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5" r:id="rId3"/>
  </p:sldMasterIdLst>
  <p:notesMasterIdLst>
    <p:notesMasterId r:id="rId21"/>
  </p:notesMasterIdLst>
  <p:sldIdLst>
    <p:sldId id="256" r:id="rId4"/>
    <p:sldId id="263" r:id="rId5"/>
    <p:sldId id="285" r:id="rId6"/>
    <p:sldId id="3090" r:id="rId7"/>
    <p:sldId id="3091" r:id="rId8"/>
    <p:sldId id="2964" r:id="rId9"/>
    <p:sldId id="292" r:id="rId10"/>
    <p:sldId id="290" r:id="rId11"/>
    <p:sldId id="287" r:id="rId12"/>
    <p:sldId id="3093" r:id="rId13"/>
    <p:sldId id="3094" r:id="rId14"/>
    <p:sldId id="3096" r:id="rId15"/>
    <p:sldId id="3095" r:id="rId16"/>
    <p:sldId id="3097" r:id="rId17"/>
    <p:sldId id="3098" r:id="rId18"/>
    <p:sldId id="3092" r:id="rId19"/>
    <p:sldId id="96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8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BAE137-F365-4539-81AA-A9665ADE900D}" type="datetimeFigureOut">
              <a:rPr lang="en-US" smtClean="0"/>
              <a:t>8/1/2022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A366CB-3FD5-4DEB-AADB-C1E4C46FF7B3}" type="slidenum">
              <a:rPr lang="en-US" smtClean="0"/>
              <a:t>‹#›</a:t>
            </a:fld>
            <a:endParaRPr lang="en-US"/>
          </a:p>
        </p:txBody>
      </p:sp>
    </p:spTree>
    <p:extLst>
      <p:ext uri="{BB962C8B-B14F-4D97-AF65-F5344CB8AC3E}">
        <p14:creationId xmlns:p14="http://schemas.microsoft.com/office/powerpoint/2010/main" val="556527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503020204020204"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503020204020204" pitchFamily="2" charset="-122"/>
              <a:cs typeface="+mn-cs"/>
            </a:endParaRPr>
          </a:p>
        </p:txBody>
      </p:sp>
    </p:spTree>
    <p:extLst>
      <p:ext uri="{BB962C8B-B14F-4D97-AF65-F5344CB8AC3E}">
        <p14:creationId xmlns:p14="http://schemas.microsoft.com/office/powerpoint/2010/main" val="132010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0F30B-38C4-46B7-9088-34F60D743F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2C989F-421B-4466-9673-55D735FCA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D58C24-5D01-4CBA-98B2-9D5B731859ED}"/>
              </a:ext>
            </a:extLst>
          </p:cNvPr>
          <p:cNvSpPr>
            <a:spLocks noGrp="1"/>
          </p:cNvSpPr>
          <p:nvPr>
            <p:ph type="dt" sz="half" idx="10"/>
          </p:nvPr>
        </p:nvSpPr>
        <p:spPr/>
        <p:txBody>
          <a:bodyPr/>
          <a:lstStyle/>
          <a:p>
            <a:fld id="{1D25A7B2-D21A-4402-B2F8-7A6B7FC8DB46}" type="datetimeFigureOut">
              <a:rPr lang="en-US" smtClean="0"/>
              <a:t>8/1/2022</a:t>
            </a:fld>
            <a:endParaRPr lang="en-US"/>
          </a:p>
        </p:txBody>
      </p:sp>
      <p:sp>
        <p:nvSpPr>
          <p:cNvPr id="5" name="Footer Placeholder 4">
            <a:extLst>
              <a:ext uri="{FF2B5EF4-FFF2-40B4-BE49-F238E27FC236}">
                <a16:creationId xmlns:a16="http://schemas.microsoft.com/office/drawing/2014/main" id="{186D73E7-880A-4073-98AD-5B5E2B7D5E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896CF-169D-4754-9247-6EFEC5F7EC10}"/>
              </a:ext>
            </a:extLst>
          </p:cNvPr>
          <p:cNvSpPr>
            <a:spLocks noGrp="1"/>
          </p:cNvSpPr>
          <p:nvPr>
            <p:ph type="sldNum" sz="quarter" idx="12"/>
          </p:nvPr>
        </p:nvSpPr>
        <p:spPr/>
        <p:txBody>
          <a:bodyPr/>
          <a:lstStyle/>
          <a:p>
            <a:fld id="{F1154D7B-B81A-42D1-AE35-7C2470DB682C}" type="slidenum">
              <a:rPr lang="en-US" smtClean="0"/>
              <a:t>‹#›</a:t>
            </a:fld>
            <a:endParaRPr lang="en-US"/>
          </a:p>
        </p:txBody>
      </p:sp>
    </p:spTree>
    <p:extLst>
      <p:ext uri="{BB962C8B-B14F-4D97-AF65-F5344CB8AC3E}">
        <p14:creationId xmlns:p14="http://schemas.microsoft.com/office/powerpoint/2010/main" val="3515829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E62E8-DEDE-40D8-B5CC-A2C0F6CA32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22CDB1-4F11-4772-8C3E-B4FBE2E02C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774113-8097-425F-B920-23697DA71DF7}"/>
              </a:ext>
            </a:extLst>
          </p:cNvPr>
          <p:cNvSpPr>
            <a:spLocks noGrp="1"/>
          </p:cNvSpPr>
          <p:nvPr>
            <p:ph type="dt" sz="half" idx="10"/>
          </p:nvPr>
        </p:nvSpPr>
        <p:spPr/>
        <p:txBody>
          <a:bodyPr/>
          <a:lstStyle/>
          <a:p>
            <a:fld id="{1D25A7B2-D21A-4402-B2F8-7A6B7FC8DB46}" type="datetimeFigureOut">
              <a:rPr lang="en-US" smtClean="0"/>
              <a:t>8/1/2022</a:t>
            </a:fld>
            <a:endParaRPr lang="en-US"/>
          </a:p>
        </p:txBody>
      </p:sp>
      <p:sp>
        <p:nvSpPr>
          <p:cNvPr id="5" name="Footer Placeholder 4">
            <a:extLst>
              <a:ext uri="{FF2B5EF4-FFF2-40B4-BE49-F238E27FC236}">
                <a16:creationId xmlns:a16="http://schemas.microsoft.com/office/drawing/2014/main" id="{9769240C-496F-4346-AB52-7C18AA07C0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48DC23-E4BE-460B-A128-0C1A884E09E0}"/>
              </a:ext>
            </a:extLst>
          </p:cNvPr>
          <p:cNvSpPr>
            <a:spLocks noGrp="1"/>
          </p:cNvSpPr>
          <p:nvPr>
            <p:ph type="sldNum" sz="quarter" idx="12"/>
          </p:nvPr>
        </p:nvSpPr>
        <p:spPr/>
        <p:txBody>
          <a:bodyPr/>
          <a:lstStyle/>
          <a:p>
            <a:fld id="{F1154D7B-B81A-42D1-AE35-7C2470DB682C}" type="slidenum">
              <a:rPr lang="en-US" smtClean="0"/>
              <a:t>‹#›</a:t>
            </a:fld>
            <a:endParaRPr lang="en-US"/>
          </a:p>
        </p:txBody>
      </p:sp>
    </p:spTree>
    <p:extLst>
      <p:ext uri="{BB962C8B-B14F-4D97-AF65-F5344CB8AC3E}">
        <p14:creationId xmlns:p14="http://schemas.microsoft.com/office/powerpoint/2010/main" val="38018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537054-FFCE-4FE4-B524-B30F2AE5B4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540BED-A8D5-4C09-981D-47D38140F2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5D2BCC-81F1-4960-A21C-BDEEE52DEFFF}"/>
              </a:ext>
            </a:extLst>
          </p:cNvPr>
          <p:cNvSpPr>
            <a:spLocks noGrp="1"/>
          </p:cNvSpPr>
          <p:nvPr>
            <p:ph type="dt" sz="half" idx="10"/>
          </p:nvPr>
        </p:nvSpPr>
        <p:spPr/>
        <p:txBody>
          <a:bodyPr/>
          <a:lstStyle/>
          <a:p>
            <a:fld id="{1D25A7B2-D21A-4402-B2F8-7A6B7FC8DB46}" type="datetimeFigureOut">
              <a:rPr lang="en-US" smtClean="0"/>
              <a:t>8/1/2022</a:t>
            </a:fld>
            <a:endParaRPr lang="en-US"/>
          </a:p>
        </p:txBody>
      </p:sp>
      <p:sp>
        <p:nvSpPr>
          <p:cNvPr id="5" name="Footer Placeholder 4">
            <a:extLst>
              <a:ext uri="{FF2B5EF4-FFF2-40B4-BE49-F238E27FC236}">
                <a16:creationId xmlns:a16="http://schemas.microsoft.com/office/drawing/2014/main" id="{A7AADEE6-2876-42FA-9A16-4DDE9256F6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FE30EC-6244-400A-A956-D4BA4F4483F4}"/>
              </a:ext>
            </a:extLst>
          </p:cNvPr>
          <p:cNvSpPr>
            <a:spLocks noGrp="1"/>
          </p:cNvSpPr>
          <p:nvPr>
            <p:ph type="sldNum" sz="quarter" idx="12"/>
          </p:nvPr>
        </p:nvSpPr>
        <p:spPr/>
        <p:txBody>
          <a:bodyPr/>
          <a:lstStyle/>
          <a:p>
            <a:fld id="{F1154D7B-B81A-42D1-AE35-7C2470DB682C}" type="slidenum">
              <a:rPr lang="en-US" smtClean="0"/>
              <a:t>‹#›</a:t>
            </a:fld>
            <a:endParaRPr lang="en-US"/>
          </a:p>
        </p:txBody>
      </p:sp>
    </p:spTree>
    <p:extLst>
      <p:ext uri="{BB962C8B-B14F-4D97-AF65-F5344CB8AC3E}">
        <p14:creationId xmlns:p14="http://schemas.microsoft.com/office/powerpoint/2010/main" val="1498130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599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E1C4984-B598-48EF-A38A-C02B38BF8F90}"/>
              </a:ext>
            </a:extLst>
          </p:cNvPr>
          <p:cNvPicPr>
            <a:picLocks noChangeAspect="1"/>
          </p:cNvPicPr>
          <p:nvPr userDrawn="1"/>
        </p:nvPicPr>
        <p:blipFill>
          <a:blip r:embed="rId2"/>
          <a:stretch>
            <a:fillRect/>
          </a:stretch>
        </p:blipFill>
        <p:spPr>
          <a:xfrm>
            <a:off x="11327946" y="265956"/>
            <a:ext cx="589731" cy="520622"/>
          </a:xfrm>
          <a:prstGeom prst="rect">
            <a:avLst/>
          </a:prstGeom>
        </p:spPr>
      </p:pic>
    </p:spTree>
    <p:extLst>
      <p:ext uri="{BB962C8B-B14F-4D97-AF65-F5344CB8AC3E}">
        <p14:creationId xmlns:p14="http://schemas.microsoft.com/office/powerpoint/2010/main" val="1577184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85DEBF3-3A4B-4596-85E9-DECB4A44886B}" type="datetimeFigureOut">
              <a:rPr lang="en-US" smtClean="0"/>
              <a:pPr/>
              <a:t>8/1/2022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C137B-BBDA-40D6-9420-1462AAE6D27B}" type="slidenum">
              <a:rPr lang="en-US" smtClean="0"/>
              <a:pPr/>
              <a:t>‹#›</a:t>
            </a:fld>
            <a:endParaRPr lang="en-US"/>
          </a:p>
        </p:txBody>
      </p:sp>
    </p:spTree>
    <p:extLst>
      <p:ext uri="{BB962C8B-B14F-4D97-AF65-F5344CB8AC3E}">
        <p14:creationId xmlns:p14="http://schemas.microsoft.com/office/powerpoint/2010/main" val="3536499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369CE9-8CF8-48AE-8606-FBD21C65259C}" type="slidenum">
              <a:rPr lang="en-US" altLang="vi-VN"/>
              <a:pPr>
                <a:defRPr/>
              </a:pPr>
              <a:t>‹#›</a:t>
            </a:fld>
            <a:endParaRPr lang="en-US" altLang="vi-VN"/>
          </a:p>
        </p:txBody>
      </p:sp>
    </p:spTree>
    <p:extLst>
      <p:ext uri="{BB962C8B-B14F-4D97-AF65-F5344CB8AC3E}">
        <p14:creationId xmlns:p14="http://schemas.microsoft.com/office/powerpoint/2010/main" val="2277161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53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srcRect t="6098" b="7932"/>
          <a:stretch>
            <a:fillRect/>
          </a:stretch>
        </p:blipFill>
        <p:spPr>
          <a:xfrm>
            <a:off x="-1" y="0"/>
            <a:ext cx="12192001" cy="6858000"/>
          </a:xfrm>
          <a:prstGeom prst="rect">
            <a:avLst/>
          </a:prstGeom>
        </p:spPr>
      </p:pic>
    </p:spTree>
    <p:extLst>
      <p:ext uri="{BB962C8B-B14F-4D97-AF65-F5344CB8AC3E}">
        <p14:creationId xmlns:p14="http://schemas.microsoft.com/office/powerpoint/2010/main" val="2240465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2022/8/1</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1908139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2022/8/1</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3955980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1C508-CBCE-4034-8C95-C5A04C0CDE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9C4B1D-4E51-4786-AB9F-A7CBE7CDD0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45F479-5877-4AFE-B605-D1A29C9E7850}"/>
              </a:ext>
            </a:extLst>
          </p:cNvPr>
          <p:cNvSpPr>
            <a:spLocks noGrp="1"/>
          </p:cNvSpPr>
          <p:nvPr>
            <p:ph type="dt" sz="half" idx="10"/>
          </p:nvPr>
        </p:nvSpPr>
        <p:spPr/>
        <p:txBody>
          <a:bodyPr/>
          <a:lstStyle/>
          <a:p>
            <a:fld id="{1D25A7B2-D21A-4402-B2F8-7A6B7FC8DB46}" type="datetimeFigureOut">
              <a:rPr lang="en-US" smtClean="0"/>
              <a:t>8/1/2022</a:t>
            </a:fld>
            <a:endParaRPr lang="en-US"/>
          </a:p>
        </p:txBody>
      </p:sp>
      <p:sp>
        <p:nvSpPr>
          <p:cNvPr id="5" name="Footer Placeholder 4">
            <a:extLst>
              <a:ext uri="{FF2B5EF4-FFF2-40B4-BE49-F238E27FC236}">
                <a16:creationId xmlns:a16="http://schemas.microsoft.com/office/drawing/2014/main" id="{20742595-847E-4E9A-8C79-7F635CCF11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DE4463-55B2-4FD8-BC5F-C6B7597D1775}"/>
              </a:ext>
            </a:extLst>
          </p:cNvPr>
          <p:cNvSpPr>
            <a:spLocks noGrp="1"/>
          </p:cNvSpPr>
          <p:nvPr>
            <p:ph type="sldNum" sz="quarter" idx="12"/>
          </p:nvPr>
        </p:nvSpPr>
        <p:spPr/>
        <p:txBody>
          <a:bodyPr/>
          <a:lstStyle/>
          <a:p>
            <a:fld id="{F1154D7B-B81A-42D1-AE35-7C2470DB682C}" type="slidenum">
              <a:rPr lang="en-US" smtClean="0"/>
              <a:t>‹#›</a:t>
            </a:fld>
            <a:endParaRPr lang="en-US"/>
          </a:p>
        </p:txBody>
      </p:sp>
    </p:spTree>
    <p:extLst>
      <p:ext uri="{BB962C8B-B14F-4D97-AF65-F5344CB8AC3E}">
        <p14:creationId xmlns:p14="http://schemas.microsoft.com/office/powerpoint/2010/main" val="237534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2022/8/1</a:t>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894469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2022/8/1</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3052756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2022/8/1</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036270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2022/8/1</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15686008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2022/8/1</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6943266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2022/8/1</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1864687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2022/8/1</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963166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7008F-92CA-4FD4-B802-2341A29B7F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136C90-28C5-4FF6-8CD3-94C57EC342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8128CB-75D4-4E5C-9C70-15C45BD11388}"/>
              </a:ext>
            </a:extLst>
          </p:cNvPr>
          <p:cNvSpPr>
            <a:spLocks noGrp="1"/>
          </p:cNvSpPr>
          <p:nvPr>
            <p:ph type="dt" sz="half" idx="10"/>
          </p:nvPr>
        </p:nvSpPr>
        <p:spPr/>
        <p:txBody>
          <a:bodyPr/>
          <a:lstStyle/>
          <a:p>
            <a:fld id="{1D25A7B2-D21A-4402-B2F8-7A6B7FC8DB46}" type="datetimeFigureOut">
              <a:rPr lang="en-US" smtClean="0"/>
              <a:t>8/1/2022</a:t>
            </a:fld>
            <a:endParaRPr lang="en-US"/>
          </a:p>
        </p:txBody>
      </p:sp>
      <p:sp>
        <p:nvSpPr>
          <p:cNvPr id="5" name="Footer Placeholder 4">
            <a:extLst>
              <a:ext uri="{FF2B5EF4-FFF2-40B4-BE49-F238E27FC236}">
                <a16:creationId xmlns:a16="http://schemas.microsoft.com/office/drawing/2014/main" id="{82C73EA7-0EC7-4D66-A3F8-2F72CD9EAE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86C6B4-1E8C-4DF3-B03D-B8FF6A4009E7}"/>
              </a:ext>
            </a:extLst>
          </p:cNvPr>
          <p:cNvSpPr>
            <a:spLocks noGrp="1"/>
          </p:cNvSpPr>
          <p:nvPr>
            <p:ph type="sldNum" sz="quarter" idx="12"/>
          </p:nvPr>
        </p:nvSpPr>
        <p:spPr/>
        <p:txBody>
          <a:bodyPr/>
          <a:lstStyle/>
          <a:p>
            <a:fld id="{F1154D7B-B81A-42D1-AE35-7C2470DB682C}" type="slidenum">
              <a:rPr lang="en-US" smtClean="0"/>
              <a:t>‹#›</a:t>
            </a:fld>
            <a:endParaRPr lang="en-US"/>
          </a:p>
        </p:txBody>
      </p:sp>
    </p:spTree>
    <p:extLst>
      <p:ext uri="{BB962C8B-B14F-4D97-AF65-F5344CB8AC3E}">
        <p14:creationId xmlns:p14="http://schemas.microsoft.com/office/powerpoint/2010/main" val="417655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56D05-B8A7-47FA-ACFC-444CD0AF31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B577F0-BB59-461E-AE78-7ABB5AF94B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5F2651-39FD-4204-9482-E8D1B3D26E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6DC479-CDE0-4215-9118-A6D9C79CCEDD}"/>
              </a:ext>
            </a:extLst>
          </p:cNvPr>
          <p:cNvSpPr>
            <a:spLocks noGrp="1"/>
          </p:cNvSpPr>
          <p:nvPr>
            <p:ph type="dt" sz="half" idx="10"/>
          </p:nvPr>
        </p:nvSpPr>
        <p:spPr/>
        <p:txBody>
          <a:bodyPr/>
          <a:lstStyle/>
          <a:p>
            <a:fld id="{1D25A7B2-D21A-4402-B2F8-7A6B7FC8DB46}" type="datetimeFigureOut">
              <a:rPr lang="en-US" smtClean="0"/>
              <a:t>8/1/2022</a:t>
            </a:fld>
            <a:endParaRPr lang="en-US"/>
          </a:p>
        </p:txBody>
      </p:sp>
      <p:sp>
        <p:nvSpPr>
          <p:cNvPr id="6" name="Footer Placeholder 5">
            <a:extLst>
              <a:ext uri="{FF2B5EF4-FFF2-40B4-BE49-F238E27FC236}">
                <a16:creationId xmlns:a16="http://schemas.microsoft.com/office/drawing/2014/main" id="{B9401963-384C-4849-8553-D13874F378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AEAFBF-70F4-41B6-9696-43C6D0FCE596}"/>
              </a:ext>
            </a:extLst>
          </p:cNvPr>
          <p:cNvSpPr>
            <a:spLocks noGrp="1"/>
          </p:cNvSpPr>
          <p:nvPr>
            <p:ph type="sldNum" sz="quarter" idx="12"/>
          </p:nvPr>
        </p:nvSpPr>
        <p:spPr/>
        <p:txBody>
          <a:bodyPr/>
          <a:lstStyle/>
          <a:p>
            <a:fld id="{F1154D7B-B81A-42D1-AE35-7C2470DB682C}" type="slidenum">
              <a:rPr lang="en-US" smtClean="0"/>
              <a:t>‹#›</a:t>
            </a:fld>
            <a:endParaRPr lang="en-US"/>
          </a:p>
        </p:txBody>
      </p:sp>
    </p:spTree>
    <p:extLst>
      <p:ext uri="{BB962C8B-B14F-4D97-AF65-F5344CB8AC3E}">
        <p14:creationId xmlns:p14="http://schemas.microsoft.com/office/powerpoint/2010/main" val="1311451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DE7D5-0DF8-49CC-B04E-6AC3EC2C49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D16635-8861-4EAF-B153-A24665F59E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20F7AC-94F8-4E40-B373-02095099E5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B35E5B-39C1-4A53-8396-F6842DAF59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32D719-CADC-4BD2-8C3C-184D92B272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0F450D-0575-4DF1-8F4D-D89C3563228F}"/>
              </a:ext>
            </a:extLst>
          </p:cNvPr>
          <p:cNvSpPr>
            <a:spLocks noGrp="1"/>
          </p:cNvSpPr>
          <p:nvPr>
            <p:ph type="dt" sz="half" idx="10"/>
          </p:nvPr>
        </p:nvSpPr>
        <p:spPr/>
        <p:txBody>
          <a:bodyPr/>
          <a:lstStyle/>
          <a:p>
            <a:fld id="{1D25A7B2-D21A-4402-B2F8-7A6B7FC8DB46}" type="datetimeFigureOut">
              <a:rPr lang="en-US" smtClean="0"/>
              <a:t>8/1/2022</a:t>
            </a:fld>
            <a:endParaRPr lang="en-US"/>
          </a:p>
        </p:txBody>
      </p:sp>
      <p:sp>
        <p:nvSpPr>
          <p:cNvPr id="8" name="Footer Placeholder 7">
            <a:extLst>
              <a:ext uri="{FF2B5EF4-FFF2-40B4-BE49-F238E27FC236}">
                <a16:creationId xmlns:a16="http://schemas.microsoft.com/office/drawing/2014/main" id="{2BA040CF-2FB0-4F29-A66D-83C08163DC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4CAAAF-8D71-41BF-8A52-8A6A6240C4EF}"/>
              </a:ext>
            </a:extLst>
          </p:cNvPr>
          <p:cNvSpPr>
            <a:spLocks noGrp="1"/>
          </p:cNvSpPr>
          <p:nvPr>
            <p:ph type="sldNum" sz="quarter" idx="12"/>
          </p:nvPr>
        </p:nvSpPr>
        <p:spPr/>
        <p:txBody>
          <a:bodyPr/>
          <a:lstStyle/>
          <a:p>
            <a:fld id="{F1154D7B-B81A-42D1-AE35-7C2470DB682C}" type="slidenum">
              <a:rPr lang="en-US" smtClean="0"/>
              <a:t>‹#›</a:t>
            </a:fld>
            <a:endParaRPr lang="en-US"/>
          </a:p>
        </p:txBody>
      </p:sp>
    </p:spTree>
    <p:extLst>
      <p:ext uri="{BB962C8B-B14F-4D97-AF65-F5344CB8AC3E}">
        <p14:creationId xmlns:p14="http://schemas.microsoft.com/office/powerpoint/2010/main" val="3465375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4D137-A003-4BDC-A542-B5D56E4E0A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89703D-EED7-47EC-8C19-74278B27BF0B}"/>
              </a:ext>
            </a:extLst>
          </p:cNvPr>
          <p:cNvSpPr>
            <a:spLocks noGrp="1"/>
          </p:cNvSpPr>
          <p:nvPr>
            <p:ph type="dt" sz="half" idx="10"/>
          </p:nvPr>
        </p:nvSpPr>
        <p:spPr/>
        <p:txBody>
          <a:bodyPr/>
          <a:lstStyle/>
          <a:p>
            <a:fld id="{1D25A7B2-D21A-4402-B2F8-7A6B7FC8DB46}" type="datetimeFigureOut">
              <a:rPr lang="en-US" smtClean="0"/>
              <a:t>8/1/2022</a:t>
            </a:fld>
            <a:endParaRPr lang="en-US"/>
          </a:p>
        </p:txBody>
      </p:sp>
      <p:sp>
        <p:nvSpPr>
          <p:cNvPr id="4" name="Footer Placeholder 3">
            <a:extLst>
              <a:ext uri="{FF2B5EF4-FFF2-40B4-BE49-F238E27FC236}">
                <a16:creationId xmlns:a16="http://schemas.microsoft.com/office/drawing/2014/main" id="{8AE95C95-6A85-420D-920F-836940379A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9FED67-D7AD-4D53-AFA3-5C15EBE13783}"/>
              </a:ext>
            </a:extLst>
          </p:cNvPr>
          <p:cNvSpPr>
            <a:spLocks noGrp="1"/>
          </p:cNvSpPr>
          <p:nvPr>
            <p:ph type="sldNum" sz="quarter" idx="12"/>
          </p:nvPr>
        </p:nvSpPr>
        <p:spPr/>
        <p:txBody>
          <a:bodyPr/>
          <a:lstStyle/>
          <a:p>
            <a:fld id="{F1154D7B-B81A-42D1-AE35-7C2470DB682C}" type="slidenum">
              <a:rPr lang="en-US" smtClean="0"/>
              <a:t>‹#›</a:t>
            </a:fld>
            <a:endParaRPr lang="en-US"/>
          </a:p>
        </p:txBody>
      </p:sp>
    </p:spTree>
    <p:extLst>
      <p:ext uri="{BB962C8B-B14F-4D97-AF65-F5344CB8AC3E}">
        <p14:creationId xmlns:p14="http://schemas.microsoft.com/office/powerpoint/2010/main" val="593424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90DD3C-E597-4C51-A95C-20A543BF261C}"/>
              </a:ext>
            </a:extLst>
          </p:cNvPr>
          <p:cNvSpPr>
            <a:spLocks noGrp="1"/>
          </p:cNvSpPr>
          <p:nvPr>
            <p:ph type="dt" sz="half" idx="10"/>
          </p:nvPr>
        </p:nvSpPr>
        <p:spPr/>
        <p:txBody>
          <a:bodyPr/>
          <a:lstStyle/>
          <a:p>
            <a:fld id="{1D25A7B2-D21A-4402-B2F8-7A6B7FC8DB46}" type="datetimeFigureOut">
              <a:rPr lang="en-US" smtClean="0"/>
              <a:t>8/1/2022</a:t>
            </a:fld>
            <a:endParaRPr lang="en-US"/>
          </a:p>
        </p:txBody>
      </p:sp>
      <p:sp>
        <p:nvSpPr>
          <p:cNvPr id="3" name="Footer Placeholder 2">
            <a:extLst>
              <a:ext uri="{FF2B5EF4-FFF2-40B4-BE49-F238E27FC236}">
                <a16:creationId xmlns:a16="http://schemas.microsoft.com/office/drawing/2014/main" id="{C4F4E902-8716-4D47-BB7C-5F05D4068C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96F965-9AD7-4D13-A36B-0A78E7124C87}"/>
              </a:ext>
            </a:extLst>
          </p:cNvPr>
          <p:cNvSpPr>
            <a:spLocks noGrp="1"/>
          </p:cNvSpPr>
          <p:nvPr>
            <p:ph type="sldNum" sz="quarter" idx="12"/>
          </p:nvPr>
        </p:nvSpPr>
        <p:spPr/>
        <p:txBody>
          <a:bodyPr/>
          <a:lstStyle/>
          <a:p>
            <a:fld id="{F1154D7B-B81A-42D1-AE35-7C2470DB682C}" type="slidenum">
              <a:rPr lang="en-US" smtClean="0"/>
              <a:t>‹#›</a:t>
            </a:fld>
            <a:endParaRPr lang="en-US"/>
          </a:p>
        </p:txBody>
      </p:sp>
    </p:spTree>
    <p:extLst>
      <p:ext uri="{BB962C8B-B14F-4D97-AF65-F5344CB8AC3E}">
        <p14:creationId xmlns:p14="http://schemas.microsoft.com/office/powerpoint/2010/main" val="249762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E9EB5-50CA-4114-8036-2BE2F8C269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6495C7-AE2F-4276-AD90-513CC2F647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A6823F-98CE-47CD-86CF-C37013345A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4033A1-B404-431B-BD4A-4022A4E35DF0}"/>
              </a:ext>
            </a:extLst>
          </p:cNvPr>
          <p:cNvSpPr>
            <a:spLocks noGrp="1"/>
          </p:cNvSpPr>
          <p:nvPr>
            <p:ph type="dt" sz="half" idx="10"/>
          </p:nvPr>
        </p:nvSpPr>
        <p:spPr/>
        <p:txBody>
          <a:bodyPr/>
          <a:lstStyle/>
          <a:p>
            <a:fld id="{1D25A7B2-D21A-4402-B2F8-7A6B7FC8DB46}" type="datetimeFigureOut">
              <a:rPr lang="en-US" smtClean="0"/>
              <a:t>8/1/2022</a:t>
            </a:fld>
            <a:endParaRPr lang="en-US"/>
          </a:p>
        </p:txBody>
      </p:sp>
      <p:sp>
        <p:nvSpPr>
          <p:cNvPr id="6" name="Footer Placeholder 5">
            <a:extLst>
              <a:ext uri="{FF2B5EF4-FFF2-40B4-BE49-F238E27FC236}">
                <a16:creationId xmlns:a16="http://schemas.microsoft.com/office/drawing/2014/main" id="{6CB03F84-B9FE-45AB-976A-465143381B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5035DA-19E0-478F-9519-832DDBBEA09D}"/>
              </a:ext>
            </a:extLst>
          </p:cNvPr>
          <p:cNvSpPr>
            <a:spLocks noGrp="1"/>
          </p:cNvSpPr>
          <p:nvPr>
            <p:ph type="sldNum" sz="quarter" idx="12"/>
          </p:nvPr>
        </p:nvSpPr>
        <p:spPr/>
        <p:txBody>
          <a:bodyPr/>
          <a:lstStyle/>
          <a:p>
            <a:fld id="{F1154D7B-B81A-42D1-AE35-7C2470DB682C}" type="slidenum">
              <a:rPr lang="en-US" smtClean="0"/>
              <a:t>‹#›</a:t>
            </a:fld>
            <a:endParaRPr lang="en-US"/>
          </a:p>
        </p:txBody>
      </p:sp>
    </p:spTree>
    <p:extLst>
      <p:ext uri="{BB962C8B-B14F-4D97-AF65-F5344CB8AC3E}">
        <p14:creationId xmlns:p14="http://schemas.microsoft.com/office/powerpoint/2010/main" val="1578692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8841E-932A-4715-979C-33E6CC07C6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429E02-3F5A-406D-8A3B-1FA9A3DD9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D5CD87-7649-4BD4-B5C7-8FF17D738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F28CFB-0FC4-4160-8F34-4A8ACF984EDB}"/>
              </a:ext>
            </a:extLst>
          </p:cNvPr>
          <p:cNvSpPr>
            <a:spLocks noGrp="1"/>
          </p:cNvSpPr>
          <p:nvPr>
            <p:ph type="dt" sz="half" idx="10"/>
          </p:nvPr>
        </p:nvSpPr>
        <p:spPr/>
        <p:txBody>
          <a:bodyPr/>
          <a:lstStyle/>
          <a:p>
            <a:fld id="{1D25A7B2-D21A-4402-B2F8-7A6B7FC8DB46}" type="datetimeFigureOut">
              <a:rPr lang="en-US" smtClean="0"/>
              <a:t>8/1/2022</a:t>
            </a:fld>
            <a:endParaRPr lang="en-US"/>
          </a:p>
        </p:txBody>
      </p:sp>
      <p:sp>
        <p:nvSpPr>
          <p:cNvPr id="6" name="Footer Placeholder 5">
            <a:extLst>
              <a:ext uri="{FF2B5EF4-FFF2-40B4-BE49-F238E27FC236}">
                <a16:creationId xmlns:a16="http://schemas.microsoft.com/office/drawing/2014/main" id="{CA92051A-EEA0-41F7-AFEE-7DBECBC5CE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490917-9953-4023-96CF-EB5D36AE4336}"/>
              </a:ext>
            </a:extLst>
          </p:cNvPr>
          <p:cNvSpPr>
            <a:spLocks noGrp="1"/>
          </p:cNvSpPr>
          <p:nvPr>
            <p:ph type="sldNum" sz="quarter" idx="12"/>
          </p:nvPr>
        </p:nvSpPr>
        <p:spPr/>
        <p:txBody>
          <a:bodyPr/>
          <a:lstStyle/>
          <a:p>
            <a:fld id="{F1154D7B-B81A-42D1-AE35-7C2470DB682C}" type="slidenum">
              <a:rPr lang="en-US" smtClean="0"/>
              <a:t>‹#›</a:t>
            </a:fld>
            <a:endParaRPr lang="en-US"/>
          </a:p>
        </p:txBody>
      </p:sp>
    </p:spTree>
    <p:extLst>
      <p:ext uri="{BB962C8B-B14F-4D97-AF65-F5344CB8AC3E}">
        <p14:creationId xmlns:p14="http://schemas.microsoft.com/office/powerpoint/2010/main" val="1883567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3.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8840BA-FE78-406F-9584-DDB7D3CB0F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A9D8F9-B407-4F46-A004-55529F57E9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451A0A-540E-405C-B591-9C719A6C99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25A7B2-D21A-4402-B2F8-7A6B7FC8DB46}" type="datetimeFigureOut">
              <a:rPr lang="en-US" smtClean="0"/>
              <a:t>8/1/2022</a:t>
            </a:fld>
            <a:endParaRPr lang="en-US"/>
          </a:p>
        </p:txBody>
      </p:sp>
      <p:sp>
        <p:nvSpPr>
          <p:cNvPr id="5" name="Footer Placeholder 4">
            <a:extLst>
              <a:ext uri="{FF2B5EF4-FFF2-40B4-BE49-F238E27FC236}">
                <a16:creationId xmlns:a16="http://schemas.microsoft.com/office/drawing/2014/main" id="{C1FA05C4-0F82-49FE-AC4E-475C35FB1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6F0B8D-4A70-4419-A6EE-1CA6A3E3C8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154D7B-B81A-42D1-AE35-7C2470DB682C}" type="slidenum">
              <a:rPr lang="en-US" smtClean="0"/>
              <a:t>‹#›</a:t>
            </a:fld>
            <a:endParaRPr lang="en-US"/>
          </a:p>
        </p:txBody>
      </p:sp>
    </p:spTree>
    <p:extLst>
      <p:ext uri="{BB962C8B-B14F-4D97-AF65-F5344CB8AC3E}">
        <p14:creationId xmlns:p14="http://schemas.microsoft.com/office/powerpoint/2010/main" val="215630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8313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3">
            <a:extLst>
              <a:ext uri="{28A0092B-C50C-407E-A947-70E740481C1C}">
                <a14:useLocalDpi xmlns:a14="http://schemas.microsoft.com/office/drawing/2010/main" val="0"/>
              </a:ext>
            </a:extLst>
          </a:blip>
          <a:srcRect l="166"/>
          <a:stretch>
            <a:fillRect/>
          </a:stretch>
        </p:blipFill>
        <p:spPr>
          <a:xfrm>
            <a:off x="0" y="3045"/>
            <a:ext cx="12184782" cy="6851909"/>
          </a:xfrm>
          <a:prstGeom prst="rect">
            <a:avLst/>
          </a:prstGeom>
          <a:noFill/>
          <a:ln>
            <a:noFill/>
          </a:ln>
        </p:spPr>
      </p:pic>
    </p:spTree>
    <p:extLst>
      <p:ext uri="{BB962C8B-B14F-4D97-AF65-F5344CB8AC3E}">
        <p14:creationId xmlns:p14="http://schemas.microsoft.com/office/powerpoint/2010/main" val="228853301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9.sv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7.xml"/><Relationship Id="rId5" Type="http://schemas.openxmlformats.org/officeDocument/2006/relationships/image" Target="../media/image25.emf"/><Relationship Id="rId4" Type="http://schemas.openxmlformats.org/officeDocument/2006/relationships/image" Target="../media/image24.em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xml"/><Relationship Id="rId7" Type="http://schemas.openxmlformats.org/officeDocument/2006/relationships/image" Target="../media/image13.sv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2C929-900F-4380-A397-59D5E405C87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D30D68D-2E69-4976-B046-5AC027EC2FA4}"/>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B5CFD446-FE3B-446F-915F-48B9E42F2911}"/>
              </a:ext>
            </a:extLst>
          </p:cNvPr>
          <p:cNvPicPr>
            <a:picLocks noChangeAspect="1"/>
          </p:cNvPicPr>
          <p:nvPr/>
        </p:nvPicPr>
        <p:blipFill>
          <a:blip r:embed="rId2"/>
          <a:stretch>
            <a:fillRect/>
          </a:stretch>
        </p:blipFill>
        <p:spPr>
          <a:xfrm>
            <a:off x="0" y="0"/>
            <a:ext cx="12125325" cy="6858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0547524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13C740-25E8-49A5-A069-6F4419D70EFC}"/>
              </a:ext>
            </a:extLst>
          </p:cNvPr>
          <p:cNvSpPr/>
          <p:nvPr/>
        </p:nvSpPr>
        <p:spPr>
          <a:xfrm>
            <a:off x="733425" y="124473"/>
            <a:ext cx="11182349" cy="742511"/>
          </a:xfrm>
          <a:prstGeom prst="rect">
            <a:avLst/>
          </a:prstGeom>
        </p:spPr>
        <p:txBody>
          <a:bodyPr wrap="square">
            <a:spAutoFit/>
          </a:bodyPr>
          <a:lstStyle/>
          <a:p>
            <a:pPr marL="0" marR="0" lvl="0" indent="0" algn="l" defTabSz="3429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03C69"/>
                </a:solidFill>
                <a:effectLst/>
                <a:uLnTx/>
                <a:uFillTx/>
                <a:latin typeface="Times New Roman" panose="02020603050405020304" pitchFamily="18" charset="0"/>
                <a:cs typeface="Times New Roman" panose="02020603050405020304" pitchFamily="18" charset="0"/>
              </a:rPr>
              <a:t>3. </a:t>
            </a:r>
            <a:r>
              <a:rPr kumimoji="0" lang="en-US" sz="3200" b="1" i="0" u="none" strike="noStrike" kern="1200" cap="none" spc="0" normalizeH="0" baseline="0" noProof="0" dirty="0" err="1">
                <a:ln>
                  <a:noFill/>
                </a:ln>
                <a:solidFill>
                  <a:srgbClr val="F03C69"/>
                </a:solidFill>
                <a:effectLst/>
                <a:uLnTx/>
                <a:uFillTx/>
                <a:latin typeface="Times New Roman" panose="02020603050405020304" pitchFamily="18" charset="0"/>
                <a:cs typeface="Times New Roman" panose="02020603050405020304" pitchFamily="18" charset="0"/>
              </a:rPr>
              <a:t>Một</a:t>
            </a:r>
            <a:r>
              <a:rPr kumimoji="0" lang="en-US" sz="3200" b="1" i="0" u="none" strike="noStrike" kern="1200" cap="none" spc="0" normalizeH="0" noProof="0" dirty="0">
                <a:ln>
                  <a:noFill/>
                </a:ln>
                <a:solidFill>
                  <a:srgbClr val="F03C69"/>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03C69"/>
                </a:solidFill>
                <a:effectLst/>
                <a:uLnTx/>
                <a:uFillTx/>
                <a:latin typeface="Times New Roman" panose="02020603050405020304" pitchFamily="18" charset="0"/>
                <a:cs typeface="Times New Roman" panose="02020603050405020304" pitchFamily="18" charset="0"/>
              </a:rPr>
              <a:t>số</a:t>
            </a:r>
            <a:r>
              <a:rPr kumimoji="0" lang="en-US" sz="3200" b="1" i="0" u="none" strike="noStrike" kern="1200" cap="none" spc="0" normalizeH="0" noProof="0" dirty="0">
                <a:ln>
                  <a:noFill/>
                </a:ln>
                <a:solidFill>
                  <a:srgbClr val="F03C69"/>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03C69"/>
                </a:solidFill>
                <a:effectLst/>
                <a:uLnTx/>
                <a:uFillTx/>
                <a:latin typeface="Times New Roman" panose="02020603050405020304" pitchFamily="18" charset="0"/>
                <a:cs typeface="Times New Roman" panose="02020603050405020304" pitchFamily="18" charset="0"/>
              </a:rPr>
              <a:t>chương</a:t>
            </a:r>
            <a:r>
              <a:rPr kumimoji="0" lang="en-US" sz="3200" b="1" i="0" u="none" strike="noStrike" kern="1200" cap="none" spc="0" normalizeH="0" noProof="0" dirty="0">
                <a:ln>
                  <a:noFill/>
                </a:ln>
                <a:solidFill>
                  <a:srgbClr val="F03C69"/>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03C69"/>
                </a:solidFill>
                <a:effectLst/>
                <a:uLnTx/>
                <a:uFillTx/>
                <a:latin typeface="Times New Roman" panose="02020603050405020304" pitchFamily="18" charset="0"/>
                <a:cs typeface="Times New Roman" panose="02020603050405020304" pitchFamily="18" charset="0"/>
              </a:rPr>
              <a:t>trình</a:t>
            </a:r>
            <a:r>
              <a:rPr kumimoji="0" lang="en-US" sz="3200" b="1" i="0" u="none" strike="noStrike" kern="1200" cap="none" spc="0" normalizeH="0" noProof="0" dirty="0">
                <a:ln>
                  <a:noFill/>
                </a:ln>
                <a:solidFill>
                  <a:srgbClr val="F03C69"/>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03C69"/>
                </a:solidFill>
                <a:effectLst/>
                <a:uLnTx/>
                <a:uFillTx/>
                <a:latin typeface="Times New Roman" panose="02020603050405020304" pitchFamily="18" charset="0"/>
                <a:cs typeface="Times New Roman" panose="02020603050405020304" pitchFamily="18" charset="0"/>
              </a:rPr>
              <a:t>truyền</a:t>
            </a:r>
            <a:r>
              <a:rPr kumimoji="0" lang="en-US" sz="3200" b="1" i="0" u="none" strike="noStrike" kern="1200" cap="none" spc="0" normalizeH="0" noProof="0" dirty="0">
                <a:ln>
                  <a:noFill/>
                </a:ln>
                <a:solidFill>
                  <a:srgbClr val="F03C69"/>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03C69"/>
                </a:solidFill>
                <a:effectLst/>
                <a:uLnTx/>
                <a:uFillTx/>
                <a:latin typeface="Times New Roman" panose="02020603050405020304" pitchFamily="18" charset="0"/>
                <a:cs typeface="Times New Roman" panose="02020603050405020304" pitchFamily="18" charset="0"/>
              </a:rPr>
              <a:t>hình</a:t>
            </a:r>
            <a:r>
              <a:rPr kumimoji="0" lang="en-US" sz="3200" b="1" i="0" u="none" strike="noStrike" kern="1200" cap="none" spc="0" normalizeH="0" noProof="0" dirty="0">
                <a:ln>
                  <a:noFill/>
                </a:ln>
                <a:solidFill>
                  <a:srgbClr val="F03C69"/>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03C69"/>
                </a:solidFill>
                <a:effectLst/>
                <a:uLnTx/>
                <a:uFillTx/>
                <a:latin typeface="Times New Roman" panose="02020603050405020304" pitchFamily="18" charset="0"/>
                <a:cs typeface="Times New Roman" panose="02020603050405020304" pitchFamily="18" charset="0"/>
              </a:rPr>
              <a:t>dành</a:t>
            </a:r>
            <a:r>
              <a:rPr kumimoji="0" lang="en-US" sz="3200" b="1" i="0" u="none" strike="noStrike" kern="1200" cap="none" spc="0" normalizeH="0" noProof="0" dirty="0">
                <a:ln>
                  <a:noFill/>
                </a:ln>
                <a:solidFill>
                  <a:srgbClr val="F03C69"/>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03C69"/>
                </a:solidFill>
                <a:effectLst/>
                <a:uLnTx/>
                <a:uFillTx/>
                <a:latin typeface="Times New Roman" panose="02020603050405020304" pitchFamily="18" charset="0"/>
                <a:cs typeface="Times New Roman" panose="02020603050405020304" pitchFamily="18" charset="0"/>
              </a:rPr>
              <a:t>cho</a:t>
            </a:r>
            <a:r>
              <a:rPr kumimoji="0" lang="en-US" sz="3200" b="1" i="0" u="none" strike="noStrike" kern="1200" cap="none" spc="0" normalizeH="0" noProof="0" dirty="0">
                <a:ln>
                  <a:noFill/>
                </a:ln>
                <a:solidFill>
                  <a:srgbClr val="F03C69"/>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03C69"/>
                </a:solidFill>
                <a:effectLst/>
                <a:uLnTx/>
                <a:uFillTx/>
                <a:latin typeface="Times New Roman" panose="02020603050405020304" pitchFamily="18" charset="0"/>
                <a:cs typeface="Times New Roman" panose="02020603050405020304" pitchFamily="18" charset="0"/>
              </a:rPr>
              <a:t>lứa</a:t>
            </a:r>
            <a:r>
              <a:rPr kumimoji="0" lang="en-US" sz="3200" b="1" i="0" u="none" strike="noStrike" kern="1200" cap="none" spc="0" normalizeH="0" noProof="0" dirty="0">
                <a:ln>
                  <a:noFill/>
                </a:ln>
                <a:solidFill>
                  <a:srgbClr val="F03C69"/>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03C69"/>
                </a:solidFill>
                <a:effectLst/>
                <a:uLnTx/>
                <a:uFillTx/>
                <a:latin typeface="Times New Roman" panose="02020603050405020304" pitchFamily="18" charset="0"/>
                <a:cs typeface="Times New Roman" panose="02020603050405020304" pitchFamily="18" charset="0"/>
              </a:rPr>
              <a:t>tuổi</a:t>
            </a:r>
            <a:r>
              <a:rPr kumimoji="0" lang="en-US" sz="3200" b="1" i="0" u="none" strike="noStrike" kern="1200" cap="none" spc="0" normalizeH="0" noProof="0" dirty="0">
                <a:ln>
                  <a:noFill/>
                </a:ln>
                <a:solidFill>
                  <a:srgbClr val="F03C69"/>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03C69"/>
                </a:solidFill>
                <a:effectLst/>
                <a:uLnTx/>
                <a:uFillTx/>
                <a:latin typeface="Times New Roman" panose="02020603050405020304" pitchFamily="18" charset="0"/>
                <a:cs typeface="Times New Roman" panose="02020603050405020304" pitchFamily="18" charset="0"/>
              </a:rPr>
              <a:t>học</a:t>
            </a:r>
            <a:r>
              <a:rPr kumimoji="0" lang="en-US" sz="3200" b="1" i="0" u="none" strike="noStrike" kern="1200" cap="none" spc="0" normalizeH="0" noProof="0" dirty="0">
                <a:ln>
                  <a:noFill/>
                </a:ln>
                <a:solidFill>
                  <a:srgbClr val="F03C69"/>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03C69"/>
                </a:solidFill>
                <a:effectLst/>
                <a:uLnTx/>
                <a:uFillTx/>
                <a:latin typeface="Times New Roman" panose="02020603050405020304" pitchFamily="18" charset="0"/>
                <a:cs typeface="Times New Roman" panose="02020603050405020304" pitchFamily="18" charset="0"/>
              </a:rPr>
              <a:t>sinh</a:t>
            </a:r>
            <a:endParaRPr kumimoji="0" lang="vi-VN" sz="3200" b="1" i="0" u="none" strike="noStrike" kern="1200" cap="none" spc="0" normalizeH="0" baseline="0" noProof="0" dirty="0">
              <a:ln>
                <a:noFill/>
              </a:ln>
              <a:solidFill>
                <a:srgbClr val="F03C69"/>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3100678-2BBE-4019-A822-1836B4462AC1}"/>
              </a:ext>
            </a:extLst>
          </p:cNvPr>
          <p:cNvSpPr txBox="1"/>
          <p:nvPr/>
        </p:nvSpPr>
        <p:spPr>
          <a:xfrm>
            <a:off x="3383909" y="1121191"/>
            <a:ext cx="8619339" cy="954107"/>
          </a:xfrm>
          <a:prstGeom prst="rect">
            <a:avLst/>
          </a:prstGeom>
          <a:noFill/>
        </p:spPr>
        <p:txBody>
          <a:bodyPr wrap="square">
            <a:spAutoFit/>
          </a:bodyPr>
          <a:lstStyle/>
          <a:p>
            <a:r>
              <a:rPr lang="nl-NL" sz="2800" b="1" dirty="0">
                <a:effectLst/>
                <a:latin typeface="Times New Roman" panose="02020603050405020304" pitchFamily="18" charset="0"/>
                <a:ea typeface="Times New Roman" panose="02020603050405020304" pitchFamily="18" charset="0"/>
              </a:rPr>
              <a:t>Tìm hiểu về một số chương trình truyền hình dành cho lứa tuổi học sinh. </a:t>
            </a:r>
            <a:endParaRPr lang="en-US" sz="2800" dirty="0"/>
          </a:p>
        </p:txBody>
      </p:sp>
      <p:sp>
        <p:nvSpPr>
          <p:cNvPr id="6" name="Rectangle 5">
            <a:extLst>
              <a:ext uri="{FF2B5EF4-FFF2-40B4-BE49-F238E27FC236}">
                <a16:creationId xmlns:a16="http://schemas.microsoft.com/office/drawing/2014/main" id="{4824F7E9-A7AB-429C-997C-42DF7DCF792D}"/>
              </a:ext>
            </a:extLst>
          </p:cNvPr>
          <p:cNvSpPr/>
          <p:nvPr/>
        </p:nvSpPr>
        <p:spPr>
          <a:xfrm>
            <a:off x="-97476" y="1020408"/>
            <a:ext cx="2702945" cy="661207"/>
          </a:xfrm>
          <a:prstGeom prst="rect">
            <a:avLst/>
          </a:prstGeom>
        </p:spPr>
        <p:txBody>
          <a:bodyPr wrap="square">
            <a:spAutoFit/>
          </a:bodyPr>
          <a:lstStyle/>
          <a:p>
            <a:pPr marL="0" marR="0" lvl="0" indent="0" algn="ctr" defTabSz="3429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highlight>
                  <a:srgbClr val="00FFFF"/>
                </a:highlight>
                <a:uLnTx/>
                <a:uFillTx/>
                <a:latin typeface="Times New Roman" panose="02020603050405020304" pitchFamily="18" charset="0"/>
                <a:cs typeface="Times New Roman" panose="02020603050405020304" pitchFamily="18" charset="0"/>
              </a:rPr>
              <a:t>HOẠT ĐỘNG </a:t>
            </a:r>
            <a:endParaRPr kumimoji="0" lang="vi-VN" sz="2800" b="1" i="0" u="none" strike="noStrike" kern="1200" cap="none" spc="0" normalizeH="0" baseline="0" noProof="0" dirty="0">
              <a:ln>
                <a:noFill/>
              </a:ln>
              <a:solidFill>
                <a:srgbClr val="FF0000"/>
              </a:solidFill>
              <a:effectLst/>
              <a:highlight>
                <a:srgbClr val="00FFFF"/>
              </a:highlight>
              <a:uLnTx/>
              <a:uFillTx/>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5CAA122-7F5B-464D-97F7-8B5E5F689C9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419193">
            <a:off x="2462316" y="1023299"/>
            <a:ext cx="818154" cy="756210"/>
          </a:xfrm>
          <a:prstGeom prst="rect">
            <a:avLst/>
          </a:prstGeom>
        </p:spPr>
      </p:pic>
      <p:sp>
        <p:nvSpPr>
          <p:cNvPr id="8" name="Rectangle 7">
            <a:extLst>
              <a:ext uri="{FF2B5EF4-FFF2-40B4-BE49-F238E27FC236}">
                <a16:creationId xmlns:a16="http://schemas.microsoft.com/office/drawing/2014/main" id="{7BF430AA-0D80-4918-9F59-88561974C785}"/>
              </a:ext>
            </a:extLst>
          </p:cNvPr>
          <p:cNvSpPr/>
          <p:nvPr/>
        </p:nvSpPr>
        <p:spPr>
          <a:xfrm>
            <a:off x="2689446" y="1078084"/>
            <a:ext cx="363894" cy="684803"/>
          </a:xfrm>
          <a:prstGeom prst="rect">
            <a:avLst/>
          </a:prstGeom>
        </p:spPr>
        <p:txBody>
          <a:bodyPr wrap="square">
            <a:spAutoFit/>
          </a:bodyPr>
          <a:lstStyle/>
          <a:p>
            <a:pPr marL="0" marR="0" lvl="0" indent="0" algn="ctr" defTabSz="3429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UTM HelvetIns" panose="02040603050506020204" pitchFamily="18" charset="0"/>
                <a:cs typeface="Times New Roman" panose="02020603050405020304" pitchFamily="18" charset="0"/>
              </a:rPr>
              <a:t>1</a:t>
            </a:r>
            <a:endParaRPr kumimoji="0" lang="vi-VN" sz="2800" b="1" i="0" u="none" strike="noStrike" kern="1200" cap="none" spc="0" normalizeH="0" baseline="0" noProof="0" dirty="0">
              <a:ln>
                <a:noFill/>
              </a:ln>
              <a:solidFill>
                <a:srgbClr val="FF0000"/>
              </a:solidFill>
              <a:effectLst/>
              <a:uLnTx/>
              <a:uFillTx/>
              <a:cs typeface="Times New Roman" panose="02020603050405020304" pitchFamily="18" charset="0"/>
            </a:endParaRPr>
          </a:p>
        </p:txBody>
      </p:sp>
      <p:sp>
        <p:nvSpPr>
          <p:cNvPr id="12" name="TextBox 11">
            <a:extLst>
              <a:ext uri="{FF2B5EF4-FFF2-40B4-BE49-F238E27FC236}">
                <a16:creationId xmlns:a16="http://schemas.microsoft.com/office/drawing/2014/main" id="{E5D39BCA-6381-4A81-AADE-A9D4028CE425}"/>
              </a:ext>
            </a:extLst>
          </p:cNvPr>
          <p:cNvSpPr txBox="1"/>
          <p:nvPr/>
        </p:nvSpPr>
        <p:spPr>
          <a:xfrm>
            <a:off x="1454944" y="2951946"/>
            <a:ext cx="9282112" cy="1077218"/>
          </a:xfrm>
          <a:prstGeom prst="rect">
            <a:avLst/>
          </a:prstGeom>
          <a:noFill/>
        </p:spPr>
        <p:txBody>
          <a:bodyPr wrap="square">
            <a:spAutoFit/>
          </a:bodyPr>
          <a:lstStyle/>
          <a:p>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Bố</a:t>
            </a:r>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mẹ</a:t>
            </a:r>
            <a:r>
              <a:rPr lang="vi-VN" sz="3200" dirty="0">
                <a:effectLst/>
                <a:latin typeface="Times New Roman" panose="02020603050405020304" pitchFamily="18" charset="0"/>
                <a:ea typeface="Times New Roman" panose="02020603050405020304" pitchFamily="18" charset="0"/>
              </a:rPr>
              <a:t> em </a:t>
            </a:r>
            <a:r>
              <a:rPr lang="vi-VN" sz="3200" dirty="0" err="1">
                <a:effectLst/>
                <a:latin typeface="Times New Roman" panose="02020603050405020304" pitchFamily="18" charset="0"/>
                <a:ea typeface="Times New Roman" panose="02020603050405020304" pitchFamily="18" charset="0"/>
              </a:rPr>
              <a:t>thường</a:t>
            </a:r>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thích</a:t>
            </a:r>
            <a:r>
              <a:rPr lang="vi-VN" sz="3200" dirty="0">
                <a:effectLst/>
                <a:latin typeface="Times New Roman" panose="02020603050405020304" pitchFamily="18" charset="0"/>
                <a:ea typeface="Times New Roman" panose="02020603050405020304" pitchFamily="18" charset="0"/>
              </a:rPr>
              <a:t> xem </a:t>
            </a:r>
            <a:r>
              <a:rPr lang="vi-VN" sz="3200" dirty="0" err="1">
                <a:effectLst/>
                <a:latin typeface="Times New Roman" panose="02020603050405020304" pitchFamily="18" charset="0"/>
                <a:ea typeface="Times New Roman" panose="02020603050405020304" pitchFamily="18" charset="0"/>
              </a:rPr>
              <a:t>các</a:t>
            </a:r>
            <a:r>
              <a:rPr lang="vi-VN" sz="3200" dirty="0">
                <a:effectLst/>
                <a:latin typeface="Times New Roman" panose="02020603050405020304" pitchFamily="18" charset="0"/>
                <a:ea typeface="Times New Roman" panose="02020603050405020304" pitchFamily="18" charset="0"/>
              </a:rPr>
              <a:t> chương </a:t>
            </a:r>
            <a:r>
              <a:rPr lang="vi-VN" sz="3200" dirty="0" err="1">
                <a:effectLst/>
                <a:latin typeface="Times New Roman" panose="02020603050405020304" pitchFamily="18" charset="0"/>
                <a:ea typeface="Times New Roman" panose="02020603050405020304" pitchFamily="18" charset="0"/>
              </a:rPr>
              <a:t>trình</a:t>
            </a:r>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truyền</a:t>
            </a:r>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hình</a:t>
            </a:r>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nào</a:t>
            </a:r>
            <a:r>
              <a:rPr lang="vi-VN" sz="3200" dirty="0">
                <a:effectLst/>
                <a:latin typeface="Times New Roman" panose="02020603050405020304" pitchFamily="18" charset="0"/>
                <a:ea typeface="Times New Roman" panose="02020603050405020304" pitchFamily="18" charset="0"/>
              </a:rPr>
              <a:t>? Chương </a:t>
            </a:r>
            <a:r>
              <a:rPr lang="vi-VN" sz="3200" dirty="0" err="1">
                <a:effectLst/>
                <a:latin typeface="Times New Roman" panose="02020603050405020304" pitchFamily="18" charset="0"/>
                <a:ea typeface="Times New Roman" panose="02020603050405020304" pitchFamily="18" charset="0"/>
              </a:rPr>
              <a:t>trình</a:t>
            </a:r>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đó</a:t>
            </a:r>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được</a:t>
            </a:r>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phát</a:t>
            </a:r>
            <a:r>
              <a:rPr lang="vi-VN" sz="3200" dirty="0">
                <a:effectLst/>
                <a:latin typeface="Times New Roman" panose="02020603050405020304" pitchFamily="18" charset="0"/>
                <a:ea typeface="Times New Roman" panose="02020603050405020304" pitchFamily="18" charset="0"/>
              </a:rPr>
              <a:t> trên kênh </a:t>
            </a:r>
            <a:r>
              <a:rPr lang="vi-VN" sz="3200" dirty="0" err="1">
                <a:effectLst/>
                <a:latin typeface="Times New Roman" panose="02020603050405020304" pitchFamily="18" charset="0"/>
                <a:ea typeface="Times New Roman" panose="02020603050405020304" pitchFamily="18" charset="0"/>
              </a:rPr>
              <a:t>nào</a:t>
            </a:r>
            <a:r>
              <a:rPr lang="vi-VN" sz="3200" dirty="0">
                <a:effectLst/>
                <a:latin typeface="Times New Roman" panose="02020603050405020304" pitchFamily="18" charset="0"/>
                <a:ea typeface="Times New Roman" panose="02020603050405020304" pitchFamily="18" charset="0"/>
              </a:rPr>
              <a:t>?</a:t>
            </a:r>
            <a:endParaRPr lang="en-US" sz="3200" dirty="0"/>
          </a:p>
        </p:txBody>
      </p:sp>
    </p:spTree>
    <p:extLst>
      <p:ext uri="{BB962C8B-B14F-4D97-AF65-F5344CB8AC3E}">
        <p14:creationId xmlns:p14="http://schemas.microsoft.com/office/powerpoint/2010/main" val="413264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8"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13C740-25E8-49A5-A069-6F4419D70EFC}"/>
              </a:ext>
            </a:extLst>
          </p:cNvPr>
          <p:cNvSpPr/>
          <p:nvPr/>
        </p:nvSpPr>
        <p:spPr>
          <a:xfrm>
            <a:off x="733425" y="124473"/>
            <a:ext cx="11182349" cy="742511"/>
          </a:xfrm>
          <a:prstGeom prst="rect">
            <a:avLst/>
          </a:prstGeom>
        </p:spPr>
        <p:txBody>
          <a:bodyPr wrap="square">
            <a:spAutoFit/>
          </a:bodyPr>
          <a:lstStyle/>
          <a:p>
            <a:pPr marL="0" marR="0" lvl="0" indent="0" algn="l" defTabSz="3429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03C69"/>
                </a:solidFill>
                <a:effectLst/>
                <a:uLnTx/>
                <a:uFillTx/>
                <a:latin typeface="Times New Roman" panose="02020603050405020304" pitchFamily="18" charset="0"/>
                <a:cs typeface="Times New Roman" panose="02020603050405020304" pitchFamily="18" charset="0"/>
              </a:rPr>
              <a:t>3. </a:t>
            </a:r>
            <a:r>
              <a:rPr kumimoji="0" lang="en-US" sz="3200" b="1" i="0" u="none" strike="noStrike" kern="1200" cap="none" spc="0" normalizeH="0" baseline="0" noProof="0" dirty="0" err="1">
                <a:ln>
                  <a:noFill/>
                </a:ln>
                <a:solidFill>
                  <a:srgbClr val="F03C69"/>
                </a:solidFill>
                <a:effectLst/>
                <a:uLnTx/>
                <a:uFillTx/>
                <a:latin typeface="Times New Roman" panose="02020603050405020304" pitchFamily="18" charset="0"/>
                <a:cs typeface="Times New Roman" panose="02020603050405020304" pitchFamily="18" charset="0"/>
              </a:rPr>
              <a:t>Một</a:t>
            </a:r>
            <a:r>
              <a:rPr kumimoji="0" lang="en-US" sz="3200" b="1" i="0" u="none" strike="noStrike" kern="1200" cap="none" spc="0" normalizeH="0" noProof="0" dirty="0">
                <a:ln>
                  <a:noFill/>
                </a:ln>
                <a:solidFill>
                  <a:srgbClr val="F03C69"/>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03C69"/>
                </a:solidFill>
                <a:effectLst/>
                <a:uLnTx/>
                <a:uFillTx/>
                <a:latin typeface="Times New Roman" panose="02020603050405020304" pitchFamily="18" charset="0"/>
                <a:cs typeface="Times New Roman" panose="02020603050405020304" pitchFamily="18" charset="0"/>
              </a:rPr>
              <a:t>số</a:t>
            </a:r>
            <a:r>
              <a:rPr kumimoji="0" lang="en-US" sz="3200" b="1" i="0" u="none" strike="noStrike" kern="1200" cap="none" spc="0" normalizeH="0" noProof="0" dirty="0">
                <a:ln>
                  <a:noFill/>
                </a:ln>
                <a:solidFill>
                  <a:srgbClr val="F03C69"/>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03C69"/>
                </a:solidFill>
                <a:effectLst/>
                <a:uLnTx/>
                <a:uFillTx/>
                <a:latin typeface="Times New Roman" panose="02020603050405020304" pitchFamily="18" charset="0"/>
                <a:cs typeface="Times New Roman" panose="02020603050405020304" pitchFamily="18" charset="0"/>
              </a:rPr>
              <a:t>chương</a:t>
            </a:r>
            <a:r>
              <a:rPr kumimoji="0" lang="en-US" sz="3200" b="1" i="0" u="none" strike="noStrike" kern="1200" cap="none" spc="0" normalizeH="0" noProof="0" dirty="0">
                <a:ln>
                  <a:noFill/>
                </a:ln>
                <a:solidFill>
                  <a:srgbClr val="F03C69"/>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03C69"/>
                </a:solidFill>
                <a:effectLst/>
                <a:uLnTx/>
                <a:uFillTx/>
                <a:latin typeface="Times New Roman" panose="02020603050405020304" pitchFamily="18" charset="0"/>
                <a:cs typeface="Times New Roman" panose="02020603050405020304" pitchFamily="18" charset="0"/>
              </a:rPr>
              <a:t>trình</a:t>
            </a:r>
            <a:r>
              <a:rPr kumimoji="0" lang="en-US" sz="3200" b="1" i="0" u="none" strike="noStrike" kern="1200" cap="none" spc="0" normalizeH="0" noProof="0" dirty="0">
                <a:ln>
                  <a:noFill/>
                </a:ln>
                <a:solidFill>
                  <a:srgbClr val="F03C69"/>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03C69"/>
                </a:solidFill>
                <a:effectLst/>
                <a:uLnTx/>
                <a:uFillTx/>
                <a:latin typeface="Times New Roman" panose="02020603050405020304" pitchFamily="18" charset="0"/>
                <a:cs typeface="Times New Roman" panose="02020603050405020304" pitchFamily="18" charset="0"/>
              </a:rPr>
              <a:t>truyền</a:t>
            </a:r>
            <a:r>
              <a:rPr kumimoji="0" lang="en-US" sz="3200" b="1" i="0" u="none" strike="noStrike" kern="1200" cap="none" spc="0" normalizeH="0" noProof="0" dirty="0">
                <a:ln>
                  <a:noFill/>
                </a:ln>
                <a:solidFill>
                  <a:srgbClr val="F03C69"/>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03C69"/>
                </a:solidFill>
                <a:effectLst/>
                <a:uLnTx/>
                <a:uFillTx/>
                <a:latin typeface="Times New Roman" panose="02020603050405020304" pitchFamily="18" charset="0"/>
                <a:cs typeface="Times New Roman" panose="02020603050405020304" pitchFamily="18" charset="0"/>
              </a:rPr>
              <a:t>hình</a:t>
            </a:r>
            <a:r>
              <a:rPr kumimoji="0" lang="en-US" sz="3200" b="1" i="0" u="none" strike="noStrike" kern="1200" cap="none" spc="0" normalizeH="0" noProof="0" dirty="0">
                <a:ln>
                  <a:noFill/>
                </a:ln>
                <a:solidFill>
                  <a:srgbClr val="F03C69"/>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03C69"/>
                </a:solidFill>
                <a:effectLst/>
                <a:uLnTx/>
                <a:uFillTx/>
                <a:latin typeface="Times New Roman" panose="02020603050405020304" pitchFamily="18" charset="0"/>
                <a:cs typeface="Times New Roman" panose="02020603050405020304" pitchFamily="18" charset="0"/>
              </a:rPr>
              <a:t>dành</a:t>
            </a:r>
            <a:r>
              <a:rPr kumimoji="0" lang="en-US" sz="3200" b="1" i="0" u="none" strike="noStrike" kern="1200" cap="none" spc="0" normalizeH="0" noProof="0" dirty="0">
                <a:ln>
                  <a:noFill/>
                </a:ln>
                <a:solidFill>
                  <a:srgbClr val="F03C69"/>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03C69"/>
                </a:solidFill>
                <a:effectLst/>
                <a:uLnTx/>
                <a:uFillTx/>
                <a:latin typeface="Times New Roman" panose="02020603050405020304" pitchFamily="18" charset="0"/>
                <a:cs typeface="Times New Roman" panose="02020603050405020304" pitchFamily="18" charset="0"/>
              </a:rPr>
              <a:t>cho</a:t>
            </a:r>
            <a:r>
              <a:rPr kumimoji="0" lang="en-US" sz="3200" b="1" i="0" u="none" strike="noStrike" kern="1200" cap="none" spc="0" normalizeH="0" noProof="0" dirty="0">
                <a:ln>
                  <a:noFill/>
                </a:ln>
                <a:solidFill>
                  <a:srgbClr val="F03C69"/>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03C69"/>
                </a:solidFill>
                <a:effectLst/>
                <a:uLnTx/>
                <a:uFillTx/>
                <a:latin typeface="Times New Roman" panose="02020603050405020304" pitchFamily="18" charset="0"/>
                <a:cs typeface="Times New Roman" panose="02020603050405020304" pitchFamily="18" charset="0"/>
              </a:rPr>
              <a:t>lứa</a:t>
            </a:r>
            <a:r>
              <a:rPr kumimoji="0" lang="en-US" sz="3200" b="1" i="0" u="none" strike="noStrike" kern="1200" cap="none" spc="0" normalizeH="0" noProof="0" dirty="0">
                <a:ln>
                  <a:noFill/>
                </a:ln>
                <a:solidFill>
                  <a:srgbClr val="F03C69"/>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03C69"/>
                </a:solidFill>
                <a:effectLst/>
                <a:uLnTx/>
                <a:uFillTx/>
                <a:latin typeface="Times New Roman" panose="02020603050405020304" pitchFamily="18" charset="0"/>
                <a:cs typeface="Times New Roman" panose="02020603050405020304" pitchFamily="18" charset="0"/>
              </a:rPr>
              <a:t>tuổi</a:t>
            </a:r>
            <a:r>
              <a:rPr kumimoji="0" lang="en-US" sz="3200" b="1" i="0" u="none" strike="noStrike" kern="1200" cap="none" spc="0" normalizeH="0" noProof="0" dirty="0">
                <a:ln>
                  <a:noFill/>
                </a:ln>
                <a:solidFill>
                  <a:srgbClr val="F03C69"/>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03C69"/>
                </a:solidFill>
                <a:effectLst/>
                <a:uLnTx/>
                <a:uFillTx/>
                <a:latin typeface="Times New Roman" panose="02020603050405020304" pitchFamily="18" charset="0"/>
                <a:cs typeface="Times New Roman" panose="02020603050405020304" pitchFamily="18" charset="0"/>
              </a:rPr>
              <a:t>học</a:t>
            </a:r>
            <a:r>
              <a:rPr kumimoji="0" lang="en-US" sz="3200" b="1" i="0" u="none" strike="noStrike" kern="1200" cap="none" spc="0" normalizeH="0" noProof="0" dirty="0">
                <a:ln>
                  <a:noFill/>
                </a:ln>
                <a:solidFill>
                  <a:srgbClr val="F03C69"/>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03C69"/>
                </a:solidFill>
                <a:effectLst/>
                <a:uLnTx/>
                <a:uFillTx/>
                <a:latin typeface="Times New Roman" panose="02020603050405020304" pitchFamily="18" charset="0"/>
                <a:cs typeface="Times New Roman" panose="02020603050405020304" pitchFamily="18" charset="0"/>
              </a:rPr>
              <a:t>sinh</a:t>
            </a:r>
            <a:endParaRPr kumimoji="0" lang="vi-VN" sz="3200" b="1" i="0" u="none" strike="noStrike" kern="1200" cap="none" spc="0" normalizeH="0" baseline="0" noProof="0" dirty="0">
              <a:ln>
                <a:noFill/>
              </a:ln>
              <a:solidFill>
                <a:srgbClr val="F03C69"/>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3100678-2BBE-4019-A822-1836B4462AC1}"/>
              </a:ext>
            </a:extLst>
          </p:cNvPr>
          <p:cNvSpPr txBox="1"/>
          <p:nvPr/>
        </p:nvSpPr>
        <p:spPr>
          <a:xfrm>
            <a:off x="3383909" y="1121191"/>
            <a:ext cx="8619339" cy="954107"/>
          </a:xfrm>
          <a:prstGeom prst="rect">
            <a:avLst/>
          </a:prstGeom>
          <a:noFill/>
        </p:spPr>
        <p:txBody>
          <a:bodyPr wrap="square">
            <a:spAutoFit/>
          </a:bodyPr>
          <a:lstStyle/>
          <a:p>
            <a:r>
              <a:rPr lang="nl-NL" sz="2800" b="1" dirty="0">
                <a:effectLst/>
                <a:latin typeface="Times New Roman" panose="02020603050405020304" pitchFamily="18" charset="0"/>
                <a:ea typeface="Times New Roman" panose="02020603050405020304" pitchFamily="18" charset="0"/>
              </a:rPr>
              <a:t>Tìm hiểu về một số chương trình truyền hình dành cho lứa tuổi học sinh. </a:t>
            </a:r>
            <a:endParaRPr lang="en-US" sz="2800" dirty="0"/>
          </a:p>
        </p:txBody>
      </p:sp>
      <p:sp>
        <p:nvSpPr>
          <p:cNvPr id="6" name="Rectangle 5">
            <a:extLst>
              <a:ext uri="{FF2B5EF4-FFF2-40B4-BE49-F238E27FC236}">
                <a16:creationId xmlns:a16="http://schemas.microsoft.com/office/drawing/2014/main" id="{4824F7E9-A7AB-429C-997C-42DF7DCF792D}"/>
              </a:ext>
            </a:extLst>
          </p:cNvPr>
          <p:cNvSpPr/>
          <p:nvPr/>
        </p:nvSpPr>
        <p:spPr>
          <a:xfrm>
            <a:off x="-97476" y="1020408"/>
            <a:ext cx="2702945" cy="661207"/>
          </a:xfrm>
          <a:prstGeom prst="rect">
            <a:avLst/>
          </a:prstGeom>
        </p:spPr>
        <p:txBody>
          <a:bodyPr wrap="square">
            <a:spAutoFit/>
          </a:bodyPr>
          <a:lstStyle/>
          <a:p>
            <a:pPr marL="0" marR="0" lvl="0" indent="0" algn="ctr" defTabSz="3429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highlight>
                  <a:srgbClr val="00FFFF"/>
                </a:highlight>
                <a:uLnTx/>
                <a:uFillTx/>
                <a:latin typeface="Times New Roman" panose="02020603050405020304" pitchFamily="18" charset="0"/>
                <a:cs typeface="Times New Roman" panose="02020603050405020304" pitchFamily="18" charset="0"/>
              </a:rPr>
              <a:t>HOẠT ĐỘNG </a:t>
            </a:r>
            <a:endParaRPr kumimoji="0" lang="vi-VN" sz="2800" b="1" i="0" u="none" strike="noStrike" kern="1200" cap="none" spc="0" normalizeH="0" baseline="0" noProof="0" dirty="0">
              <a:ln>
                <a:noFill/>
              </a:ln>
              <a:solidFill>
                <a:srgbClr val="FF0000"/>
              </a:solidFill>
              <a:effectLst/>
              <a:highlight>
                <a:srgbClr val="00FFFF"/>
              </a:highlight>
              <a:uLnTx/>
              <a:uFillTx/>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5CAA122-7F5B-464D-97F7-8B5E5F689C9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419193">
            <a:off x="2462316" y="1023299"/>
            <a:ext cx="818154" cy="756210"/>
          </a:xfrm>
          <a:prstGeom prst="rect">
            <a:avLst/>
          </a:prstGeom>
        </p:spPr>
      </p:pic>
      <p:sp>
        <p:nvSpPr>
          <p:cNvPr id="8" name="Rectangle 7">
            <a:extLst>
              <a:ext uri="{FF2B5EF4-FFF2-40B4-BE49-F238E27FC236}">
                <a16:creationId xmlns:a16="http://schemas.microsoft.com/office/drawing/2014/main" id="{7BF430AA-0D80-4918-9F59-88561974C785}"/>
              </a:ext>
            </a:extLst>
          </p:cNvPr>
          <p:cNvSpPr/>
          <p:nvPr/>
        </p:nvSpPr>
        <p:spPr>
          <a:xfrm>
            <a:off x="2689446" y="1078084"/>
            <a:ext cx="363894" cy="684803"/>
          </a:xfrm>
          <a:prstGeom prst="rect">
            <a:avLst/>
          </a:prstGeom>
        </p:spPr>
        <p:txBody>
          <a:bodyPr wrap="square">
            <a:spAutoFit/>
          </a:bodyPr>
          <a:lstStyle/>
          <a:p>
            <a:pPr marL="0" marR="0" lvl="0" indent="0" algn="ctr" defTabSz="3429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UTM HelvetIns" panose="02040603050506020204" pitchFamily="18" charset="0"/>
                <a:cs typeface="Times New Roman" panose="02020603050405020304" pitchFamily="18" charset="0"/>
              </a:rPr>
              <a:t>1</a:t>
            </a:r>
            <a:endParaRPr kumimoji="0" lang="vi-VN" sz="2800" b="1" i="0" u="none" strike="noStrike" kern="1200" cap="none" spc="0" normalizeH="0" baseline="0" noProof="0" dirty="0">
              <a:ln>
                <a:noFill/>
              </a:ln>
              <a:solidFill>
                <a:srgbClr val="FF0000"/>
              </a:solidFill>
              <a:effectLst/>
              <a:uLnTx/>
              <a:uFillTx/>
              <a:cs typeface="Times New Roman" panose="02020603050405020304" pitchFamily="18" charset="0"/>
            </a:endParaRPr>
          </a:p>
        </p:txBody>
      </p:sp>
      <p:sp>
        <p:nvSpPr>
          <p:cNvPr id="12" name="TextBox 11">
            <a:extLst>
              <a:ext uri="{FF2B5EF4-FFF2-40B4-BE49-F238E27FC236}">
                <a16:creationId xmlns:a16="http://schemas.microsoft.com/office/drawing/2014/main" id="{E5D39BCA-6381-4A81-AADE-A9D4028CE425}"/>
              </a:ext>
            </a:extLst>
          </p:cNvPr>
          <p:cNvSpPr txBox="1"/>
          <p:nvPr/>
        </p:nvSpPr>
        <p:spPr>
          <a:xfrm>
            <a:off x="1454944" y="2951946"/>
            <a:ext cx="9282112" cy="2062103"/>
          </a:xfrm>
          <a:prstGeom prst="rect">
            <a:avLst/>
          </a:prstGeom>
          <a:noFill/>
        </p:spPr>
        <p:txBody>
          <a:bodyPr wrap="square">
            <a:spAutoFit/>
          </a:bodyPr>
          <a:lstStyle/>
          <a:p>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Đài</a:t>
            </a:r>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truyền</a:t>
            </a:r>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hình</a:t>
            </a:r>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phát</a:t>
            </a:r>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nhiều</a:t>
            </a:r>
            <a:r>
              <a:rPr lang="vi-VN" sz="3200" dirty="0">
                <a:effectLst/>
                <a:latin typeface="Times New Roman" panose="02020603050405020304" pitchFamily="18" charset="0"/>
                <a:ea typeface="Times New Roman" panose="02020603050405020304" pitchFamily="18" charset="0"/>
              </a:rPr>
              <a:t> kênh </a:t>
            </a:r>
            <a:r>
              <a:rPr lang="vi-VN" sz="3200" dirty="0" err="1">
                <a:effectLst/>
                <a:latin typeface="Times New Roman" panose="02020603050405020304" pitchFamily="18" charset="0"/>
                <a:ea typeface="Times New Roman" panose="02020603050405020304" pitchFamily="18" charset="0"/>
              </a:rPr>
              <a:t>truyền</a:t>
            </a:r>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hình</a:t>
            </a:r>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khác</a:t>
            </a:r>
            <a:r>
              <a:rPr lang="vi-VN" sz="3200" dirty="0">
                <a:effectLst/>
                <a:latin typeface="Times New Roman" panose="02020603050405020304" pitchFamily="18" charset="0"/>
                <a:ea typeface="Times New Roman" panose="02020603050405020304" pitchFamily="18" charset="0"/>
              </a:rPr>
              <a:t> nhau. </a:t>
            </a:r>
            <a:r>
              <a:rPr lang="vi-VN" sz="3200" dirty="0" err="1">
                <a:effectLst/>
                <a:latin typeface="Times New Roman" panose="02020603050405020304" pitchFamily="18" charset="0"/>
                <a:ea typeface="Times New Roman" panose="02020603050405020304" pitchFamily="18" charset="0"/>
              </a:rPr>
              <a:t>Mỗi</a:t>
            </a:r>
            <a:r>
              <a:rPr lang="vi-VN" sz="3200" dirty="0">
                <a:effectLst/>
                <a:latin typeface="Times New Roman" panose="02020603050405020304" pitchFamily="18" charset="0"/>
                <a:ea typeface="Times New Roman" panose="02020603050405020304" pitchFamily="18" charset="0"/>
              </a:rPr>
              <a:t> kênh </a:t>
            </a:r>
            <a:r>
              <a:rPr lang="vi-VN" sz="3200" dirty="0" err="1">
                <a:effectLst/>
                <a:latin typeface="Times New Roman" panose="02020603050405020304" pitchFamily="18" charset="0"/>
                <a:ea typeface="Times New Roman" panose="02020603050405020304" pitchFamily="18" charset="0"/>
              </a:rPr>
              <a:t>truyền</a:t>
            </a:r>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hình</a:t>
            </a:r>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gồm</a:t>
            </a:r>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nhiều</a:t>
            </a:r>
            <a:r>
              <a:rPr lang="vi-VN" sz="3200" dirty="0">
                <a:effectLst/>
                <a:latin typeface="Times New Roman" panose="02020603050405020304" pitchFamily="18" charset="0"/>
                <a:ea typeface="Times New Roman" panose="02020603050405020304" pitchFamily="18" charset="0"/>
              </a:rPr>
              <a:t> chương </a:t>
            </a:r>
            <a:r>
              <a:rPr lang="vi-VN" sz="3200" dirty="0" err="1">
                <a:effectLst/>
                <a:latin typeface="Times New Roman" panose="02020603050405020304" pitchFamily="18" charset="0"/>
                <a:ea typeface="Times New Roman" panose="02020603050405020304" pitchFamily="18" charset="0"/>
              </a:rPr>
              <a:t>trình</a:t>
            </a:r>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truyền</a:t>
            </a:r>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hình</a:t>
            </a:r>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với</a:t>
            </a:r>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nội</a:t>
            </a:r>
            <a:r>
              <a:rPr lang="vi-VN" sz="3200" dirty="0">
                <a:effectLst/>
                <a:latin typeface="Times New Roman" panose="02020603050405020304" pitchFamily="18" charset="0"/>
                <a:ea typeface="Times New Roman" panose="02020603050405020304" pitchFamily="18" charset="0"/>
              </a:rPr>
              <a:t> dung đa </a:t>
            </a:r>
            <a:r>
              <a:rPr lang="vi-VN" sz="3200" dirty="0" err="1">
                <a:effectLst/>
                <a:latin typeface="Times New Roman" panose="02020603050405020304" pitchFamily="18" charset="0"/>
                <a:ea typeface="Times New Roman" panose="02020603050405020304" pitchFamily="18" charset="0"/>
              </a:rPr>
              <a:t>dạng</a:t>
            </a:r>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phù</a:t>
            </a:r>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hợp</a:t>
            </a:r>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với</a:t>
            </a:r>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nhiều</a:t>
            </a:r>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lứa</a:t>
            </a:r>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tuổi</a:t>
            </a:r>
            <a:r>
              <a:rPr lang="vi-VN" sz="3200" dirty="0">
                <a:effectLst/>
                <a:latin typeface="Times New Roman" panose="02020603050405020304" pitchFamily="18" charset="0"/>
                <a:ea typeface="Times New Roman" panose="02020603050405020304" pitchFamily="18" charset="0"/>
              </a:rPr>
              <a:t>.</a:t>
            </a:r>
            <a:endParaRPr lang="en-US" sz="3200" dirty="0"/>
          </a:p>
        </p:txBody>
      </p:sp>
    </p:spTree>
    <p:extLst>
      <p:ext uri="{BB962C8B-B14F-4D97-AF65-F5344CB8AC3E}">
        <p14:creationId xmlns:p14="http://schemas.microsoft.com/office/powerpoint/2010/main" val="2734787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8"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B1B055-DA66-9423-A43B-65C3844E63B5}"/>
              </a:ext>
            </a:extLst>
          </p:cNvPr>
          <p:cNvSpPr txBox="1"/>
          <p:nvPr/>
        </p:nvSpPr>
        <p:spPr>
          <a:xfrm>
            <a:off x="3413745" y="3283697"/>
            <a:ext cx="6970415" cy="12464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B0F0"/>
                </a:solidFill>
                <a:effectLst/>
                <a:uLnTx/>
                <a:uFillTx/>
                <a:latin typeface="VPS Dong Da" pitchFamily="2" charset="0"/>
                <a:ea typeface="+mn-ea"/>
                <a:cs typeface="+mn-cs"/>
              </a:rPr>
              <a:t>LUYỆN TẬP</a:t>
            </a:r>
          </a:p>
        </p:txBody>
      </p:sp>
      <p:pic>
        <p:nvPicPr>
          <p:cNvPr id="6" name="Picture 5">
            <a:extLst>
              <a:ext uri="{FF2B5EF4-FFF2-40B4-BE49-F238E27FC236}">
                <a16:creationId xmlns:a16="http://schemas.microsoft.com/office/drawing/2014/main" id="{319A4DBD-EA39-ACD6-78C8-5CED6D683E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5188" y="1234303"/>
            <a:ext cx="822763" cy="654660"/>
          </a:xfrm>
          <a:prstGeom prst="rect">
            <a:avLst/>
          </a:prstGeom>
        </p:spPr>
      </p:pic>
    </p:spTree>
    <p:extLst>
      <p:ext uri="{BB962C8B-B14F-4D97-AF65-F5344CB8AC3E}">
        <p14:creationId xmlns:p14="http://schemas.microsoft.com/office/powerpoint/2010/main" val="2668229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13C740-25E8-49A5-A069-6F4419D70EFC}"/>
              </a:ext>
            </a:extLst>
          </p:cNvPr>
          <p:cNvSpPr/>
          <p:nvPr/>
        </p:nvSpPr>
        <p:spPr>
          <a:xfrm>
            <a:off x="733425" y="124473"/>
            <a:ext cx="11182349" cy="742511"/>
          </a:xfrm>
          <a:prstGeom prst="rect">
            <a:avLst/>
          </a:prstGeom>
        </p:spPr>
        <p:txBody>
          <a:bodyPr wrap="square">
            <a:spAutoFit/>
          </a:bodyPr>
          <a:lstStyle/>
          <a:p>
            <a:pPr marL="0" marR="0" lvl="0" indent="0" algn="l" defTabSz="3429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03C69"/>
                </a:solidFill>
                <a:effectLst/>
                <a:uLnTx/>
                <a:uFillTx/>
                <a:latin typeface="Times New Roman" panose="02020603050405020304" pitchFamily="18" charset="0"/>
                <a:ea typeface="+mn-ea"/>
                <a:cs typeface="Times New Roman" panose="02020603050405020304" pitchFamily="18" charset="0"/>
              </a:rPr>
              <a:t>3. </a:t>
            </a:r>
            <a:r>
              <a:rPr kumimoji="0" lang="en-US" sz="3200" b="1" i="0" u="none" strike="noStrike" kern="1200" cap="none" spc="0" normalizeH="0" baseline="0" noProof="0" dirty="0" err="1">
                <a:ln>
                  <a:noFill/>
                </a:ln>
                <a:solidFill>
                  <a:srgbClr val="F03C69"/>
                </a:solidFill>
                <a:effectLst/>
                <a:uLnTx/>
                <a:uFillTx/>
                <a:latin typeface="Times New Roman" panose="02020603050405020304" pitchFamily="18" charset="0"/>
                <a:ea typeface="+mn-ea"/>
                <a:cs typeface="Times New Roman" panose="02020603050405020304" pitchFamily="18" charset="0"/>
              </a:rPr>
              <a:t>Một</a:t>
            </a:r>
            <a:r>
              <a:rPr kumimoji="0" lang="en-US" sz="3200" b="1" i="0" u="none" strike="noStrike" kern="1200" cap="none" spc="0" normalizeH="0" baseline="0" noProof="0" dirty="0">
                <a:ln>
                  <a:noFill/>
                </a:ln>
                <a:solidFill>
                  <a:srgbClr val="F03C69"/>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03C69"/>
                </a:solidFill>
                <a:effectLst/>
                <a:uLnTx/>
                <a:uFillTx/>
                <a:latin typeface="Times New Roman" panose="02020603050405020304" pitchFamily="18" charset="0"/>
                <a:ea typeface="+mn-ea"/>
                <a:cs typeface="Times New Roman" panose="02020603050405020304" pitchFamily="18" charset="0"/>
              </a:rPr>
              <a:t>số</a:t>
            </a:r>
            <a:r>
              <a:rPr kumimoji="0" lang="en-US" sz="3200" b="1" i="0" u="none" strike="noStrike" kern="1200" cap="none" spc="0" normalizeH="0" baseline="0" noProof="0" dirty="0">
                <a:ln>
                  <a:noFill/>
                </a:ln>
                <a:solidFill>
                  <a:srgbClr val="F03C69"/>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03C69"/>
                </a:solidFill>
                <a:effectLst/>
                <a:uLnTx/>
                <a:uFillTx/>
                <a:latin typeface="Times New Roman" panose="02020603050405020304" pitchFamily="18" charset="0"/>
                <a:ea typeface="+mn-ea"/>
                <a:cs typeface="Times New Roman" panose="02020603050405020304" pitchFamily="18" charset="0"/>
              </a:rPr>
              <a:t>chương</a:t>
            </a:r>
            <a:r>
              <a:rPr kumimoji="0" lang="en-US" sz="3200" b="1" i="0" u="none" strike="noStrike" kern="1200" cap="none" spc="0" normalizeH="0" baseline="0" noProof="0" dirty="0">
                <a:ln>
                  <a:noFill/>
                </a:ln>
                <a:solidFill>
                  <a:srgbClr val="F03C69"/>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03C69"/>
                </a:solidFill>
                <a:effectLst/>
                <a:uLnTx/>
                <a:uFillTx/>
                <a:latin typeface="Times New Roman" panose="02020603050405020304" pitchFamily="18" charset="0"/>
                <a:ea typeface="+mn-ea"/>
                <a:cs typeface="Times New Roman" panose="02020603050405020304" pitchFamily="18" charset="0"/>
              </a:rPr>
              <a:t>trình</a:t>
            </a:r>
            <a:r>
              <a:rPr kumimoji="0" lang="en-US" sz="3200" b="1" i="0" u="none" strike="noStrike" kern="1200" cap="none" spc="0" normalizeH="0" baseline="0" noProof="0" dirty="0">
                <a:ln>
                  <a:noFill/>
                </a:ln>
                <a:solidFill>
                  <a:srgbClr val="F03C69"/>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03C69"/>
                </a:solidFill>
                <a:effectLst/>
                <a:uLnTx/>
                <a:uFillTx/>
                <a:latin typeface="Times New Roman" panose="02020603050405020304" pitchFamily="18" charset="0"/>
                <a:ea typeface="+mn-ea"/>
                <a:cs typeface="Times New Roman" panose="02020603050405020304" pitchFamily="18" charset="0"/>
              </a:rPr>
              <a:t>truyền</a:t>
            </a:r>
            <a:r>
              <a:rPr kumimoji="0" lang="en-US" sz="3200" b="1" i="0" u="none" strike="noStrike" kern="1200" cap="none" spc="0" normalizeH="0" baseline="0" noProof="0" dirty="0">
                <a:ln>
                  <a:noFill/>
                </a:ln>
                <a:solidFill>
                  <a:srgbClr val="F03C69"/>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03C69"/>
                </a:solidFill>
                <a:effectLst/>
                <a:uLnTx/>
                <a:uFillTx/>
                <a:latin typeface="Times New Roman" panose="02020603050405020304" pitchFamily="18" charset="0"/>
                <a:ea typeface="+mn-ea"/>
                <a:cs typeface="Times New Roman" panose="02020603050405020304" pitchFamily="18" charset="0"/>
              </a:rPr>
              <a:t>hình</a:t>
            </a:r>
            <a:r>
              <a:rPr kumimoji="0" lang="en-US" sz="3200" b="1" i="0" u="none" strike="noStrike" kern="1200" cap="none" spc="0" normalizeH="0" baseline="0" noProof="0" dirty="0">
                <a:ln>
                  <a:noFill/>
                </a:ln>
                <a:solidFill>
                  <a:srgbClr val="F03C69"/>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03C69"/>
                </a:solidFill>
                <a:effectLst/>
                <a:uLnTx/>
                <a:uFillTx/>
                <a:latin typeface="Times New Roman" panose="02020603050405020304" pitchFamily="18" charset="0"/>
                <a:ea typeface="+mn-ea"/>
                <a:cs typeface="Times New Roman" panose="02020603050405020304" pitchFamily="18" charset="0"/>
              </a:rPr>
              <a:t>dành</a:t>
            </a:r>
            <a:r>
              <a:rPr kumimoji="0" lang="en-US" sz="3200" b="1" i="0" u="none" strike="noStrike" kern="1200" cap="none" spc="0" normalizeH="0" baseline="0" noProof="0" dirty="0">
                <a:ln>
                  <a:noFill/>
                </a:ln>
                <a:solidFill>
                  <a:srgbClr val="F03C69"/>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03C69"/>
                </a:solidFill>
                <a:effectLst/>
                <a:uLnTx/>
                <a:uFillTx/>
                <a:latin typeface="Times New Roman" panose="02020603050405020304" pitchFamily="18" charset="0"/>
                <a:ea typeface="+mn-ea"/>
                <a:cs typeface="Times New Roman" panose="02020603050405020304" pitchFamily="18" charset="0"/>
              </a:rPr>
              <a:t>cho</a:t>
            </a:r>
            <a:r>
              <a:rPr kumimoji="0" lang="en-US" sz="3200" b="1" i="0" u="none" strike="noStrike" kern="1200" cap="none" spc="0" normalizeH="0" baseline="0" noProof="0" dirty="0">
                <a:ln>
                  <a:noFill/>
                </a:ln>
                <a:solidFill>
                  <a:srgbClr val="F03C69"/>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03C69"/>
                </a:solidFill>
                <a:effectLst/>
                <a:uLnTx/>
                <a:uFillTx/>
                <a:latin typeface="Times New Roman" panose="02020603050405020304" pitchFamily="18" charset="0"/>
                <a:ea typeface="+mn-ea"/>
                <a:cs typeface="Times New Roman" panose="02020603050405020304" pitchFamily="18" charset="0"/>
              </a:rPr>
              <a:t>lứa</a:t>
            </a:r>
            <a:r>
              <a:rPr kumimoji="0" lang="en-US" sz="3200" b="1" i="0" u="none" strike="noStrike" kern="1200" cap="none" spc="0" normalizeH="0" baseline="0" noProof="0" dirty="0">
                <a:ln>
                  <a:noFill/>
                </a:ln>
                <a:solidFill>
                  <a:srgbClr val="F03C69"/>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03C69"/>
                </a:solidFill>
                <a:effectLst/>
                <a:uLnTx/>
                <a:uFillTx/>
                <a:latin typeface="Times New Roman" panose="02020603050405020304" pitchFamily="18" charset="0"/>
                <a:ea typeface="+mn-ea"/>
                <a:cs typeface="Times New Roman" panose="02020603050405020304" pitchFamily="18" charset="0"/>
              </a:rPr>
              <a:t>tuổi</a:t>
            </a:r>
            <a:r>
              <a:rPr kumimoji="0" lang="en-US" sz="3200" b="1" i="0" u="none" strike="noStrike" kern="1200" cap="none" spc="0" normalizeH="0" baseline="0" noProof="0" dirty="0">
                <a:ln>
                  <a:noFill/>
                </a:ln>
                <a:solidFill>
                  <a:srgbClr val="F03C69"/>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03C69"/>
                </a:solidFill>
                <a:effectLst/>
                <a:uLnTx/>
                <a:uFillTx/>
                <a:latin typeface="Times New Roman" panose="02020603050405020304" pitchFamily="18" charset="0"/>
                <a:ea typeface="+mn-ea"/>
                <a:cs typeface="Times New Roman" panose="02020603050405020304" pitchFamily="18" charset="0"/>
              </a:rPr>
              <a:t>học</a:t>
            </a:r>
            <a:r>
              <a:rPr kumimoji="0" lang="en-US" sz="3200" b="1" i="0" u="none" strike="noStrike" kern="1200" cap="none" spc="0" normalizeH="0" baseline="0" noProof="0" dirty="0">
                <a:ln>
                  <a:noFill/>
                </a:ln>
                <a:solidFill>
                  <a:srgbClr val="F03C69"/>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03C69"/>
                </a:solidFill>
                <a:effectLst/>
                <a:uLnTx/>
                <a:uFillTx/>
                <a:latin typeface="Times New Roman" panose="02020603050405020304" pitchFamily="18" charset="0"/>
                <a:ea typeface="+mn-ea"/>
                <a:cs typeface="Times New Roman" panose="02020603050405020304" pitchFamily="18" charset="0"/>
              </a:rPr>
              <a:t>sinh</a:t>
            </a:r>
            <a:endParaRPr kumimoji="0" lang="vi-VN" sz="3200" b="1" i="0" u="none" strike="noStrike" kern="1200" cap="none" spc="0" normalizeH="0" baseline="0" noProof="0" dirty="0">
              <a:ln>
                <a:noFill/>
              </a:ln>
              <a:solidFill>
                <a:srgbClr val="F03C69"/>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C3100678-2BBE-4019-A822-1836B4462AC1}"/>
              </a:ext>
            </a:extLst>
          </p:cNvPr>
          <p:cNvSpPr txBox="1"/>
          <p:nvPr/>
        </p:nvSpPr>
        <p:spPr>
          <a:xfrm>
            <a:off x="3383909" y="1121191"/>
            <a:ext cx="8619339"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b="1" dirty="0">
                <a:effectLst/>
                <a:latin typeface="Times New Roman" panose="02020603050405020304" pitchFamily="18" charset="0"/>
                <a:ea typeface="Times New Roman" panose="02020603050405020304" pitchFamily="18" charset="0"/>
              </a:rPr>
              <a:t>Tìm hiểu về một số chương trình truyền hình phù hợp với lứa tuổi học sinh</a:t>
            </a:r>
            <a:r>
              <a:rPr kumimoji="0" lang="nl-NL"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4824F7E9-A7AB-429C-997C-42DF7DCF792D}"/>
              </a:ext>
            </a:extLst>
          </p:cNvPr>
          <p:cNvSpPr/>
          <p:nvPr/>
        </p:nvSpPr>
        <p:spPr>
          <a:xfrm>
            <a:off x="-97476" y="1020408"/>
            <a:ext cx="2702945" cy="661207"/>
          </a:xfrm>
          <a:prstGeom prst="rect">
            <a:avLst/>
          </a:prstGeom>
        </p:spPr>
        <p:txBody>
          <a:bodyPr wrap="square">
            <a:spAutoFit/>
          </a:bodyPr>
          <a:lstStyle/>
          <a:p>
            <a:pPr marL="0" marR="0" lvl="0" indent="0" algn="ctr" defTabSz="3429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highlight>
                  <a:srgbClr val="00FFFF"/>
                </a:highlight>
                <a:uLnTx/>
                <a:uFillTx/>
                <a:latin typeface="Times New Roman" panose="02020603050405020304" pitchFamily="18" charset="0"/>
                <a:ea typeface="+mn-ea"/>
                <a:cs typeface="Times New Roman" panose="02020603050405020304" pitchFamily="18" charset="0"/>
              </a:rPr>
              <a:t>HOẠT ĐỘNG </a:t>
            </a:r>
            <a:endParaRPr kumimoji="0" lang="vi-VN" sz="2800" b="1" i="0" u="none" strike="noStrike" kern="1200" cap="none" spc="0" normalizeH="0" baseline="0" noProof="0" dirty="0">
              <a:ln>
                <a:noFill/>
              </a:ln>
              <a:solidFill>
                <a:srgbClr val="FF0000"/>
              </a:solidFill>
              <a:effectLst/>
              <a:highlight>
                <a:srgbClr val="00FFFF"/>
              </a:highlight>
              <a:uLnTx/>
              <a:uFillTx/>
              <a:latin typeface="Times New Roman" panose="020206030504050203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id="{15CAA122-7F5B-464D-97F7-8B5E5F689C9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419193">
            <a:off x="2462316" y="1023299"/>
            <a:ext cx="818154" cy="756210"/>
          </a:xfrm>
          <a:prstGeom prst="rect">
            <a:avLst/>
          </a:prstGeom>
        </p:spPr>
      </p:pic>
      <p:sp>
        <p:nvSpPr>
          <p:cNvPr id="8" name="Rectangle 7">
            <a:extLst>
              <a:ext uri="{FF2B5EF4-FFF2-40B4-BE49-F238E27FC236}">
                <a16:creationId xmlns:a16="http://schemas.microsoft.com/office/drawing/2014/main" id="{7BF430AA-0D80-4918-9F59-88561974C785}"/>
              </a:ext>
            </a:extLst>
          </p:cNvPr>
          <p:cNvSpPr/>
          <p:nvPr/>
        </p:nvSpPr>
        <p:spPr>
          <a:xfrm>
            <a:off x="2689446" y="1078084"/>
            <a:ext cx="363894" cy="684803"/>
          </a:xfrm>
          <a:prstGeom prst="rect">
            <a:avLst/>
          </a:prstGeom>
        </p:spPr>
        <p:txBody>
          <a:bodyPr wrap="square">
            <a:spAutoFit/>
          </a:bodyPr>
          <a:lstStyle/>
          <a:p>
            <a:pPr marL="0" marR="0" lvl="0" indent="0" algn="ctr" defTabSz="3429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UTM HelvetIns" panose="02040603050506020204" pitchFamily="18" charset="0"/>
                <a:ea typeface="+mn-ea"/>
                <a:cs typeface="Times New Roman" panose="02020603050405020304" pitchFamily="18" charset="0"/>
              </a:rPr>
              <a:t>2</a:t>
            </a:r>
            <a:endParaRPr kumimoji="0" lang="vi-VN" sz="2800" b="1"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id="{E5D39BCA-6381-4A81-AADE-A9D4028CE425}"/>
              </a:ext>
            </a:extLst>
          </p:cNvPr>
          <p:cNvSpPr txBox="1"/>
          <p:nvPr/>
        </p:nvSpPr>
        <p:spPr>
          <a:xfrm>
            <a:off x="483971" y="2224028"/>
            <a:ext cx="6821704"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GV cho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học</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sinh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thảo</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luận</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theo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nhóm</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bàn</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kể</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tên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chương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trình</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truyền</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hình</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phù</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hợp</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lứa</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tuổi</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học</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sinh. Sau khi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hết</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thời</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gian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thảo</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luận</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giáo</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viên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mời</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nhóm</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nhóm</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đó</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đứng</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lên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kể</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tên chương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trình</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phù</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hợp</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lứa</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tuổi</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học</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sinh.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Nhóm</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sau không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lặp</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lại</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chương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trình</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nhóm</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trước</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Sau 3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lượt</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nhóm</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không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trả</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lời</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sẽ</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thua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cuộc</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chịu</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hình</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phạt</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nhóm</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thắng</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744AF1A8-4D68-4CDC-A7A8-DBA2B59C4C97}"/>
              </a:ext>
            </a:extLst>
          </p:cNvPr>
          <p:cNvPicPr>
            <a:picLocks noChangeAspect="1"/>
          </p:cNvPicPr>
          <p:nvPr/>
        </p:nvPicPr>
        <p:blipFill>
          <a:blip r:embed="rId5"/>
          <a:stretch>
            <a:fillRect/>
          </a:stretch>
        </p:blipFill>
        <p:spPr>
          <a:xfrm>
            <a:off x="7583978" y="1895188"/>
            <a:ext cx="4493722" cy="4677062"/>
          </a:xfrm>
          <a:prstGeom prst="rect">
            <a:avLst/>
          </a:prstGeom>
        </p:spPr>
      </p:pic>
    </p:spTree>
    <p:extLst>
      <p:ext uri="{BB962C8B-B14F-4D97-AF65-F5344CB8AC3E}">
        <p14:creationId xmlns:p14="http://schemas.microsoft.com/office/powerpoint/2010/main" val="1097156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2" presetClass="entr" presetSubtype="4"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8"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13C740-25E8-49A5-A069-6F4419D70EFC}"/>
              </a:ext>
            </a:extLst>
          </p:cNvPr>
          <p:cNvSpPr/>
          <p:nvPr/>
        </p:nvSpPr>
        <p:spPr>
          <a:xfrm>
            <a:off x="733425" y="124473"/>
            <a:ext cx="11182349" cy="742511"/>
          </a:xfrm>
          <a:prstGeom prst="rect">
            <a:avLst/>
          </a:prstGeom>
        </p:spPr>
        <p:txBody>
          <a:bodyPr wrap="square">
            <a:spAutoFit/>
          </a:bodyPr>
          <a:lstStyle/>
          <a:p>
            <a:pPr marL="0" marR="0" lvl="0" indent="0" algn="l" defTabSz="3429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03C69"/>
                </a:solidFill>
                <a:effectLst/>
                <a:uLnTx/>
                <a:uFillTx/>
                <a:latin typeface="Times New Roman" panose="02020603050405020304" pitchFamily="18" charset="0"/>
                <a:cs typeface="Times New Roman" panose="02020603050405020304" pitchFamily="18" charset="0"/>
              </a:rPr>
              <a:t>3. </a:t>
            </a:r>
            <a:r>
              <a:rPr kumimoji="0" lang="en-US" sz="3200" b="1" i="0" u="none" strike="noStrike" kern="1200" cap="none" spc="0" normalizeH="0" baseline="0" noProof="0" dirty="0" err="1">
                <a:ln>
                  <a:noFill/>
                </a:ln>
                <a:solidFill>
                  <a:srgbClr val="F03C69"/>
                </a:solidFill>
                <a:effectLst/>
                <a:uLnTx/>
                <a:uFillTx/>
                <a:latin typeface="Times New Roman" panose="02020603050405020304" pitchFamily="18" charset="0"/>
                <a:cs typeface="Times New Roman" panose="02020603050405020304" pitchFamily="18" charset="0"/>
              </a:rPr>
              <a:t>Một</a:t>
            </a:r>
            <a:r>
              <a:rPr kumimoji="0" lang="en-US" sz="3200" b="1" i="0" u="none" strike="noStrike" kern="1200" cap="none" spc="0" normalizeH="0" noProof="0" dirty="0">
                <a:ln>
                  <a:noFill/>
                </a:ln>
                <a:solidFill>
                  <a:srgbClr val="F03C69"/>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03C69"/>
                </a:solidFill>
                <a:effectLst/>
                <a:uLnTx/>
                <a:uFillTx/>
                <a:latin typeface="Times New Roman" panose="02020603050405020304" pitchFamily="18" charset="0"/>
                <a:cs typeface="Times New Roman" panose="02020603050405020304" pitchFamily="18" charset="0"/>
              </a:rPr>
              <a:t>số</a:t>
            </a:r>
            <a:r>
              <a:rPr kumimoji="0" lang="en-US" sz="3200" b="1" i="0" u="none" strike="noStrike" kern="1200" cap="none" spc="0" normalizeH="0" noProof="0" dirty="0">
                <a:ln>
                  <a:noFill/>
                </a:ln>
                <a:solidFill>
                  <a:srgbClr val="F03C69"/>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03C69"/>
                </a:solidFill>
                <a:effectLst/>
                <a:uLnTx/>
                <a:uFillTx/>
                <a:latin typeface="Times New Roman" panose="02020603050405020304" pitchFamily="18" charset="0"/>
                <a:cs typeface="Times New Roman" panose="02020603050405020304" pitchFamily="18" charset="0"/>
              </a:rPr>
              <a:t>chương</a:t>
            </a:r>
            <a:r>
              <a:rPr kumimoji="0" lang="en-US" sz="3200" b="1" i="0" u="none" strike="noStrike" kern="1200" cap="none" spc="0" normalizeH="0" noProof="0" dirty="0">
                <a:ln>
                  <a:noFill/>
                </a:ln>
                <a:solidFill>
                  <a:srgbClr val="F03C69"/>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03C69"/>
                </a:solidFill>
                <a:effectLst/>
                <a:uLnTx/>
                <a:uFillTx/>
                <a:latin typeface="Times New Roman" panose="02020603050405020304" pitchFamily="18" charset="0"/>
                <a:cs typeface="Times New Roman" panose="02020603050405020304" pitchFamily="18" charset="0"/>
              </a:rPr>
              <a:t>trình</a:t>
            </a:r>
            <a:r>
              <a:rPr kumimoji="0" lang="en-US" sz="3200" b="1" i="0" u="none" strike="noStrike" kern="1200" cap="none" spc="0" normalizeH="0" noProof="0" dirty="0">
                <a:ln>
                  <a:noFill/>
                </a:ln>
                <a:solidFill>
                  <a:srgbClr val="F03C69"/>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03C69"/>
                </a:solidFill>
                <a:effectLst/>
                <a:uLnTx/>
                <a:uFillTx/>
                <a:latin typeface="Times New Roman" panose="02020603050405020304" pitchFamily="18" charset="0"/>
                <a:cs typeface="Times New Roman" panose="02020603050405020304" pitchFamily="18" charset="0"/>
              </a:rPr>
              <a:t>truyền</a:t>
            </a:r>
            <a:r>
              <a:rPr kumimoji="0" lang="en-US" sz="3200" b="1" i="0" u="none" strike="noStrike" kern="1200" cap="none" spc="0" normalizeH="0" noProof="0" dirty="0">
                <a:ln>
                  <a:noFill/>
                </a:ln>
                <a:solidFill>
                  <a:srgbClr val="F03C69"/>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03C69"/>
                </a:solidFill>
                <a:effectLst/>
                <a:uLnTx/>
                <a:uFillTx/>
                <a:latin typeface="Times New Roman" panose="02020603050405020304" pitchFamily="18" charset="0"/>
                <a:cs typeface="Times New Roman" panose="02020603050405020304" pitchFamily="18" charset="0"/>
              </a:rPr>
              <a:t>hình</a:t>
            </a:r>
            <a:r>
              <a:rPr kumimoji="0" lang="en-US" sz="3200" b="1" i="0" u="none" strike="noStrike" kern="1200" cap="none" spc="0" normalizeH="0" noProof="0" dirty="0">
                <a:ln>
                  <a:noFill/>
                </a:ln>
                <a:solidFill>
                  <a:srgbClr val="F03C69"/>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03C69"/>
                </a:solidFill>
                <a:effectLst/>
                <a:uLnTx/>
                <a:uFillTx/>
                <a:latin typeface="Times New Roman" panose="02020603050405020304" pitchFamily="18" charset="0"/>
                <a:cs typeface="Times New Roman" panose="02020603050405020304" pitchFamily="18" charset="0"/>
              </a:rPr>
              <a:t>dành</a:t>
            </a:r>
            <a:r>
              <a:rPr kumimoji="0" lang="en-US" sz="3200" b="1" i="0" u="none" strike="noStrike" kern="1200" cap="none" spc="0" normalizeH="0" noProof="0" dirty="0">
                <a:ln>
                  <a:noFill/>
                </a:ln>
                <a:solidFill>
                  <a:srgbClr val="F03C69"/>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03C69"/>
                </a:solidFill>
                <a:effectLst/>
                <a:uLnTx/>
                <a:uFillTx/>
                <a:latin typeface="Times New Roman" panose="02020603050405020304" pitchFamily="18" charset="0"/>
                <a:cs typeface="Times New Roman" panose="02020603050405020304" pitchFamily="18" charset="0"/>
              </a:rPr>
              <a:t>cho</a:t>
            </a:r>
            <a:r>
              <a:rPr kumimoji="0" lang="en-US" sz="3200" b="1" i="0" u="none" strike="noStrike" kern="1200" cap="none" spc="0" normalizeH="0" noProof="0" dirty="0">
                <a:ln>
                  <a:noFill/>
                </a:ln>
                <a:solidFill>
                  <a:srgbClr val="F03C69"/>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03C69"/>
                </a:solidFill>
                <a:effectLst/>
                <a:uLnTx/>
                <a:uFillTx/>
                <a:latin typeface="Times New Roman" panose="02020603050405020304" pitchFamily="18" charset="0"/>
                <a:cs typeface="Times New Roman" panose="02020603050405020304" pitchFamily="18" charset="0"/>
              </a:rPr>
              <a:t>lứa</a:t>
            </a:r>
            <a:r>
              <a:rPr kumimoji="0" lang="en-US" sz="3200" b="1" i="0" u="none" strike="noStrike" kern="1200" cap="none" spc="0" normalizeH="0" noProof="0" dirty="0">
                <a:ln>
                  <a:noFill/>
                </a:ln>
                <a:solidFill>
                  <a:srgbClr val="F03C69"/>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03C69"/>
                </a:solidFill>
                <a:effectLst/>
                <a:uLnTx/>
                <a:uFillTx/>
                <a:latin typeface="Times New Roman" panose="02020603050405020304" pitchFamily="18" charset="0"/>
                <a:cs typeface="Times New Roman" panose="02020603050405020304" pitchFamily="18" charset="0"/>
              </a:rPr>
              <a:t>tuổi</a:t>
            </a:r>
            <a:r>
              <a:rPr kumimoji="0" lang="en-US" sz="3200" b="1" i="0" u="none" strike="noStrike" kern="1200" cap="none" spc="0" normalizeH="0" noProof="0" dirty="0">
                <a:ln>
                  <a:noFill/>
                </a:ln>
                <a:solidFill>
                  <a:srgbClr val="F03C69"/>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03C69"/>
                </a:solidFill>
                <a:effectLst/>
                <a:uLnTx/>
                <a:uFillTx/>
                <a:latin typeface="Times New Roman" panose="02020603050405020304" pitchFamily="18" charset="0"/>
                <a:cs typeface="Times New Roman" panose="02020603050405020304" pitchFamily="18" charset="0"/>
              </a:rPr>
              <a:t>học</a:t>
            </a:r>
            <a:r>
              <a:rPr kumimoji="0" lang="en-US" sz="3200" b="1" i="0" u="none" strike="noStrike" kern="1200" cap="none" spc="0" normalizeH="0" noProof="0" dirty="0">
                <a:ln>
                  <a:noFill/>
                </a:ln>
                <a:solidFill>
                  <a:srgbClr val="F03C69"/>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03C69"/>
                </a:solidFill>
                <a:effectLst/>
                <a:uLnTx/>
                <a:uFillTx/>
                <a:latin typeface="Times New Roman" panose="02020603050405020304" pitchFamily="18" charset="0"/>
                <a:cs typeface="Times New Roman" panose="02020603050405020304" pitchFamily="18" charset="0"/>
              </a:rPr>
              <a:t>sinh</a:t>
            </a:r>
            <a:endParaRPr kumimoji="0" lang="vi-VN" sz="3200" b="1" i="0" u="none" strike="noStrike" kern="1200" cap="none" spc="0" normalizeH="0" baseline="0" noProof="0" dirty="0">
              <a:ln>
                <a:noFill/>
              </a:ln>
              <a:solidFill>
                <a:srgbClr val="F03C69"/>
              </a:solidFill>
              <a:effectLst/>
              <a:uLnTx/>
              <a:uFillTx/>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4824F7E9-A7AB-429C-997C-42DF7DCF792D}"/>
              </a:ext>
            </a:extLst>
          </p:cNvPr>
          <p:cNvSpPr/>
          <p:nvPr/>
        </p:nvSpPr>
        <p:spPr>
          <a:xfrm>
            <a:off x="-97476" y="1020408"/>
            <a:ext cx="2702945" cy="661207"/>
          </a:xfrm>
          <a:prstGeom prst="rect">
            <a:avLst/>
          </a:prstGeom>
        </p:spPr>
        <p:txBody>
          <a:bodyPr wrap="square">
            <a:spAutoFit/>
          </a:bodyPr>
          <a:lstStyle/>
          <a:p>
            <a:pPr marL="0" marR="0" lvl="0" indent="0" algn="ctr" defTabSz="3429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highlight>
                  <a:srgbClr val="00FFFF"/>
                </a:highlight>
                <a:uLnTx/>
                <a:uFillTx/>
                <a:latin typeface="Times New Roman" panose="02020603050405020304" pitchFamily="18" charset="0"/>
                <a:cs typeface="Times New Roman" panose="02020603050405020304" pitchFamily="18" charset="0"/>
              </a:rPr>
              <a:t>HOẠT ĐỘNG </a:t>
            </a:r>
            <a:endParaRPr kumimoji="0" lang="vi-VN" sz="2800" b="1" i="0" u="none" strike="noStrike" kern="1200" cap="none" spc="0" normalizeH="0" baseline="0" noProof="0" dirty="0">
              <a:ln>
                <a:noFill/>
              </a:ln>
              <a:solidFill>
                <a:srgbClr val="FF0000"/>
              </a:solidFill>
              <a:effectLst/>
              <a:highlight>
                <a:srgbClr val="00FFFF"/>
              </a:highlight>
              <a:uLnTx/>
              <a:uFillTx/>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5CAA122-7F5B-464D-97F7-8B5E5F689C9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419193">
            <a:off x="2462316" y="1023299"/>
            <a:ext cx="818154" cy="756210"/>
          </a:xfrm>
          <a:prstGeom prst="rect">
            <a:avLst/>
          </a:prstGeom>
        </p:spPr>
      </p:pic>
      <p:sp>
        <p:nvSpPr>
          <p:cNvPr id="8" name="Rectangle 7">
            <a:extLst>
              <a:ext uri="{FF2B5EF4-FFF2-40B4-BE49-F238E27FC236}">
                <a16:creationId xmlns:a16="http://schemas.microsoft.com/office/drawing/2014/main" id="{7BF430AA-0D80-4918-9F59-88561974C785}"/>
              </a:ext>
            </a:extLst>
          </p:cNvPr>
          <p:cNvSpPr/>
          <p:nvPr/>
        </p:nvSpPr>
        <p:spPr>
          <a:xfrm>
            <a:off x="2689446" y="1078084"/>
            <a:ext cx="363894" cy="684803"/>
          </a:xfrm>
          <a:prstGeom prst="rect">
            <a:avLst/>
          </a:prstGeom>
        </p:spPr>
        <p:txBody>
          <a:bodyPr wrap="square">
            <a:spAutoFit/>
          </a:bodyPr>
          <a:lstStyle/>
          <a:p>
            <a:pPr marL="0" marR="0" lvl="0" indent="0" algn="ctr" defTabSz="342900" rtl="0" eaLnBrk="1" fontAlgn="auto" latinLnBrk="0" hangingPunct="1">
              <a:lnSpc>
                <a:spcPct val="150000"/>
              </a:lnSpc>
              <a:spcBef>
                <a:spcPts val="0"/>
              </a:spcBef>
              <a:spcAft>
                <a:spcPts val="0"/>
              </a:spcAft>
              <a:buClrTx/>
              <a:buSzTx/>
              <a:buFontTx/>
              <a:buNone/>
              <a:tabLst/>
              <a:defRPr/>
            </a:pPr>
            <a:r>
              <a:rPr lang="en-US" sz="2800" b="1" dirty="0">
                <a:solidFill>
                  <a:srgbClr val="FF0000"/>
                </a:solidFill>
                <a:latin typeface="UTM HelvetIns" panose="02040603050506020204" pitchFamily="18" charset="0"/>
                <a:cs typeface="Times New Roman" panose="02020603050405020304" pitchFamily="18" charset="0"/>
              </a:rPr>
              <a:t>2</a:t>
            </a:r>
            <a:endParaRPr kumimoji="0" lang="vi-VN" sz="2800" b="1" i="0" u="none" strike="noStrike" kern="1200" cap="none" spc="0" normalizeH="0" baseline="0" noProof="0" dirty="0">
              <a:ln>
                <a:noFill/>
              </a:ln>
              <a:solidFill>
                <a:srgbClr val="FF0000"/>
              </a:solidFill>
              <a:effectLst/>
              <a:uLnTx/>
              <a:uFillTx/>
              <a:cs typeface="Times New Roman" panose="02020603050405020304" pitchFamily="18" charset="0"/>
            </a:endParaRPr>
          </a:p>
        </p:txBody>
      </p:sp>
      <p:sp>
        <p:nvSpPr>
          <p:cNvPr id="12" name="TextBox 11">
            <a:extLst>
              <a:ext uri="{FF2B5EF4-FFF2-40B4-BE49-F238E27FC236}">
                <a16:creationId xmlns:a16="http://schemas.microsoft.com/office/drawing/2014/main" id="{E5D39BCA-6381-4A81-AADE-A9D4028CE425}"/>
              </a:ext>
            </a:extLst>
          </p:cNvPr>
          <p:cNvSpPr txBox="1"/>
          <p:nvPr/>
        </p:nvSpPr>
        <p:spPr>
          <a:xfrm>
            <a:off x="1454944" y="2951946"/>
            <a:ext cx="9282112" cy="2062103"/>
          </a:xfrm>
          <a:prstGeom prst="rect">
            <a:avLst/>
          </a:prstGeom>
          <a:noFill/>
        </p:spPr>
        <p:txBody>
          <a:bodyPr wrap="square">
            <a:spAutoFit/>
          </a:bodyPr>
          <a:lstStyle/>
          <a:p>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Mỗi</a:t>
            </a:r>
            <a:r>
              <a:rPr lang="vi-VN" sz="3200" dirty="0">
                <a:effectLst/>
                <a:latin typeface="Times New Roman" panose="02020603050405020304" pitchFamily="18" charset="0"/>
                <a:ea typeface="Times New Roman" panose="02020603050405020304" pitchFamily="18" charset="0"/>
              </a:rPr>
              <a:t> chương </a:t>
            </a:r>
            <a:r>
              <a:rPr lang="vi-VN" sz="3200" dirty="0" err="1">
                <a:effectLst/>
                <a:latin typeface="Times New Roman" panose="02020603050405020304" pitchFamily="18" charset="0"/>
                <a:ea typeface="Times New Roman" panose="02020603050405020304" pitchFamily="18" charset="0"/>
              </a:rPr>
              <a:t>trình</a:t>
            </a:r>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truyền</a:t>
            </a:r>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hình</a:t>
            </a:r>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phù</a:t>
            </a:r>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hợp</a:t>
            </a:r>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với</a:t>
            </a:r>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đối</a:t>
            </a:r>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tượng</a:t>
            </a:r>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khác</a:t>
            </a:r>
            <a:r>
              <a:rPr lang="vi-VN" sz="3200" dirty="0">
                <a:effectLst/>
                <a:latin typeface="Times New Roman" panose="02020603050405020304" pitchFamily="18" charset="0"/>
                <a:ea typeface="Times New Roman" panose="02020603050405020304" pitchFamily="18" charset="0"/>
              </a:rPr>
              <a:t> nhau, </a:t>
            </a:r>
            <a:r>
              <a:rPr lang="vi-VN" sz="3200" dirty="0" err="1">
                <a:effectLst/>
                <a:latin typeface="Times New Roman" panose="02020603050405020304" pitchFamily="18" charset="0"/>
                <a:ea typeface="Times New Roman" panose="02020603050405020304" pitchFamily="18" charset="0"/>
              </a:rPr>
              <a:t>được</a:t>
            </a:r>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phát</a:t>
            </a:r>
            <a:r>
              <a:rPr lang="vi-VN" sz="3200" dirty="0">
                <a:effectLst/>
                <a:latin typeface="Times New Roman" panose="02020603050405020304" pitchFamily="18" charset="0"/>
                <a:ea typeface="Times New Roman" panose="02020603050405020304" pitchFamily="18" charset="0"/>
              </a:rPr>
              <a:t> trên kênh </a:t>
            </a:r>
            <a:r>
              <a:rPr lang="vi-VN" sz="3200" dirty="0" err="1">
                <a:effectLst/>
                <a:latin typeface="Times New Roman" panose="02020603050405020304" pitchFamily="18" charset="0"/>
                <a:ea typeface="Times New Roman" panose="02020603050405020304" pitchFamily="18" charset="0"/>
              </a:rPr>
              <a:t>truyền</a:t>
            </a:r>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hình</a:t>
            </a:r>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khác</a:t>
            </a:r>
            <a:r>
              <a:rPr lang="vi-VN" sz="3200" dirty="0">
                <a:effectLst/>
                <a:latin typeface="Times New Roman" panose="02020603050405020304" pitchFamily="18" charset="0"/>
                <a:ea typeface="Times New Roman" panose="02020603050405020304" pitchFamily="18" charset="0"/>
              </a:rPr>
              <a:t> nhau . Do </a:t>
            </a:r>
            <a:r>
              <a:rPr lang="vi-VN" sz="3200" dirty="0" err="1">
                <a:effectLst/>
                <a:latin typeface="Times New Roman" panose="02020603050405020304" pitchFamily="18" charset="0"/>
                <a:ea typeface="Times New Roman" panose="02020603050405020304" pitchFamily="18" charset="0"/>
              </a:rPr>
              <a:t>đó</a:t>
            </a:r>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cần</a:t>
            </a:r>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chọn</a:t>
            </a:r>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được</a:t>
            </a:r>
            <a:r>
              <a:rPr lang="vi-VN" sz="3200" dirty="0">
                <a:effectLst/>
                <a:latin typeface="Times New Roman" panose="02020603050405020304" pitchFamily="18" charset="0"/>
                <a:ea typeface="Times New Roman" panose="02020603050405020304" pitchFamily="18" charset="0"/>
              </a:rPr>
              <a:t> chương </a:t>
            </a:r>
            <a:r>
              <a:rPr lang="vi-VN" sz="3200" dirty="0" err="1">
                <a:effectLst/>
                <a:latin typeface="Times New Roman" panose="02020603050405020304" pitchFamily="18" charset="0"/>
                <a:ea typeface="Times New Roman" panose="02020603050405020304" pitchFamily="18" charset="0"/>
              </a:rPr>
              <a:t>trình</a:t>
            </a:r>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truyền</a:t>
            </a:r>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hình</a:t>
            </a:r>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phù</a:t>
            </a:r>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hợp</a:t>
            </a:r>
            <a:r>
              <a:rPr lang="vi-VN" sz="3200" dirty="0">
                <a:effectLst/>
                <a:latin typeface="Times New Roman" panose="02020603050405020304" pitchFamily="18" charset="0"/>
                <a:ea typeface="Times New Roman" panose="02020603050405020304" pitchFamily="18" charset="0"/>
              </a:rPr>
              <a:t> cho </a:t>
            </a:r>
            <a:r>
              <a:rPr lang="vi-VN" sz="3200" dirty="0" err="1">
                <a:effectLst/>
                <a:latin typeface="Times New Roman" panose="02020603050405020304" pitchFamily="18" charset="0"/>
                <a:ea typeface="Times New Roman" panose="02020603050405020304" pitchFamily="18" charset="0"/>
              </a:rPr>
              <a:t>lứa</a:t>
            </a:r>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tuổi</a:t>
            </a:r>
            <a:r>
              <a:rPr lang="vi-VN" sz="3200" dirty="0">
                <a:effectLst/>
                <a:latin typeface="Times New Roman" panose="02020603050405020304" pitchFamily="18" charset="0"/>
                <a:ea typeface="Times New Roman" panose="02020603050405020304" pitchFamily="18" charset="0"/>
              </a:rPr>
              <a:t>.</a:t>
            </a:r>
            <a:endParaRPr lang="en-US" sz="3200" dirty="0"/>
          </a:p>
        </p:txBody>
      </p:sp>
      <p:sp>
        <p:nvSpPr>
          <p:cNvPr id="9" name="TextBox 8">
            <a:extLst>
              <a:ext uri="{FF2B5EF4-FFF2-40B4-BE49-F238E27FC236}">
                <a16:creationId xmlns:a16="http://schemas.microsoft.com/office/drawing/2014/main" id="{3B2CBEDC-8147-419A-A55D-A6272D78328D}"/>
              </a:ext>
            </a:extLst>
          </p:cNvPr>
          <p:cNvSpPr txBox="1"/>
          <p:nvPr/>
        </p:nvSpPr>
        <p:spPr>
          <a:xfrm>
            <a:off x="3383909" y="1121191"/>
            <a:ext cx="8619339"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b="1" dirty="0">
                <a:effectLst/>
                <a:latin typeface="Times New Roman" panose="02020603050405020304" pitchFamily="18" charset="0"/>
                <a:ea typeface="Times New Roman" panose="02020603050405020304" pitchFamily="18" charset="0"/>
              </a:rPr>
              <a:t>Tìm hiểu về một số chương trình truyền hình phù hợp với lứa tuổi học sinh</a:t>
            </a:r>
            <a:r>
              <a:rPr kumimoji="0" lang="nl-NL"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5725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8" grpId="0"/>
      <p:bldP spid="12"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B1B055-DA66-9423-A43B-65C3844E63B5}"/>
              </a:ext>
            </a:extLst>
          </p:cNvPr>
          <p:cNvSpPr txBox="1"/>
          <p:nvPr/>
        </p:nvSpPr>
        <p:spPr>
          <a:xfrm>
            <a:off x="3413745" y="3283697"/>
            <a:ext cx="6970415" cy="12464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B0F0"/>
                </a:solidFill>
                <a:effectLst/>
                <a:uLnTx/>
                <a:uFillTx/>
                <a:latin typeface="VPS Dong Da" pitchFamily="2" charset="0"/>
                <a:ea typeface="+mn-ea"/>
                <a:cs typeface="+mn-cs"/>
              </a:rPr>
              <a:t>VẬN DỤNG</a:t>
            </a:r>
          </a:p>
        </p:txBody>
      </p:sp>
      <p:pic>
        <p:nvPicPr>
          <p:cNvPr id="6" name="Picture 5">
            <a:extLst>
              <a:ext uri="{FF2B5EF4-FFF2-40B4-BE49-F238E27FC236}">
                <a16:creationId xmlns:a16="http://schemas.microsoft.com/office/drawing/2014/main" id="{319A4DBD-EA39-ACD6-78C8-5CED6D683E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5188" y="1234303"/>
            <a:ext cx="822763" cy="654660"/>
          </a:xfrm>
          <a:prstGeom prst="rect">
            <a:avLst/>
          </a:prstGeom>
        </p:spPr>
      </p:pic>
    </p:spTree>
    <p:extLst>
      <p:ext uri="{BB962C8B-B14F-4D97-AF65-F5344CB8AC3E}">
        <p14:creationId xmlns:p14="http://schemas.microsoft.com/office/powerpoint/2010/main" val="815811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B381BE-CFE3-496B-A9C5-FEBE47BC0F4D}"/>
              </a:ext>
            </a:extLst>
          </p:cNvPr>
          <p:cNvSpPr txBox="1"/>
          <p:nvPr/>
        </p:nvSpPr>
        <p:spPr>
          <a:xfrm>
            <a:off x="447675" y="2229565"/>
            <a:ext cx="11325225" cy="4524315"/>
          </a:xfrm>
          <a:prstGeom prst="rect">
            <a:avLst/>
          </a:prstGeom>
          <a:noFill/>
        </p:spPr>
        <p:txBody>
          <a:bodyPr wrap="square">
            <a:spAutoFit/>
          </a:bodyPr>
          <a:lstStyle/>
          <a:p>
            <a:pPr marL="0" marR="0" algn="just">
              <a:spcBef>
                <a:spcPts val="0"/>
              </a:spcBef>
              <a:spcAft>
                <a:spcPts val="0"/>
              </a:spcAft>
            </a:pPr>
            <a:r>
              <a:rPr lang="nl-NL" sz="3200" dirty="0">
                <a:effectLst/>
                <a:latin typeface="Times New Roman" panose="02020603050405020304" pitchFamily="18" charset="0"/>
                <a:ea typeface="Times New Roman" panose="02020603050405020304" pitchFamily="18" charset="0"/>
              </a:rPr>
              <a:t>- Chia lớp thành 4 đội chơi, viết tên và nội dung chương trình truyền hình mà em biết.</a:t>
            </a:r>
            <a:endParaRPr lang="en-US" sz="32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nl-NL" sz="3200" dirty="0">
                <a:effectLst/>
                <a:latin typeface="Times New Roman" panose="02020603050405020304" pitchFamily="18" charset="0"/>
                <a:ea typeface="Times New Roman" panose="02020603050405020304" pitchFamily="18" charset="0"/>
              </a:rPr>
              <a:t> - Cách chơi: </a:t>
            </a:r>
            <a:endParaRPr lang="en-US" sz="32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nl-NL" sz="3200" dirty="0">
                <a:effectLst/>
                <a:latin typeface="Times New Roman" panose="02020603050405020304" pitchFamily="18" charset="0"/>
                <a:ea typeface="Times New Roman" panose="02020603050405020304" pitchFamily="18" charset="0"/>
              </a:rPr>
              <a:t>+ Thời gian: 2-4 phút</a:t>
            </a:r>
            <a:endParaRPr lang="en-US" sz="32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nl-NL" sz="3200" dirty="0">
                <a:effectLst/>
                <a:latin typeface="Times New Roman" panose="02020603050405020304" pitchFamily="18" charset="0"/>
                <a:ea typeface="Times New Roman" panose="02020603050405020304" pitchFamily="18" charset="0"/>
              </a:rPr>
              <a:t>+ Mỗi đội xếp thành 1 hàng, chơi nối tiếp.</a:t>
            </a:r>
            <a:endParaRPr lang="en-US" sz="32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nl-NL" sz="3200" dirty="0">
                <a:effectLst/>
                <a:latin typeface="Times New Roman" panose="02020603050405020304" pitchFamily="18" charset="0"/>
                <a:ea typeface="Times New Roman" panose="02020603050405020304" pitchFamily="18" charset="0"/>
              </a:rPr>
              <a:t>+ Khi có hiệu lệnh của GV các đội lên viết tên và nội dung chương trình truyền hình mà em biết.</a:t>
            </a:r>
            <a:endParaRPr lang="en-US" sz="32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nl-NL" sz="3200" dirty="0">
                <a:effectLst/>
                <a:latin typeface="Times New Roman" panose="02020603050405020304" pitchFamily="18" charset="0"/>
                <a:ea typeface="Times New Roman" panose="02020603050405020304" pitchFamily="18" charset="0"/>
              </a:rPr>
              <a:t>+ Hết thời gian, đội nào viết được nhiều tên và nội dung chương trình truyền hình, đội đó thắng.</a:t>
            </a:r>
            <a:endParaRPr lang="en-US" sz="32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AC4E8F7F-B4CA-4FAB-B67D-5198FF8C69AB}"/>
              </a:ext>
            </a:extLst>
          </p:cNvPr>
          <p:cNvSpPr txBox="1"/>
          <p:nvPr/>
        </p:nvSpPr>
        <p:spPr>
          <a:xfrm>
            <a:off x="774415" y="104120"/>
            <a:ext cx="4671980" cy="1169551"/>
          </a:xfrm>
          <a:prstGeom prst="rect">
            <a:avLst/>
          </a:prstGeom>
          <a:noFill/>
        </p:spPr>
        <p:txBody>
          <a:bodyPr wrap="square" rtlCol="0">
            <a:spAutoFit/>
          </a:bodyPr>
          <a:lstStyle/>
          <a:p>
            <a:pPr algn="l"/>
            <a:r>
              <a:rPr lang="en-US" sz="7000" dirty="0">
                <a:solidFill>
                  <a:srgbClr val="FF0000"/>
                </a:solidFill>
                <a:latin typeface="#9Slide05 Habano" panose="02040603050506020204" pitchFamily="18" charset="0"/>
                <a:ea typeface="Times" panose="020B0500000000000000" pitchFamily="34" charset="0"/>
                <a:cs typeface="Times" panose="020B0500000000000000" pitchFamily="34" charset="0"/>
              </a:rPr>
              <a:t>TRÒ CHƠI:</a:t>
            </a:r>
            <a:endParaRPr lang="en-US" sz="7000" b="0" i="0" dirty="0">
              <a:solidFill>
                <a:srgbClr val="FF0000"/>
              </a:solidFill>
              <a:effectLst/>
              <a:latin typeface="#9Slide05 Habano" panose="02040603050506020204" pitchFamily="18" charset="0"/>
              <a:ea typeface="Times" panose="020B0500000000000000" pitchFamily="34" charset="0"/>
              <a:cs typeface="Times" panose="020B0500000000000000" pitchFamily="34" charset="0"/>
            </a:endParaRPr>
          </a:p>
        </p:txBody>
      </p:sp>
      <p:sp>
        <p:nvSpPr>
          <p:cNvPr id="5" name="TextBox 4">
            <a:extLst>
              <a:ext uri="{FF2B5EF4-FFF2-40B4-BE49-F238E27FC236}">
                <a16:creationId xmlns:a16="http://schemas.microsoft.com/office/drawing/2014/main" id="{3E9398CA-A88F-4898-BE9D-C52E848D0418}"/>
              </a:ext>
            </a:extLst>
          </p:cNvPr>
          <p:cNvSpPr txBox="1"/>
          <p:nvPr/>
        </p:nvSpPr>
        <p:spPr>
          <a:xfrm>
            <a:off x="3667268" y="882178"/>
            <a:ext cx="7750317" cy="1015663"/>
          </a:xfrm>
          <a:prstGeom prst="rect">
            <a:avLst/>
          </a:prstGeom>
          <a:noFill/>
        </p:spPr>
        <p:txBody>
          <a:bodyPr wrap="square" rtlCol="0">
            <a:spAutoFit/>
          </a:bodyPr>
          <a:lstStyle/>
          <a:p>
            <a:r>
              <a:rPr lang="en-US" sz="6000" dirty="0">
                <a:solidFill>
                  <a:srgbClr val="006600"/>
                </a:solidFill>
                <a:latin typeface="Times New Roman" panose="02020603050405020304" pitchFamily="18" charset="0"/>
                <a:ea typeface="Times" panose="020B0500000000000000" pitchFamily="34" charset="0"/>
                <a:cs typeface="Times New Roman" panose="02020603050405020304" pitchFamily="18" charset="0"/>
              </a:rPr>
              <a:t>Ai </a:t>
            </a:r>
            <a:r>
              <a:rPr lang="en-US" sz="6000" dirty="0" err="1">
                <a:solidFill>
                  <a:srgbClr val="006600"/>
                </a:solidFill>
                <a:latin typeface="Times New Roman" panose="02020603050405020304" pitchFamily="18" charset="0"/>
                <a:ea typeface="Times" panose="020B0500000000000000" pitchFamily="34" charset="0"/>
                <a:cs typeface="Times New Roman" panose="02020603050405020304" pitchFamily="18" charset="0"/>
              </a:rPr>
              <a:t>nhanh</a:t>
            </a:r>
            <a:r>
              <a:rPr lang="en-US" sz="6000" dirty="0">
                <a:solidFill>
                  <a:srgbClr val="006600"/>
                </a:solidFill>
                <a:latin typeface="Times New Roman" panose="02020603050405020304" pitchFamily="18" charset="0"/>
                <a:ea typeface="Times" panose="020B0500000000000000" pitchFamily="34" charset="0"/>
                <a:cs typeface="Times New Roman" panose="02020603050405020304" pitchFamily="18" charset="0"/>
              </a:rPr>
              <a:t>- Ai </a:t>
            </a:r>
            <a:r>
              <a:rPr lang="en-US" sz="6000" dirty="0" err="1">
                <a:solidFill>
                  <a:srgbClr val="006600"/>
                </a:solidFill>
                <a:latin typeface="Times New Roman" panose="02020603050405020304" pitchFamily="18" charset="0"/>
                <a:ea typeface="Times" panose="020B0500000000000000" pitchFamily="34" charset="0"/>
                <a:cs typeface="Times New Roman" panose="02020603050405020304" pitchFamily="18" charset="0"/>
              </a:rPr>
              <a:t>đúng</a:t>
            </a:r>
            <a:endParaRPr lang="en-US" sz="6000" dirty="0">
              <a:solidFill>
                <a:srgbClr val="006600"/>
              </a:solidFill>
              <a:latin typeface="Times New Roman" panose="02020603050405020304" pitchFamily="18" charset="0"/>
              <a:ea typeface="Times"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352897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20000"/>
                                  </p:iterate>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3"/>
                                        </p:tgtEl>
                                        <p:attrNameLst>
                                          <p:attrName>ppt_y</p:attrName>
                                        </p:attrNameLst>
                                      </p:cBhvr>
                                      <p:tavLst>
                                        <p:tav tm="0">
                                          <p:val>
                                            <p:strVal val="#ppt_y"/>
                                          </p:val>
                                        </p:tav>
                                        <p:tav tm="100000">
                                          <p:val>
                                            <p:strVal val="#ppt_y"/>
                                          </p:val>
                                        </p:tav>
                                      </p:tavLst>
                                    </p:anim>
                                    <p:anim calcmode="lin" valueType="num">
                                      <p:cBhvr>
                                        <p:cTn id="9" dur="2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3"/>
                                        </p:tgtEl>
                                      </p:cBhvr>
                                    </p:animEffect>
                                  </p:childTnLst>
                                </p:cTn>
                              </p:par>
                            </p:childTnLst>
                          </p:cTn>
                        </p:par>
                        <p:par>
                          <p:cTn id="12" fill="hold">
                            <p:stCondLst>
                              <p:cond delay="4800"/>
                            </p:stCondLst>
                            <p:childTnLst>
                              <p:par>
                                <p:cTn id="13" presetID="22" presetClass="entr" presetSubtype="8" fill="hold" grpId="0" nodeType="after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Effect transition="in" filter="wipe(left)">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105"/>
          <p:cNvSpPr>
            <a:spLocks noChangeArrowheads="1"/>
          </p:cNvSpPr>
          <p:nvPr/>
        </p:nvSpPr>
        <p:spPr bwMode="auto">
          <a:xfrm>
            <a:off x="1199456" y="5719533"/>
            <a:ext cx="10361612" cy="874713"/>
          </a:xfrm>
          <a:prstGeom prst="ellipse">
            <a:avLst/>
          </a:prstGeom>
          <a:solidFill>
            <a:srgbClr val="95DE00"/>
          </a:solidFill>
          <a:ln w="9525">
            <a:solidFill>
              <a:srgbClr val="000000"/>
            </a:solidFill>
            <a:round/>
          </a:ln>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pic>
        <p:nvPicPr>
          <p:cNvPr id="2" name="图片 1"/>
          <p:cNvPicPr>
            <a:picLocks noChangeAspect="1"/>
          </p:cNvPicPr>
          <p:nvPr/>
        </p:nvPicPr>
        <p:blipFill>
          <a:blip r:embed="rId2"/>
          <a:stretch>
            <a:fillRect/>
          </a:stretch>
        </p:blipFill>
        <p:spPr>
          <a:xfrm>
            <a:off x="1342766" y="1069925"/>
            <a:ext cx="2587500" cy="1417500"/>
          </a:xfrm>
          <a:prstGeom prst="rect">
            <a:avLst/>
          </a:prstGeom>
        </p:spPr>
      </p:pic>
      <p:pic>
        <p:nvPicPr>
          <p:cNvPr id="3" name="图片 2"/>
          <p:cNvPicPr>
            <a:picLocks noChangeAspect="1"/>
          </p:cNvPicPr>
          <p:nvPr/>
        </p:nvPicPr>
        <p:blipFill>
          <a:blip r:embed="rId2"/>
          <a:stretch>
            <a:fillRect/>
          </a:stretch>
        </p:blipFill>
        <p:spPr>
          <a:xfrm>
            <a:off x="7093481" y="931510"/>
            <a:ext cx="1383753" cy="758056"/>
          </a:xfrm>
          <a:prstGeom prst="rect">
            <a:avLst/>
          </a:prstGeom>
        </p:spPr>
      </p:pic>
      <p:pic>
        <p:nvPicPr>
          <p:cNvPr id="4" name="图片 3"/>
          <p:cNvPicPr>
            <a:picLocks noChangeAspect="1"/>
          </p:cNvPicPr>
          <p:nvPr/>
        </p:nvPicPr>
        <p:blipFill>
          <a:blip r:embed="rId2"/>
          <a:stretch>
            <a:fillRect/>
          </a:stretch>
        </p:blipFill>
        <p:spPr>
          <a:xfrm>
            <a:off x="8605630" y="1363848"/>
            <a:ext cx="1926387" cy="1055325"/>
          </a:xfrm>
          <a:prstGeom prst="rect">
            <a:avLst/>
          </a:prstGeom>
        </p:spPr>
      </p:pic>
      <p:pic>
        <p:nvPicPr>
          <p:cNvPr id="5" name="图片 4"/>
          <p:cNvPicPr>
            <a:picLocks noChangeAspect="1"/>
          </p:cNvPicPr>
          <p:nvPr/>
        </p:nvPicPr>
        <p:blipFill>
          <a:blip r:embed="rId3"/>
          <a:stretch>
            <a:fillRect/>
          </a:stretch>
        </p:blipFill>
        <p:spPr>
          <a:xfrm>
            <a:off x="2043830" y="434767"/>
            <a:ext cx="8104341" cy="5596323"/>
          </a:xfrm>
          <a:prstGeom prst="rect">
            <a:avLst/>
          </a:prstGeom>
        </p:spPr>
      </p:pic>
      <p:grpSp>
        <p:nvGrpSpPr>
          <p:cNvPr id="320" name="组合 319"/>
          <p:cNvGrpSpPr/>
          <p:nvPr/>
        </p:nvGrpSpPr>
        <p:grpSpPr>
          <a:xfrm>
            <a:off x="1931816" y="4690091"/>
            <a:ext cx="814387" cy="1427163"/>
            <a:chOff x="1657915" y="4686478"/>
            <a:chExt cx="814387" cy="1427163"/>
          </a:xfrm>
        </p:grpSpPr>
        <p:sp>
          <p:nvSpPr>
            <p:cNvPr id="7" name="Freeform 67"/>
            <p:cNvSpPr/>
            <p:nvPr/>
          </p:nvSpPr>
          <p:spPr bwMode="auto">
            <a:xfrm>
              <a:off x="2056377" y="5200828"/>
              <a:ext cx="88900" cy="912813"/>
            </a:xfrm>
            <a:custGeom>
              <a:avLst/>
              <a:gdLst>
                <a:gd name="T0" fmla="*/ 23 w 24"/>
                <a:gd name="T1" fmla="*/ 233 h 242"/>
                <a:gd name="T2" fmla="*/ 15 w 24"/>
                <a:gd name="T3" fmla="*/ 242 h 242"/>
                <a:gd name="T4" fmla="*/ 6 w 24"/>
                <a:gd name="T5" fmla="*/ 234 h 242"/>
                <a:gd name="T6" fmla="*/ 0 w 24"/>
                <a:gd name="T7" fmla="*/ 9 h 242"/>
                <a:gd name="T8" fmla="*/ 9 w 24"/>
                <a:gd name="T9" fmla="*/ 0 h 242"/>
                <a:gd name="T10" fmla="*/ 18 w 24"/>
                <a:gd name="T11" fmla="*/ 9 h 242"/>
                <a:gd name="T12" fmla="*/ 23 w 24"/>
                <a:gd name="T13" fmla="*/ 233 h 242"/>
              </a:gdLst>
              <a:ahLst/>
              <a:cxnLst>
                <a:cxn ang="0">
                  <a:pos x="T0" y="T1"/>
                </a:cxn>
                <a:cxn ang="0">
                  <a:pos x="T2" y="T3"/>
                </a:cxn>
                <a:cxn ang="0">
                  <a:pos x="T4" y="T5"/>
                </a:cxn>
                <a:cxn ang="0">
                  <a:pos x="T6" y="T7"/>
                </a:cxn>
                <a:cxn ang="0">
                  <a:pos x="T8" y="T9"/>
                </a:cxn>
                <a:cxn ang="0">
                  <a:pos x="T10" y="T11"/>
                </a:cxn>
                <a:cxn ang="0">
                  <a:pos x="T12" y="T13"/>
                </a:cxn>
              </a:cxnLst>
              <a:rect l="0" t="0" r="r" b="b"/>
              <a:pathLst>
                <a:path w="24" h="242">
                  <a:moveTo>
                    <a:pt x="23" y="233"/>
                  </a:moveTo>
                  <a:cubicBezTo>
                    <a:pt x="24" y="238"/>
                    <a:pt x="20" y="242"/>
                    <a:pt x="15" y="242"/>
                  </a:cubicBezTo>
                  <a:cubicBezTo>
                    <a:pt x="10" y="242"/>
                    <a:pt x="6" y="239"/>
                    <a:pt x="6" y="234"/>
                  </a:cubicBezTo>
                  <a:cubicBezTo>
                    <a:pt x="0" y="9"/>
                    <a:pt x="0" y="9"/>
                    <a:pt x="0" y="9"/>
                  </a:cubicBezTo>
                  <a:cubicBezTo>
                    <a:pt x="0" y="4"/>
                    <a:pt x="4" y="0"/>
                    <a:pt x="9" y="0"/>
                  </a:cubicBezTo>
                  <a:cubicBezTo>
                    <a:pt x="14" y="0"/>
                    <a:pt x="18" y="4"/>
                    <a:pt x="18" y="9"/>
                  </a:cubicBezTo>
                  <a:cubicBezTo>
                    <a:pt x="23" y="233"/>
                    <a:pt x="23" y="233"/>
                    <a:pt x="23" y="233"/>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8" name="Freeform 68"/>
            <p:cNvSpPr/>
            <p:nvPr/>
          </p:nvSpPr>
          <p:spPr bwMode="auto">
            <a:xfrm>
              <a:off x="1657915" y="4686478"/>
              <a:ext cx="814387" cy="846138"/>
            </a:xfrm>
            <a:custGeom>
              <a:avLst/>
              <a:gdLst>
                <a:gd name="T0" fmla="*/ 212 w 217"/>
                <a:gd name="T1" fmla="*/ 105 h 224"/>
                <a:gd name="T2" fmla="*/ 118 w 217"/>
                <a:gd name="T3" fmla="*/ 220 h 224"/>
                <a:gd name="T4" fmla="*/ 5 w 217"/>
                <a:gd name="T5" fmla="*/ 119 h 224"/>
                <a:gd name="T6" fmla="*/ 99 w 217"/>
                <a:gd name="T7" fmla="*/ 4 h 224"/>
                <a:gd name="T8" fmla="*/ 212 w 217"/>
                <a:gd name="T9" fmla="*/ 105 h 224"/>
              </a:gdLst>
              <a:ahLst/>
              <a:cxnLst>
                <a:cxn ang="0">
                  <a:pos x="T0" y="T1"/>
                </a:cxn>
                <a:cxn ang="0">
                  <a:pos x="T2" y="T3"/>
                </a:cxn>
                <a:cxn ang="0">
                  <a:pos x="T4" y="T5"/>
                </a:cxn>
                <a:cxn ang="0">
                  <a:pos x="T6" y="T7"/>
                </a:cxn>
                <a:cxn ang="0">
                  <a:pos x="T8" y="T9"/>
                </a:cxn>
              </a:cxnLst>
              <a:rect l="0" t="0" r="r" b="b"/>
              <a:pathLst>
                <a:path w="217" h="224">
                  <a:moveTo>
                    <a:pt x="212" y="105"/>
                  </a:moveTo>
                  <a:cubicBezTo>
                    <a:pt x="217" y="165"/>
                    <a:pt x="174" y="216"/>
                    <a:pt x="118" y="220"/>
                  </a:cubicBezTo>
                  <a:cubicBezTo>
                    <a:pt x="61" y="224"/>
                    <a:pt x="10" y="179"/>
                    <a:pt x="5" y="119"/>
                  </a:cubicBezTo>
                  <a:cubicBezTo>
                    <a:pt x="0" y="59"/>
                    <a:pt x="43" y="8"/>
                    <a:pt x="99" y="4"/>
                  </a:cubicBezTo>
                  <a:cubicBezTo>
                    <a:pt x="156" y="0"/>
                    <a:pt x="207" y="45"/>
                    <a:pt x="212" y="105"/>
                  </a:cubicBezTo>
                </a:path>
              </a:pathLst>
            </a:custGeom>
            <a:solidFill>
              <a:srgbClr val="86E1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9" name="Freeform 69"/>
            <p:cNvSpPr/>
            <p:nvPr/>
          </p:nvSpPr>
          <p:spPr bwMode="auto">
            <a:xfrm>
              <a:off x="1740465" y="4834115"/>
              <a:ext cx="33337" cy="536575"/>
            </a:xfrm>
            <a:custGeom>
              <a:avLst/>
              <a:gdLst>
                <a:gd name="T0" fmla="*/ 0 w 9"/>
                <a:gd name="T1" fmla="*/ 11 h 142"/>
                <a:gd name="T2" fmla="*/ 0 w 9"/>
                <a:gd name="T3" fmla="*/ 131 h 142"/>
                <a:gd name="T4" fmla="*/ 9 w 9"/>
                <a:gd name="T5" fmla="*/ 142 h 142"/>
                <a:gd name="T6" fmla="*/ 9 w 9"/>
                <a:gd name="T7" fmla="*/ 0 h 142"/>
                <a:gd name="T8" fmla="*/ 0 w 9"/>
                <a:gd name="T9" fmla="*/ 11 h 142"/>
              </a:gdLst>
              <a:ahLst/>
              <a:cxnLst>
                <a:cxn ang="0">
                  <a:pos x="T0" y="T1"/>
                </a:cxn>
                <a:cxn ang="0">
                  <a:pos x="T2" y="T3"/>
                </a:cxn>
                <a:cxn ang="0">
                  <a:pos x="T4" y="T5"/>
                </a:cxn>
                <a:cxn ang="0">
                  <a:pos x="T6" y="T7"/>
                </a:cxn>
                <a:cxn ang="0">
                  <a:pos x="T8" y="T9"/>
                </a:cxn>
              </a:cxnLst>
              <a:rect l="0" t="0" r="r" b="b"/>
              <a:pathLst>
                <a:path w="9" h="142">
                  <a:moveTo>
                    <a:pt x="0" y="11"/>
                  </a:moveTo>
                  <a:cubicBezTo>
                    <a:pt x="0" y="131"/>
                    <a:pt x="0" y="131"/>
                    <a:pt x="0" y="131"/>
                  </a:cubicBezTo>
                  <a:cubicBezTo>
                    <a:pt x="3" y="135"/>
                    <a:pt x="6" y="139"/>
                    <a:pt x="9" y="142"/>
                  </a:cubicBezTo>
                  <a:cubicBezTo>
                    <a:pt x="9" y="0"/>
                    <a:pt x="9" y="0"/>
                    <a:pt x="9" y="0"/>
                  </a:cubicBezTo>
                  <a:cubicBezTo>
                    <a:pt x="6" y="3"/>
                    <a:pt x="3" y="7"/>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10" name="Freeform 70"/>
            <p:cNvSpPr/>
            <p:nvPr/>
          </p:nvSpPr>
          <p:spPr bwMode="auto">
            <a:xfrm>
              <a:off x="1845240" y="4746803"/>
              <a:ext cx="30162" cy="714375"/>
            </a:xfrm>
            <a:custGeom>
              <a:avLst/>
              <a:gdLst>
                <a:gd name="T0" fmla="*/ 8 w 8"/>
                <a:gd name="T1" fmla="*/ 0 h 189"/>
                <a:gd name="T2" fmla="*/ 0 w 8"/>
                <a:gd name="T3" fmla="*/ 6 h 189"/>
                <a:gd name="T4" fmla="*/ 0 w 8"/>
                <a:gd name="T5" fmla="*/ 184 h 189"/>
                <a:gd name="T6" fmla="*/ 8 w 8"/>
                <a:gd name="T7" fmla="*/ 189 h 189"/>
                <a:gd name="T8" fmla="*/ 8 w 8"/>
                <a:gd name="T9" fmla="*/ 0 h 189"/>
              </a:gdLst>
              <a:ahLst/>
              <a:cxnLst>
                <a:cxn ang="0">
                  <a:pos x="T0" y="T1"/>
                </a:cxn>
                <a:cxn ang="0">
                  <a:pos x="T2" y="T3"/>
                </a:cxn>
                <a:cxn ang="0">
                  <a:pos x="T4" y="T5"/>
                </a:cxn>
                <a:cxn ang="0">
                  <a:pos x="T6" y="T7"/>
                </a:cxn>
                <a:cxn ang="0">
                  <a:pos x="T8" y="T9"/>
                </a:cxn>
              </a:cxnLst>
              <a:rect l="0" t="0" r="r" b="b"/>
              <a:pathLst>
                <a:path w="8" h="189">
                  <a:moveTo>
                    <a:pt x="8" y="0"/>
                  </a:moveTo>
                  <a:cubicBezTo>
                    <a:pt x="5" y="2"/>
                    <a:pt x="2" y="4"/>
                    <a:pt x="0" y="6"/>
                  </a:cubicBezTo>
                  <a:cubicBezTo>
                    <a:pt x="0" y="184"/>
                    <a:pt x="0" y="184"/>
                    <a:pt x="0" y="184"/>
                  </a:cubicBezTo>
                  <a:cubicBezTo>
                    <a:pt x="2" y="186"/>
                    <a:pt x="5" y="187"/>
                    <a:pt x="8" y="189"/>
                  </a:cubicBezTo>
                  <a:cubicBezTo>
                    <a:pt x="8" y="0"/>
                    <a:pt x="8" y="0"/>
                    <a:pt x="8" y="0"/>
                  </a:cubicBezTo>
                </a:path>
              </a:pathLst>
            </a:custGeom>
            <a:solidFill>
              <a:srgbClr val="47A7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11" name="Freeform 71"/>
            <p:cNvSpPr/>
            <p:nvPr/>
          </p:nvSpPr>
          <p:spPr bwMode="auto">
            <a:xfrm>
              <a:off x="1957952" y="4705528"/>
              <a:ext cx="30162" cy="804863"/>
            </a:xfrm>
            <a:custGeom>
              <a:avLst/>
              <a:gdLst>
                <a:gd name="T0" fmla="*/ 0 w 8"/>
                <a:gd name="T1" fmla="*/ 2 h 213"/>
                <a:gd name="T2" fmla="*/ 0 w 8"/>
                <a:gd name="T3" fmla="*/ 210 h 213"/>
                <a:gd name="T4" fmla="*/ 8 w 8"/>
                <a:gd name="T5" fmla="*/ 213 h 213"/>
                <a:gd name="T6" fmla="*/ 8 w 8"/>
                <a:gd name="T7" fmla="*/ 0 h 213"/>
                <a:gd name="T8" fmla="*/ 0 w 8"/>
                <a:gd name="T9" fmla="*/ 2 h 213"/>
              </a:gdLst>
              <a:ahLst/>
              <a:cxnLst>
                <a:cxn ang="0">
                  <a:pos x="T0" y="T1"/>
                </a:cxn>
                <a:cxn ang="0">
                  <a:pos x="T2" y="T3"/>
                </a:cxn>
                <a:cxn ang="0">
                  <a:pos x="T4" y="T5"/>
                </a:cxn>
                <a:cxn ang="0">
                  <a:pos x="T6" y="T7"/>
                </a:cxn>
                <a:cxn ang="0">
                  <a:pos x="T8" y="T9"/>
                </a:cxn>
              </a:cxnLst>
              <a:rect l="0" t="0" r="r" b="b"/>
              <a:pathLst>
                <a:path w="8" h="213">
                  <a:moveTo>
                    <a:pt x="0" y="2"/>
                  </a:moveTo>
                  <a:cubicBezTo>
                    <a:pt x="0" y="210"/>
                    <a:pt x="0" y="210"/>
                    <a:pt x="0" y="210"/>
                  </a:cubicBezTo>
                  <a:cubicBezTo>
                    <a:pt x="2" y="211"/>
                    <a:pt x="5" y="212"/>
                    <a:pt x="8" y="213"/>
                  </a:cubicBezTo>
                  <a:cubicBezTo>
                    <a:pt x="8" y="0"/>
                    <a:pt x="8" y="0"/>
                    <a:pt x="8" y="0"/>
                  </a:cubicBezTo>
                  <a:cubicBezTo>
                    <a:pt x="5" y="1"/>
                    <a:pt x="2"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12" name="Freeform 72"/>
            <p:cNvSpPr/>
            <p:nvPr/>
          </p:nvSpPr>
          <p:spPr bwMode="auto">
            <a:xfrm>
              <a:off x="2059552" y="4702353"/>
              <a:ext cx="30162" cy="814388"/>
            </a:xfrm>
            <a:custGeom>
              <a:avLst/>
              <a:gdLst>
                <a:gd name="T0" fmla="*/ 0 w 8"/>
                <a:gd name="T1" fmla="*/ 0 h 216"/>
                <a:gd name="T2" fmla="*/ 0 w 8"/>
                <a:gd name="T3" fmla="*/ 216 h 216"/>
                <a:gd name="T4" fmla="*/ 2 w 8"/>
                <a:gd name="T5" fmla="*/ 216 h 216"/>
                <a:gd name="T6" fmla="*/ 8 w 8"/>
                <a:gd name="T7" fmla="*/ 216 h 216"/>
                <a:gd name="T8" fmla="*/ 8 w 8"/>
                <a:gd name="T9" fmla="*/ 0 h 216"/>
                <a:gd name="T10" fmla="*/ 0 w 8"/>
                <a:gd name="T11" fmla="*/ 0 h 216"/>
              </a:gdLst>
              <a:ahLst/>
              <a:cxnLst>
                <a:cxn ang="0">
                  <a:pos x="T0" y="T1"/>
                </a:cxn>
                <a:cxn ang="0">
                  <a:pos x="T2" y="T3"/>
                </a:cxn>
                <a:cxn ang="0">
                  <a:pos x="T4" y="T5"/>
                </a:cxn>
                <a:cxn ang="0">
                  <a:pos x="T6" y="T7"/>
                </a:cxn>
                <a:cxn ang="0">
                  <a:pos x="T8" y="T9"/>
                </a:cxn>
                <a:cxn ang="0">
                  <a:pos x="T10" y="T11"/>
                </a:cxn>
              </a:cxnLst>
              <a:rect l="0" t="0" r="r" b="b"/>
              <a:pathLst>
                <a:path w="8" h="216">
                  <a:moveTo>
                    <a:pt x="0" y="0"/>
                  </a:moveTo>
                  <a:cubicBezTo>
                    <a:pt x="0" y="216"/>
                    <a:pt x="0" y="216"/>
                    <a:pt x="0" y="216"/>
                  </a:cubicBezTo>
                  <a:cubicBezTo>
                    <a:pt x="1" y="216"/>
                    <a:pt x="1" y="216"/>
                    <a:pt x="2" y="216"/>
                  </a:cubicBezTo>
                  <a:cubicBezTo>
                    <a:pt x="4" y="216"/>
                    <a:pt x="6" y="216"/>
                    <a:pt x="8" y="216"/>
                  </a:cubicBezTo>
                  <a:cubicBezTo>
                    <a:pt x="8" y="0"/>
                    <a:pt x="8" y="0"/>
                    <a:pt x="8" y="0"/>
                  </a:cubicBezTo>
                  <a:cubicBezTo>
                    <a:pt x="5" y="0"/>
                    <a:pt x="3" y="0"/>
                    <a:pt x="0" y="0"/>
                  </a:cubicBezTo>
                </a:path>
              </a:pathLst>
            </a:custGeom>
            <a:solidFill>
              <a:srgbClr val="47A7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13" name="Freeform 73"/>
            <p:cNvSpPr/>
            <p:nvPr/>
          </p:nvSpPr>
          <p:spPr bwMode="auto">
            <a:xfrm>
              <a:off x="2191315" y="4729340"/>
              <a:ext cx="33337" cy="768350"/>
            </a:xfrm>
            <a:custGeom>
              <a:avLst/>
              <a:gdLst>
                <a:gd name="T0" fmla="*/ 9 w 9"/>
                <a:gd name="T1" fmla="*/ 201 h 204"/>
                <a:gd name="T2" fmla="*/ 9 w 9"/>
                <a:gd name="T3" fmla="*/ 3 h 204"/>
                <a:gd name="T4" fmla="*/ 0 w 9"/>
                <a:gd name="T5" fmla="*/ 0 h 204"/>
                <a:gd name="T6" fmla="*/ 0 w 9"/>
                <a:gd name="T7" fmla="*/ 204 h 204"/>
                <a:gd name="T8" fmla="*/ 9 w 9"/>
                <a:gd name="T9" fmla="*/ 201 h 204"/>
              </a:gdLst>
              <a:ahLst/>
              <a:cxnLst>
                <a:cxn ang="0">
                  <a:pos x="T0" y="T1"/>
                </a:cxn>
                <a:cxn ang="0">
                  <a:pos x="T2" y="T3"/>
                </a:cxn>
                <a:cxn ang="0">
                  <a:pos x="T4" y="T5"/>
                </a:cxn>
                <a:cxn ang="0">
                  <a:pos x="T6" y="T7"/>
                </a:cxn>
                <a:cxn ang="0">
                  <a:pos x="T8" y="T9"/>
                </a:cxn>
              </a:cxnLst>
              <a:rect l="0" t="0" r="r" b="b"/>
              <a:pathLst>
                <a:path w="9" h="204">
                  <a:moveTo>
                    <a:pt x="9" y="201"/>
                  </a:moveTo>
                  <a:cubicBezTo>
                    <a:pt x="9" y="3"/>
                    <a:pt x="9" y="3"/>
                    <a:pt x="9" y="3"/>
                  </a:cubicBezTo>
                  <a:cubicBezTo>
                    <a:pt x="6" y="2"/>
                    <a:pt x="3" y="1"/>
                    <a:pt x="0" y="0"/>
                  </a:cubicBezTo>
                  <a:cubicBezTo>
                    <a:pt x="0" y="204"/>
                    <a:pt x="0" y="204"/>
                    <a:pt x="0" y="204"/>
                  </a:cubicBezTo>
                  <a:cubicBezTo>
                    <a:pt x="3" y="203"/>
                    <a:pt x="6" y="202"/>
                    <a:pt x="9" y="20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14" name="Freeform 74"/>
            <p:cNvSpPr/>
            <p:nvPr/>
          </p:nvSpPr>
          <p:spPr bwMode="auto">
            <a:xfrm>
              <a:off x="2296090" y="4784903"/>
              <a:ext cx="30162" cy="660400"/>
            </a:xfrm>
            <a:custGeom>
              <a:avLst/>
              <a:gdLst>
                <a:gd name="T0" fmla="*/ 0 w 8"/>
                <a:gd name="T1" fmla="*/ 0 h 175"/>
                <a:gd name="T2" fmla="*/ 0 w 8"/>
                <a:gd name="T3" fmla="*/ 175 h 175"/>
                <a:gd name="T4" fmla="*/ 8 w 8"/>
                <a:gd name="T5" fmla="*/ 168 h 175"/>
                <a:gd name="T6" fmla="*/ 8 w 8"/>
                <a:gd name="T7" fmla="*/ 8 h 175"/>
                <a:gd name="T8" fmla="*/ 0 w 8"/>
                <a:gd name="T9" fmla="*/ 0 h 175"/>
              </a:gdLst>
              <a:ahLst/>
              <a:cxnLst>
                <a:cxn ang="0">
                  <a:pos x="T0" y="T1"/>
                </a:cxn>
                <a:cxn ang="0">
                  <a:pos x="T2" y="T3"/>
                </a:cxn>
                <a:cxn ang="0">
                  <a:pos x="T4" y="T5"/>
                </a:cxn>
                <a:cxn ang="0">
                  <a:pos x="T6" y="T7"/>
                </a:cxn>
                <a:cxn ang="0">
                  <a:pos x="T8" y="T9"/>
                </a:cxn>
              </a:cxnLst>
              <a:rect l="0" t="0" r="r" b="b"/>
              <a:pathLst>
                <a:path w="8" h="175">
                  <a:moveTo>
                    <a:pt x="0" y="0"/>
                  </a:moveTo>
                  <a:cubicBezTo>
                    <a:pt x="0" y="175"/>
                    <a:pt x="0" y="175"/>
                    <a:pt x="0" y="175"/>
                  </a:cubicBezTo>
                  <a:cubicBezTo>
                    <a:pt x="3" y="173"/>
                    <a:pt x="5" y="170"/>
                    <a:pt x="8" y="168"/>
                  </a:cubicBezTo>
                  <a:cubicBezTo>
                    <a:pt x="8" y="8"/>
                    <a:pt x="8" y="8"/>
                    <a:pt x="8" y="8"/>
                  </a:cubicBezTo>
                  <a:cubicBezTo>
                    <a:pt x="5" y="5"/>
                    <a:pt x="3" y="3"/>
                    <a:pt x="0" y="0"/>
                  </a:cubicBezTo>
                </a:path>
              </a:pathLst>
            </a:custGeom>
            <a:solidFill>
              <a:srgbClr val="47A7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grpSp>
      <p:grpSp>
        <p:nvGrpSpPr>
          <p:cNvPr id="319" name="组合 318"/>
          <p:cNvGrpSpPr/>
          <p:nvPr/>
        </p:nvGrpSpPr>
        <p:grpSpPr>
          <a:xfrm>
            <a:off x="2783465" y="5019853"/>
            <a:ext cx="582612" cy="1025525"/>
            <a:chOff x="2565965" y="5019853"/>
            <a:chExt cx="582612" cy="1025525"/>
          </a:xfrm>
        </p:grpSpPr>
        <p:sp>
          <p:nvSpPr>
            <p:cNvPr id="15" name="Freeform 75"/>
            <p:cNvSpPr/>
            <p:nvPr/>
          </p:nvSpPr>
          <p:spPr bwMode="auto">
            <a:xfrm>
              <a:off x="2851715" y="5389740"/>
              <a:ext cx="60325" cy="655638"/>
            </a:xfrm>
            <a:custGeom>
              <a:avLst/>
              <a:gdLst>
                <a:gd name="T0" fmla="*/ 16 w 16"/>
                <a:gd name="T1" fmla="*/ 167 h 174"/>
                <a:gd name="T2" fmla="*/ 10 w 16"/>
                <a:gd name="T3" fmla="*/ 174 h 174"/>
                <a:gd name="T4" fmla="*/ 4 w 16"/>
                <a:gd name="T5" fmla="*/ 167 h 174"/>
                <a:gd name="T6" fmla="*/ 0 w 16"/>
                <a:gd name="T7" fmla="*/ 6 h 174"/>
                <a:gd name="T8" fmla="*/ 6 w 16"/>
                <a:gd name="T9" fmla="*/ 0 h 174"/>
                <a:gd name="T10" fmla="*/ 12 w 16"/>
                <a:gd name="T11" fmla="*/ 6 h 174"/>
                <a:gd name="T12" fmla="*/ 16 w 16"/>
                <a:gd name="T13" fmla="*/ 167 h 174"/>
              </a:gdLst>
              <a:ahLst/>
              <a:cxnLst>
                <a:cxn ang="0">
                  <a:pos x="T0" y="T1"/>
                </a:cxn>
                <a:cxn ang="0">
                  <a:pos x="T2" y="T3"/>
                </a:cxn>
                <a:cxn ang="0">
                  <a:pos x="T4" y="T5"/>
                </a:cxn>
                <a:cxn ang="0">
                  <a:pos x="T6" y="T7"/>
                </a:cxn>
                <a:cxn ang="0">
                  <a:pos x="T8" y="T9"/>
                </a:cxn>
                <a:cxn ang="0">
                  <a:pos x="T10" y="T11"/>
                </a:cxn>
                <a:cxn ang="0">
                  <a:pos x="T12" y="T13"/>
                </a:cxn>
              </a:cxnLst>
              <a:rect l="0" t="0" r="r" b="b"/>
              <a:pathLst>
                <a:path w="16" h="174">
                  <a:moveTo>
                    <a:pt x="16" y="167"/>
                  </a:moveTo>
                  <a:cubicBezTo>
                    <a:pt x="16" y="171"/>
                    <a:pt x="14" y="173"/>
                    <a:pt x="10" y="174"/>
                  </a:cubicBezTo>
                  <a:cubicBezTo>
                    <a:pt x="7" y="174"/>
                    <a:pt x="4" y="171"/>
                    <a:pt x="4" y="167"/>
                  </a:cubicBezTo>
                  <a:cubicBezTo>
                    <a:pt x="0" y="6"/>
                    <a:pt x="0" y="6"/>
                    <a:pt x="0" y="6"/>
                  </a:cubicBezTo>
                  <a:cubicBezTo>
                    <a:pt x="0" y="3"/>
                    <a:pt x="2" y="0"/>
                    <a:pt x="6" y="0"/>
                  </a:cubicBezTo>
                  <a:cubicBezTo>
                    <a:pt x="9" y="0"/>
                    <a:pt x="12" y="3"/>
                    <a:pt x="12" y="6"/>
                  </a:cubicBezTo>
                  <a:cubicBezTo>
                    <a:pt x="16" y="167"/>
                    <a:pt x="16" y="167"/>
                    <a:pt x="16" y="167"/>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16" name="Freeform 76"/>
            <p:cNvSpPr/>
            <p:nvPr/>
          </p:nvSpPr>
          <p:spPr bwMode="auto">
            <a:xfrm>
              <a:off x="2565965" y="5019853"/>
              <a:ext cx="582612" cy="606425"/>
            </a:xfrm>
            <a:custGeom>
              <a:avLst/>
              <a:gdLst>
                <a:gd name="T0" fmla="*/ 151 w 155"/>
                <a:gd name="T1" fmla="*/ 76 h 161"/>
                <a:gd name="T2" fmla="*/ 84 w 155"/>
                <a:gd name="T3" fmla="*/ 158 h 161"/>
                <a:gd name="T4" fmla="*/ 3 w 155"/>
                <a:gd name="T5" fmla="*/ 86 h 161"/>
                <a:gd name="T6" fmla="*/ 71 w 155"/>
                <a:gd name="T7" fmla="*/ 3 h 161"/>
                <a:gd name="T8" fmla="*/ 151 w 155"/>
                <a:gd name="T9" fmla="*/ 76 h 161"/>
              </a:gdLst>
              <a:ahLst/>
              <a:cxnLst>
                <a:cxn ang="0">
                  <a:pos x="T0" y="T1"/>
                </a:cxn>
                <a:cxn ang="0">
                  <a:pos x="T2" y="T3"/>
                </a:cxn>
                <a:cxn ang="0">
                  <a:pos x="T4" y="T5"/>
                </a:cxn>
                <a:cxn ang="0">
                  <a:pos x="T6" y="T7"/>
                </a:cxn>
                <a:cxn ang="0">
                  <a:pos x="T8" y="T9"/>
                </a:cxn>
              </a:cxnLst>
              <a:rect l="0" t="0" r="r" b="b"/>
              <a:pathLst>
                <a:path w="155" h="161">
                  <a:moveTo>
                    <a:pt x="151" y="76"/>
                  </a:moveTo>
                  <a:cubicBezTo>
                    <a:pt x="155" y="119"/>
                    <a:pt x="125" y="155"/>
                    <a:pt x="84" y="158"/>
                  </a:cubicBezTo>
                  <a:cubicBezTo>
                    <a:pt x="43" y="161"/>
                    <a:pt x="7" y="128"/>
                    <a:pt x="3" y="86"/>
                  </a:cubicBezTo>
                  <a:cubicBezTo>
                    <a:pt x="0" y="43"/>
                    <a:pt x="30" y="6"/>
                    <a:pt x="71" y="3"/>
                  </a:cubicBezTo>
                  <a:cubicBezTo>
                    <a:pt x="112" y="0"/>
                    <a:pt x="148" y="33"/>
                    <a:pt x="151" y="76"/>
                  </a:cubicBezTo>
                </a:path>
              </a:pathLst>
            </a:custGeom>
            <a:solidFill>
              <a:srgbClr val="FF9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17" name="Freeform 77"/>
            <p:cNvSpPr/>
            <p:nvPr/>
          </p:nvSpPr>
          <p:spPr bwMode="auto">
            <a:xfrm>
              <a:off x="2626290" y="5124628"/>
              <a:ext cx="19050" cy="385763"/>
            </a:xfrm>
            <a:custGeom>
              <a:avLst/>
              <a:gdLst>
                <a:gd name="T0" fmla="*/ 0 w 5"/>
                <a:gd name="T1" fmla="*/ 8 h 102"/>
                <a:gd name="T2" fmla="*/ 0 w 5"/>
                <a:gd name="T3" fmla="*/ 94 h 102"/>
                <a:gd name="T4" fmla="*/ 5 w 5"/>
                <a:gd name="T5" fmla="*/ 102 h 102"/>
                <a:gd name="T6" fmla="*/ 5 w 5"/>
                <a:gd name="T7" fmla="*/ 0 h 102"/>
                <a:gd name="T8" fmla="*/ 0 w 5"/>
                <a:gd name="T9" fmla="*/ 8 h 102"/>
              </a:gdLst>
              <a:ahLst/>
              <a:cxnLst>
                <a:cxn ang="0">
                  <a:pos x="T0" y="T1"/>
                </a:cxn>
                <a:cxn ang="0">
                  <a:pos x="T2" y="T3"/>
                </a:cxn>
                <a:cxn ang="0">
                  <a:pos x="T4" y="T5"/>
                </a:cxn>
                <a:cxn ang="0">
                  <a:pos x="T6" y="T7"/>
                </a:cxn>
                <a:cxn ang="0">
                  <a:pos x="T8" y="T9"/>
                </a:cxn>
              </a:cxnLst>
              <a:rect l="0" t="0" r="r" b="b"/>
              <a:pathLst>
                <a:path w="5" h="102">
                  <a:moveTo>
                    <a:pt x="0" y="8"/>
                  </a:moveTo>
                  <a:cubicBezTo>
                    <a:pt x="0" y="94"/>
                    <a:pt x="0" y="94"/>
                    <a:pt x="0" y="94"/>
                  </a:cubicBezTo>
                  <a:cubicBezTo>
                    <a:pt x="1" y="97"/>
                    <a:pt x="3" y="100"/>
                    <a:pt x="5" y="102"/>
                  </a:cubicBezTo>
                  <a:cubicBezTo>
                    <a:pt x="5" y="0"/>
                    <a:pt x="5" y="0"/>
                    <a:pt x="5" y="0"/>
                  </a:cubicBezTo>
                  <a:cubicBezTo>
                    <a:pt x="3" y="3"/>
                    <a:pt x="1" y="5"/>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18" name="Freeform 78"/>
            <p:cNvSpPr/>
            <p:nvPr/>
          </p:nvSpPr>
          <p:spPr bwMode="auto">
            <a:xfrm>
              <a:off x="2697727" y="5559603"/>
              <a:ext cx="11112" cy="6350"/>
            </a:xfrm>
            <a:custGeom>
              <a:avLst/>
              <a:gdLst>
                <a:gd name="T0" fmla="*/ 0 w 3"/>
                <a:gd name="T1" fmla="*/ 0 h 2"/>
                <a:gd name="T2" fmla="*/ 0 w 3"/>
                <a:gd name="T3" fmla="*/ 1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1"/>
                    <a:pt x="0" y="1"/>
                    <a:pt x="0" y="1"/>
                  </a:cubicBezTo>
                  <a:cubicBezTo>
                    <a:pt x="1" y="1"/>
                    <a:pt x="2" y="2"/>
                    <a:pt x="3" y="2"/>
                  </a:cubicBezTo>
                  <a:cubicBezTo>
                    <a:pt x="2" y="2"/>
                    <a:pt x="1" y="1"/>
                    <a:pt x="0" y="0"/>
                  </a:cubicBezTo>
                </a:path>
              </a:pathLst>
            </a:custGeom>
            <a:solidFill>
              <a:srgbClr val="E87E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19" name="Freeform 79"/>
            <p:cNvSpPr/>
            <p:nvPr/>
          </p:nvSpPr>
          <p:spPr bwMode="auto">
            <a:xfrm>
              <a:off x="2697727" y="5064303"/>
              <a:ext cx="22225" cy="509588"/>
            </a:xfrm>
            <a:custGeom>
              <a:avLst/>
              <a:gdLst>
                <a:gd name="T0" fmla="*/ 6 w 6"/>
                <a:gd name="T1" fmla="*/ 0 h 135"/>
                <a:gd name="T2" fmla="*/ 0 w 6"/>
                <a:gd name="T3" fmla="*/ 4 h 135"/>
                <a:gd name="T4" fmla="*/ 0 w 6"/>
                <a:gd name="T5" fmla="*/ 131 h 135"/>
                <a:gd name="T6" fmla="*/ 3 w 6"/>
                <a:gd name="T7" fmla="*/ 133 h 135"/>
                <a:gd name="T8" fmla="*/ 6 w 6"/>
                <a:gd name="T9" fmla="*/ 135 h 135"/>
                <a:gd name="T10" fmla="*/ 6 w 6"/>
                <a:gd name="T11" fmla="*/ 0 h 135"/>
              </a:gdLst>
              <a:ahLst/>
              <a:cxnLst>
                <a:cxn ang="0">
                  <a:pos x="T0" y="T1"/>
                </a:cxn>
                <a:cxn ang="0">
                  <a:pos x="T2" y="T3"/>
                </a:cxn>
                <a:cxn ang="0">
                  <a:pos x="T4" y="T5"/>
                </a:cxn>
                <a:cxn ang="0">
                  <a:pos x="T6" y="T7"/>
                </a:cxn>
                <a:cxn ang="0">
                  <a:pos x="T8" y="T9"/>
                </a:cxn>
                <a:cxn ang="0">
                  <a:pos x="T10" y="T11"/>
                </a:cxn>
              </a:cxnLst>
              <a:rect l="0" t="0" r="r" b="b"/>
              <a:pathLst>
                <a:path w="6" h="135">
                  <a:moveTo>
                    <a:pt x="6" y="0"/>
                  </a:moveTo>
                  <a:cubicBezTo>
                    <a:pt x="4" y="1"/>
                    <a:pt x="2" y="3"/>
                    <a:pt x="0" y="4"/>
                  </a:cubicBezTo>
                  <a:cubicBezTo>
                    <a:pt x="0" y="131"/>
                    <a:pt x="0" y="131"/>
                    <a:pt x="0" y="131"/>
                  </a:cubicBezTo>
                  <a:cubicBezTo>
                    <a:pt x="1" y="132"/>
                    <a:pt x="2" y="133"/>
                    <a:pt x="3" y="133"/>
                  </a:cubicBezTo>
                  <a:cubicBezTo>
                    <a:pt x="4" y="134"/>
                    <a:pt x="5" y="135"/>
                    <a:pt x="6" y="135"/>
                  </a:cubicBezTo>
                  <a:cubicBezTo>
                    <a:pt x="6" y="0"/>
                    <a:pt x="6" y="0"/>
                    <a:pt x="6" y="0"/>
                  </a:cubicBezTo>
                </a:path>
              </a:pathLst>
            </a:custGeom>
            <a:solidFill>
              <a:srgbClr val="E84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20" name="Freeform 80"/>
            <p:cNvSpPr/>
            <p:nvPr/>
          </p:nvSpPr>
          <p:spPr bwMode="auto">
            <a:xfrm>
              <a:off x="2780277" y="5034140"/>
              <a:ext cx="22225" cy="573088"/>
            </a:xfrm>
            <a:custGeom>
              <a:avLst/>
              <a:gdLst>
                <a:gd name="T0" fmla="*/ 0 w 6"/>
                <a:gd name="T1" fmla="*/ 2 h 152"/>
                <a:gd name="T2" fmla="*/ 0 w 6"/>
                <a:gd name="T3" fmla="*/ 151 h 152"/>
                <a:gd name="T4" fmla="*/ 6 w 6"/>
                <a:gd name="T5" fmla="*/ 152 h 152"/>
                <a:gd name="T6" fmla="*/ 6 w 6"/>
                <a:gd name="T7" fmla="*/ 0 h 152"/>
                <a:gd name="T8" fmla="*/ 0 w 6"/>
                <a:gd name="T9" fmla="*/ 2 h 152"/>
              </a:gdLst>
              <a:ahLst/>
              <a:cxnLst>
                <a:cxn ang="0">
                  <a:pos x="T0" y="T1"/>
                </a:cxn>
                <a:cxn ang="0">
                  <a:pos x="T2" y="T3"/>
                </a:cxn>
                <a:cxn ang="0">
                  <a:pos x="T4" y="T5"/>
                </a:cxn>
                <a:cxn ang="0">
                  <a:pos x="T6" y="T7"/>
                </a:cxn>
                <a:cxn ang="0">
                  <a:pos x="T8" y="T9"/>
                </a:cxn>
              </a:cxnLst>
              <a:rect l="0" t="0" r="r" b="b"/>
              <a:pathLst>
                <a:path w="6" h="152">
                  <a:moveTo>
                    <a:pt x="0" y="2"/>
                  </a:moveTo>
                  <a:cubicBezTo>
                    <a:pt x="0" y="151"/>
                    <a:pt x="0" y="151"/>
                    <a:pt x="0" y="151"/>
                  </a:cubicBezTo>
                  <a:cubicBezTo>
                    <a:pt x="2" y="151"/>
                    <a:pt x="4" y="152"/>
                    <a:pt x="6" y="152"/>
                  </a:cubicBezTo>
                  <a:cubicBezTo>
                    <a:pt x="6" y="0"/>
                    <a:pt x="6" y="0"/>
                    <a:pt x="6" y="0"/>
                  </a:cubicBezTo>
                  <a:cubicBezTo>
                    <a:pt x="4" y="1"/>
                    <a:pt x="2"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21" name="Freeform 81"/>
            <p:cNvSpPr/>
            <p:nvPr/>
          </p:nvSpPr>
          <p:spPr bwMode="auto">
            <a:xfrm>
              <a:off x="2851715" y="5030965"/>
              <a:ext cx="22225" cy="584200"/>
            </a:xfrm>
            <a:custGeom>
              <a:avLst/>
              <a:gdLst>
                <a:gd name="T0" fmla="*/ 0 w 6"/>
                <a:gd name="T1" fmla="*/ 0 h 155"/>
                <a:gd name="T2" fmla="*/ 0 w 6"/>
                <a:gd name="T3" fmla="*/ 155 h 155"/>
                <a:gd name="T4" fmla="*/ 2 w 6"/>
                <a:gd name="T5" fmla="*/ 155 h 155"/>
                <a:gd name="T6" fmla="*/ 6 w 6"/>
                <a:gd name="T7" fmla="*/ 155 h 155"/>
                <a:gd name="T8" fmla="*/ 6 w 6"/>
                <a:gd name="T9" fmla="*/ 0 h 155"/>
                <a:gd name="T10" fmla="*/ 0 w 6"/>
                <a:gd name="T11" fmla="*/ 0 h 155"/>
              </a:gdLst>
              <a:ahLst/>
              <a:cxnLst>
                <a:cxn ang="0">
                  <a:pos x="T0" y="T1"/>
                </a:cxn>
                <a:cxn ang="0">
                  <a:pos x="T2" y="T3"/>
                </a:cxn>
                <a:cxn ang="0">
                  <a:pos x="T4" y="T5"/>
                </a:cxn>
                <a:cxn ang="0">
                  <a:pos x="T6" y="T7"/>
                </a:cxn>
                <a:cxn ang="0">
                  <a:pos x="T8" y="T9"/>
                </a:cxn>
                <a:cxn ang="0">
                  <a:pos x="T10" y="T11"/>
                </a:cxn>
              </a:cxnLst>
              <a:rect l="0" t="0" r="r" b="b"/>
              <a:pathLst>
                <a:path w="6" h="155">
                  <a:moveTo>
                    <a:pt x="0" y="0"/>
                  </a:moveTo>
                  <a:cubicBezTo>
                    <a:pt x="0" y="155"/>
                    <a:pt x="0" y="155"/>
                    <a:pt x="0" y="155"/>
                  </a:cubicBezTo>
                  <a:cubicBezTo>
                    <a:pt x="1" y="155"/>
                    <a:pt x="1" y="155"/>
                    <a:pt x="2" y="155"/>
                  </a:cubicBezTo>
                  <a:cubicBezTo>
                    <a:pt x="3" y="155"/>
                    <a:pt x="5" y="155"/>
                    <a:pt x="6" y="155"/>
                  </a:cubicBezTo>
                  <a:cubicBezTo>
                    <a:pt x="6" y="0"/>
                    <a:pt x="6" y="0"/>
                    <a:pt x="6" y="0"/>
                  </a:cubicBezTo>
                  <a:cubicBezTo>
                    <a:pt x="4" y="0"/>
                    <a:pt x="2" y="0"/>
                    <a:pt x="0" y="0"/>
                  </a:cubicBezTo>
                </a:path>
              </a:pathLst>
            </a:custGeom>
            <a:solidFill>
              <a:srgbClr val="E84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22" name="Freeform 82"/>
            <p:cNvSpPr/>
            <p:nvPr/>
          </p:nvSpPr>
          <p:spPr bwMode="auto">
            <a:xfrm>
              <a:off x="2950140" y="5050015"/>
              <a:ext cx="22225" cy="554038"/>
            </a:xfrm>
            <a:custGeom>
              <a:avLst/>
              <a:gdLst>
                <a:gd name="T0" fmla="*/ 6 w 6"/>
                <a:gd name="T1" fmla="*/ 144 h 147"/>
                <a:gd name="T2" fmla="*/ 6 w 6"/>
                <a:gd name="T3" fmla="*/ 3 h 147"/>
                <a:gd name="T4" fmla="*/ 0 w 6"/>
                <a:gd name="T5" fmla="*/ 0 h 147"/>
                <a:gd name="T6" fmla="*/ 0 w 6"/>
                <a:gd name="T7" fmla="*/ 147 h 147"/>
                <a:gd name="T8" fmla="*/ 6 w 6"/>
                <a:gd name="T9" fmla="*/ 144 h 147"/>
              </a:gdLst>
              <a:ahLst/>
              <a:cxnLst>
                <a:cxn ang="0">
                  <a:pos x="T0" y="T1"/>
                </a:cxn>
                <a:cxn ang="0">
                  <a:pos x="T2" y="T3"/>
                </a:cxn>
                <a:cxn ang="0">
                  <a:pos x="T4" y="T5"/>
                </a:cxn>
                <a:cxn ang="0">
                  <a:pos x="T6" y="T7"/>
                </a:cxn>
                <a:cxn ang="0">
                  <a:pos x="T8" y="T9"/>
                </a:cxn>
              </a:cxnLst>
              <a:rect l="0" t="0" r="r" b="b"/>
              <a:pathLst>
                <a:path w="6" h="147">
                  <a:moveTo>
                    <a:pt x="6" y="144"/>
                  </a:moveTo>
                  <a:cubicBezTo>
                    <a:pt x="6" y="3"/>
                    <a:pt x="6" y="3"/>
                    <a:pt x="6" y="3"/>
                  </a:cubicBezTo>
                  <a:cubicBezTo>
                    <a:pt x="4" y="2"/>
                    <a:pt x="2" y="1"/>
                    <a:pt x="0" y="0"/>
                  </a:cubicBezTo>
                  <a:cubicBezTo>
                    <a:pt x="0" y="147"/>
                    <a:pt x="0" y="147"/>
                    <a:pt x="0" y="147"/>
                  </a:cubicBezTo>
                  <a:cubicBezTo>
                    <a:pt x="2" y="146"/>
                    <a:pt x="4" y="145"/>
                    <a:pt x="6" y="1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23" name="Freeform 83"/>
            <p:cNvSpPr/>
            <p:nvPr/>
          </p:nvSpPr>
          <p:spPr bwMode="auto">
            <a:xfrm>
              <a:off x="3019990" y="5091290"/>
              <a:ext cx="23812" cy="471488"/>
            </a:xfrm>
            <a:custGeom>
              <a:avLst/>
              <a:gdLst>
                <a:gd name="T0" fmla="*/ 0 w 6"/>
                <a:gd name="T1" fmla="*/ 0 h 125"/>
                <a:gd name="T2" fmla="*/ 0 w 6"/>
                <a:gd name="T3" fmla="*/ 125 h 125"/>
                <a:gd name="T4" fmla="*/ 6 w 6"/>
                <a:gd name="T5" fmla="*/ 120 h 125"/>
                <a:gd name="T6" fmla="*/ 6 w 6"/>
                <a:gd name="T7" fmla="*/ 5 h 125"/>
                <a:gd name="T8" fmla="*/ 0 w 6"/>
                <a:gd name="T9" fmla="*/ 0 h 125"/>
              </a:gdLst>
              <a:ahLst/>
              <a:cxnLst>
                <a:cxn ang="0">
                  <a:pos x="T0" y="T1"/>
                </a:cxn>
                <a:cxn ang="0">
                  <a:pos x="T2" y="T3"/>
                </a:cxn>
                <a:cxn ang="0">
                  <a:pos x="T4" y="T5"/>
                </a:cxn>
                <a:cxn ang="0">
                  <a:pos x="T6" y="T7"/>
                </a:cxn>
                <a:cxn ang="0">
                  <a:pos x="T8" y="T9"/>
                </a:cxn>
              </a:cxnLst>
              <a:rect l="0" t="0" r="r" b="b"/>
              <a:pathLst>
                <a:path w="6" h="125">
                  <a:moveTo>
                    <a:pt x="0" y="0"/>
                  </a:moveTo>
                  <a:cubicBezTo>
                    <a:pt x="0" y="125"/>
                    <a:pt x="0" y="125"/>
                    <a:pt x="0" y="125"/>
                  </a:cubicBezTo>
                  <a:cubicBezTo>
                    <a:pt x="2" y="124"/>
                    <a:pt x="4" y="122"/>
                    <a:pt x="6" y="120"/>
                  </a:cubicBezTo>
                  <a:cubicBezTo>
                    <a:pt x="6" y="5"/>
                    <a:pt x="6" y="5"/>
                    <a:pt x="6" y="5"/>
                  </a:cubicBezTo>
                  <a:cubicBezTo>
                    <a:pt x="4" y="4"/>
                    <a:pt x="2" y="2"/>
                    <a:pt x="0" y="0"/>
                  </a:cubicBezTo>
                </a:path>
              </a:pathLst>
            </a:custGeom>
            <a:solidFill>
              <a:srgbClr val="E84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grpSp>
      <p:grpSp>
        <p:nvGrpSpPr>
          <p:cNvPr id="318" name="组合 317"/>
          <p:cNvGrpSpPr/>
          <p:nvPr/>
        </p:nvGrpSpPr>
        <p:grpSpPr>
          <a:xfrm>
            <a:off x="7062619" y="5007153"/>
            <a:ext cx="581025" cy="1023937"/>
            <a:chOff x="7315765" y="5007153"/>
            <a:chExt cx="581025" cy="1023937"/>
          </a:xfrm>
        </p:grpSpPr>
        <p:sp>
          <p:nvSpPr>
            <p:cNvPr id="24" name="Freeform 84"/>
            <p:cNvSpPr/>
            <p:nvPr/>
          </p:nvSpPr>
          <p:spPr bwMode="auto">
            <a:xfrm>
              <a:off x="7601515" y="5373865"/>
              <a:ext cx="63500" cy="657225"/>
            </a:xfrm>
            <a:custGeom>
              <a:avLst/>
              <a:gdLst>
                <a:gd name="T0" fmla="*/ 16 w 17"/>
                <a:gd name="T1" fmla="*/ 168 h 174"/>
                <a:gd name="T2" fmla="*/ 10 w 17"/>
                <a:gd name="T3" fmla="*/ 174 h 174"/>
                <a:gd name="T4" fmla="*/ 4 w 17"/>
                <a:gd name="T5" fmla="*/ 168 h 174"/>
                <a:gd name="T6" fmla="*/ 0 w 17"/>
                <a:gd name="T7" fmla="*/ 7 h 174"/>
                <a:gd name="T8" fmla="*/ 6 w 17"/>
                <a:gd name="T9" fmla="*/ 1 h 174"/>
                <a:gd name="T10" fmla="*/ 12 w 17"/>
                <a:gd name="T11" fmla="*/ 7 h 174"/>
                <a:gd name="T12" fmla="*/ 16 w 17"/>
                <a:gd name="T13" fmla="*/ 168 h 174"/>
              </a:gdLst>
              <a:ahLst/>
              <a:cxnLst>
                <a:cxn ang="0">
                  <a:pos x="T0" y="T1"/>
                </a:cxn>
                <a:cxn ang="0">
                  <a:pos x="T2" y="T3"/>
                </a:cxn>
                <a:cxn ang="0">
                  <a:pos x="T4" y="T5"/>
                </a:cxn>
                <a:cxn ang="0">
                  <a:pos x="T6" y="T7"/>
                </a:cxn>
                <a:cxn ang="0">
                  <a:pos x="T8" y="T9"/>
                </a:cxn>
                <a:cxn ang="0">
                  <a:pos x="T10" y="T11"/>
                </a:cxn>
                <a:cxn ang="0">
                  <a:pos x="T12" y="T13"/>
                </a:cxn>
              </a:cxnLst>
              <a:rect l="0" t="0" r="r" b="b"/>
              <a:pathLst>
                <a:path w="17" h="174">
                  <a:moveTo>
                    <a:pt x="16" y="168"/>
                  </a:moveTo>
                  <a:cubicBezTo>
                    <a:pt x="17" y="171"/>
                    <a:pt x="14" y="174"/>
                    <a:pt x="10" y="174"/>
                  </a:cubicBezTo>
                  <a:cubicBezTo>
                    <a:pt x="7" y="174"/>
                    <a:pt x="4" y="172"/>
                    <a:pt x="4" y="168"/>
                  </a:cubicBezTo>
                  <a:cubicBezTo>
                    <a:pt x="0" y="7"/>
                    <a:pt x="0" y="7"/>
                    <a:pt x="0" y="7"/>
                  </a:cubicBezTo>
                  <a:cubicBezTo>
                    <a:pt x="0" y="4"/>
                    <a:pt x="2" y="1"/>
                    <a:pt x="6" y="1"/>
                  </a:cubicBezTo>
                  <a:cubicBezTo>
                    <a:pt x="9" y="0"/>
                    <a:pt x="12" y="3"/>
                    <a:pt x="12" y="7"/>
                  </a:cubicBezTo>
                  <a:cubicBezTo>
                    <a:pt x="16" y="168"/>
                    <a:pt x="16" y="168"/>
                    <a:pt x="16" y="168"/>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25" name="Freeform 85"/>
            <p:cNvSpPr/>
            <p:nvPr/>
          </p:nvSpPr>
          <p:spPr bwMode="auto">
            <a:xfrm>
              <a:off x="7315765" y="5007153"/>
              <a:ext cx="581025" cy="604838"/>
            </a:xfrm>
            <a:custGeom>
              <a:avLst/>
              <a:gdLst>
                <a:gd name="T0" fmla="*/ 151 w 155"/>
                <a:gd name="T1" fmla="*/ 75 h 160"/>
                <a:gd name="T2" fmla="*/ 84 w 155"/>
                <a:gd name="T3" fmla="*/ 158 h 160"/>
                <a:gd name="T4" fmla="*/ 4 w 155"/>
                <a:gd name="T5" fmla="*/ 85 h 160"/>
                <a:gd name="T6" fmla="*/ 71 w 155"/>
                <a:gd name="T7" fmla="*/ 3 h 160"/>
                <a:gd name="T8" fmla="*/ 151 w 155"/>
                <a:gd name="T9" fmla="*/ 75 h 160"/>
              </a:gdLst>
              <a:ahLst/>
              <a:cxnLst>
                <a:cxn ang="0">
                  <a:pos x="T0" y="T1"/>
                </a:cxn>
                <a:cxn ang="0">
                  <a:pos x="T2" y="T3"/>
                </a:cxn>
                <a:cxn ang="0">
                  <a:pos x="T4" y="T5"/>
                </a:cxn>
                <a:cxn ang="0">
                  <a:pos x="T6" y="T7"/>
                </a:cxn>
                <a:cxn ang="0">
                  <a:pos x="T8" y="T9"/>
                </a:cxn>
              </a:cxnLst>
              <a:rect l="0" t="0" r="r" b="b"/>
              <a:pathLst>
                <a:path w="155" h="160">
                  <a:moveTo>
                    <a:pt x="151" y="75"/>
                  </a:moveTo>
                  <a:cubicBezTo>
                    <a:pt x="155" y="118"/>
                    <a:pt x="125" y="155"/>
                    <a:pt x="84" y="158"/>
                  </a:cubicBezTo>
                  <a:cubicBezTo>
                    <a:pt x="43" y="160"/>
                    <a:pt x="7" y="128"/>
                    <a:pt x="4" y="85"/>
                  </a:cubicBezTo>
                  <a:cubicBezTo>
                    <a:pt x="0" y="42"/>
                    <a:pt x="30" y="6"/>
                    <a:pt x="71" y="3"/>
                  </a:cubicBezTo>
                  <a:cubicBezTo>
                    <a:pt x="112" y="0"/>
                    <a:pt x="148" y="32"/>
                    <a:pt x="151" y="75"/>
                  </a:cubicBezTo>
                </a:path>
              </a:pathLst>
            </a:custGeom>
            <a:solidFill>
              <a:srgbClr val="30BB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26" name="Freeform 86"/>
            <p:cNvSpPr/>
            <p:nvPr/>
          </p:nvSpPr>
          <p:spPr bwMode="auto">
            <a:xfrm>
              <a:off x="7376090" y="5113515"/>
              <a:ext cx="22225" cy="384175"/>
            </a:xfrm>
            <a:custGeom>
              <a:avLst/>
              <a:gdLst>
                <a:gd name="T0" fmla="*/ 0 w 6"/>
                <a:gd name="T1" fmla="*/ 8 h 102"/>
                <a:gd name="T2" fmla="*/ 0 w 6"/>
                <a:gd name="T3" fmla="*/ 94 h 102"/>
                <a:gd name="T4" fmla="*/ 6 w 6"/>
                <a:gd name="T5" fmla="*/ 102 h 102"/>
                <a:gd name="T6" fmla="*/ 6 w 6"/>
                <a:gd name="T7" fmla="*/ 0 h 102"/>
                <a:gd name="T8" fmla="*/ 0 w 6"/>
                <a:gd name="T9" fmla="*/ 8 h 102"/>
              </a:gdLst>
              <a:ahLst/>
              <a:cxnLst>
                <a:cxn ang="0">
                  <a:pos x="T0" y="T1"/>
                </a:cxn>
                <a:cxn ang="0">
                  <a:pos x="T2" y="T3"/>
                </a:cxn>
                <a:cxn ang="0">
                  <a:pos x="T4" y="T5"/>
                </a:cxn>
                <a:cxn ang="0">
                  <a:pos x="T6" y="T7"/>
                </a:cxn>
                <a:cxn ang="0">
                  <a:pos x="T8" y="T9"/>
                </a:cxn>
              </a:cxnLst>
              <a:rect l="0" t="0" r="r" b="b"/>
              <a:pathLst>
                <a:path w="6" h="102">
                  <a:moveTo>
                    <a:pt x="0" y="8"/>
                  </a:moveTo>
                  <a:cubicBezTo>
                    <a:pt x="0" y="94"/>
                    <a:pt x="0" y="94"/>
                    <a:pt x="0" y="94"/>
                  </a:cubicBezTo>
                  <a:cubicBezTo>
                    <a:pt x="1" y="97"/>
                    <a:pt x="3" y="99"/>
                    <a:pt x="6" y="102"/>
                  </a:cubicBezTo>
                  <a:cubicBezTo>
                    <a:pt x="6" y="0"/>
                    <a:pt x="6" y="0"/>
                    <a:pt x="6" y="0"/>
                  </a:cubicBezTo>
                  <a:cubicBezTo>
                    <a:pt x="3" y="2"/>
                    <a:pt x="1" y="5"/>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27" name="Freeform 87"/>
            <p:cNvSpPr/>
            <p:nvPr/>
          </p:nvSpPr>
          <p:spPr bwMode="auto">
            <a:xfrm>
              <a:off x="7447527" y="5546903"/>
              <a:ext cx="11112" cy="7938"/>
            </a:xfrm>
            <a:custGeom>
              <a:avLst/>
              <a:gdLst>
                <a:gd name="T0" fmla="*/ 0 w 3"/>
                <a:gd name="T1" fmla="*/ 0 h 2"/>
                <a:gd name="T2" fmla="*/ 0 w 3"/>
                <a:gd name="T3" fmla="*/ 0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0"/>
                    <a:pt x="0" y="0"/>
                    <a:pt x="0" y="0"/>
                  </a:cubicBezTo>
                  <a:cubicBezTo>
                    <a:pt x="1" y="1"/>
                    <a:pt x="2" y="1"/>
                    <a:pt x="3" y="2"/>
                  </a:cubicBezTo>
                  <a:cubicBezTo>
                    <a:pt x="2" y="1"/>
                    <a:pt x="1" y="1"/>
                    <a:pt x="0" y="0"/>
                  </a:cubicBezTo>
                </a:path>
              </a:pathLst>
            </a:custGeom>
            <a:solidFill>
              <a:srgbClr val="658B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28" name="Freeform 88"/>
            <p:cNvSpPr/>
            <p:nvPr/>
          </p:nvSpPr>
          <p:spPr bwMode="auto">
            <a:xfrm>
              <a:off x="7447527" y="5053190"/>
              <a:ext cx="22225" cy="509588"/>
            </a:xfrm>
            <a:custGeom>
              <a:avLst/>
              <a:gdLst>
                <a:gd name="T0" fmla="*/ 6 w 6"/>
                <a:gd name="T1" fmla="*/ 0 h 135"/>
                <a:gd name="T2" fmla="*/ 0 w 6"/>
                <a:gd name="T3" fmla="*/ 3 h 135"/>
                <a:gd name="T4" fmla="*/ 0 w 6"/>
                <a:gd name="T5" fmla="*/ 131 h 135"/>
                <a:gd name="T6" fmla="*/ 3 w 6"/>
                <a:gd name="T7" fmla="*/ 133 h 135"/>
                <a:gd name="T8" fmla="*/ 6 w 6"/>
                <a:gd name="T9" fmla="*/ 135 h 135"/>
                <a:gd name="T10" fmla="*/ 6 w 6"/>
                <a:gd name="T11" fmla="*/ 0 h 135"/>
              </a:gdLst>
              <a:ahLst/>
              <a:cxnLst>
                <a:cxn ang="0">
                  <a:pos x="T0" y="T1"/>
                </a:cxn>
                <a:cxn ang="0">
                  <a:pos x="T2" y="T3"/>
                </a:cxn>
                <a:cxn ang="0">
                  <a:pos x="T4" y="T5"/>
                </a:cxn>
                <a:cxn ang="0">
                  <a:pos x="T6" y="T7"/>
                </a:cxn>
                <a:cxn ang="0">
                  <a:pos x="T8" y="T9"/>
                </a:cxn>
                <a:cxn ang="0">
                  <a:pos x="T10" y="T11"/>
                </a:cxn>
              </a:cxnLst>
              <a:rect l="0" t="0" r="r" b="b"/>
              <a:pathLst>
                <a:path w="6" h="135">
                  <a:moveTo>
                    <a:pt x="6" y="0"/>
                  </a:moveTo>
                  <a:cubicBezTo>
                    <a:pt x="4" y="1"/>
                    <a:pt x="2" y="2"/>
                    <a:pt x="0" y="3"/>
                  </a:cubicBezTo>
                  <a:cubicBezTo>
                    <a:pt x="0" y="131"/>
                    <a:pt x="0" y="131"/>
                    <a:pt x="0" y="131"/>
                  </a:cubicBezTo>
                  <a:cubicBezTo>
                    <a:pt x="1" y="132"/>
                    <a:pt x="2" y="132"/>
                    <a:pt x="3" y="133"/>
                  </a:cubicBezTo>
                  <a:cubicBezTo>
                    <a:pt x="4" y="134"/>
                    <a:pt x="5" y="134"/>
                    <a:pt x="6" y="135"/>
                  </a:cubicBezTo>
                  <a:cubicBezTo>
                    <a:pt x="6" y="0"/>
                    <a:pt x="6" y="0"/>
                    <a:pt x="6" y="0"/>
                  </a:cubicBezTo>
                </a:path>
              </a:pathLst>
            </a:custGeom>
            <a:solidFill>
              <a:srgbClr val="136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29" name="Freeform 89"/>
            <p:cNvSpPr/>
            <p:nvPr/>
          </p:nvSpPr>
          <p:spPr bwMode="auto">
            <a:xfrm>
              <a:off x="7530077" y="5023028"/>
              <a:ext cx="22225" cy="573088"/>
            </a:xfrm>
            <a:custGeom>
              <a:avLst/>
              <a:gdLst>
                <a:gd name="T0" fmla="*/ 0 w 6"/>
                <a:gd name="T1" fmla="*/ 1 h 152"/>
                <a:gd name="T2" fmla="*/ 0 w 6"/>
                <a:gd name="T3" fmla="*/ 150 h 152"/>
                <a:gd name="T4" fmla="*/ 6 w 6"/>
                <a:gd name="T5" fmla="*/ 152 h 152"/>
                <a:gd name="T6" fmla="*/ 6 w 6"/>
                <a:gd name="T7" fmla="*/ 0 h 152"/>
                <a:gd name="T8" fmla="*/ 0 w 6"/>
                <a:gd name="T9" fmla="*/ 1 h 152"/>
              </a:gdLst>
              <a:ahLst/>
              <a:cxnLst>
                <a:cxn ang="0">
                  <a:pos x="T0" y="T1"/>
                </a:cxn>
                <a:cxn ang="0">
                  <a:pos x="T2" y="T3"/>
                </a:cxn>
                <a:cxn ang="0">
                  <a:pos x="T4" y="T5"/>
                </a:cxn>
                <a:cxn ang="0">
                  <a:pos x="T6" y="T7"/>
                </a:cxn>
                <a:cxn ang="0">
                  <a:pos x="T8" y="T9"/>
                </a:cxn>
              </a:cxnLst>
              <a:rect l="0" t="0" r="r" b="b"/>
              <a:pathLst>
                <a:path w="6" h="152">
                  <a:moveTo>
                    <a:pt x="0" y="1"/>
                  </a:moveTo>
                  <a:cubicBezTo>
                    <a:pt x="0" y="150"/>
                    <a:pt x="0" y="150"/>
                    <a:pt x="0" y="150"/>
                  </a:cubicBezTo>
                  <a:cubicBezTo>
                    <a:pt x="2" y="151"/>
                    <a:pt x="4" y="151"/>
                    <a:pt x="6" y="152"/>
                  </a:cubicBezTo>
                  <a:cubicBezTo>
                    <a:pt x="6" y="0"/>
                    <a:pt x="6" y="0"/>
                    <a:pt x="6" y="0"/>
                  </a:cubicBezTo>
                  <a:cubicBezTo>
                    <a:pt x="4" y="0"/>
                    <a:pt x="2"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30" name="Freeform 90"/>
            <p:cNvSpPr/>
            <p:nvPr/>
          </p:nvSpPr>
          <p:spPr bwMode="auto">
            <a:xfrm>
              <a:off x="7601515" y="5604053"/>
              <a:ext cx="3175"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1" y="0"/>
                    <a:pt x="1" y="0"/>
                    <a:pt x="1" y="0"/>
                  </a:cubicBezTo>
                  <a:cubicBezTo>
                    <a:pt x="1" y="0"/>
                    <a:pt x="1" y="0"/>
                    <a:pt x="1" y="0"/>
                  </a:cubicBezTo>
                  <a:cubicBezTo>
                    <a:pt x="1" y="0"/>
                    <a:pt x="1" y="0"/>
                    <a:pt x="0" y="0"/>
                  </a:cubicBezTo>
                </a:path>
              </a:pathLst>
            </a:custGeom>
            <a:solidFill>
              <a:srgbClr val="658B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31" name="Freeform 91"/>
            <p:cNvSpPr/>
            <p:nvPr/>
          </p:nvSpPr>
          <p:spPr bwMode="auto">
            <a:xfrm>
              <a:off x="7604690" y="560405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1B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32" name="Freeform 92"/>
            <p:cNvSpPr/>
            <p:nvPr/>
          </p:nvSpPr>
          <p:spPr bwMode="auto">
            <a:xfrm>
              <a:off x="7601515" y="5019853"/>
              <a:ext cx="22225" cy="584200"/>
            </a:xfrm>
            <a:custGeom>
              <a:avLst/>
              <a:gdLst>
                <a:gd name="T0" fmla="*/ 0 w 6"/>
                <a:gd name="T1" fmla="*/ 0 h 155"/>
                <a:gd name="T2" fmla="*/ 0 w 6"/>
                <a:gd name="T3" fmla="*/ 155 h 155"/>
                <a:gd name="T4" fmla="*/ 1 w 6"/>
                <a:gd name="T5" fmla="*/ 155 h 155"/>
                <a:gd name="T6" fmla="*/ 1 w 6"/>
                <a:gd name="T7" fmla="*/ 155 h 155"/>
                <a:gd name="T8" fmla="*/ 2 w 6"/>
                <a:gd name="T9" fmla="*/ 155 h 155"/>
                <a:gd name="T10" fmla="*/ 6 w 6"/>
                <a:gd name="T11" fmla="*/ 155 h 155"/>
                <a:gd name="T12" fmla="*/ 6 w 6"/>
                <a:gd name="T13" fmla="*/ 0 h 155"/>
                <a:gd name="T14" fmla="*/ 0 w 6"/>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55">
                  <a:moveTo>
                    <a:pt x="0" y="0"/>
                  </a:moveTo>
                  <a:cubicBezTo>
                    <a:pt x="0" y="155"/>
                    <a:pt x="0" y="155"/>
                    <a:pt x="0" y="155"/>
                  </a:cubicBezTo>
                  <a:cubicBezTo>
                    <a:pt x="1" y="155"/>
                    <a:pt x="1" y="155"/>
                    <a:pt x="1" y="155"/>
                  </a:cubicBezTo>
                  <a:cubicBezTo>
                    <a:pt x="1" y="155"/>
                    <a:pt x="1" y="155"/>
                    <a:pt x="1" y="155"/>
                  </a:cubicBezTo>
                  <a:cubicBezTo>
                    <a:pt x="2" y="155"/>
                    <a:pt x="2" y="155"/>
                    <a:pt x="2" y="155"/>
                  </a:cubicBezTo>
                  <a:cubicBezTo>
                    <a:pt x="4" y="155"/>
                    <a:pt x="5" y="155"/>
                    <a:pt x="6" y="155"/>
                  </a:cubicBezTo>
                  <a:cubicBezTo>
                    <a:pt x="6" y="0"/>
                    <a:pt x="6" y="0"/>
                    <a:pt x="6" y="0"/>
                  </a:cubicBezTo>
                  <a:cubicBezTo>
                    <a:pt x="4" y="0"/>
                    <a:pt x="2" y="0"/>
                    <a:pt x="0" y="0"/>
                  </a:cubicBezTo>
                </a:path>
              </a:pathLst>
            </a:custGeom>
            <a:solidFill>
              <a:srgbClr val="136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33" name="Freeform 93"/>
            <p:cNvSpPr/>
            <p:nvPr/>
          </p:nvSpPr>
          <p:spPr bwMode="auto">
            <a:xfrm>
              <a:off x="7698352" y="5037315"/>
              <a:ext cx="22225" cy="552450"/>
            </a:xfrm>
            <a:custGeom>
              <a:avLst/>
              <a:gdLst>
                <a:gd name="T0" fmla="*/ 6 w 6"/>
                <a:gd name="T1" fmla="*/ 144 h 146"/>
                <a:gd name="T2" fmla="*/ 6 w 6"/>
                <a:gd name="T3" fmla="*/ 2 h 146"/>
                <a:gd name="T4" fmla="*/ 0 w 6"/>
                <a:gd name="T5" fmla="*/ 0 h 146"/>
                <a:gd name="T6" fmla="*/ 0 w 6"/>
                <a:gd name="T7" fmla="*/ 146 h 146"/>
                <a:gd name="T8" fmla="*/ 6 w 6"/>
                <a:gd name="T9" fmla="*/ 144 h 146"/>
              </a:gdLst>
              <a:ahLst/>
              <a:cxnLst>
                <a:cxn ang="0">
                  <a:pos x="T0" y="T1"/>
                </a:cxn>
                <a:cxn ang="0">
                  <a:pos x="T2" y="T3"/>
                </a:cxn>
                <a:cxn ang="0">
                  <a:pos x="T4" y="T5"/>
                </a:cxn>
                <a:cxn ang="0">
                  <a:pos x="T6" y="T7"/>
                </a:cxn>
                <a:cxn ang="0">
                  <a:pos x="T8" y="T9"/>
                </a:cxn>
              </a:cxnLst>
              <a:rect l="0" t="0" r="r" b="b"/>
              <a:pathLst>
                <a:path w="6" h="146">
                  <a:moveTo>
                    <a:pt x="6" y="144"/>
                  </a:moveTo>
                  <a:cubicBezTo>
                    <a:pt x="6" y="2"/>
                    <a:pt x="6" y="2"/>
                    <a:pt x="6" y="2"/>
                  </a:cubicBezTo>
                  <a:cubicBezTo>
                    <a:pt x="4" y="1"/>
                    <a:pt x="2" y="0"/>
                    <a:pt x="0" y="0"/>
                  </a:cubicBezTo>
                  <a:cubicBezTo>
                    <a:pt x="0" y="146"/>
                    <a:pt x="0" y="146"/>
                    <a:pt x="0" y="146"/>
                  </a:cubicBezTo>
                  <a:cubicBezTo>
                    <a:pt x="2" y="145"/>
                    <a:pt x="4" y="145"/>
                    <a:pt x="6" y="1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34" name="Freeform 94"/>
            <p:cNvSpPr/>
            <p:nvPr/>
          </p:nvSpPr>
          <p:spPr bwMode="auto">
            <a:xfrm>
              <a:off x="7769790" y="5080178"/>
              <a:ext cx="22225" cy="471488"/>
            </a:xfrm>
            <a:custGeom>
              <a:avLst/>
              <a:gdLst>
                <a:gd name="T0" fmla="*/ 0 w 6"/>
                <a:gd name="T1" fmla="*/ 0 h 125"/>
                <a:gd name="T2" fmla="*/ 0 w 6"/>
                <a:gd name="T3" fmla="*/ 125 h 125"/>
                <a:gd name="T4" fmla="*/ 6 w 6"/>
                <a:gd name="T5" fmla="*/ 120 h 125"/>
                <a:gd name="T6" fmla="*/ 6 w 6"/>
                <a:gd name="T7" fmla="*/ 5 h 125"/>
                <a:gd name="T8" fmla="*/ 0 w 6"/>
                <a:gd name="T9" fmla="*/ 0 h 125"/>
              </a:gdLst>
              <a:ahLst/>
              <a:cxnLst>
                <a:cxn ang="0">
                  <a:pos x="T0" y="T1"/>
                </a:cxn>
                <a:cxn ang="0">
                  <a:pos x="T2" y="T3"/>
                </a:cxn>
                <a:cxn ang="0">
                  <a:pos x="T4" y="T5"/>
                </a:cxn>
                <a:cxn ang="0">
                  <a:pos x="T6" y="T7"/>
                </a:cxn>
                <a:cxn ang="0">
                  <a:pos x="T8" y="T9"/>
                </a:cxn>
              </a:cxnLst>
              <a:rect l="0" t="0" r="r" b="b"/>
              <a:pathLst>
                <a:path w="6" h="125">
                  <a:moveTo>
                    <a:pt x="0" y="0"/>
                  </a:moveTo>
                  <a:cubicBezTo>
                    <a:pt x="0" y="125"/>
                    <a:pt x="0" y="125"/>
                    <a:pt x="0" y="125"/>
                  </a:cubicBezTo>
                  <a:cubicBezTo>
                    <a:pt x="2" y="123"/>
                    <a:pt x="4" y="122"/>
                    <a:pt x="6" y="120"/>
                  </a:cubicBezTo>
                  <a:cubicBezTo>
                    <a:pt x="6" y="5"/>
                    <a:pt x="6" y="5"/>
                    <a:pt x="6" y="5"/>
                  </a:cubicBezTo>
                  <a:cubicBezTo>
                    <a:pt x="4" y="3"/>
                    <a:pt x="2" y="1"/>
                    <a:pt x="0" y="0"/>
                  </a:cubicBezTo>
                </a:path>
              </a:pathLst>
            </a:custGeom>
            <a:solidFill>
              <a:srgbClr val="136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grpSp>
      <p:grpSp>
        <p:nvGrpSpPr>
          <p:cNvPr id="317" name="组合 316"/>
          <p:cNvGrpSpPr/>
          <p:nvPr/>
        </p:nvGrpSpPr>
        <p:grpSpPr>
          <a:xfrm>
            <a:off x="8768327" y="4548365"/>
            <a:ext cx="773112" cy="1362075"/>
            <a:chOff x="8768327" y="4548365"/>
            <a:chExt cx="773112" cy="1362075"/>
          </a:xfrm>
        </p:grpSpPr>
        <p:sp>
          <p:nvSpPr>
            <p:cNvPr id="35" name="Freeform 95"/>
            <p:cNvSpPr/>
            <p:nvPr/>
          </p:nvSpPr>
          <p:spPr bwMode="auto">
            <a:xfrm>
              <a:off x="9147740" y="5037315"/>
              <a:ext cx="82550" cy="873125"/>
            </a:xfrm>
            <a:custGeom>
              <a:avLst/>
              <a:gdLst>
                <a:gd name="T0" fmla="*/ 22 w 22"/>
                <a:gd name="T1" fmla="*/ 222 h 231"/>
                <a:gd name="T2" fmla="*/ 14 w 22"/>
                <a:gd name="T3" fmla="*/ 231 h 231"/>
                <a:gd name="T4" fmla="*/ 5 w 22"/>
                <a:gd name="T5" fmla="*/ 223 h 231"/>
                <a:gd name="T6" fmla="*/ 0 w 22"/>
                <a:gd name="T7" fmla="*/ 9 h 231"/>
                <a:gd name="T8" fmla="*/ 8 w 22"/>
                <a:gd name="T9" fmla="*/ 0 h 231"/>
                <a:gd name="T10" fmla="*/ 17 w 22"/>
                <a:gd name="T11" fmla="*/ 8 h 231"/>
                <a:gd name="T12" fmla="*/ 22 w 22"/>
                <a:gd name="T13" fmla="*/ 222 h 231"/>
              </a:gdLst>
              <a:ahLst/>
              <a:cxnLst>
                <a:cxn ang="0">
                  <a:pos x="T0" y="T1"/>
                </a:cxn>
                <a:cxn ang="0">
                  <a:pos x="T2" y="T3"/>
                </a:cxn>
                <a:cxn ang="0">
                  <a:pos x="T4" y="T5"/>
                </a:cxn>
                <a:cxn ang="0">
                  <a:pos x="T6" y="T7"/>
                </a:cxn>
                <a:cxn ang="0">
                  <a:pos x="T8" y="T9"/>
                </a:cxn>
                <a:cxn ang="0">
                  <a:pos x="T10" y="T11"/>
                </a:cxn>
                <a:cxn ang="0">
                  <a:pos x="T12" y="T13"/>
                </a:cxn>
              </a:cxnLst>
              <a:rect l="0" t="0" r="r" b="b"/>
              <a:pathLst>
                <a:path w="22" h="231">
                  <a:moveTo>
                    <a:pt x="22" y="222"/>
                  </a:moveTo>
                  <a:cubicBezTo>
                    <a:pt x="22" y="227"/>
                    <a:pt x="19" y="231"/>
                    <a:pt x="14" y="231"/>
                  </a:cubicBezTo>
                  <a:cubicBezTo>
                    <a:pt x="9" y="231"/>
                    <a:pt x="5" y="228"/>
                    <a:pt x="5" y="223"/>
                  </a:cubicBezTo>
                  <a:cubicBezTo>
                    <a:pt x="0" y="9"/>
                    <a:pt x="0" y="9"/>
                    <a:pt x="0" y="9"/>
                  </a:cubicBezTo>
                  <a:cubicBezTo>
                    <a:pt x="0" y="4"/>
                    <a:pt x="3" y="0"/>
                    <a:pt x="8" y="0"/>
                  </a:cubicBezTo>
                  <a:cubicBezTo>
                    <a:pt x="13" y="0"/>
                    <a:pt x="17" y="4"/>
                    <a:pt x="17" y="8"/>
                  </a:cubicBezTo>
                  <a:cubicBezTo>
                    <a:pt x="22" y="222"/>
                    <a:pt x="22" y="222"/>
                    <a:pt x="22" y="222"/>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36" name="Freeform 96"/>
            <p:cNvSpPr/>
            <p:nvPr/>
          </p:nvSpPr>
          <p:spPr bwMode="auto">
            <a:xfrm>
              <a:off x="8768327" y="4548365"/>
              <a:ext cx="773112" cy="806450"/>
            </a:xfrm>
            <a:custGeom>
              <a:avLst/>
              <a:gdLst>
                <a:gd name="T0" fmla="*/ 201 w 206"/>
                <a:gd name="T1" fmla="*/ 101 h 214"/>
                <a:gd name="T2" fmla="*/ 112 w 206"/>
                <a:gd name="T3" fmla="*/ 210 h 214"/>
                <a:gd name="T4" fmla="*/ 5 w 206"/>
                <a:gd name="T5" fmla="*/ 114 h 214"/>
                <a:gd name="T6" fmla="*/ 95 w 206"/>
                <a:gd name="T7" fmla="*/ 4 h 214"/>
                <a:gd name="T8" fmla="*/ 201 w 206"/>
                <a:gd name="T9" fmla="*/ 101 h 214"/>
              </a:gdLst>
              <a:ahLst/>
              <a:cxnLst>
                <a:cxn ang="0">
                  <a:pos x="T0" y="T1"/>
                </a:cxn>
                <a:cxn ang="0">
                  <a:pos x="T2" y="T3"/>
                </a:cxn>
                <a:cxn ang="0">
                  <a:pos x="T4" y="T5"/>
                </a:cxn>
                <a:cxn ang="0">
                  <a:pos x="T6" y="T7"/>
                </a:cxn>
                <a:cxn ang="0">
                  <a:pos x="T8" y="T9"/>
                </a:cxn>
              </a:cxnLst>
              <a:rect l="0" t="0" r="r" b="b"/>
              <a:pathLst>
                <a:path w="206" h="214">
                  <a:moveTo>
                    <a:pt x="201" y="101"/>
                  </a:moveTo>
                  <a:cubicBezTo>
                    <a:pt x="206" y="157"/>
                    <a:pt x="166" y="207"/>
                    <a:pt x="112" y="210"/>
                  </a:cubicBezTo>
                  <a:cubicBezTo>
                    <a:pt x="57" y="214"/>
                    <a:pt x="10" y="171"/>
                    <a:pt x="5" y="114"/>
                  </a:cubicBezTo>
                  <a:cubicBezTo>
                    <a:pt x="0" y="57"/>
                    <a:pt x="40" y="8"/>
                    <a:pt x="95" y="4"/>
                  </a:cubicBezTo>
                  <a:cubicBezTo>
                    <a:pt x="149" y="0"/>
                    <a:pt x="197" y="44"/>
                    <a:pt x="201" y="101"/>
                  </a:cubicBezTo>
                </a:path>
              </a:pathLst>
            </a:custGeom>
            <a:solidFill>
              <a:srgbClr val="FF9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37" name="Freeform 97"/>
            <p:cNvSpPr/>
            <p:nvPr/>
          </p:nvSpPr>
          <p:spPr bwMode="auto">
            <a:xfrm>
              <a:off x="8847702" y="4691240"/>
              <a:ext cx="30162" cy="509588"/>
            </a:xfrm>
            <a:custGeom>
              <a:avLst/>
              <a:gdLst>
                <a:gd name="T0" fmla="*/ 0 w 8"/>
                <a:gd name="T1" fmla="*/ 10 h 135"/>
                <a:gd name="T2" fmla="*/ 0 w 8"/>
                <a:gd name="T3" fmla="*/ 124 h 135"/>
                <a:gd name="T4" fmla="*/ 8 w 8"/>
                <a:gd name="T5" fmla="*/ 135 h 135"/>
                <a:gd name="T6" fmla="*/ 8 w 8"/>
                <a:gd name="T7" fmla="*/ 0 h 135"/>
                <a:gd name="T8" fmla="*/ 0 w 8"/>
                <a:gd name="T9" fmla="*/ 10 h 135"/>
              </a:gdLst>
              <a:ahLst/>
              <a:cxnLst>
                <a:cxn ang="0">
                  <a:pos x="T0" y="T1"/>
                </a:cxn>
                <a:cxn ang="0">
                  <a:pos x="T2" y="T3"/>
                </a:cxn>
                <a:cxn ang="0">
                  <a:pos x="T4" y="T5"/>
                </a:cxn>
                <a:cxn ang="0">
                  <a:pos x="T6" y="T7"/>
                </a:cxn>
                <a:cxn ang="0">
                  <a:pos x="T8" y="T9"/>
                </a:cxn>
              </a:cxnLst>
              <a:rect l="0" t="0" r="r" b="b"/>
              <a:pathLst>
                <a:path w="8" h="135">
                  <a:moveTo>
                    <a:pt x="0" y="10"/>
                  </a:moveTo>
                  <a:cubicBezTo>
                    <a:pt x="0" y="124"/>
                    <a:pt x="0" y="124"/>
                    <a:pt x="0" y="124"/>
                  </a:cubicBezTo>
                  <a:cubicBezTo>
                    <a:pt x="2" y="128"/>
                    <a:pt x="5" y="132"/>
                    <a:pt x="8" y="135"/>
                  </a:cubicBezTo>
                  <a:cubicBezTo>
                    <a:pt x="8" y="0"/>
                    <a:pt x="8" y="0"/>
                    <a:pt x="8" y="0"/>
                  </a:cubicBezTo>
                  <a:cubicBezTo>
                    <a:pt x="5" y="3"/>
                    <a:pt x="2" y="6"/>
                    <a:pt x="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38" name="Freeform 98"/>
            <p:cNvSpPr/>
            <p:nvPr/>
          </p:nvSpPr>
          <p:spPr bwMode="auto">
            <a:xfrm>
              <a:off x="8944540" y="5267503"/>
              <a:ext cx="11112" cy="7938"/>
            </a:xfrm>
            <a:custGeom>
              <a:avLst/>
              <a:gdLst>
                <a:gd name="T0" fmla="*/ 0 w 3"/>
                <a:gd name="T1" fmla="*/ 0 h 2"/>
                <a:gd name="T2" fmla="*/ 0 w 3"/>
                <a:gd name="T3" fmla="*/ 0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0"/>
                    <a:pt x="0" y="0"/>
                    <a:pt x="0" y="0"/>
                  </a:cubicBezTo>
                  <a:cubicBezTo>
                    <a:pt x="1" y="0"/>
                    <a:pt x="2" y="1"/>
                    <a:pt x="3" y="2"/>
                  </a:cubicBezTo>
                  <a:cubicBezTo>
                    <a:pt x="2" y="1"/>
                    <a:pt x="1" y="0"/>
                    <a:pt x="0" y="0"/>
                  </a:cubicBezTo>
                </a:path>
              </a:pathLst>
            </a:custGeom>
            <a:solidFill>
              <a:srgbClr val="F76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39" name="Freeform 99"/>
            <p:cNvSpPr/>
            <p:nvPr/>
          </p:nvSpPr>
          <p:spPr bwMode="auto">
            <a:xfrm>
              <a:off x="8944540" y="4608690"/>
              <a:ext cx="30162" cy="677863"/>
            </a:xfrm>
            <a:custGeom>
              <a:avLst/>
              <a:gdLst>
                <a:gd name="T0" fmla="*/ 8 w 8"/>
                <a:gd name="T1" fmla="*/ 0 h 180"/>
                <a:gd name="T2" fmla="*/ 0 w 8"/>
                <a:gd name="T3" fmla="*/ 5 h 180"/>
                <a:gd name="T4" fmla="*/ 0 w 8"/>
                <a:gd name="T5" fmla="*/ 175 h 180"/>
                <a:gd name="T6" fmla="*/ 3 w 8"/>
                <a:gd name="T7" fmla="*/ 177 h 180"/>
                <a:gd name="T8" fmla="*/ 8 w 8"/>
                <a:gd name="T9" fmla="*/ 180 h 180"/>
                <a:gd name="T10" fmla="*/ 8 w 8"/>
                <a:gd name="T11" fmla="*/ 0 h 180"/>
              </a:gdLst>
              <a:ahLst/>
              <a:cxnLst>
                <a:cxn ang="0">
                  <a:pos x="T0" y="T1"/>
                </a:cxn>
                <a:cxn ang="0">
                  <a:pos x="T2" y="T3"/>
                </a:cxn>
                <a:cxn ang="0">
                  <a:pos x="T4" y="T5"/>
                </a:cxn>
                <a:cxn ang="0">
                  <a:pos x="T6" y="T7"/>
                </a:cxn>
                <a:cxn ang="0">
                  <a:pos x="T8" y="T9"/>
                </a:cxn>
                <a:cxn ang="0">
                  <a:pos x="T10" y="T11"/>
                </a:cxn>
              </a:cxnLst>
              <a:rect l="0" t="0" r="r" b="b"/>
              <a:pathLst>
                <a:path w="8" h="180">
                  <a:moveTo>
                    <a:pt x="8" y="0"/>
                  </a:moveTo>
                  <a:cubicBezTo>
                    <a:pt x="5" y="2"/>
                    <a:pt x="3" y="3"/>
                    <a:pt x="0" y="5"/>
                  </a:cubicBezTo>
                  <a:cubicBezTo>
                    <a:pt x="0" y="175"/>
                    <a:pt x="0" y="175"/>
                    <a:pt x="0" y="175"/>
                  </a:cubicBezTo>
                  <a:cubicBezTo>
                    <a:pt x="1" y="175"/>
                    <a:pt x="2" y="176"/>
                    <a:pt x="3" y="177"/>
                  </a:cubicBezTo>
                  <a:cubicBezTo>
                    <a:pt x="4" y="178"/>
                    <a:pt x="6" y="179"/>
                    <a:pt x="8" y="180"/>
                  </a:cubicBezTo>
                  <a:cubicBezTo>
                    <a:pt x="8" y="0"/>
                    <a:pt x="8" y="0"/>
                    <a:pt x="8" y="0"/>
                  </a:cubicBezTo>
                </a:path>
              </a:pathLst>
            </a:custGeom>
            <a:solidFill>
              <a:srgbClr val="F73B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40" name="Freeform 100"/>
            <p:cNvSpPr/>
            <p:nvPr/>
          </p:nvSpPr>
          <p:spPr bwMode="auto">
            <a:xfrm>
              <a:off x="9054077" y="4570590"/>
              <a:ext cx="25400" cy="762000"/>
            </a:xfrm>
            <a:custGeom>
              <a:avLst/>
              <a:gdLst>
                <a:gd name="T0" fmla="*/ 0 w 7"/>
                <a:gd name="T1" fmla="*/ 1 h 202"/>
                <a:gd name="T2" fmla="*/ 0 w 7"/>
                <a:gd name="T3" fmla="*/ 200 h 202"/>
                <a:gd name="T4" fmla="*/ 7 w 7"/>
                <a:gd name="T5" fmla="*/ 202 h 202"/>
                <a:gd name="T6" fmla="*/ 7 w 7"/>
                <a:gd name="T7" fmla="*/ 0 h 202"/>
                <a:gd name="T8" fmla="*/ 0 w 7"/>
                <a:gd name="T9" fmla="*/ 1 h 202"/>
              </a:gdLst>
              <a:ahLst/>
              <a:cxnLst>
                <a:cxn ang="0">
                  <a:pos x="T0" y="T1"/>
                </a:cxn>
                <a:cxn ang="0">
                  <a:pos x="T2" y="T3"/>
                </a:cxn>
                <a:cxn ang="0">
                  <a:pos x="T4" y="T5"/>
                </a:cxn>
                <a:cxn ang="0">
                  <a:pos x="T6" y="T7"/>
                </a:cxn>
                <a:cxn ang="0">
                  <a:pos x="T8" y="T9"/>
                </a:cxn>
              </a:cxnLst>
              <a:rect l="0" t="0" r="r" b="b"/>
              <a:pathLst>
                <a:path w="7" h="202">
                  <a:moveTo>
                    <a:pt x="0" y="1"/>
                  </a:moveTo>
                  <a:cubicBezTo>
                    <a:pt x="0" y="200"/>
                    <a:pt x="0" y="200"/>
                    <a:pt x="0" y="200"/>
                  </a:cubicBezTo>
                  <a:cubicBezTo>
                    <a:pt x="2" y="200"/>
                    <a:pt x="5" y="201"/>
                    <a:pt x="7" y="202"/>
                  </a:cubicBezTo>
                  <a:cubicBezTo>
                    <a:pt x="7" y="0"/>
                    <a:pt x="7" y="0"/>
                    <a:pt x="7" y="0"/>
                  </a:cubicBezTo>
                  <a:cubicBezTo>
                    <a:pt x="5" y="0"/>
                    <a:pt x="2"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41" name="Freeform 101"/>
            <p:cNvSpPr/>
            <p:nvPr/>
          </p:nvSpPr>
          <p:spPr bwMode="auto">
            <a:xfrm>
              <a:off x="9150915" y="53405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76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42" name="Freeform 102"/>
            <p:cNvSpPr/>
            <p:nvPr/>
          </p:nvSpPr>
          <p:spPr bwMode="auto">
            <a:xfrm>
              <a:off x="9150915" y="4562653"/>
              <a:ext cx="30162" cy="777875"/>
            </a:xfrm>
            <a:custGeom>
              <a:avLst/>
              <a:gdLst>
                <a:gd name="T0" fmla="*/ 0 w 8"/>
                <a:gd name="T1" fmla="*/ 0 h 206"/>
                <a:gd name="T2" fmla="*/ 0 w 8"/>
                <a:gd name="T3" fmla="*/ 206 h 206"/>
                <a:gd name="T4" fmla="*/ 0 w 8"/>
                <a:gd name="T5" fmla="*/ 206 h 206"/>
                <a:gd name="T6" fmla="*/ 2 w 8"/>
                <a:gd name="T7" fmla="*/ 206 h 206"/>
                <a:gd name="T8" fmla="*/ 8 w 8"/>
                <a:gd name="T9" fmla="*/ 206 h 206"/>
                <a:gd name="T10" fmla="*/ 8 w 8"/>
                <a:gd name="T11" fmla="*/ 0 h 206"/>
                <a:gd name="T12" fmla="*/ 0 w 8"/>
                <a:gd name="T13" fmla="*/ 0 h 206"/>
              </a:gdLst>
              <a:ahLst/>
              <a:cxnLst>
                <a:cxn ang="0">
                  <a:pos x="T0" y="T1"/>
                </a:cxn>
                <a:cxn ang="0">
                  <a:pos x="T2" y="T3"/>
                </a:cxn>
                <a:cxn ang="0">
                  <a:pos x="T4" y="T5"/>
                </a:cxn>
                <a:cxn ang="0">
                  <a:pos x="T6" y="T7"/>
                </a:cxn>
                <a:cxn ang="0">
                  <a:pos x="T8" y="T9"/>
                </a:cxn>
                <a:cxn ang="0">
                  <a:pos x="T10" y="T11"/>
                </a:cxn>
                <a:cxn ang="0">
                  <a:pos x="T12" y="T13"/>
                </a:cxn>
              </a:cxnLst>
              <a:rect l="0" t="0" r="r" b="b"/>
              <a:pathLst>
                <a:path w="8" h="206">
                  <a:moveTo>
                    <a:pt x="0" y="0"/>
                  </a:moveTo>
                  <a:cubicBezTo>
                    <a:pt x="0" y="206"/>
                    <a:pt x="0" y="206"/>
                    <a:pt x="0" y="206"/>
                  </a:cubicBezTo>
                  <a:cubicBezTo>
                    <a:pt x="0" y="206"/>
                    <a:pt x="0" y="206"/>
                    <a:pt x="0" y="206"/>
                  </a:cubicBezTo>
                  <a:cubicBezTo>
                    <a:pt x="1" y="206"/>
                    <a:pt x="1" y="206"/>
                    <a:pt x="2" y="206"/>
                  </a:cubicBezTo>
                  <a:cubicBezTo>
                    <a:pt x="4" y="206"/>
                    <a:pt x="6" y="206"/>
                    <a:pt x="8" y="206"/>
                  </a:cubicBezTo>
                  <a:cubicBezTo>
                    <a:pt x="8" y="0"/>
                    <a:pt x="8" y="0"/>
                    <a:pt x="8" y="0"/>
                  </a:cubicBezTo>
                  <a:cubicBezTo>
                    <a:pt x="5" y="0"/>
                    <a:pt x="2" y="0"/>
                    <a:pt x="0" y="0"/>
                  </a:cubicBezTo>
                </a:path>
              </a:pathLst>
            </a:custGeom>
            <a:solidFill>
              <a:srgbClr val="F73B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43" name="Freeform 103"/>
            <p:cNvSpPr/>
            <p:nvPr/>
          </p:nvSpPr>
          <p:spPr bwMode="auto">
            <a:xfrm>
              <a:off x="9279502" y="4584878"/>
              <a:ext cx="25400" cy="736600"/>
            </a:xfrm>
            <a:custGeom>
              <a:avLst/>
              <a:gdLst>
                <a:gd name="T0" fmla="*/ 7 w 7"/>
                <a:gd name="T1" fmla="*/ 192 h 195"/>
                <a:gd name="T2" fmla="*/ 7 w 7"/>
                <a:gd name="T3" fmla="*/ 4 h 195"/>
                <a:gd name="T4" fmla="*/ 0 w 7"/>
                <a:gd name="T5" fmla="*/ 0 h 195"/>
                <a:gd name="T6" fmla="*/ 0 w 7"/>
                <a:gd name="T7" fmla="*/ 195 h 195"/>
                <a:gd name="T8" fmla="*/ 7 w 7"/>
                <a:gd name="T9" fmla="*/ 192 h 195"/>
              </a:gdLst>
              <a:ahLst/>
              <a:cxnLst>
                <a:cxn ang="0">
                  <a:pos x="T0" y="T1"/>
                </a:cxn>
                <a:cxn ang="0">
                  <a:pos x="T2" y="T3"/>
                </a:cxn>
                <a:cxn ang="0">
                  <a:pos x="T4" y="T5"/>
                </a:cxn>
                <a:cxn ang="0">
                  <a:pos x="T6" y="T7"/>
                </a:cxn>
                <a:cxn ang="0">
                  <a:pos x="T8" y="T9"/>
                </a:cxn>
              </a:cxnLst>
              <a:rect l="0" t="0" r="r" b="b"/>
              <a:pathLst>
                <a:path w="7" h="195">
                  <a:moveTo>
                    <a:pt x="7" y="192"/>
                  </a:moveTo>
                  <a:cubicBezTo>
                    <a:pt x="7" y="4"/>
                    <a:pt x="7" y="4"/>
                    <a:pt x="7" y="4"/>
                  </a:cubicBezTo>
                  <a:cubicBezTo>
                    <a:pt x="5" y="3"/>
                    <a:pt x="2" y="1"/>
                    <a:pt x="0" y="0"/>
                  </a:cubicBezTo>
                  <a:cubicBezTo>
                    <a:pt x="0" y="195"/>
                    <a:pt x="0" y="195"/>
                    <a:pt x="0" y="195"/>
                  </a:cubicBezTo>
                  <a:cubicBezTo>
                    <a:pt x="2" y="195"/>
                    <a:pt x="5" y="193"/>
                    <a:pt x="7" y="1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sp>
          <p:nvSpPr>
            <p:cNvPr id="44" name="Freeform 104"/>
            <p:cNvSpPr/>
            <p:nvPr/>
          </p:nvSpPr>
          <p:spPr bwMode="auto">
            <a:xfrm>
              <a:off x="9376340" y="4642028"/>
              <a:ext cx="26987" cy="630238"/>
            </a:xfrm>
            <a:custGeom>
              <a:avLst/>
              <a:gdLst>
                <a:gd name="T0" fmla="*/ 0 w 7"/>
                <a:gd name="T1" fmla="*/ 0 h 167"/>
                <a:gd name="T2" fmla="*/ 0 w 7"/>
                <a:gd name="T3" fmla="*/ 167 h 167"/>
                <a:gd name="T4" fmla="*/ 7 w 7"/>
                <a:gd name="T5" fmla="*/ 160 h 167"/>
                <a:gd name="T6" fmla="*/ 7 w 7"/>
                <a:gd name="T7" fmla="*/ 7 h 167"/>
                <a:gd name="T8" fmla="*/ 0 w 7"/>
                <a:gd name="T9" fmla="*/ 0 h 167"/>
              </a:gdLst>
              <a:ahLst/>
              <a:cxnLst>
                <a:cxn ang="0">
                  <a:pos x="T0" y="T1"/>
                </a:cxn>
                <a:cxn ang="0">
                  <a:pos x="T2" y="T3"/>
                </a:cxn>
                <a:cxn ang="0">
                  <a:pos x="T4" y="T5"/>
                </a:cxn>
                <a:cxn ang="0">
                  <a:pos x="T6" y="T7"/>
                </a:cxn>
                <a:cxn ang="0">
                  <a:pos x="T8" y="T9"/>
                </a:cxn>
              </a:cxnLst>
              <a:rect l="0" t="0" r="r" b="b"/>
              <a:pathLst>
                <a:path w="7" h="167">
                  <a:moveTo>
                    <a:pt x="0" y="0"/>
                  </a:moveTo>
                  <a:cubicBezTo>
                    <a:pt x="0" y="167"/>
                    <a:pt x="0" y="167"/>
                    <a:pt x="0" y="167"/>
                  </a:cubicBezTo>
                  <a:cubicBezTo>
                    <a:pt x="2" y="165"/>
                    <a:pt x="5" y="162"/>
                    <a:pt x="7" y="160"/>
                  </a:cubicBezTo>
                  <a:cubicBezTo>
                    <a:pt x="7" y="7"/>
                    <a:pt x="7" y="7"/>
                    <a:pt x="7" y="7"/>
                  </a:cubicBezTo>
                  <a:cubicBezTo>
                    <a:pt x="5" y="5"/>
                    <a:pt x="2" y="3"/>
                    <a:pt x="0" y="0"/>
                  </a:cubicBezTo>
                </a:path>
              </a:pathLst>
            </a:custGeom>
            <a:solidFill>
              <a:srgbClr val="F73B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ea typeface="方正静蕾简体"/>
                <a:cs typeface="+mn-cs"/>
              </a:endParaRPr>
            </a:p>
          </p:txBody>
        </p:sp>
      </p:grpSp>
      <p:sp>
        <p:nvSpPr>
          <p:cNvPr id="107" name="文本框 106"/>
          <p:cNvSpPr txBox="1"/>
          <p:nvPr/>
        </p:nvSpPr>
        <p:spPr>
          <a:xfrm>
            <a:off x="3715388" y="2886440"/>
            <a:ext cx="5315197" cy="1754326"/>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a:ln>
                  <a:noFill/>
                </a:ln>
                <a:solidFill>
                  <a:srgbClr val="5DB62D"/>
                </a:solidFill>
                <a:effectLst/>
                <a:uLnTx/>
                <a:uFillTx/>
                <a:latin typeface="Arial" panose="020B0604020202020204" pitchFamily="34" charset="0"/>
                <a:ea typeface="方正静蕾简体" panose="02000000000000000000" pitchFamily="2" charset="-122"/>
                <a:cs typeface="Arial" panose="020B0604020202020204" pitchFamily="34" charset="0"/>
              </a:rPr>
              <a:t>Chúc các em học tốt!</a:t>
            </a:r>
            <a:endParaRPr kumimoji="0" lang="zh-CN" altLang="en-US" sz="5400" b="1" i="0" u="none" strike="noStrike" kern="1200" cap="none" spc="0" normalizeH="0" baseline="0" noProof="0" dirty="0">
              <a:ln>
                <a:noFill/>
              </a:ln>
              <a:solidFill>
                <a:srgbClr val="00B0F0"/>
              </a:solidFill>
              <a:effectLst/>
              <a:uLnTx/>
              <a:uFillTx/>
              <a:latin typeface="Arial" panose="020B0604020202020204" pitchFamily="34" charset="0"/>
              <a:ea typeface="方正静蕾简体" panose="02000000000000000000" pitchFamily="2" charset="-122"/>
              <a:cs typeface="Arial" panose="020B0604020202020204" pitchFamily="34" charset="0"/>
            </a:endParaRPr>
          </a:p>
        </p:txBody>
      </p:sp>
      <p:sp>
        <p:nvSpPr>
          <p:cNvPr id="109" name="文本框 108"/>
          <p:cNvSpPr txBox="1"/>
          <p:nvPr/>
        </p:nvSpPr>
        <p:spPr>
          <a:xfrm>
            <a:off x="4046230" y="4701091"/>
            <a:ext cx="4099541" cy="400110"/>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black">
                    <a:lumMod val="75000"/>
                    <a:lumOff val="25000"/>
                  </a:prstClr>
                </a:solidFill>
                <a:effectLst/>
                <a:uLnTx/>
                <a:uFillTx/>
                <a:latin typeface="方正静蕾简体" panose="02000000000000000000" pitchFamily="2" charset="-122"/>
                <a:ea typeface="方正静蕾简体" panose="02000000000000000000" pitchFamily="2" charset="-122"/>
                <a:cs typeface="+mn-cs"/>
              </a:rPr>
              <a:t>老师：  </a:t>
            </a:r>
          </a:p>
        </p:txBody>
      </p:sp>
      <p:pic>
        <p:nvPicPr>
          <p:cNvPr id="316" name="图片 315"/>
          <p:cNvPicPr>
            <a:picLocks noChangeAspect="1"/>
          </p:cNvPicPr>
          <p:nvPr/>
        </p:nvPicPr>
        <p:blipFill>
          <a:blip r:embed="rId4"/>
          <a:stretch>
            <a:fillRect/>
          </a:stretch>
        </p:blipFill>
        <p:spPr>
          <a:xfrm>
            <a:off x="3622481" y="4607655"/>
            <a:ext cx="1257210" cy="1532420"/>
          </a:xfrm>
          <a:prstGeom prst="rect">
            <a:avLst/>
          </a:prstGeom>
        </p:spPr>
      </p:pic>
      <p:pic>
        <p:nvPicPr>
          <p:cNvPr id="321" name="图片 320"/>
          <p:cNvPicPr>
            <a:picLocks noChangeAspect="1"/>
          </p:cNvPicPr>
          <p:nvPr/>
        </p:nvPicPr>
        <p:blipFill>
          <a:blip r:embed="rId5"/>
          <a:stretch>
            <a:fillRect/>
          </a:stretch>
        </p:blipFill>
        <p:spPr>
          <a:xfrm>
            <a:off x="7643644" y="4801671"/>
            <a:ext cx="1448746" cy="14913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randombar(horizontal)">
                                      <p:cBhvr>
                                        <p:cTn id="7" dur="500"/>
                                        <p:tgtEl>
                                          <p:spTgt spid="45"/>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250"/>
                                        <p:tgtEl>
                                          <p:spTgt spid="2"/>
                                        </p:tgtEl>
                                        <p:attrNameLst>
                                          <p:attrName>ppt_x</p:attrName>
                                        </p:attrNameLst>
                                      </p:cBhvr>
                                      <p:tavLst>
                                        <p:tav tm="0">
                                          <p:val>
                                            <p:strVal val="#ppt_x-#ppt_w*1.125000"/>
                                          </p:val>
                                        </p:tav>
                                        <p:tav tm="100000">
                                          <p:val>
                                            <p:strVal val="#ppt_x"/>
                                          </p:val>
                                        </p:tav>
                                      </p:tavLst>
                                    </p:anim>
                                    <p:animEffect transition="in" filter="wipe(right)">
                                      <p:cBhvr>
                                        <p:cTn id="12" dur="1250"/>
                                        <p:tgtEl>
                                          <p:spTgt spid="2"/>
                                        </p:tgtEl>
                                      </p:cBhvr>
                                    </p:animEffect>
                                  </p:childTnLst>
                                </p:cTn>
                              </p:par>
                              <p:par>
                                <p:cTn id="13" presetID="1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250"/>
                                        <p:tgtEl>
                                          <p:spTgt spid="4"/>
                                        </p:tgtEl>
                                        <p:attrNameLst>
                                          <p:attrName>ppt_x</p:attrName>
                                        </p:attrNameLst>
                                      </p:cBhvr>
                                      <p:tavLst>
                                        <p:tav tm="0">
                                          <p:val>
                                            <p:strVal val="#ppt_x-#ppt_w*1.125000"/>
                                          </p:val>
                                        </p:tav>
                                        <p:tav tm="100000">
                                          <p:val>
                                            <p:strVal val="#ppt_x"/>
                                          </p:val>
                                        </p:tav>
                                      </p:tavLst>
                                    </p:anim>
                                    <p:animEffect transition="in" filter="wipe(right)">
                                      <p:cBhvr>
                                        <p:cTn id="16" dur="1250"/>
                                        <p:tgtEl>
                                          <p:spTgt spid="4"/>
                                        </p:tgtEl>
                                      </p:cBhvr>
                                    </p:animEffect>
                                  </p:childTnLst>
                                </p:cTn>
                              </p:par>
                              <p:par>
                                <p:cTn id="17" presetID="3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decel="100000"/>
                                        <p:tgtEl>
                                          <p:spTgt spid="5"/>
                                        </p:tgtEl>
                                      </p:cBhvr>
                                    </p:animEffect>
                                    <p:anim calcmode="lin" valueType="num">
                                      <p:cBhvr>
                                        <p:cTn id="20" dur="1000" decel="100000" fill="hold"/>
                                        <p:tgtEl>
                                          <p:spTgt spid="5"/>
                                        </p:tgtEl>
                                        <p:attrNameLst>
                                          <p:attrName>style.rotation</p:attrName>
                                        </p:attrNameLst>
                                      </p:cBhvr>
                                      <p:tavLst>
                                        <p:tav tm="0">
                                          <p:val>
                                            <p:fltVal val="-90"/>
                                          </p:val>
                                        </p:tav>
                                        <p:tav tm="100000">
                                          <p:val>
                                            <p:fltVal val="0"/>
                                          </p:val>
                                        </p:tav>
                                      </p:tavLst>
                                    </p:anim>
                                    <p:anim calcmode="lin" valueType="num">
                                      <p:cBhvr>
                                        <p:cTn id="21" dur="1000" decel="100000" fill="hold"/>
                                        <p:tgtEl>
                                          <p:spTgt spid="5"/>
                                        </p:tgtEl>
                                        <p:attrNameLst>
                                          <p:attrName>ppt_x</p:attrName>
                                        </p:attrNameLst>
                                      </p:cBhvr>
                                      <p:tavLst>
                                        <p:tav tm="0">
                                          <p:val>
                                            <p:strVal val="#ppt_x+0.4"/>
                                          </p:val>
                                        </p:tav>
                                        <p:tav tm="100000">
                                          <p:val>
                                            <p:strVal val="#ppt_x-0.05"/>
                                          </p:val>
                                        </p:tav>
                                      </p:tavLst>
                                    </p:anim>
                                    <p:anim calcmode="lin" valueType="num">
                                      <p:cBhvr>
                                        <p:cTn id="22" dur="1000" decel="100000" fill="hold"/>
                                        <p:tgtEl>
                                          <p:spTgt spid="5"/>
                                        </p:tgtEl>
                                        <p:attrNameLst>
                                          <p:attrName>ppt_y</p:attrName>
                                        </p:attrNameLst>
                                      </p:cBhvr>
                                      <p:tavLst>
                                        <p:tav tm="0">
                                          <p:val>
                                            <p:strVal val="#ppt_y-0.4"/>
                                          </p:val>
                                        </p:tav>
                                        <p:tav tm="100000">
                                          <p:val>
                                            <p:strVal val="#ppt_y+0.1"/>
                                          </p:val>
                                        </p:tav>
                                      </p:tavLst>
                                    </p:anim>
                                    <p:anim calcmode="lin" valueType="num">
                                      <p:cBhvr>
                                        <p:cTn id="23" dur="250" accel="100000" fill="hold">
                                          <p:stCondLst>
                                            <p:cond delay="1000"/>
                                          </p:stCondLst>
                                        </p:cTn>
                                        <p:tgtEl>
                                          <p:spTgt spid="5"/>
                                        </p:tgtEl>
                                        <p:attrNameLst>
                                          <p:attrName>ppt_x</p:attrName>
                                        </p:attrNameLst>
                                      </p:cBhvr>
                                      <p:tavLst>
                                        <p:tav tm="0">
                                          <p:val>
                                            <p:strVal val="#ppt_x-0.05"/>
                                          </p:val>
                                        </p:tav>
                                        <p:tav tm="100000">
                                          <p:val>
                                            <p:strVal val="#ppt_x"/>
                                          </p:val>
                                        </p:tav>
                                      </p:tavLst>
                                    </p:anim>
                                    <p:anim calcmode="lin" valueType="num">
                                      <p:cBhvr>
                                        <p:cTn id="24" dur="250" accel="100000" fill="hold">
                                          <p:stCondLst>
                                            <p:cond delay="1000"/>
                                          </p:stCondLst>
                                        </p:cTn>
                                        <p:tgtEl>
                                          <p:spTgt spid="5"/>
                                        </p:tgtEl>
                                        <p:attrNameLst>
                                          <p:attrName>ppt_y</p:attrName>
                                        </p:attrNameLst>
                                      </p:cBhvr>
                                      <p:tavLst>
                                        <p:tav tm="0">
                                          <p:val>
                                            <p:strVal val="#ppt_y+0.1"/>
                                          </p:val>
                                        </p:tav>
                                        <p:tav tm="100000">
                                          <p:val>
                                            <p:strVal val="#ppt_y"/>
                                          </p:val>
                                        </p:tav>
                                      </p:tavLst>
                                    </p:anim>
                                  </p:childTnLst>
                                </p:cTn>
                              </p:par>
                              <p:par>
                                <p:cTn id="25" presetID="1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1250"/>
                                        <p:tgtEl>
                                          <p:spTgt spid="3"/>
                                        </p:tgtEl>
                                        <p:attrNameLst>
                                          <p:attrName>ppt_x</p:attrName>
                                        </p:attrNameLst>
                                      </p:cBhvr>
                                      <p:tavLst>
                                        <p:tav tm="0">
                                          <p:val>
                                            <p:strVal val="#ppt_x-#ppt_w*1.125000"/>
                                          </p:val>
                                        </p:tav>
                                        <p:tav tm="100000">
                                          <p:val>
                                            <p:strVal val="#ppt_x"/>
                                          </p:val>
                                        </p:tav>
                                      </p:tavLst>
                                    </p:anim>
                                    <p:animEffect transition="in" filter="wipe(right)">
                                      <p:cBhvr>
                                        <p:cTn id="28" dur="1250"/>
                                        <p:tgtEl>
                                          <p:spTgt spid="3"/>
                                        </p:tgtEl>
                                      </p:cBhvr>
                                    </p:animEffect>
                                  </p:childTnLst>
                                </p:cTn>
                              </p:par>
                              <p:par>
                                <p:cTn id="29" presetID="22" presetClass="entr" presetSubtype="4" fill="hold" nodeType="withEffect">
                                  <p:stCondLst>
                                    <p:cond delay="0"/>
                                  </p:stCondLst>
                                  <p:childTnLst>
                                    <p:set>
                                      <p:cBhvr>
                                        <p:cTn id="30" dur="1" fill="hold">
                                          <p:stCondLst>
                                            <p:cond delay="0"/>
                                          </p:stCondLst>
                                        </p:cTn>
                                        <p:tgtEl>
                                          <p:spTgt spid="320"/>
                                        </p:tgtEl>
                                        <p:attrNameLst>
                                          <p:attrName>style.visibility</p:attrName>
                                        </p:attrNameLst>
                                      </p:cBhvr>
                                      <p:to>
                                        <p:strVal val="visible"/>
                                      </p:to>
                                    </p:set>
                                    <p:animEffect transition="in" filter="wipe(down)">
                                      <p:cBhvr>
                                        <p:cTn id="31" dur="750"/>
                                        <p:tgtEl>
                                          <p:spTgt spid="320"/>
                                        </p:tgtEl>
                                      </p:cBhvr>
                                    </p:animEffect>
                                  </p:childTnLst>
                                </p:cTn>
                              </p:par>
                              <p:par>
                                <p:cTn id="32" presetID="22" presetClass="entr" presetSubtype="4" fill="hold" nodeType="withEffect">
                                  <p:stCondLst>
                                    <p:cond delay="100"/>
                                  </p:stCondLst>
                                  <p:childTnLst>
                                    <p:set>
                                      <p:cBhvr>
                                        <p:cTn id="33" dur="1" fill="hold">
                                          <p:stCondLst>
                                            <p:cond delay="0"/>
                                          </p:stCondLst>
                                        </p:cTn>
                                        <p:tgtEl>
                                          <p:spTgt spid="319"/>
                                        </p:tgtEl>
                                        <p:attrNameLst>
                                          <p:attrName>style.visibility</p:attrName>
                                        </p:attrNameLst>
                                      </p:cBhvr>
                                      <p:to>
                                        <p:strVal val="visible"/>
                                      </p:to>
                                    </p:set>
                                    <p:animEffect transition="in" filter="wipe(down)">
                                      <p:cBhvr>
                                        <p:cTn id="34" dur="750"/>
                                        <p:tgtEl>
                                          <p:spTgt spid="319"/>
                                        </p:tgtEl>
                                      </p:cBhvr>
                                    </p:animEffect>
                                  </p:childTnLst>
                                </p:cTn>
                              </p:par>
                              <p:par>
                                <p:cTn id="35" presetID="22" presetClass="entr" presetSubtype="4" fill="hold" nodeType="withEffect">
                                  <p:stCondLst>
                                    <p:cond delay="200"/>
                                  </p:stCondLst>
                                  <p:childTnLst>
                                    <p:set>
                                      <p:cBhvr>
                                        <p:cTn id="36" dur="1" fill="hold">
                                          <p:stCondLst>
                                            <p:cond delay="0"/>
                                          </p:stCondLst>
                                        </p:cTn>
                                        <p:tgtEl>
                                          <p:spTgt spid="318"/>
                                        </p:tgtEl>
                                        <p:attrNameLst>
                                          <p:attrName>style.visibility</p:attrName>
                                        </p:attrNameLst>
                                      </p:cBhvr>
                                      <p:to>
                                        <p:strVal val="visible"/>
                                      </p:to>
                                    </p:set>
                                    <p:animEffect transition="in" filter="wipe(down)">
                                      <p:cBhvr>
                                        <p:cTn id="37" dur="750"/>
                                        <p:tgtEl>
                                          <p:spTgt spid="318"/>
                                        </p:tgtEl>
                                      </p:cBhvr>
                                    </p:animEffect>
                                  </p:childTnLst>
                                </p:cTn>
                              </p:par>
                              <p:par>
                                <p:cTn id="38" presetID="22" presetClass="entr" presetSubtype="4" fill="hold" nodeType="withEffect">
                                  <p:stCondLst>
                                    <p:cond delay="300"/>
                                  </p:stCondLst>
                                  <p:childTnLst>
                                    <p:set>
                                      <p:cBhvr>
                                        <p:cTn id="39" dur="1" fill="hold">
                                          <p:stCondLst>
                                            <p:cond delay="0"/>
                                          </p:stCondLst>
                                        </p:cTn>
                                        <p:tgtEl>
                                          <p:spTgt spid="317"/>
                                        </p:tgtEl>
                                        <p:attrNameLst>
                                          <p:attrName>style.visibility</p:attrName>
                                        </p:attrNameLst>
                                      </p:cBhvr>
                                      <p:to>
                                        <p:strVal val="visible"/>
                                      </p:to>
                                    </p:set>
                                    <p:animEffect transition="in" filter="wipe(down)">
                                      <p:cBhvr>
                                        <p:cTn id="40" dur="750"/>
                                        <p:tgtEl>
                                          <p:spTgt spid="317"/>
                                        </p:tgtEl>
                                      </p:cBhvr>
                                    </p:animEffect>
                                  </p:childTnLst>
                                </p:cTn>
                              </p:par>
                            </p:childTnLst>
                          </p:cTn>
                        </p:par>
                        <p:par>
                          <p:cTn id="41" fill="hold">
                            <p:stCondLst>
                              <p:cond delay="1750"/>
                            </p:stCondLst>
                            <p:childTnLst>
                              <p:par>
                                <p:cTn id="42" presetID="31" presetClass="entr" presetSubtype="0" fill="hold" grpId="0" nodeType="afterEffect">
                                  <p:stCondLst>
                                    <p:cond delay="0"/>
                                  </p:stCondLst>
                                  <p:iterate type="lt">
                                    <p:tmPct val="5000"/>
                                  </p:iterate>
                                  <p:childTnLst>
                                    <p:set>
                                      <p:cBhvr>
                                        <p:cTn id="43" dur="1" fill="hold">
                                          <p:stCondLst>
                                            <p:cond delay="0"/>
                                          </p:stCondLst>
                                        </p:cTn>
                                        <p:tgtEl>
                                          <p:spTgt spid="107"/>
                                        </p:tgtEl>
                                        <p:attrNameLst>
                                          <p:attrName>style.visibility</p:attrName>
                                        </p:attrNameLst>
                                      </p:cBhvr>
                                      <p:to>
                                        <p:strVal val="visible"/>
                                      </p:to>
                                    </p:set>
                                    <p:anim calcmode="lin" valueType="num">
                                      <p:cBhvr>
                                        <p:cTn id="44" dur="1000" fill="hold"/>
                                        <p:tgtEl>
                                          <p:spTgt spid="107"/>
                                        </p:tgtEl>
                                        <p:attrNameLst>
                                          <p:attrName>ppt_w</p:attrName>
                                        </p:attrNameLst>
                                      </p:cBhvr>
                                      <p:tavLst>
                                        <p:tav tm="0">
                                          <p:val>
                                            <p:fltVal val="0"/>
                                          </p:val>
                                        </p:tav>
                                        <p:tav tm="100000">
                                          <p:val>
                                            <p:strVal val="#ppt_w"/>
                                          </p:val>
                                        </p:tav>
                                      </p:tavLst>
                                    </p:anim>
                                    <p:anim calcmode="lin" valueType="num">
                                      <p:cBhvr>
                                        <p:cTn id="45" dur="1000" fill="hold"/>
                                        <p:tgtEl>
                                          <p:spTgt spid="107"/>
                                        </p:tgtEl>
                                        <p:attrNameLst>
                                          <p:attrName>ppt_h</p:attrName>
                                        </p:attrNameLst>
                                      </p:cBhvr>
                                      <p:tavLst>
                                        <p:tav tm="0">
                                          <p:val>
                                            <p:fltVal val="0"/>
                                          </p:val>
                                        </p:tav>
                                        <p:tav tm="100000">
                                          <p:val>
                                            <p:strVal val="#ppt_h"/>
                                          </p:val>
                                        </p:tav>
                                      </p:tavLst>
                                    </p:anim>
                                    <p:anim calcmode="lin" valueType="num">
                                      <p:cBhvr>
                                        <p:cTn id="46" dur="1000" fill="hold"/>
                                        <p:tgtEl>
                                          <p:spTgt spid="107"/>
                                        </p:tgtEl>
                                        <p:attrNameLst>
                                          <p:attrName>style.rotation</p:attrName>
                                        </p:attrNameLst>
                                      </p:cBhvr>
                                      <p:tavLst>
                                        <p:tav tm="0">
                                          <p:val>
                                            <p:fltVal val="90"/>
                                          </p:val>
                                        </p:tav>
                                        <p:tav tm="100000">
                                          <p:val>
                                            <p:fltVal val="0"/>
                                          </p:val>
                                        </p:tav>
                                      </p:tavLst>
                                    </p:anim>
                                    <p:animEffect transition="in" filter="fade">
                                      <p:cBhvr>
                                        <p:cTn id="47" dur="1000"/>
                                        <p:tgtEl>
                                          <p:spTgt spid="107"/>
                                        </p:tgtEl>
                                      </p:cBhvr>
                                    </p:animEffect>
                                  </p:childTnLst>
                                </p:cTn>
                              </p:par>
                            </p:childTnLst>
                          </p:cTn>
                        </p:par>
                        <p:par>
                          <p:cTn id="48" fill="hold">
                            <p:stCondLst>
                              <p:cond delay="3500"/>
                            </p:stCondLst>
                            <p:childTnLst>
                              <p:par>
                                <p:cTn id="49" presetID="42" presetClass="entr" presetSubtype="0" fill="hold" grpId="0" nodeType="afterEffect">
                                  <p:stCondLst>
                                    <p:cond delay="0"/>
                                  </p:stCondLst>
                                  <p:childTnLst>
                                    <p:set>
                                      <p:cBhvr>
                                        <p:cTn id="50" dur="1" fill="hold">
                                          <p:stCondLst>
                                            <p:cond delay="0"/>
                                          </p:stCondLst>
                                        </p:cTn>
                                        <p:tgtEl>
                                          <p:spTgt spid="109"/>
                                        </p:tgtEl>
                                        <p:attrNameLst>
                                          <p:attrName>style.visibility</p:attrName>
                                        </p:attrNameLst>
                                      </p:cBhvr>
                                      <p:to>
                                        <p:strVal val="visible"/>
                                      </p:to>
                                    </p:set>
                                    <p:animEffect transition="in" filter="fade">
                                      <p:cBhvr>
                                        <p:cTn id="51" dur="1000"/>
                                        <p:tgtEl>
                                          <p:spTgt spid="109"/>
                                        </p:tgtEl>
                                      </p:cBhvr>
                                    </p:animEffect>
                                    <p:anim calcmode="lin" valueType="num">
                                      <p:cBhvr>
                                        <p:cTn id="52" dur="1000" fill="hold"/>
                                        <p:tgtEl>
                                          <p:spTgt spid="109"/>
                                        </p:tgtEl>
                                        <p:attrNameLst>
                                          <p:attrName>ppt_x</p:attrName>
                                        </p:attrNameLst>
                                      </p:cBhvr>
                                      <p:tavLst>
                                        <p:tav tm="0">
                                          <p:val>
                                            <p:strVal val="#ppt_x"/>
                                          </p:val>
                                        </p:tav>
                                        <p:tav tm="100000">
                                          <p:val>
                                            <p:strVal val="#ppt_x"/>
                                          </p:val>
                                        </p:tav>
                                      </p:tavLst>
                                    </p:anim>
                                    <p:anim calcmode="lin" valueType="num">
                                      <p:cBhvr>
                                        <p:cTn id="53" dur="1000" fill="hold"/>
                                        <p:tgtEl>
                                          <p:spTgt spid="109"/>
                                        </p:tgtEl>
                                        <p:attrNameLst>
                                          <p:attrName>ppt_y</p:attrName>
                                        </p:attrNameLst>
                                      </p:cBhvr>
                                      <p:tavLst>
                                        <p:tav tm="0">
                                          <p:val>
                                            <p:strVal val="#ppt_y+.1"/>
                                          </p:val>
                                        </p:tav>
                                        <p:tav tm="100000">
                                          <p:val>
                                            <p:strVal val="#ppt_y"/>
                                          </p:val>
                                        </p:tav>
                                      </p:tavLst>
                                    </p:anim>
                                  </p:childTnLst>
                                </p:cTn>
                              </p:par>
                              <p:par>
                                <p:cTn id="54" presetID="26" presetClass="entr" presetSubtype="0" fill="hold" nodeType="withEffect">
                                  <p:stCondLst>
                                    <p:cond delay="0"/>
                                  </p:stCondLst>
                                  <p:childTnLst>
                                    <p:set>
                                      <p:cBhvr>
                                        <p:cTn id="55" dur="1" fill="hold">
                                          <p:stCondLst>
                                            <p:cond delay="0"/>
                                          </p:stCondLst>
                                        </p:cTn>
                                        <p:tgtEl>
                                          <p:spTgt spid="316"/>
                                        </p:tgtEl>
                                        <p:attrNameLst>
                                          <p:attrName>style.visibility</p:attrName>
                                        </p:attrNameLst>
                                      </p:cBhvr>
                                      <p:to>
                                        <p:strVal val="visible"/>
                                      </p:to>
                                    </p:set>
                                    <p:animEffect transition="in" filter="wipe(down)">
                                      <p:cBhvr>
                                        <p:cTn id="56" dur="580">
                                          <p:stCondLst>
                                            <p:cond delay="0"/>
                                          </p:stCondLst>
                                        </p:cTn>
                                        <p:tgtEl>
                                          <p:spTgt spid="316"/>
                                        </p:tgtEl>
                                      </p:cBhvr>
                                    </p:animEffect>
                                    <p:anim calcmode="lin" valueType="num">
                                      <p:cBhvr>
                                        <p:cTn id="57" dur="1822" tmFilter="0,0; 0.14,0.36; 0.43,0.73; 0.71,0.91; 1.0,1.0">
                                          <p:stCondLst>
                                            <p:cond delay="0"/>
                                          </p:stCondLst>
                                        </p:cTn>
                                        <p:tgtEl>
                                          <p:spTgt spid="316"/>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316"/>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316"/>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316"/>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316"/>
                                        </p:tgtEl>
                                        <p:attrNameLst>
                                          <p:attrName>ppt_y</p:attrName>
                                        </p:attrNameLst>
                                      </p:cBhvr>
                                      <p:tavLst>
                                        <p:tav tm="0" fmla="#ppt_y-sin(pi*$)/81">
                                          <p:val>
                                            <p:fltVal val="0"/>
                                          </p:val>
                                        </p:tav>
                                        <p:tav tm="100000">
                                          <p:val>
                                            <p:fltVal val="1"/>
                                          </p:val>
                                        </p:tav>
                                      </p:tavLst>
                                    </p:anim>
                                    <p:animScale>
                                      <p:cBhvr>
                                        <p:cTn id="62" dur="26">
                                          <p:stCondLst>
                                            <p:cond delay="650"/>
                                          </p:stCondLst>
                                        </p:cTn>
                                        <p:tgtEl>
                                          <p:spTgt spid="316"/>
                                        </p:tgtEl>
                                      </p:cBhvr>
                                      <p:to x="100000" y="60000"/>
                                    </p:animScale>
                                    <p:animScale>
                                      <p:cBhvr>
                                        <p:cTn id="63" dur="166" decel="50000">
                                          <p:stCondLst>
                                            <p:cond delay="676"/>
                                          </p:stCondLst>
                                        </p:cTn>
                                        <p:tgtEl>
                                          <p:spTgt spid="316"/>
                                        </p:tgtEl>
                                      </p:cBhvr>
                                      <p:to x="100000" y="100000"/>
                                    </p:animScale>
                                    <p:animScale>
                                      <p:cBhvr>
                                        <p:cTn id="64" dur="26">
                                          <p:stCondLst>
                                            <p:cond delay="1312"/>
                                          </p:stCondLst>
                                        </p:cTn>
                                        <p:tgtEl>
                                          <p:spTgt spid="316"/>
                                        </p:tgtEl>
                                      </p:cBhvr>
                                      <p:to x="100000" y="80000"/>
                                    </p:animScale>
                                    <p:animScale>
                                      <p:cBhvr>
                                        <p:cTn id="65" dur="166" decel="50000">
                                          <p:stCondLst>
                                            <p:cond delay="1338"/>
                                          </p:stCondLst>
                                        </p:cTn>
                                        <p:tgtEl>
                                          <p:spTgt spid="316"/>
                                        </p:tgtEl>
                                      </p:cBhvr>
                                      <p:to x="100000" y="100000"/>
                                    </p:animScale>
                                    <p:animScale>
                                      <p:cBhvr>
                                        <p:cTn id="66" dur="26">
                                          <p:stCondLst>
                                            <p:cond delay="1642"/>
                                          </p:stCondLst>
                                        </p:cTn>
                                        <p:tgtEl>
                                          <p:spTgt spid="316"/>
                                        </p:tgtEl>
                                      </p:cBhvr>
                                      <p:to x="100000" y="90000"/>
                                    </p:animScale>
                                    <p:animScale>
                                      <p:cBhvr>
                                        <p:cTn id="67" dur="166" decel="50000">
                                          <p:stCondLst>
                                            <p:cond delay="1668"/>
                                          </p:stCondLst>
                                        </p:cTn>
                                        <p:tgtEl>
                                          <p:spTgt spid="316"/>
                                        </p:tgtEl>
                                      </p:cBhvr>
                                      <p:to x="100000" y="100000"/>
                                    </p:animScale>
                                    <p:animScale>
                                      <p:cBhvr>
                                        <p:cTn id="68" dur="26">
                                          <p:stCondLst>
                                            <p:cond delay="1808"/>
                                          </p:stCondLst>
                                        </p:cTn>
                                        <p:tgtEl>
                                          <p:spTgt spid="316"/>
                                        </p:tgtEl>
                                      </p:cBhvr>
                                      <p:to x="100000" y="95000"/>
                                    </p:animScale>
                                    <p:animScale>
                                      <p:cBhvr>
                                        <p:cTn id="69" dur="166" decel="50000">
                                          <p:stCondLst>
                                            <p:cond delay="1834"/>
                                          </p:stCondLst>
                                        </p:cTn>
                                        <p:tgtEl>
                                          <p:spTgt spid="316"/>
                                        </p:tgtEl>
                                      </p:cBhvr>
                                      <p:to x="100000" y="100000"/>
                                    </p:animScale>
                                  </p:childTnLst>
                                </p:cTn>
                              </p:par>
                              <p:par>
                                <p:cTn id="70" presetID="26" presetClass="entr" presetSubtype="0" fill="hold" nodeType="withEffect">
                                  <p:stCondLst>
                                    <p:cond delay="0"/>
                                  </p:stCondLst>
                                  <p:childTnLst>
                                    <p:set>
                                      <p:cBhvr>
                                        <p:cTn id="71" dur="1" fill="hold">
                                          <p:stCondLst>
                                            <p:cond delay="0"/>
                                          </p:stCondLst>
                                        </p:cTn>
                                        <p:tgtEl>
                                          <p:spTgt spid="321"/>
                                        </p:tgtEl>
                                        <p:attrNameLst>
                                          <p:attrName>style.visibility</p:attrName>
                                        </p:attrNameLst>
                                      </p:cBhvr>
                                      <p:to>
                                        <p:strVal val="visible"/>
                                      </p:to>
                                    </p:set>
                                    <p:animEffect transition="in" filter="wipe(down)">
                                      <p:cBhvr>
                                        <p:cTn id="72" dur="580">
                                          <p:stCondLst>
                                            <p:cond delay="0"/>
                                          </p:stCondLst>
                                        </p:cTn>
                                        <p:tgtEl>
                                          <p:spTgt spid="321"/>
                                        </p:tgtEl>
                                      </p:cBhvr>
                                    </p:animEffect>
                                    <p:anim calcmode="lin" valueType="num">
                                      <p:cBhvr>
                                        <p:cTn id="73" dur="1822" tmFilter="0,0; 0.14,0.36; 0.43,0.73; 0.71,0.91; 1.0,1.0">
                                          <p:stCondLst>
                                            <p:cond delay="0"/>
                                          </p:stCondLst>
                                        </p:cTn>
                                        <p:tgtEl>
                                          <p:spTgt spid="321"/>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321"/>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321"/>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321"/>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321"/>
                                        </p:tgtEl>
                                        <p:attrNameLst>
                                          <p:attrName>ppt_y</p:attrName>
                                        </p:attrNameLst>
                                      </p:cBhvr>
                                      <p:tavLst>
                                        <p:tav tm="0" fmla="#ppt_y-sin(pi*$)/81">
                                          <p:val>
                                            <p:fltVal val="0"/>
                                          </p:val>
                                        </p:tav>
                                        <p:tav tm="100000">
                                          <p:val>
                                            <p:fltVal val="1"/>
                                          </p:val>
                                        </p:tav>
                                      </p:tavLst>
                                    </p:anim>
                                    <p:animScale>
                                      <p:cBhvr>
                                        <p:cTn id="78" dur="26">
                                          <p:stCondLst>
                                            <p:cond delay="650"/>
                                          </p:stCondLst>
                                        </p:cTn>
                                        <p:tgtEl>
                                          <p:spTgt spid="321"/>
                                        </p:tgtEl>
                                      </p:cBhvr>
                                      <p:to x="100000" y="60000"/>
                                    </p:animScale>
                                    <p:animScale>
                                      <p:cBhvr>
                                        <p:cTn id="79" dur="166" decel="50000">
                                          <p:stCondLst>
                                            <p:cond delay="676"/>
                                          </p:stCondLst>
                                        </p:cTn>
                                        <p:tgtEl>
                                          <p:spTgt spid="321"/>
                                        </p:tgtEl>
                                      </p:cBhvr>
                                      <p:to x="100000" y="100000"/>
                                    </p:animScale>
                                    <p:animScale>
                                      <p:cBhvr>
                                        <p:cTn id="80" dur="26">
                                          <p:stCondLst>
                                            <p:cond delay="1312"/>
                                          </p:stCondLst>
                                        </p:cTn>
                                        <p:tgtEl>
                                          <p:spTgt spid="321"/>
                                        </p:tgtEl>
                                      </p:cBhvr>
                                      <p:to x="100000" y="80000"/>
                                    </p:animScale>
                                    <p:animScale>
                                      <p:cBhvr>
                                        <p:cTn id="81" dur="166" decel="50000">
                                          <p:stCondLst>
                                            <p:cond delay="1338"/>
                                          </p:stCondLst>
                                        </p:cTn>
                                        <p:tgtEl>
                                          <p:spTgt spid="321"/>
                                        </p:tgtEl>
                                      </p:cBhvr>
                                      <p:to x="100000" y="100000"/>
                                    </p:animScale>
                                    <p:animScale>
                                      <p:cBhvr>
                                        <p:cTn id="82" dur="26">
                                          <p:stCondLst>
                                            <p:cond delay="1642"/>
                                          </p:stCondLst>
                                        </p:cTn>
                                        <p:tgtEl>
                                          <p:spTgt spid="321"/>
                                        </p:tgtEl>
                                      </p:cBhvr>
                                      <p:to x="100000" y="90000"/>
                                    </p:animScale>
                                    <p:animScale>
                                      <p:cBhvr>
                                        <p:cTn id="83" dur="166" decel="50000">
                                          <p:stCondLst>
                                            <p:cond delay="1668"/>
                                          </p:stCondLst>
                                        </p:cTn>
                                        <p:tgtEl>
                                          <p:spTgt spid="321"/>
                                        </p:tgtEl>
                                      </p:cBhvr>
                                      <p:to x="100000" y="100000"/>
                                    </p:animScale>
                                    <p:animScale>
                                      <p:cBhvr>
                                        <p:cTn id="84" dur="26">
                                          <p:stCondLst>
                                            <p:cond delay="1808"/>
                                          </p:stCondLst>
                                        </p:cTn>
                                        <p:tgtEl>
                                          <p:spTgt spid="321"/>
                                        </p:tgtEl>
                                      </p:cBhvr>
                                      <p:to x="100000" y="95000"/>
                                    </p:animScale>
                                    <p:animScale>
                                      <p:cBhvr>
                                        <p:cTn id="85" dur="166" decel="50000">
                                          <p:stCondLst>
                                            <p:cond delay="1834"/>
                                          </p:stCondLst>
                                        </p:cTn>
                                        <p:tgtEl>
                                          <p:spTgt spid="3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107" grpId="0"/>
      <p:bldP spid="10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E172D2-D1B6-917B-D9C4-CFA9AA34C4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0921" y="2873367"/>
            <a:ext cx="6670157" cy="2306715"/>
          </a:xfrm>
          <a:prstGeom prst="rect">
            <a:avLst/>
          </a:prstGeom>
        </p:spPr>
      </p:pic>
    </p:spTree>
    <p:extLst>
      <p:ext uri="{BB962C8B-B14F-4D97-AF65-F5344CB8AC3E}">
        <p14:creationId xmlns:p14="http://schemas.microsoft.com/office/powerpoint/2010/main" val="1446673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20E71EA-C6F0-05EE-32B8-54B7B7A1CBE2}"/>
              </a:ext>
            </a:extLst>
          </p:cNvPr>
          <p:cNvPicPr>
            <a:picLocks noChangeAspect="1"/>
          </p:cNvPicPr>
          <p:nvPr/>
        </p:nvPicPr>
        <p:blipFill>
          <a:blip r:embed="rId3"/>
          <a:stretch>
            <a:fillRect/>
          </a:stretch>
        </p:blipFill>
        <p:spPr>
          <a:xfrm>
            <a:off x="-1" y="0"/>
            <a:ext cx="12192001" cy="6858000"/>
          </a:xfrm>
          <a:prstGeom prst="rect">
            <a:avLst/>
          </a:prstGeom>
        </p:spPr>
      </p:pic>
      <p:sp>
        <p:nvSpPr>
          <p:cNvPr id="5" name="TextBox 4">
            <a:extLst>
              <a:ext uri="{FF2B5EF4-FFF2-40B4-BE49-F238E27FC236}">
                <a16:creationId xmlns:a16="http://schemas.microsoft.com/office/drawing/2014/main" id="{8CFA924D-F1E3-809B-73F8-E304FB57FD71}"/>
              </a:ext>
            </a:extLst>
          </p:cNvPr>
          <p:cNvSpPr txBox="1"/>
          <p:nvPr/>
        </p:nvSpPr>
        <p:spPr>
          <a:xfrm>
            <a:off x="1432560" y="3545824"/>
            <a:ext cx="9570719"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Cloud 10">
            <a:extLst>
              <a:ext uri="{FF2B5EF4-FFF2-40B4-BE49-F238E27FC236}">
                <a16:creationId xmlns:a16="http://schemas.microsoft.com/office/drawing/2014/main" id="{6D6768DF-6CF7-70B8-8172-30415783A321}"/>
              </a:ext>
            </a:extLst>
          </p:cNvPr>
          <p:cNvSpPr/>
          <p:nvPr/>
        </p:nvSpPr>
        <p:spPr>
          <a:xfrm>
            <a:off x="390525" y="901037"/>
            <a:ext cx="10368915" cy="4611394"/>
          </a:xfrm>
          <a:prstGeom prst="cloud">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sz="3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F759CF75-AA7F-0288-FE68-31922229D907}"/>
              </a:ext>
            </a:extLst>
          </p:cNvPr>
          <p:cNvSpPr txBox="1"/>
          <p:nvPr/>
        </p:nvSpPr>
        <p:spPr>
          <a:xfrm>
            <a:off x="1933575" y="2052320"/>
            <a:ext cx="8124825"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hỏi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1: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Em</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hãy</a:t>
            </a:r>
            <a:r>
              <a:rPr kumimoji="0" lang="en-US" sz="32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kể</a:t>
            </a:r>
            <a:r>
              <a:rPr kumimoji="0" lang="en-US" sz="32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tên</a:t>
            </a:r>
            <a:r>
              <a:rPr kumimoji="0" lang="en-US" sz="32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các</a:t>
            </a:r>
            <a:r>
              <a:rPr kumimoji="0" lang="en-US" sz="32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chương</a:t>
            </a:r>
            <a:r>
              <a:rPr kumimoji="0" lang="en-US" sz="32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trình</a:t>
            </a:r>
            <a:r>
              <a:rPr kumimoji="0" lang="en-US" sz="32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truyền</a:t>
            </a:r>
            <a:r>
              <a:rPr kumimoji="0" lang="en-US" sz="32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hình</a:t>
            </a:r>
            <a:r>
              <a:rPr kumimoji="0" lang="en-US" sz="32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mà</a:t>
            </a:r>
            <a:r>
              <a:rPr kumimoji="0" lang="en-US" sz="32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em</a:t>
            </a:r>
            <a:r>
              <a:rPr kumimoji="0" lang="en-US" sz="32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biết</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4127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20E71EA-C6F0-05EE-32B8-54B7B7A1CBE2}"/>
              </a:ext>
            </a:extLst>
          </p:cNvPr>
          <p:cNvPicPr>
            <a:picLocks noChangeAspect="1"/>
          </p:cNvPicPr>
          <p:nvPr/>
        </p:nvPicPr>
        <p:blipFill>
          <a:blip r:embed="rId3"/>
          <a:stretch>
            <a:fillRect/>
          </a:stretch>
        </p:blipFill>
        <p:spPr>
          <a:xfrm>
            <a:off x="-1" y="0"/>
            <a:ext cx="12192001" cy="6858000"/>
          </a:xfrm>
          <a:prstGeom prst="rect">
            <a:avLst/>
          </a:prstGeom>
        </p:spPr>
      </p:pic>
      <p:sp>
        <p:nvSpPr>
          <p:cNvPr id="5" name="TextBox 4">
            <a:extLst>
              <a:ext uri="{FF2B5EF4-FFF2-40B4-BE49-F238E27FC236}">
                <a16:creationId xmlns:a16="http://schemas.microsoft.com/office/drawing/2014/main" id="{8CFA924D-F1E3-809B-73F8-E304FB57FD71}"/>
              </a:ext>
            </a:extLst>
          </p:cNvPr>
          <p:cNvSpPr txBox="1"/>
          <p:nvPr/>
        </p:nvSpPr>
        <p:spPr>
          <a:xfrm>
            <a:off x="1432560" y="3545824"/>
            <a:ext cx="9570719"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Cloud 10">
            <a:extLst>
              <a:ext uri="{FF2B5EF4-FFF2-40B4-BE49-F238E27FC236}">
                <a16:creationId xmlns:a16="http://schemas.microsoft.com/office/drawing/2014/main" id="{6D6768DF-6CF7-70B8-8172-30415783A321}"/>
              </a:ext>
            </a:extLst>
          </p:cNvPr>
          <p:cNvSpPr/>
          <p:nvPr/>
        </p:nvSpPr>
        <p:spPr>
          <a:xfrm>
            <a:off x="390525" y="901037"/>
            <a:ext cx="10368915" cy="4611394"/>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sz="3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F759CF75-AA7F-0288-FE68-31922229D907}"/>
              </a:ext>
            </a:extLst>
          </p:cNvPr>
          <p:cNvSpPr txBox="1"/>
          <p:nvPr/>
        </p:nvSpPr>
        <p:spPr>
          <a:xfrm>
            <a:off x="1933575" y="2052320"/>
            <a:ext cx="8124825"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hỏi</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2: </a:t>
            </a:r>
            <a:r>
              <a:rPr lang="en-US" sz="3200" dirty="0" err="1">
                <a:solidFill>
                  <a:srgbClr val="7030A0"/>
                </a:solidFill>
                <a:latin typeface="Times New Roman" panose="02020603050405020304" pitchFamily="18" charset="0"/>
                <a:cs typeface="Times New Roman" panose="02020603050405020304" pitchFamily="18" charset="0"/>
              </a:rPr>
              <a:t>Đài</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truyền</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hình</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có</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vai</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trò</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gì</a:t>
            </a:r>
            <a:r>
              <a:rPr kumimoji="0" 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a:t>
            </a:r>
            <a:endParaRPr kumimoji="0" lang="en-US" sz="3200" b="0" i="0" u="none" strike="noStrike" kern="1200" cap="none" spc="0" normalizeH="0" baseline="0" noProof="0" dirty="0">
              <a:ln>
                <a:noFill/>
              </a:ln>
              <a:solidFill>
                <a:srgbClr val="7030A0"/>
              </a:solidFill>
              <a:effectLst/>
              <a:uLnTx/>
              <a:uFillTx/>
              <a:latin typeface="Calibri" panose="020F0502020204030204"/>
              <a:ea typeface="+mn-ea"/>
            </a:endParaRPr>
          </a:p>
        </p:txBody>
      </p:sp>
    </p:spTree>
    <p:extLst>
      <p:ext uri="{BB962C8B-B14F-4D97-AF65-F5344CB8AC3E}">
        <p14:creationId xmlns:p14="http://schemas.microsoft.com/office/powerpoint/2010/main" val="2535476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20E71EA-C6F0-05EE-32B8-54B7B7A1CBE2}"/>
              </a:ext>
            </a:extLst>
          </p:cNvPr>
          <p:cNvPicPr>
            <a:picLocks noChangeAspect="1"/>
          </p:cNvPicPr>
          <p:nvPr/>
        </p:nvPicPr>
        <p:blipFill>
          <a:blip r:embed="rId3"/>
          <a:stretch>
            <a:fillRect/>
          </a:stretch>
        </p:blipFill>
        <p:spPr>
          <a:xfrm>
            <a:off x="-1" y="0"/>
            <a:ext cx="12192001" cy="6858000"/>
          </a:xfrm>
          <a:prstGeom prst="rect">
            <a:avLst/>
          </a:prstGeom>
        </p:spPr>
      </p:pic>
      <p:sp>
        <p:nvSpPr>
          <p:cNvPr id="5" name="TextBox 4">
            <a:extLst>
              <a:ext uri="{FF2B5EF4-FFF2-40B4-BE49-F238E27FC236}">
                <a16:creationId xmlns:a16="http://schemas.microsoft.com/office/drawing/2014/main" id="{8CFA924D-F1E3-809B-73F8-E304FB57FD71}"/>
              </a:ext>
            </a:extLst>
          </p:cNvPr>
          <p:cNvSpPr txBox="1"/>
          <p:nvPr/>
        </p:nvSpPr>
        <p:spPr>
          <a:xfrm>
            <a:off x="1432560" y="3545824"/>
            <a:ext cx="9570719"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Cloud 10">
            <a:extLst>
              <a:ext uri="{FF2B5EF4-FFF2-40B4-BE49-F238E27FC236}">
                <a16:creationId xmlns:a16="http://schemas.microsoft.com/office/drawing/2014/main" id="{6D6768DF-6CF7-70B8-8172-30415783A321}"/>
              </a:ext>
            </a:extLst>
          </p:cNvPr>
          <p:cNvSpPr/>
          <p:nvPr/>
        </p:nvSpPr>
        <p:spPr>
          <a:xfrm>
            <a:off x="390525" y="815312"/>
            <a:ext cx="10368915" cy="4611394"/>
          </a:xfrm>
          <a:prstGeom prst="cloud">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sz="3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F759CF75-AA7F-0288-FE68-31922229D907}"/>
              </a:ext>
            </a:extLst>
          </p:cNvPr>
          <p:cNvSpPr txBox="1"/>
          <p:nvPr/>
        </p:nvSpPr>
        <p:spPr>
          <a:xfrm>
            <a:off x="1933575" y="2052320"/>
            <a:ext cx="8124825"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hỏi</a:t>
            </a:r>
            <a:r>
              <a:rPr kumimoji="0" lang="en-US" sz="32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3: </a:t>
            </a:r>
            <a:r>
              <a:rPr kumimoji="0" lang="en-US" sz="320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Tác</a:t>
            </a:r>
            <a:r>
              <a:rPr kumimoji="0" lang="en-US" sz="32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dụng</a:t>
            </a:r>
            <a:r>
              <a:rPr kumimoji="0" lang="en-US" sz="32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của</a:t>
            </a:r>
            <a:r>
              <a:rPr kumimoji="0" lang="en-US" sz="32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m</a:t>
            </a:r>
            <a:r>
              <a:rPr lang="en-US" sz="3200" dirty="0" err="1">
                <a:latin typeface="Times New Roman" panose="02020603050405020304" pitchFamily="18" charset="0"/>
                <a:cs typeface="Times New Roman" panose="02020603050405020304" pitchFamily="18" charset="0"/>
              </a:rPr>
              <a:t>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kumimoji="0" lang="en-US" sz="320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endParaRPr kumimoji="0" lang="en-US" sz="3200" i="0" u="none" strike="noStrike" kern="1200" cap="none" spc="0" normalizeH="0" baseline="0" noProof="0" dirty="0">
              <a:ln>
                <a:noFill/>
              </a:ln>
              <a:effectLst/>
              <a:uLnTx/>
              <a:uFillTx/>
              <a:latin typeface="Calibri" panose="020F0502020204030204"/>
            </a:endParaRPr>
          </a:p>
        </p:txBody>
      </p:sp>
    </p:spTree>
    <p:extLst>
      <p:ext uri="{BB962C8B-B14F-4D97-AF65-F5344CB8AC3E}">
        <p14:creationId xmlns:p14="http://schemas.microsoft.com/office/powerpoint/2010/main" val="1368518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sp>
        <p:nvSpPr>
          <p:cNvPr id="9" name="Rectangle 8">
            <a:extLst>
              <a:ext uri="{FF2B5EF4-FFF2-40B4-BE49-F238E27FC236}">
                <a16:creationId xmlns:a16="http://schemas.microsoft.com/office/drawing/2014/main" id="{8B4DD0E8-1252-D24E-D9FA-0414745138F7}"/>
              </a:ext>
            </a:extLst>
          </p:cNvPr>
          <p:cNvSpPr/>
          <p:nvPr/>
        </p:nvSpPr>
        <p:spPr>
          <a:xfrm>
            <a:off x="-1114249" y="300296"/>
            <a:ext cx="12534724" cy="743473"/>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CHỦ ĐỀ 1: CÔNG</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NGHỆ VÀ ĐỜI SỐNG</a:t>
            </a:r>
            <a:endPar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0" name="Group 9">
            <a:extLst>
              <a:ext uri="{FF2B5EF4-FFF2-40B4-BE49-F238E27FC236}">
                <a16:creationId xmlns:a16="http://schemas.microsoft.com/office/drawing/2014/main" id="{A5E35014-C296-F005-2F93-2DB54A3034E5}"/>
              </a:ext>
            </a:extLst>
          </p:cNvPr>
          <p:cNvGrpSpPr/>
          <p:nvPr/>
        </p:nvGrpSpPr>
        <p:grpSpPr>
          <a:xfrm>
            <a:off x="695705" y="2319761"/>
            <a:ext cx="10991469" cy="2694402"/>
            <a:chOff x="1089622" y="1324876"/>
            <a:chExt cx="8390766" cy="2357306"/>
          </a:xfrm>
        </p:grpSpPr>
        <p:sp>
          <p:nvSpPr>
            <p:cNvPr id="11" name="Rectangle: Rounded Corners 10">
              <a:extLst>
                <a:ext uri="{FF2B5EF4-FFF2-40B4-BE49-F238E27FC236}">
                  <a16:creationId xmlns:a16="http://schemas.microsoft.com/office/drawing/2014/main" id="{F52CABB0-893F-C8AF-90D0-0C6C624B56A6}"/>
                </a:ext>
              </a:extLst>
            </p:cNvPr>
            <p:cNvSpPr/>
            <p:nvPr/>
          </p:nvSpPr>
          <p:spPr>
            <a:xfrm>
              <a:off x="2253306" y="1630262"/>
              <a:ext cx="7227082" cy="1587638"/>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pic>
          <p:nvPicPr>
            <p:cNvPr id="12" name="Picture 3">
              <a:extLst>
                <a:ext uri="{FF2B5EF4-FFF2-40B4-BE49-F238E27FC236}">
                  <a16:creationId xmlns:a16="http://schemas.microsoft.com/office/drawing/2014/main" id="{C04A4829-B989-F1F7-5F80-E1379DCDCF3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89622" y="1324876"/>
              <a:ext cx="2076866" cy="1940925"/>
            </a:xfrm>
            <a:prstGeom prst="rect">
              <a:avLst/>
            </a:prstGeom>
          </p:spPr>
        </p:pic>
        <p:sp>
          <p:nvSpPr>
            <p:cNvPr id="13" name="Rectangle 12">
              <a:extLst>
                <a:ext uri="{FF2B5EF4-FFF2-40B4-BE49-F238E27FC236}">
                  <a16:creationId xmlns:a16="http://schemas.microsoft.com/office/drawing/2014/main" id="{4E46F4DF-3664-3541-108B-A224D68D5084}"/>
                </a:ext>
              </a:extLst>
            </p:cNvPr>
            <p:cNvSpPr/>
            <p:nvPr/>
          </p:nvSpPr>
          <p:spPr>
            <a:xfrm>
              <a:off x="1517583" y="1771310"/>
              <a:ext cx="1278497" cy="732697"/>
            </a:xfrm>
            <a:prstGeom prst="rect">
              <a:avLst/>
            </a:prstGeom>
          </p:spPr>
          <p:txBody>
            <a:bodyPr wrap="square">
              <a:spAutoFit/>
            </a:bodyPr>
            <a:lstStyle/>
            <a:p>
              <a:pPr marL="0" marR="0" lvl="0" indent="0" algn="ctr" defTabSz="3429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BÀI </a:t>
              </a:r>
              <a:r>
                <a:rPr lang="en-US" sz="3600" b="1" dirty="0">
                  <a:solidFill>
                    <a:srgbClr val="000000"/>
                  </a:solidFill>
                  <a:latin typeface="Times New Roman" panose="02020603050405020304" pitchFamily="18" charset="0"/>
                  <a:cs typeface="Times New Roman" panose="02020603050405020304" pitchFamily="18" charset="0"/>
                </a:rPr>
                <a:t>5</a:t>
              </a:r>
              <a:endPar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7A68AABA-9248-52E5-CE31-C602900A0D24}"/>
                </a:ext>
              </a:extLst>
            </p:cNvPr>
            <p:cNvSpPr/>
            <p:nvPr/>
          </p:nvSpPr>
          <p:spPr>
            <a:xfrm>
              <a:off x="3046582" y="1919188"/>
              <a:ext cx="6433806" cy="1762994"/>
            </a:xfrm>
            <a:prstGeom prst="rect">
              <a:avLst/>
            </a:prstGeom>
          </p:spPr>
          <p:txBody>
            <a:bodyPr wrap="square">
              <a:spAutoFit/>
            </a:bodyPr>
            <a:lstStyle/>
            <a:p>
              <a:pPr marL="0" marR="0" lvl="0" indent="0" algn="ctr" defTabSz="342900" rtl="0" eaLnBrk="1" fontAlgn="auto" latinLnBrk="0" hangingPunct="1">
                <a:lnSpc>
                  <a:spcPct val="15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SỬ DỤNG MÁY THU HÌNH (T3)</a:t>
              </a:r>
              <a:endParaRPr kumimoji="0" lang="vi-VN" sz="4400" b="1" i="0" u="none" strike="noStrike" kern="1200" cap="none" spc="0" normalizeH="0" baseline="0" noProof="0" dirty="0">
                <a:ln>
                  <a:noFill/>
                </a:ln>
                <a:solidFill>
                  <a:srgbClr val="FF0000"/>
                </a:solidFill>
                <a:effectLst/>
                <a:uLnTx/>
                <a:uFillTx/>
                <a:latin typeface="UTM Avo" panose="02040603050506020204" pitchFamily="18" charset="0"/>
                <a:cs typeface="Times New Roman" panose="02020603050405020304" pitchFamily="18" charset="0"/>
              </a:endParaRPr>
            </a:p>
          </p:txBody>
        </p:sp>
      </p:grpSp>
      <p:pic>
        <p:nvPicPr>
          <p:cNvPr id="4" name="Picture 3">
            <a:extLst>
              <a:ext uri="{FF2B5EF4-FFF2-40B4-BE49-F238E27FC236}">
                <a16:creationId xmlns:a16="http://schemas.microsoft.com/office/drawing/2014/main" id="{BA453228-7775-746B-EB2B-4DCCD8774CE6}"/>
              </a:ext>
            </a:extLst>
          </p:cNvPr>
          <p:cNvPicPr>
            <a:picLocks noChangeAspect="1"/>
          </p:cNvPicPr>
          <p:nvPr/>
        </p:nvPicPr>
        <p:blipFill>
          <a:blip r:embed="rId8"/>
          <a:stretch>
            <a:fillRect/>
          </a:stretch>
        </p:blipFill>
        <p:spPr>
          <a:xfrm>
            <a:off x="11022496" y="89470"/>
            <a:ext cx="1038225" cy="1200150"/>
          </a:xfrm>
          <a:prstGeom prst="rect">
            <a:avLst/>
          </a:prstGeom>
        </p:spPr>
      </p:pic>
    </p:spTree>
    <p:custDataLst>
      <p:tags r:id="rId1"/>
    </p:custDataLst>
    <p:extLst>
      <p:ext uri="{BB962C8B-B14F-4D97-AF65-F5344CB8AC3E}">
        <p14:creationId xmlns:p14="http://schemas.microsoft.com/office/powerpoint/2010/main" val="36647706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34" presetClass="emph" presetSubtype="0" fill="hold" grpId="0" nodeType="afterEffect">
                                  <p:stCondLst>
                                    <p:cond delay="0"/>
                                  </p:stCondLst>
                                  <p:iterate type="lt">
                                    <p:tmPct val="10000"/>
                                  </p:iterate>
                                  <p:childTnLst>
                                    <p:animMotion origin="layout" path="M 2.5E-6 -4.44444E-6 L 2.5E-6 -0.07222 " pathEditMode="relative" rAng="0" ptsTypes="AA">
                                      <p:cBhvr>
                                        <p:cTn id="10" dur="250" accel="50000" decel="50000" autoRev="1" fill="hold">
                                          <p:stCondLst>
                                            <p:cond delay="0"/>
                                          </p:stCondLst>
                                        </p:cTn>
                                        <p:tgtEl>
                                          <p:spTgt spid="9"/>
                                        </p:tgtEl>
                                        <p:attrNameLst>
                                          <p:attrName>ppt_x</p:attrName>
                                          <p:attrName>ppt_y</p:attrName>
                                        </p:attrNameLst>
                                      </p:cBhvr>
                                      <p:rCtr x="0" y="-3611"/>
                                    </p:animMotion>
                                    <p:animRot by="1500000">
                                      <p:cBhvr>
                                        <p:cTn id="11" dur="125" fill="hold">
                                          <p:stCondLst>
                                            <p:cond delay="0"/>
                                          </p:stCondLst>
                                        </p:cTn>
                                        <p:tgtEl>
                                          <p:spTgt spid="9"/>
                                        </p:tgtEl>
                                        <p:attrNameLst>
                                          <p:attrName>r</p:attrName>
                                        </p:attrNameLst>
                                      </p:cBhvr>
                                    </p:animRot>
                                    <p:animRot by="-1500000">
                                      <p:cBhvr>
                                        <p:cTn id="12" dur="125" fill="hold">
                                          <p:stCondLst>
                                            <p:cond delay="125"/>
                                          </p:stCondLst>
                                        </p:cTn>
                                        <p:tgtEl>
                                          <p:spTgt spid="9"/>
                                        </p:tgtEl>
                                        <p:attrNameLst>
                                          <p:attrName>r</p:attrName>
                                        </p:attrNameLst>
                                      </p:cBhvr>
                                    </p:animRot>
                                    <p:animRot by="-1500000">
                                      <p:cBhvr>
                                        <p:cTn id="13" dur="125" fill="hold">
                                          <p:stCondLst>
                                            <p:cond delay="250"/>
                                          </p:stCondLst>
                                        </p:cTn>
                                        <p:tgtEl>
                                          <p:spTgt spid="9"/>
                                        </p:tgtEl>
                                        <p:attrNameLst>
                                          <p:attrName>r</p:attrName>
                                        </p:attrNameLst>
                                      </p:cBhvr>
                                    </p:animRot>
                                    <p:animRot by="1500000">
                                      <p:cBhvr>
                                        <p:cTn id="14" dur="125" fill="hold">
                                          <p:stCondLst>
                                            <p:cond delay="375"/>
                                          </p:stCondLst>
                                        </p:cTn>
                                        <p:tgtEl>
                                          <p:spTgt spid="9"/>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4191000" y="342901"/>
            <a:ext cx="403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dirty="0" err="1">
                <a:solidFill>
                  <a:srgbClr val="FF0000"/>
                </a:solidFill>
                <a:latin typeface="Times New Roman" panose="02020603050405020304" pitchFamily="18" charset="0"/>
                <a:cs typeface="Times New Roman" panose="02020603050405020304" pitchFamily="18" charset="0"/>
              </a:rPr>
              <a:t>Mục</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tiêu</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bài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học</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a:spLocks noChangeArrowheads="1"/>
          </p:cNvSpPr>
          <p:nvPr/>
        </p:nvSpPr>
        <p:spPr bwMode="auto">
          <a:xfrm>
            <a:off x="2362200" y="2209801"/>
            <a:ext cx="7315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a:spcBef>
                <a:spcPct val="0"/>
              </a:spcBef>
              <a:buNone/>
            </a:pPr>
            <a:r>
              <a:rPr lang="en-US" altLang="en-US" dirty="0" err="1">
                <a:latin typeface="Times New Roman" panose="02020603050405020304" pitchFamily="18" charset="0"/>
                <a:cs typeface="Times New Roman" panose="02020603050405020304" pitchFamily="18" charset="0"/>
              </a:rPr>
              <a:t>Kể</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được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tên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nêu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được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nội</a:t>
            </a:r>
            <a:r>
              <a:rPr lang="en-US" altLang="en-US" dirty="0">
                <a:latin typeface="Times New Roman" panose="02020603050405020304" pitchFamily="18" charset="0"/>
                <a:cs typeface="Times New Roman" panose="02020603050405020304" pitchFamily="18" charset="0"/>
              </a:rPr>
              <a:t> dung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một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số</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kênh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truyền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hình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phổ</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buến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phù</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hợp</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với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học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sinh</a:t>
            </a:r>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68143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amond(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B1B055-DA66-9423-A43B-65C3844E63B5}"/>
              </a:ext>
            </a:extLst>
          </p:cNvPr>
          <p:cNvSpPr txBox="1"/>
          <p:nvPr/>
        </p:nvSpPr>
        <p:spPr>
          <a:xfrm>
            <a:off x="3413745" y="3283697"/>
            <a:ext cx="6970415" cy="12464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B0F0"/>
                </a:solidFill>
                <a:effectLst/>
                <a:uLnTx/>
                <a:uFillTx/>
                <a:latin typeface="VPS Dong Da" pitchFamily="2" charset="0"/>
                <a:ea typeface="+mn-ea"/>
                <a:cs typeface="+mn-cs"/>
              </a:rPr>
              <a:t>KHÁM PHÁ</a:t>
            </a:r>
          </a:p>
        </p:txBody>
      </p:sp>
      <p:pic>
        <p:nvPicPr>
          <p:cNvPr id="6" name="Picture 5">
            <a:extLst>
              <a:ext uri="{FF2B5EF4-FFF2-40B4-BE49-F238E27FC236}">
                <a16:creationId xmlns:a16="http://schemas.microsoft.com/office/drawing/2014/main" id="{319A4DBD-EA39-ACD6-78C8-5CED6D683E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5188" y="1234303"/>
            <a:ext cx="822763" cy="654660"/>
          </a:xfrm>
          <a:prstGeom prst="rect">
            <a:avLst/>
          </a:prstGeom>
        </p:spPr>
      </p:pic>
    </p:spTree>
    <p:extLst>
      <p:ext uri="{BB962C8B-B14F-4D97-AF65-F5344CB8AC3E}">
        <p14:creationId xmlns:p14="http://schemas.microsoft.com/office/powerpoint/2010/main" val="2718603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13C740-25E8-49A5-A069-6F4419D70EFC}"/>
              </a:ext>
            </a:extLst>
          </p:cNvPr>
          <p:cNvSpPr/>
          <p:nvPr/>
        </p:nvSpPr>
        <p:spPr>
          <a:xfrm>
            <a:off x="733425" y="124473"/>
            <a:ext cx="11182349" cy="742511"/>
          </a:xfrm>
          <a:prstGeom prst="rect">
            <a:avLst/>
          </a:prstGeom>
        </p:spPr>
        <p:txBody>
          <a:bodyPr wrap="square">
            <a:spAutoFit/>
          </a:bodyPr>
          <a:lstStyle/>
          <a:p>
            <a:pPr marL="0" marR="0" lvl="0" indent="0" algn="l" defTabSz="3429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03C69"/>
                </a:solidFill>
                <a:effectLst/>
                <a:uLnTx/>
                <a:uFillTx/>
                <a:latin typeface="Times New Roman" panose="02020603050405020304" pitchFamily="18" charset="0"/>
                <a:cs typeface="Times New Roman" panose="02020603050405020304" pitchFamily="18" charset="0"/>
              </a:rPr>
              <a:t>3. </a:t>
            </a:r>
            <a:r>
              <a:rPr kumimoji="0" lang="en-US" sz="3200" b="1" i="0" u="none" strike="noStrike" kern="1200" cap="none" spc="0" normalizeH="0" baseline="0" noProof="0" dirty="0" err="1">
                <a:ln>
                  <a:noFill/>
                </a:ln>
                <a:solidFill>
                  <a:srgbClr val="F03C69"/>
                </a:solidFill>
                <a:effectLst/>
                <a:uLnTx/>
                <a:uFillTx/>
                <a:latin typeface="Times New Roman" panose="02020603050405020304" pitchFamily="18" charset="0"/>
                <a:cs typeface="Times New Roman" panose="02020603050405020304" pitchFamily="18" charset="0"/>
              </a:rPr>
              <a:t>Một</a:t>
            </a:r>
            <a:r>
              <a:rPr kumimoji="0" lang="en-US" sz="3200" b="1" i="0" u="none" strike="noStrike" kern="1200" cap="none" spc="0" normalizeH="0" noProof="0" dirty="0">
                <a:ln>
                  <a:noFill/>
                </a:ln>
                <a:solidFill>
                  <a:srgbClr val="F03C69"/>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03C69"/>
                </a:solidFill>
                <a:effectLst/>
                <a:uLnTx/>
                <a:uFillTx/>
                <a:latin typeface="Times New Roman" panose="02020603050405020304" pitchFamily="18" charset="0"/>
                <a:cs typeface="Times New Roman" panose="02020603050405020304" pitchFamily="18" charset="0"/>
              </a:rPr>
              <a:t>số</a:t>
            </a:r>
            <a:r>
              <a:rPr kumimoji="0" lang="en-US" sz="3200" b="1" i="0" u="none" strike="noStrike" kern="1200" cap="none" spc="0" normalizeH="0" noProof="0" dirty="0">
                <a:ln>
                  <a:noFill/>
                </a:ln>
                <a:solidFill>
                  <a:srgbClr val="F03C69"/>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03C69"/>
                </a:solidFill>
                <a:effectLst/>
                <a:uLnTx/>
                <a:uFillTx/>
                <a:latin typeface="Times New Roman" panose="02020603050405020304" pitchFamily="18" charset="0"/>
                <a:cs typeface="Times New Roman" panose="02020603050405020304" pitchFamily="18" charset="0"/>
              </a:rPr>
              <a:t>chương</a:t>
            </a:r>
            <a:r>
              <a:rPr kumimoji="0" lang="en-US" sz="3200" b="1" i="0" u="none" strike="noStrike" kern="1200" cap="none" spc="0" normalizeH="0" noProof="0" dirty="0">
                <a:ln>
                  <a:noFill/>
                </a:ln>
                <a:solidFill>
                  <a:srgbClr val="F03C69"/>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03C69"/>
                </a:solidFill>
                <a:effectLst/>
                <a:uLnTx/>
                <a:uFillTx/>
                <a:latin typeface="Times New Roman" panose="02020603050405020304" pitchFamily="18" charset="0"/>
                <a:cs typeface="Times New Roman" panose="02020603050405020304" pitchFamily="18" charset="0"/>
              </a:rPr>
              <a:t>trình</a:t>
            </a:r>
            <a:r>
              <a:rPr kumimoji="0" lang="en-US" sz="3200" b="1" i="0" u="none" strike="noStrike" kern="1200" cap="none" spc="0" normalizeH="0" noProof="0" dirty="0">
                <a:ln>
                  <a:noFill/>
                </a:ln>
                <a:solidFill>
                  <a:srgbClr val="F03C69"/>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03C69"/>
                </a:solidFill>
                <a:effectLst/>
                <a:uLnTx/>
                <a:uFillTx/>
                <a:latin typeface="Times New Roman" panose="02020603050405020304" pitchFamily="18" charset="0"/>
                <a:cs typeface="Times New Roman" panose="02020603050405020304" pitchFamily="18" charset="0"/>
              </a:rPr>
              <a:t>truyền</a:t>
            </a:r>
            <a:r>
              <a:rPr kumimoji="0" lang="en-US" sz="3200" b="1" i="0" u="none" strike="noStrike" kern="1200" cap="none" spc="0" normalizeH="0" noProof="0" dirty="0">
                <a:ln>
                  <a:noFill/>
                </a:ln>
                <a:solidFill>
                  <a:srgbClr val="F03C69"/>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03C69"/>
                </a:solidFill>
                <a:effectLst/>
                <a:uLnTx/>
                <a:uFillTx/>
                <a:latin typeface="Times New Roman" panose="02020603050405020304" pitchFamily="18" charset="0"/>
                <a:cs typeface="Times New Roman" panose="02020603050405020304" pitchFamily="18" charset="0"/>
              </a:rPr>
              <a:t>hình</a:t>
            </a:r>
            <a:r>
              <a:rPr kumimoji="0" lang="en-US" sz="3200" b="1" i="0" u="none" strike="noStrike" kern="1200" cap="none" spc="0" normalizeH="0" noProof="0" dirty="0">
                <a:ln>
                  <a:noFill/>
                </a:ln>
                <a:solidFill>
                  <a:srgbClr val="F03C69"/>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03C69"/>
                </a:solidFill>
                <a:effectLst/>
                <a:uLnTx/>
                <a:uFillTx/>
                <a:latin typeface="Times New Roman" panose="02020603050405020304" pitchFamily="18" charset="0"/>
                <a:cs typeface="Times New Roman" panose="02020603050405020304" pitchFamily="18" charset="0"/>
              </a:rPr>
              <a:t>dành</a:t>
            </a:r>
            <a:r>
              <a:rPr kumimoji="0" lang="en-US" sz="3200" b="1" i="0" u="none" strike="noStrike" kern="1200" cap="none" spc="0" normalizeH="0" noProof="0" dirty="0">
                <a:ln>
                  <a:noFill/>
                </a:ln>
                <a:solidFill>
                  <a:srgbClr val="F03C69"/>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03C69"/>
                </a:solidFill>
                <a:effectLst/>
                <a:uLnTx/>
                <a:uFillTx/>
                <a:latin typeface="Times New Roman" panose="02020603050405020304" pitchFamily="18" charset="0"/>
                <a:cs typeface="Times New Roman" panose="02020603050405020304" pitchFamily="18" charset="0"/>
              </a:rPr>
              <a:t>cho</a:t>
            </a:r>
            <a:r>
              <a:rPr kumimoji="0" lang="en-US" sz="3200" b="1" i="0" u="none" strike="noStrike" kern="1200" cap="none" spc="0" normalizeH="0" noProof="0" dirty="0">
                <a:ln>
                  <a:noFill/>
                </a:ln>
                <a:solidFill>
                  <a:srgbClr val="F03C69"/>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03C69"/>
                </a:solidFill>
                <a:effectLst/>
                <a:uLnTx/>
                <a:uFillTx/>
                <a:latin typeface="Times New Roman" panose="02020603050405020304" pitchFamily="18" charset="0"/>
                <a:cs typeface="Times New Roman" panose="02020603050405020304" pitchFamily="18" charset="0"/>
              </a:rPr>
              <a:t>lứa</a:t>
            </a:r>
            <a:r>
              <a:rPr kumimoji="0" lang="en-US" sz="3200" b="1" i="0" u="none" strike="noStrike" kern="1200" cap="none" spc="0" normalizeH="0" noProof="0" dirty="0">
                <a:ln>
                  <a:noFill/>
                </a:ln>
                <a:solidFill>
                  <a:srgbClr val="F03C69"/>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03C69"/>
                </a:solidFill>
                <a:effectLst/>
                <a:uLnTx/>
                <a:uFillTx/>
                <a:latin typeface="Times New Roman" panose="02020603050405020304" pitchFamily="18" charset="0"/>
                <a:cs typeface="Times New Roman" panose="02020603050405020304" pitchFamily="18" charset="0"/>
              </a:rPr>
              <a:t>tuổi</a:t>
            </a:r>
            <a:r>
              <a:rPr kumimoji="0" lang="en-US" sz="3200" b="1" i="0" u="none" strike="noStrike" kern="1200" cap="none" spc="0" normalizeH="0" noProof="0" dirty="0">
                <a:ln>
                  <a:noFill/>
                </a:ln>
                <a:solidFill>
                  <a:srgbClr val="F03C69"/>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03C69"/>
                </a:solidFill>
                <a:effectLst/>
                <a:uLnTx/>
                <a:uFillTx/>
                <a:latin typeface="Times New Roman" panose="02020603050405020304" pitchFamily="18" charset="0"/>
                <a:cs typeface="Times New Roman" panose="02020603050405020304" pitchFamily="18" charset="0"/>
              </a:rPr>
              <a:t>học</a:t>
            </a:r>
            <a:r>
              <a:rPr kumimoji="0" lang="en-US" sz="3200" b="1" i="0" u="none" strike="noStrike" kern="1200" cap="none" spc="0" normalizeH="0" noProof="0" dirty="0">
                <a:ln>
                  <a:noFill/>
                </a:ln>
                <a:solidFill>
                  <a:srgbClr val="F03C69"/>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03C69"/>
                </a:solidFill>
                <a:effectLst/>
                <a:uLnTx/>
                <a:uFillTx/>
                <a:latin typeface="Times New Roman" panose="02020603050405020304" pitchFamily="18" charset="0"/>
                <a:cs typeface="Times New Roman" panose="02020603050405020304" pitchFamily="18" charset="0"/>
              </a:rPr>
              <a:t>sinh</a:t>
            </a:r>
            <a:endParaRPr kumimoji="0" lang="vi-VN" sz="3200" b="1" i="0" u="none" strike="noStrike" kern="1200" cap="none" spc="0" normalizeH="0" baseline="0" noProof="0" dirty="0">
              <a:ln>
                <a:noFill/>
              </a:ln>
              <a:solidFill>
                <a:srgbClr val="F03C69"/>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3100678-2BBE-4019-A822-1836B4462AC1}"/>
              </a:ext>
            </a:extLst>
          </p:cNvPr>
          <p:cNvSpPr txBox="1"/>
          <p:nvPr/>
        </p:nvSpPr>
        <p:spPr>
          <a:xfrm>
            <a:off x="3383909" y="1121191"/>
            <a:ext cx="8619339" cy="954107"/>
          </a:xfrm>
          <a:prstGeom prst="rect">
            <a:avLst/>
          </a:prstGeom>
          <a:noFill/>
        </p:spPr>
        <p:txBody>
          <a:bodyPr wrap="square">
            <a:spAutoFit/>
          </a:bodyPr>
          <a:lstStyle/>
          <a:p>
            <a:r>
              <a:rPr lang="nl-NL" sz="2800" b="1" dirty="0">
                <a:effectLst/>
                <a:latin typeface="Times New Roman" panose="02020603050405020304" pitchFamily="18" charset="0"/>
                <a:ea typeface="Times New Roman" panose="02020603050405020304" pitchFamily="18" charset="0"/>
              </a:rPr>
              <a:t>Tìm hiểu về một số chương trình truyền hình dành cho lứa tuổi học sinh. </a:t>
            </a:r>
            <a:endParaRPr lang="en-US" sz="2800" dirty="0"/>
          </a:p>
        </p:txBody>
      </p:sp>
      <p:sp>
        <p:nvSpPr>
          <p:cNvPr id="6" name="Rectangle 5">
            <a:extLst>
              <a:ext uri="{FF2B5EF4-FFF2-40B4-BE49-F238E27FC236}">
                <a16:creationId xmlns:a16="http://schemas.microsoft.com/office/drawing/2014/main" id="{4824F7E9-A7AB-429C-997C-42DF7DCF792D}"/>
              </a:ext>
            </a:extLst>
          </p:cNvPr>
          <p:cNvSpPr/>
          <p:nvPr/>
        </p:nvSpPr>
        <p:spPr>
          <a:xfrm>
            <a:off x="-97476" y="1020408"/>
            <a:ext cx="2702945" cy="661207"/>
          </a:xfrm>
          <a:prstGeom prst="rect">
            <a:avLst/>
          </a:prstGeom>
        </p:spPr>
        <p:txBody>
          <a:bodyPr wrap="square">
            <a:spAutoFit/>
          </a:bodyPr>
          <a:lstStyle/>
          <a:p>
            <a:pPr marL="0" marR="0" lvl="0" indent="0" algn="ctr" defTabSz="3429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highlight>
                  <a:srgbClr val="00FFFF"/>
                </a:highlight>
                <a:uLnTx/>
                <a:uFillTx/>
                <a:latin typeface="Times New Roman" panose="02020603050405020304" pitchFamily="18" charset="0"/>
                <a:cs typeface="Times New Roman" panose="02020603050405020304" pitchFamily="18" charset="0"/>
              </a:rPr>
              <a:t>HOẠT ĐỘNG </a:t>
            </a:r>
            <a:endParaRPr kumimoji="0" lang="vi-VN" sz="2800" b="1" i="0" u="none" strike="noStrike" kern="1200" cap="none" spc="0" normalizeH="0" baseline="0" noProof="0" dirty="0">
              <a:ln>
                <a:noFill/>
              </a:ln>
              <a:solidFill>
                <a:srgbClr val="FF0000"/>
              </a:solidFill>
              <a:effectLst/>
              <a:highlight>
                <a:srgbClr val="00FFFF"/>
              </a:highlight>
              <a:uLnTx/>
              <a:uFillTx/>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5CAA122-7F5B-464D-97F7-8B5E5F689C9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419193">
            <a:off x="2462316" y="1023299"/>
            <a:ext cx="818154" cy="756210"/>
          </a:xfrm>
          <a:prstGeom prst="rect">
            <a:avLst/>
          </a:prstGeom>
        </p:spPr>
      </p:pic>
      <p:sp>
        <p:nvSpPr>
          <p:cNvPr id="8" name="Rectangle 7">
            <a:extLst>
              <a:ext uri="{FF2B5EF4-FFF2-40B4-BE49-F238E27FC236}">
                <a16:creationId xmlns:a16="http://schemas.microsoft.com/office/drawing/2014/main" id="{7BF430AA-0D80-4918-9F59-88561974C785}"/>
              </a:ext>
            </a:extLst>
          </p:cNvPr>
          <p:cNvSpPr/>
          <p:nvPr/>
        </p:nvSpPr>
        <p:spPr>
          <a:xfrm>
            <a:off x="2689446" y="1078084"/>
            <a:ext cx="363894" cy="684803"/>
          </a:xfrm>
          <a:prstGeom prst="rect">
            <a:avLst/>
          </a:prstGeom>
        </p:spPr>
        <p:txBody>
          <a:bodyPr wrap="square">
            <a:spAutoFit/>
          </a:bodyPr>
          <a:lstStyle/>
          <a:p>
            <a:pPr marL="0" marR="0" lvl="0" indent="0" algn="ctr" defTabSz="3429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UTM HelvetIns" panose="02040603050506020204" pitchFamily="18" charset="0"/>
                <a:cs typeface="Times New Roman" panose="02020603050405020304" pitchFamily="18" charset="0"/>
              </a:rPr>
              <a:t>1</a:t>
            </a:r>
            <a:endParaRPr kumimoji="0" lang="vi-VN" sz="2800" b="1" i="0" u="none" strike="noStrike" kern="1200" cap="none" spc="0" normalizeH="0" baseline="0" noProof="0" dirty="0">
              <a:ln>
                <a:noFill/>
              </a:ln>
              <a:solidFill>
                <a:srgbClr val="FF0000"/>
              </a:solidFill>
              <a:effectLst/>
              <a:uLnTx/>
              <a:uFillTx/>
              <a:cs typeface="Times New Roman" panose="02020603050405020304" pitchFamily="18" charset="0"/>
            </a:endParaRPr>
          </a:p>
        </p:txBody>
      </p:sp>
      <p:pic>
        <p:nvPicPr>
          <p:cNvPr id="10" name="Picture 9">
            <a:extLst>
              <a:ext uri="{FF2B5EF4-FFF2-40B4-BE49-F238E27FC236}">
                <a16:creationId xmlns:a16="http://schemas.microsoft.com/office/drawing/2014/main" id="{50ACA379-AC2A-4796-8439-F11E258D2711}"/>
              </a:ext>
            </a:extLst>
          </p:cNvPr>
          <p:cNvPicPr>
            <a:picLocks noChangeAspect="1"/>
          </p:cNvPicPr>
          <p:nvPr/>
        </p:nvPicPr>
        <p:blipFill>
          <a:blip r:embed="rId5"/>
          <a:stretch>
            <a:fillRect/>
          </a:stretch>
        </p:blipFill>
        <p:spPr>
          <a:xfrm>
            <a:off x="6324600" y="1681615"/>
            <a:ext cx="5776531" cy="5033510"/>
          </a:xfrm>
          <a:prstGeom prst="rect">
            <a:avLst/>
          </a:prstGeom>
        </p:spPr>
      </p:pic>
      <p:sp>
        <p:nvSpPr>
          <p:cNvPr id="12" name="TextBox 11">
            <a:extLst>
              <a:ext uri="{FF2B5EF4-FFF2-40B4-BE49-F238E27FC236}">
                <a16:creationId xmlns:a16="http://schemas.microsoft.com/office/drawing/2014/main" id="{E5D39BCA-6381-4A81-AADE-A9D4028CE425}"/>
              </a:ext>
            </a:extLst>
          </p:cNvPr>
          <p:cNvSpPr txBox="1"/>
          <p:nvPr/>
        </p:nvSpPr>
        <p:spPr>
          <a:xfrm>
            <a:off x="642938" y="2505398"/>
            <a:ext cx="5081587" cy="3539430"/>
          </a:xfrm>
          <a:prstGeom prst="rect">
            <a:avLst/>
          </a:prstGeom>
          <a:noFill/>
        </p:spPr>
        <p:txBody>
          <a:bodyPr wrap="square">
            <a:spAutoFit/>
          </a:bodyPr>
          <a:lstStyle/>
          <a:p>
            <a:r>
              <a:rPr lang="nl-NL" sz="2800" dirty="0">
                <a:latin typeface="Times New Roman" panose="02020603050405020304" pitchFamily="18" charset="0"/>
                <a:ea typeface="Times New Roman" panose="02020603050405020304" pitchFamily="18" charset="0"/>
              </a:rPr>
              <a:t>Giáo viên cho học sinh thảo luận theo nhóm 2</a:t>
            </a:r>
            <a:r>
              <a:rPr lang="nl-NL" sz="2800" dirty="0">
                <a:effectLst/>
                <a:latin typeface="Times New Roman" panose="02020603050405020304" pitchFamily="18" charset="0"/>
                <a:ea typeface="Times New Roman" panose="02020603050405020304" pitchFamily="18" charset="0"/>
              </a:rPr>
              <a:t> quan sát lịch phát sóng của kênh VTV2, VTV3, VTV7 đọc thông tin các chương trình truyền hình (tên chương trình và thời gian phát sóng) và lựa chọn chương trình nào phù hợp với lứa tuổi học sinh</a:t>
            </a:r>
            <a:endParaRPr lang="en-US" sz="2800" dirty="0"/>
          </a:p>
        </p:txBody>
      </p:sp>
    </p:spTree>
    <p:extLst>
      <p:ext uri="{BB962C8B-B14F-4D97-AF65-F5344CB8AC3E}">
        <p14:creationId xmlns:p14="http://schemas.microsoft.com/office/powerpoint/2010/main" val="3709018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8"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黄绿色">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方正静蕾简体">
      <a:majorFont>
        <a:latin typeface="方正静蕾简体"/>
        <a:ea typeface="方正静蕾简体"/>
        <a:cs typeface=""/>
      </a:majorFont>
      <a:minorFont>
        <a:latin typeface="方正静蕾简体"/>
        <a:ea typeface="方正静蕾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604</Words>
  <PresentationFormat>Widescreen</PresentationFormat>
  <Paragraphs>53</Paragraphs>
  <Slides>17</Slides>
  <Notes>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17</vt:i4>
      </vt:variant>
    </vt:vector>
  </HeadingPairs>
  <TitlesOfParts>
    <vt:vector size="31" baseType="lpstr">
      <vt:lpstr>等线</vt:lpstr>
      <vt:lpstr>#9Slide05 Habano</vt:lpstr>
      <vt:lpstr>Arial</vt:lpstr>
      <vt:lpstr>Calibri</vt:lpstr>
      <vt:lpstr>Calibri Light</vt:lpstr>
      <vt:lpstr>Segoe Print</vt:lpstr>
      <vt:lpstr>Times New Roman</vt:lpstr>
      <vt:lpstr>UTM Avo</vt:lpstr>
      <vt:lpstr>UTM HelvetIns</vt:lpstr>
      <vt:lpstr>VPS Dong Da</vt:lpstr>
      <vt:lpstr>方正静蕾简体</vt:lpstr>
      <vt:lpstr>Office Theme</vt:lpstr>
      <vt:lpstr>1_Office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2022-07-31T09:11:40Z</dcterms:created>
  <dcterms:modified xsi:type="dcterms:W3CDTF">2022-08-01T07:27:56Z</dcterms:modified>
</cp:coreProperties>
</file>