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85" r:id="rId4"/>
    <p:sldId id="2007577081" r:id="rId5"/>
    <p:sldId id="2007577082" r:id="rId6"/>
    <p:sldId id="2007577083" r:id="rId7"/>
    <p:sldId id="259" r:id="rId8"/>
    <p:sldId id="258" r:id="rId9"/>
    <p:sldId id="263" r:id="rId10"/>
    <p:sldId id="262" r:id="rId11"/>
    <p:sldId id="260" r:id="rId12"/>
    <p:sldId id="27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4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7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15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091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24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80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402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625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13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6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804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113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40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00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6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92744" y="2581871"/>
            <a:ext cx="4639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Sinh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hoạt</a:t>
            </a:r>
            <a:r>
              <a:rPr lang="en-US" altLang="zh-CN" sz="5400" b="1" dirty="0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lớp</a:t>
            </a:r>
            <a:endParaRPr lang="zh-CN" altLang="en-US" sz="5400" b="1" dirty="0">
              <a:solidFill>
                <a:srgbClr val="FFA4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62400" y="3559431"/>
            <a:ext cx="4686299" cy="602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Giáo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viên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: …………………….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8110" y="1967594"/>
            <a:ext cx="3521250" cy="438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 rot="21090491">
            <a:off x="-411796" y="-934606"/>
            <a:ext cx="12719473" cy="3980296"/>
          </a:xfrm>
          <a:custGeom>
            <a:avLst/>
            <a:gdLst>
              <a:gd name="connsiteX0" fmla="*/ 539329 w 12597668"/>
              <a:gd name="connsiteY0" fmla="*/ 0 h 3980296"/>
              <a:gd name="connsiteX1" fmla="*/ 12597668 w 12597668"/>
              <a:gd name="connsiteY1" fmla="*/ 1800371 h 3980296"/>
              <a:gd name="connsiteX2" fmla="*/ 12272194 w 12597668"/>
              <a:gd name="connsiteY2" fmla="*/ 3980296 h 3980296"/>
              <a:gd name="connsiteX3" fmla="*/ 12209824 w 12597668"/>
              <a:gd name="connsiteY3" fmla="*/ 3871729 h 3980296"/>
              <a:gd name="connsiteX4" fmla="*/ 6029169 w 12597668"/>
              <a:gd name="connsiteY4" fmla="*/ 1948699 h 3980296"/>
              <a:gd name="connsiteX5" fmla="*/ 149099 w 12597668"/>
              <a:gd name="connsiteY5" fmla="*/ 3514523 h 3980296"/>
              <a:gd name="connsiteX6" fmla="*/ 46375 w 12597668"/>
              <a:gd name="connsiteY6" fmla="*/ 3619190 h 3980296"/>
              <a:gd name="connsiteX7" fmla="*/ 0 w 12597668"/>
              <a:gd name="connsiteY7" fmla="*/ 3612266 h 3980296"/>
              <a:gd name="connsiteX8" fmla="*/ 539329 w 12597668"/>
              <a:gd name="connsiteY8" fmla="*/ 0 h 398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7668" h="3980296">
                <a:moveTo>
                  <a:pt x="539329" y="0"/>
                </a:moveTo>
                <a:lnTo>
                  <a:pt x="12597668" y="1800371"/>
                </a:lnTo>
                <a:lnTo>
                  <a:pt x="12272194" y="3980296"/>
                </a:lnTo>
                <a:lnTo>
                  <a:pt x="12209824" y="3871729"/>
                </a:lnTo>
                <a:cubicBezTo>
                  <a:pt x="11501589" y="2765855"/>
                  <a:pt x="9002915" y="1948698"/>
                  <a:pt x="6029169" y="1948699"/>
                </a:cubicBezTo>
                <a:cubicBezTo>
                  <a:pt x="3385838" y="1948698"/>
                  <a:pt x="1117873" y="2594353"/>
                  <a:pt x="149099" y="3514523"/>
                </a:cubicBezTo>
                <a:lnTo>
                  <a:pt x="46375" y="3619190"/>
                </a:lnTo>
                <a:lnTo>
                  <a:pt x="0" y="3612266"/>
                </a:lnTo>
                <a:lnTo>
                  <a:pt x="539329" y="0"/>
                </a:lnTo>
                <a:close/>
              </a:path>
            </a:pathLst>
          </a:custGeom>
          <a:solidFill>
            <a:srgbClr val="83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089" y="1204686"/>
            <a:ext cx="2295749" cy="57292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438C7B-853B-4D02-B31C-21660D456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289" y="2083983"/>
            <a:ext cx="7877421" cy="4359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A1287D-0058-4455-BFDC-5B0FAF2A681B}"/>
              </a:ext>
            </a:extLst>
          </p:cNvPr>
          <p:cNvSpPr txBox="1"/>
          <p:nvPr/>
        </p:nvSpPr>
        <p:spPr>
          <a:xfrm>
            <a:off x="1818167" y="165021"/>
            <a:ext cx="939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ở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658759" y="2509751"/>
            <a:ext cx="5326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Chào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tạm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biệt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các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em</a:t>
            </a:r>
            <a:endParaRPr lang="zh-CN" altLang="en-US" sz="5400" b="1" dirty="0">
              <a:solidFill>
                <a:srgbClr val="FFA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1.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tổng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kết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tuần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775267" y="1584837"/>
            <a:ext cx="4763984" cy="2067570"/>
            <a:chOff x="727332" y="1163892"/>
            <a:chExt cx="4763984" cy="2067570"/>
          </a:xfrm>
        </p:grpSpPr>
        <p:grpSp>
          <p:nvGrpSpPr>
            <p:cNvPr id="26" name="组合 25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15" name="矩形: 圆角 14"/>
                <p:cNvSpPr/>
                <p:nvPr/>
              </p:nvSpPr>
              <p:spPr>
                <a:xfrm>
                  <a:off x="1818967" y="2556509"/>
                  <a:ext cx="3682182" cy="720091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5" name="文本框 24"/>
              <p:cNvSpPr txBox="1"/>
              <p:nvPr/>
            </p:nvSpPr>
            <p:spPr>
              <a:xfrm>
                <a:off x="1315066" y="2291039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01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6515" y="2406387"/>
              <a:ext cx="2865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Từng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báo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cáo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6542" y="3652407"/>
            <a:ext cx="5617372" cy="1635619"/>
            <a:chOff x="746681" y="2800957"/>
            <a:chExt cx="4744635" cy="1992750"/>
          </a:xfrm>
        </p:grpSpPr>
        <p:grpSp>
          <p:nvGrpSpPr>
            <p:cNvPr id="30" name="组合 29"/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20" name="矩形: 圆角 19"/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28" name="文本框 27"/>
              <p:cNvSpPr txBox="1"/>
              <p:nvPr/>
            </p:nvSpPr>
            <p:spPr>
              <a:xfrm>
                <a:off x="1315066" y="3844535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03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2351755" y="3969893"/>
              <a:ext cx="3119287" cy="522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Giáo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viên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nhận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xét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chung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113055" y="-2856359"/>
            <a:ext cx="5712718" cy="5712718"/>
            <a:chOff x="3113055" y="-2856359"/>
            <a:chExt cx="5712718" cy="571271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3055" y="-2856359"/>
              <a:ext cx="5712718" cy="5712718"/>
            </a:xfrm>
            <a:prstGeom prst="rect">
              <a:avLst/>
            </a:prstGeom>
          </p:spPr>
        </p:pic>
        <p:sp>
          <p:nvSpPr>
            <p:cNvPr id="43" name="矩形 259"/>
            <p:cNvSpPr>
              <a:spLocks noChangeArrowheads="1"/>
            </p:cNvSpPr>
            <p:nvPr/>
          </p:nvSpPr>
          <p:spPr bwMode="auto">
            <a:xfrm>
              <a:off x="4434350" y="385090"/>
              <a:ext cx="307012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8800" b="1" i="0" u="none" strike="noStrike" kern="1200" cap="all" spc="0" normalizeH="0" baseline="0" noProof="0" dirty="0">
                  <a:ln w="19050">
                    <a:solidFill>
                      <a:prstClr val="black">
                        <a:lumMod val="85000"/>
                        <a:lumOff val="15000"/>
                      </a:prstClr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ea"/>
                  <a:sym typeface="+mn-lt"/>
                </a:rPr>
                <a:t>ND</a:t>
              </a:r>
              <a:endParaRPr kumimoji="0" lang="zh-CN" altLang="en-US" sz="8800" b="1" i="0" u="none" strike="noStrike" kern="1200" cap="all" spc="0" normalizeH="0" baseline="0" noProof="0" dirty="0">
                <a:ln w="1905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黑体简体" panose="03000509000000000000" pitchFamily="65" charset="-122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92" y="5660229"/>
            <a:ext cx="2979637" cy="8706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1009" y="5914877"/>
            <a:ext cx="12192000" cy="73546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54709" y="1793420"/>
            <a:ext cx="5828234" cy="2061712"/>
            <a:chOff x="6544421" y="1365714"/>
            <a:chExt cx="4856460" cy="1846815"/>
          </a:xfrm>
        </p:grpSpPr>
        <p:grpSp>
          <p:nvGrpSpPr>
            <p:cNvPr id="32" name="组合 31"/>
            <p:cNvGrpSpPr/>
            <p:nvPr/>
          </p:nvGrpSpPr>
          <p:grpSpPr>
            <a:xfrm>
              <a:off x="6544421" y="1365714"/>
              <a:ext cx="4526701" cy="1846815"/>
              <a:chOff x="6544421" y="1365714"/>
              <a:chExt cx="4526701" cy="1846815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6544421" y="1365714"/>
                <a:ext cx="4526701" cy="1846815"/>
                <a:chOff x="7144190" y="1631185"/>
                <a:chExt cx="4526701" cy="1846815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8084572" y="2593257"/>
                  <a:ext cx="3586319" cy="669824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4190" y="1631185"/>
                  <a:ext cx="1846815" cy="1846815"/>
                </a:xfrm>
                <a:prstGeom prst="rect">
                  <a:avLst/>
                </a:prstGeom>
              </p:spPr>
            </p:pic>
          </p:grpSp>
          <p:sp>
            <p:nvSpPr>
              <p:cNvPr id="27" name="文本框 26"/>
              <p:cNvSpPr txBox="1"/>
              <p:nvPr/>
            </p:nvSpPr>
            <p:spPr>
              <a:xfrm>
                <a:off x="6997853" y="2349423"/>
                <a:ext cx="11036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02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8049107" y="2247483"/>
              <a:ext cx="3351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trưởng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tập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hợp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ý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kiến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của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tổ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,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lớp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4" y="5621173"/>
            <a:ext cx="971414" cy="107475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71" y="5901974"/>
            <a:ext cx="651839" cy="728078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48" y="585957"/>
            <a:ext cx="1303954" cy="125975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grpSp>
        <p:nvGrpSpPr>
          <p:cNvPr id="36" name="组合 39">
            <a:extLst>
              <a:ext uri="{FF2B5EF4-FFF2-40B4-BE49-F238E27FC236}">
                <a16:creationId xmlns:a16="http://schemas.microsoft.com/office/drawing/2014/main" id="{CF757A0C-317C-4309-84F3-6DDFB9C23182}"/>
              </a:ext>
            </a:extLst>
          </p:cNvPr>
          <p:cNvGrpSpPr/>
          <p:nvPr/>
        </p:nvGrpSpPr>
        <p:grpSpPr>
          <a:xfrm>
            <a:off x="6269827" y="3735289"/>
            <a:ext cx="5617372" cy="1635619"/>
            <a:chOff x="746681" y="2800957"/>
            <a:chExt cx="4744635" cy="1992750"/>
          </a:xfrm>
        </p:grpSpPr>
        <p:grpSp>
          <p:nvGrpSpPr>
            <p:cNvPr id="41" name="组合 29">
              <a:extLst>
                <a:ext uri="{FF2B5EF4-FFF2-40B4-BE49-F238E27FC236}">
                  <a16:creationId xmlns:a16="http://schemas.microsoft.com/office/drawing/2014/main" id="{352EB40F-0522-4731-BFA1-F7E3C87801DD}"/>
                </a:ext>
              </a:extLst>
            </p:cNvPr>
            <p:cNvGrpSpPr/>
            <p:nvPr/>
          </p:nvGrpSpPr>
          <p:grpSpPr>
            <a:xfrm>
              <a:off x="746681" y="2800957"/>
              <a:ext cx="4744635" cy="1992750"/>
              <a:chOff x="746681" y="2800957"/>
              <a:chExt cx="4744635" cy="1992750"/>
            </a:xfrm>
          </p:grpSpPr>
          <p:grpSp>
            <p:nvGrpSpPr>
              <p:cNvPr id="55" name="组合 18">
                <a:extLst>
                  <a:ext uri="{FF2B5EF4-FFF2-40B4-BE49-F238E27FC236}">
                    <a16:creationId xmlns:a16="http://schemas.microsoft.com/office/drawing/2014/main" id="{DC656A89-940D-4266-B33D-C45F9D19B1EF}"/>
                  </a:ext>
                </a:extLst>
              </p:cNvPr>
              <p:cNvGrpSpPr/>
              <p:nvPr/>
            </p:nvGrpSpPr>
            <p:grpSpPr>
              <a:xfrm>
                <a:off x="746681" y="2800957"/>
                <a:ext cx="4744635" cy="1992750"/>
                <a:chOff x="7022120" y="1512932"/>
                <a:chExt cx="4744635" cy="1992750"/>
              </a:xfrm>
            </p:grpSpPr>
            <p:sp>
              <p:nvSpPr>
                <p:cNvPr id="57" name="矩形: 圆角 19">
                  <a:extLst>
                    <a:ext uri="{FF2B5EF4-FFF2-40B4-BE49-F238E27FC236}">
                      <a16:creationId xmlns:a16="http://schemas.microsoft.com/office/drawing/2014/main" id="{8E919625-A24E-46DD-9EF0-9A7D6E9A08F7}"/>
                    </a:ext>
                  </a:extLst>
                </p:cNvPr>
                <p:cNvSpPr/>
                <p:nvPr/>
              </p:nvSpPr>
              <p:spPr>
                <a:xfrm>
                  <a:off x="8084573" y="2589377"/>
                  <a:ext cx="3682182" cy="673703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58" name="图片 20">
                  <a:extLst>
                    <a:ext uri="{FF2B5EF4-FFF2-40B4-BE49-F238E27FC236}">
                      <a16:creationId xmlns:a16="http://schemas.microsoft.com/office/drawing/2014/main" id="{3FF4DB85-9799-4198-896D-BA9370C8EB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2120" y="1512932"/>
                  <a:ext cx="1992750" cy="1992750"/>
                </a:xfrm>
                <a:prstGeom prst="rect">
                  <a:avLst/>
                </a:prstGeom>
              </p:spPr>
            </p:pic>
          </p:grpSp>
          <p:sp>
            <p:nvSpPr>
              <p:cNvPr id="56" name="文本框 27">
                <a:extLst>
                  <a:ext uri="{FF2B5EF4-FFF2-40B4-BE49-F238E27FC236}">
                    <a16:creationId xmlns:a16="http://schemas.microsoft.com/office/drawing/2014/main" id="{6977B3E4-06AC-4A19-AB47-21AE035A630D}"/>
                  </a:ext>
                </a:extLst>
              </p:cNvPr>
              <p:cNvSpPr txBox="1"/>
              <p:nvPr/>
            </p:nvSpPr>
            <p:spPr>
              <a:xfrm>
                <a:off x="1315066" y="3844535"/>
                <a:ext cx="1103672" cy="71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黑体简体" panose="03000509000000000000" pitchFamily="65" charset="-122"/>
                    <a:ea typeface="方正黑体简体" panose="03000509000000000000" pitchFamily="65" charset="-122"/>
                    <a:cs typeface="+mn-cs"/>
                    <a:sym typeface="+mn-lt"/>
                  </a:rPr>
                  <a:t>04</a:t>
                </a: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49" name="文本框 34">
              <a:extLst>
                <a:ext uri="{FF2B5EF4-FFF2-40B4-BE49-F238E27FC236}">
                  <a16:creationId xmlns:a16="http://schemas.microsoft.com/office/drawing/2014/main" id="{43396224-6E21-490B-A465-A93084C44ECD}"/>
                </a:ext>
              </a:extLst>
            </p:cNvPr>
            <p:cNvSpPr txBox="1"/>
            <p:nvPr/>
          </p:nvSpPr>
          <p:spPr>
            <a:xfrm>
              <a:off x="2351755" y="3969893"/>
              <a:ext cx="3119287" cy="56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Phương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hướng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tuần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11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1.03287 L -0.025 1.03333 C -0.02578 1.02569 -0.02656 1.01852 -0.02708 1.01157 C -0.0276 1.00532 -0.02786 0.99861 -0.02812 0.99236 C -0.0289 0.98102 -0.02981 0.96968 -0.0302 0.95833 C -0.03424 0.8706 -0.0302 0.92986 -0.03437 0.87315 C -0.03372 0.78796 -0.03359 0.70255 -0.03229 0.61759 C -0.03229 0.60949 -0.03086 0.60185 -0.0302 0.59398 C -0.02981 0.58912 -0.02968 0.58403 -0.02916 0.57917 C -0.02825 0.56829 -0.02669 0.55787 -0.02604 0.54722 C -0.02487 0.52338 -0.02422 0.5037 -0.02187 0.48125 C -0.02148 0.47616 -0.02057 0.47106 -0.01979 0.4662 C -0.01914 0.45394 -0.01862 0.4419 -0.0177 0.43009 C -0.01653 0.40995 -0.01445 0.39028 -0.01354 0.37037 C -0.01328 0.36181 -0.01315 0.35301 -0.0125 0.34491 C -0.01185 0.33472 -0.01054 0.32477 -0.00937 0.31481 C -0.00911 0.31204 -0.00872 0.30903 -0.00833 0.30648 C -0.00768 0.29792 -0.00729 0.28912 -0.00625 0.28079 C -0.00573 0.27546 -0.00338 0.26644 -0.00208 0.26181 C -0.00182 0.2537 -0.00169 0.24606 -0.00104 0.23819 C -0.00026 0.22731 0.00078 0.21667 0.00209 0.20625 C 0.00235 0.20347 0.00287 0.20046 0.00313 0.19769 C 0.00508 0.17361 0.00287 0.18796 0.00521 0.17431 C 0.00482 0.15301 0.00469 0.13148 0.00417 0.11042 C 0.00391 0.10532 0.00339 0.10023 0.00313 0.0956 C 0.00261 0.08843 0.00261 0.08125 0.00209 0.07431 C 0.00157 0.06898 0.00013 0.06435 -3.33333E-6 0.05926 C -0.00065 0.03935 -3.33333E-6 0.01944 -3.33333E-6 -0.00023 L -3.33333E-6 0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5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29" dur="2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068320" y="2174240"/>
            <a:ext cx="9123680" cy="3742576"/>
            <a:chOff x="1001661" y="2898445"/>
            <a:chExt cx="5341547" cy="2162608"/>
          </a:xfrm>
        </p:grpSpPr>
        <p:sp>
          <p:nvSpPr>
            <p:cNvPr id="7" name="矩形: 圆角 6"/>
            <p:cNvSpPr/>
            <p:nvPr/>
          </p:nvSpPr>
          <p:spPr>
            <a:xfrm>
              <a:off x="1001661" y="2898445"/>
              <a:ext cx="5231989" cy="2162608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001661" y="3090651"/>
              <a:ext cx="5341547" cy="1555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Tiếp tục ổn định, duy trì nền nếp quy định.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Tiếp tục thực hiện tốt nội quy của nhà trường đề ra.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Tích cực học tập để nâng cao chất lượng. 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Tiếp tục duy trì các hoạt động: thể dục, vệ sinh trường, lớp xanh, sạch, đẹp và ý thức nói lời hay, làm việc tốt ....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4279636" y="941184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11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257787" y="5116173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4" y="0"/>
            <a:ext cx="7650480" cy="413400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934523" y="2696547"/>
            <a:ext cx="10338318" cy="2957493"/>
            <a:chOff x="-578546" y="3048000"/>
            <a:chExt cx="7487347" cy="22250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08" b="31328"/>
            <a:stretch>
              <a:fillRect/>
            </a:stretch>
          </p:blipFill>
          <p:spPr>
            <a:xfrm>
              <a:off x="-578546" y="3048000"/>
              <a:ext cx="7487347" cy="222504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11" y="3725286"/>
              <a:ext cx="3934823" cy="108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2.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Hoạt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động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trải</a:t>
              </a:r>
              <a:r>
                <a:rPr kumimoji="0" lang="en-US" altLang="zh-CN" sz="4400" b="0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400" b="0" i="0" u="none" strike="noStrike" kern="1200" cap="none" spc="0" normalizeH="0" baseline="0" noProof="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方正黑体简体" panose="03000509000000000000" pitchFamily="65" charset="-122"/>
                  <a:cs typeface="Calibri" panose="020F0502020204030204" pitchFamily="34" charset="0"/>
                  <a:sym typeface="+mn-lt"/>
                </a:rPr>
                <a:t>nghiệm</a:t>
              </a:r>
              <a:endParaRPr kumimoji="0" lang="en-US" altLang="zh-CN" sz="4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99" y="1017066"/>
            <a:ext cx="2155720" cy="628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16" y="994864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63" presetClass="path" presetSubtype="0" repeatCount="indefinite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2.08333E-6 -2.96296E-6 L 0.09752 -2.96296E-6 " pathEditMode="relative" rAng="0" ptsTypes="AA">
                                          <p:cBhvr>
                                            <p:cTn id="12" dur="5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87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8985 0.00371 " pathEditMode="relative" rAng="0" ptsTypes="AA">
                                          <p:cBhvr>
                                            <p:cTn id="17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92" y="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49123" y="2318070"/>
            <a:ext cx="44048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THEO NHÓM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49363" y="868048"/>
            <a:ext cx="9126536" cy="5353344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514006" y="1141439"/>
              <a:ext cx="8619345" cy="48418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841" y="913948"/>
            <a:ext cx="2992500" cy="60525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287" y="10044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79" y="4450832"/>
            <a:ext cx="1720215" cy="2400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2DD173-5670-4C9D-B48B-1F3482EC5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686" y="1944450"/>
            <a:ext cx="6292155" cy="3969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2FC88C-E9E1-4AF0-BF37-0658999821C4}"/>
              </a:ext>
            </a:extLst>
          </p:cNvPr>
          <p:cNvSpPr txBox="1"/>
          <p:nvPr/>
        </p:nvSpPr>
        <p:spPr>
          <a:xfrm>
            <a:off x="2448194" y="1303917"/>
            <a:ext cx="734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hoạch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0" y="197492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19200" y="220980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39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2137633" y="3020175"/>
            <a:ext cx="84417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j-lt"/>
                <a:ea typeface="微软雅黑" panose="020B0503020204020204" pitchFamily="34" charset="-122"/>
              </a:rPr>
              <a:t>S</a:t>
            </a:r>
            <a:r>
              <a:rPr lang="vi-VN" altLang="zh-CN" sz="2800" dirty="0">
                <a:latin typeface="+mj-lt"/>
                <a:ea typeface="微软雅黑" panose="020B0503020204020204" pitchFamily="34" charset="-122"/>
              </a:rPr>
              <a:t>au khi khi kết thúc hoạt động thực hành chăm vườn cây xanh: </a:t>
            </a:r>
          </a:p>
          <a:p>
            <a:r>
              <a:rPr lang="en-US" altLang="zh-CN" sz="2800" dirty="0">
                <a:latin typeface="+mj-lt"/>
                <a:ea typeface="微软雅黑" panose="020B0503020204020204" pitchFamily="34" charset="-122"/>
              </a:rPr>
              <a:t>-</a:t>
            </a:r>
            <a:r>
              <a:rPr lang="vi-VN" altLang="zh-CN" sz="2800" dirty="0">
                <a:latin typeface="+mj-lt"/>
                <a:ea typeface="微软雅黑" panose="020B0503020204020204" pitchFamily="34" charset="-122"/>
              </a:rPr>
              <a:t> Dọn rửa, sắp xếp lại các dụng cụ lao động đã sử dụng.</a:t>
            </a:r>
          </a:p>
          <a:p>
            <a:r>
              <a:rPr lang="en-US" altLang="zh-CN" sz="2800" dirty="0">
                <a:latin typeface="+mj-lt"/>
                <a:ea typeface="微软雅黑" panose="020B0503020204020204" pitchFamily="34" charset="-122"/>
              </a:rPr>
              <a:t>-</a:t>
            </a:r>
            <a:r>
              <a:rPr lang="vi-VN" altLang="zh-CN" sz="2800" dirty="0">
                <a:latin typeface="+mj-lt"/>
                <a:ea typeface="微软雅黑" panose="020B0503020204020204" pitchFamily="34" charset="-122"/>
              </a:rPr>
              <a:t> Rửa chân tay sạch sẽ, đảm bảo vệ sinh cá nhân. 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3E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08" y="1314438"/>
            <a:ext cx="9021308" cy="53335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02671" y="3614119"/>
            <a:ext cx="5127309" cy="98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 </a:t>
            </a:r>
            <a:r>
              <a:rPr lang="en-US" altLang="zh-CN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sẻ</a:t>
            </a:r>
            <a:r>
              <a:rPr lang="en-US" altLang="zh-CN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</a:t>
            </a:r>
            <a:r>
              <a:rPr lang="en-US" altLang="zh-CN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</a:t>
            </a:r>
            <a:endParaRPr lang="en-US" altLang="zh-CN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206</Words>
  <PresentationFormat>Widescreen</PresentationFormat>
  <Paragraphs>31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Lato Hairline</vt:lpstr>
      <vt:lpstr>Lato Regular</vt:lpstr>
      <vt:lpstr>微软雅黑</vt:lpstr>
      <vt:lpstr>方正黑体简体</vt:lpstr>
      <vt:lpstr>Arial</vt:lpstr>
      <vt:lpstr>Arial Black</vt:lpstr>
      <vt:lpstr>Calibri</vt:lpstr>
      <vt:lpstr>Ebrima</vt:lpstr>
      <vt:lpstr>Lato Light</vt:lpstr>
      <vt:lpstr>Times New Roman</vt:lpstr>
      <vt:lpstr>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2016-11-23T14:13:00Z</dcterms:created>
  <dcterms:modified xsi:type="dcterms:W3CDTF">2021-09-16T10:31:42Z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