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72" r:id="rId3"/>
    <p:sldId id="293" r:id="rId4"/>
    <p:sldId id="295" r:id="rId5"/>
    <p:sldId id="289" r:id="rId6"/>
    <p:sldId id="256" r:id="rId7"/>
  </p:sldIdLst>
  <p:sldSz cx="16778288" cy="9475788"/>
  <p:notesSz cx="6858000" cy="9144000"/>
  <p:custDataLst>
    <p:tags r:id="rId9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84">
          <p15:clr>
            <a:srgbClr val="A4A3A4"/>
          </p15:clr>
        </p15:guide>
        <p15:guide id="2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2F"/>
    <a:srgbClr val="FF9933"/>
    <a:srgbClr val="FF6600"/>
    <a:srgbClr val="663300"/>
    <a:srgbClr val="FFEB71"/>
    <a:srgbClr val="FFEFAB"/>
    <a:srgbClr val="FFD937"/>
    <a:srgbClr val="FFFF00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90925" autoAdjust="0"/>
  </p:normalViewPr>
  <p:slideViewPr>
    <p:cSldViewPr showGuides="1">
      <p:cViewPr>
        <p:scale>
          <a:sx n="50" d="100"/>
          <a:sy n="50" d="100"/>
        </p:scale>
        <p:origin x="-900" y="-6"/>
      </p:cViewPr>
      <p:guideLst>
        <p:guide orient="horz" pos="2984"/>
        <p:guide pos="5284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1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93978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Hỏi</a:t>
            </a:r>
            <a:r>
              <a:rPr lang="en-US" baseline="0" smtClean="0"/>
              <a:t> HS quan sát thấy gì? </a:t>
            </a:r>
          </a:p>
          <a:p>
            <a:r>
              <a:rPr lang="en-US" baseline="0" smtClean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Hỏi</a:t>
            </a:r>
            <a:r>
              <a:rPr lang="en-US" baseline="0" smtClean="0"/>
              <a:t> HS quan sát thấy gì? </a:t>
            </a:r>
          </a:p>
          <a:p>
            <a:r>
              <a:rPr lang="en-US" baseline="0" smtClean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829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文本占位符 829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4.png"/><Relationship Id="rId7" Type="http://schemas.openxmlformats.org/officeDocument/2006/relationships/image" Target="../media/image12.jpeg"/><Relationship Id="rId12" Type="http://schemas.microsoft.com/office/2007/relationships/hdphoto" Target="../media/hdphoto4.wdp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g"/><Relationship Id="rId15" Type="http://schemas.openxmlformats.org/officeDocument/2006/relationships/image" Target="../media/image18.png"/><Relationship Id="rId23" Type="http://schemas.microsoft.com/office/2007/relationships/hdphoto" Target="../media/hdphoto5.wdp"/><Relationship Id="rId10" Type="http://schemas.microsoft.com/office/2007/relationships/hdphoto" Target="../media/hdphoto3.wdp"/><Relationship Id="rId19" Type="http://schemas.openxmlformats.org/officeDocument/2006/relationships/image" Target="../media/image2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jpe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238920" y="3599121"/>
            <a:ext cx="93829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800" b="1" smtClean="0">
                <a:solidFill>
                  <a:srgbClr val="FF972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 BÀI HỌC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83600" y1="65000" x2="84700" y2="67593"/>
                        <a14:foregroundMark x1="83900" y1="65741" x2="83600" y2="67593"/>
                        <a14:foregroundMark x1="83600" y1="64167" x2="83600" y2="66019"/>
                        <a14:foregroundMark x1="84100" y1="64444" x2="84400" y2="67037"/>
                        <a14:foregroundMark x1="58200" y1="76667" x2="58200" y2="79259"/>
                        <a14:foregroundMark x1="46800" y1="81111" x2="44600" y2="8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272" y="2721670"/>
            <a:ext cx="6832084" cy="73786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80" y="5834604"/>
            <a:ext cx="2609899" cy="2379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28" y="3101975"/>
            <a:ext cx="6516687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0344" y="5026025"/>
            <a:ext cx="4383087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56" y="965200"/>
            <a:ext cx="10981432" cy="8128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920750"/>
            <a:ext cx="41148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8677176" y="3409806"/>
            <a:ext cx="51715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 CÙNG </a:t>
            </a:r>
            <a:r>
              <a:rPr lang="en-US" altLang="zh-CN" sz="54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GAME </a:t>
            </a:r>
          </a:p>
          <a:p>
            <a:pPr algn="ctr"/>
            <a:r>
              <a:rPr lang="en-US" altLang="zh-CN" sz="54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LẬT </a:t>
            </a:r>
            <a:r>
              <a:rPr lang="en-US" altLang="zh-CN" sz="54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MẢNH GHÉP</a:t>
            </a:r>
            <a:endParaRPr lang="zh-CN" altLang="en-US" sz="54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7670" r="9995" b="11426"/>
          <a:stretch/>
        </p:blipFill>
        <p:spPr>
          <a:xfrm>
            <a:off x="13081272" y="5158448"/>
            <a:ext cx="3708624" cy="43173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5923" r="15913" b="13419"/>
          <a:stretch/>
        </p:blipFill>
        <p:spPr>
          <a:xfrm>
            <a:off x="4852783" y="216248"/>
            <a:ext cx="2427666" cy="26412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6"/>
          <a:stretch/>
        </p:blipFill>
        <p:spPr>
          <a:xfrm>
            <a:off x="9109224" y="201390"/>
            <a:ext cx="2885541" cy="28685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98" y="7641993"/>
            <a:ext cx="2229930" cy="1436123"/>
          </a:xfrm>
          <a:prstGeom prst="rect">
            <a:avLst/>
          </a:prstGeom>
        </p:spPr>
      </p:pic>
      <p:pic>
        <p:nvPicPr>
          <p:cNvPr id="1034" name="Picture 10" descr="Sách giáo khoa lớp 1 - Kết nối tri thức và cuộc sống - Times Schoo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78" y="6388891"/>
            <a:ext cx="3816031" cy="286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ÚT THIÊN LONG-GEL 08 TÍM - 893500185346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63" y="3407941"/>
            <a:ext cx="2659906" cy="26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ở 4 Ô ly 80 trang School Ami 0515 (lốc 10 quyển) | Tiki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2" t="12966" r="23648" b="10650"/>
          <a:stretch/>
        </p:blipFill>
        <p:spPr bwMode="auto">
          <a:xfrm>
            <a:off x="9461639" y="3319073"/>
            <a:ext cx="2180708" cy="28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uler Straight Edge Maths - Free vector graphic on Pixaba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228" y="6488744"/>
            <a:ext cx="2767104" cy="13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41" y="97222"/>
            <a:ext cx="45180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510" y="94741"/>
            <a:ext cx="451802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42" y="3198304"/>
            <a:ext cx="451802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510" y="3198304"/>
            <a:ext cx="451802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42" y="6284912"/>
            <a:ext cx="4524375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10" y="6297612"/>
            <a:ext cx="4505325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8974320" y="216248"/>
            <a:ext cx="609600" cy="609600"/>
          </a:xfrm>
          <a:prstGeom prst="rect">
            <a:avLst/>
          </a:prstGeom>
        </p:spPr>
      </p:pic>
      <p:pic>
        <p:nvPicPr>
          <p:cNvPr id="5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9279120" y="2390870"/>
            <a:ext cx="609600" cy="609600"/>
          </a:xfrm>
          <a:prstGeom prst="rect">
            <a:avLst/>
          </a:prstGeom>
        </p:spPr>
      </p:pic>
      <p:pic>
        <p:nvPicPr>
          <p:cNvPr id="5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9127240" y="4445285"/>
            <a:ext cx="609600" cy="609600"/>
          </a:xfrm>
          <a:prstGeom prst="rect">
            <a:avLst/>
          </a:prstGeom>
        </p:spPr>
      </p:pic>
      <p:pic>
        <p:nvPicPr>
          <p:cNvPr id="5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9109230" y="6560667"/>
            <a:ext cx="609600" cy="609600"/>
          </a:xfrm>
          <a:prstGeom prst="rect">
            <a:avLst/>
          </a:prstGeom>
        </p:spPr>
      </p:pic>
      <p:pic>
        <p:nvPicPr>
          <p:cNvPr id="55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9148370" y="8866188"/>
            <a:ext cx="609600" cy="609600"/>
          </a:xfrm>
          <a:prstGeom prst="rect">
            <a:avLst/>
          </a:prstGeom>
        </p:spPr>
      </p:pic>
      <p:pic>
        <p:nvPicPr>
          <p:cNvPr id="56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8874225" y="9785009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098" b="89860" l="9959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2" y="24210"/>
            <a:ext cx="3267851" cy="254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73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87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7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87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575" y="5545138"/>
            <a:ext cx="19442113" cy="401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88" y="-3175"/>
            <a:ext cx="12493599" cy="882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4102"/>
          <p:cNvSpPr txBox="1"/>
          <p:nvPr/>
        </p:nvSpPr>
        <p:spPr>
          <a:xfrm>
            <a:off x="5724847" y="3779138"/>
            <a:ext cx="8015841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zh-CN" altLang="en-US" sz="9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575" y="1785938"/>
            <a:ext cx="2722563" cy="1379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5169940"/>
            <a:ext cx="4597917" cy="39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-374674"/>
            <a:ext cx="15554325" cy="995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3734" descr="PPT素材-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9850" y="5534013"/>
            <a:ext cx="4708438" cy="4050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856" y="5919738"/>
            <a:ext cx="4392468" cy="36648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69905" y="3081710"/>
            <a:ext cx="120238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zh-CN" altLang="en-US" sz="115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1125538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6516936" y="6610102"/>
            <a:ext cx="8806793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endParaRPr lang="en-US" altLang="zh-CN" sz="3600" dirty="0">
              <a:latin typeface="SimHei" panose="02010609060101010101" pitchFamily="2" charset="-122"/>
              <a:ea typeface="SimHei" panose="02010609060101010101" pitchFamily="2" charset="-122"/>
            </a:endParaRPr>
          </a:p>
          <a:p>
            <a:pPr lvl="0" defTabSz="1500505">
              <a:spcBef>
                <a:spcPct val="50000"/>
              </a:spcBef>
            </a:pPr>
            <a:endParaRPr lang="zh-CN" altLang="en-US" sz="3600" dirty="0"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sp>
        <p:nvSpPr>
          <p:cNvPr id="2056" name="文本框 2055"/>
          <p:cNvSpPr txBox="1"/>
          <p:nvPr/>
        </p:nvSpPr>
        <p:spPr>
          <a:xfrm>
            <a:off x="3060552" y="4679880"/>
            <a:ext cx="10856981" cy="2800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ts val="0"/>
              </a:spcBef>
            </a:pPr>
            <a:r>
              <a:rPr lang="en-US" altLang="zh-CN" sz="8800" b="1" smtClean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TUYÊN DƯƠNG</a:t>
            </a:r>
          </a:p>
          <a:p>
            <a:pPr lvl="0" algn="ctr" defTabSz="1500505">
              <a:spcBef>
                <a:spcPts val="0"/>
              </a:spcBef>
            </a:pPr>
            <a:r>
              <a:rPr lang="en-US" altLang="zh-CN" sz="8800" b="1" smtClean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altLang="zh-CN" sz="8800" b="1" dirty="0">
              <a:ln w="28575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206" y="7022727"/>
            <a:ext cx="2890523" cy="212749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 (3)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69</Words>
  <PresentationFormat>Custom</PresentationFormat>
  <Paragraphs>17</Paragraphs>
  <Slides>6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2015-09-14T06:10:00Z</dcterms:created>
  <dcterms:modified xsi:type="dcterms:W3CDTF">2021-07-28T03:00:47Z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