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42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0066"/>
    <a:srgbClr val="BA0C08"/>
    <a:srgbClr val="66FF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446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95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61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104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33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4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59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59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919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26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516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9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esktop\&#1076;&#1083;&#1103;%20&#1096;&#1082;&#1086;&#1083;&#1080;\pptsounds\hurricane-02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esktop\&#1076;&#1083;&#1103;%20&#1096;&#1082;&#1086;&#1083;&#1080;\pptsounds\hurricane-02.wa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9.gif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8" name="Рисунок 17" descr="snowman-catching-snowflakes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9552" y="1052736"/>
            <a:ext cx="4392488" cy="5527514"/>
          </a:xfrm>
          <a:prstGeom prst="rect">
            <a:avLst/>
          </a:prstGeom>
        </p:spPr>
      </p:pic>
      <p:pic>
        <p:nvPicPr>
          <p:cNvPr id="20" name="Рисунок 19" descr="reindeer-friends-ice-skating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95936" y="1916832"/>
            <a:ext cx="4919231" cy="472254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4" y="260648"/>
            <a:ext cx="82809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What are they doing?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hurricane-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827584" y="692696"/>
            <a:ext cx="304800" cy="304800"/>
          </a:xfrm>
          <a:prstGeom prst="rect">
            <a:avLst/>
          </a:prstGeom>
        </p:spPr>
      </p:pic>
      <p:pic>
        <p:nvPicPr>
          <p:cNvPr id="19" name="Рисунок 18" descr="sno_ani11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95536" y="0"/>
            <a:ext cx="8748463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urricane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6" name="Рисунок 15" descr="penguin-polar-bear-and-christmas-tree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1844824"/>
            <a:ext cx="4315428" cy="476316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0"/>
            <a:ext cx="87633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he animals _____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 under a Christmas tree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6047656" y="1700808"/>
            <a:ext cx="3096344" cy="2448272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 am standing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6119664" y="4221088"/>
            <a:ext cx="3024336" cy="2448272"/>
          </a:xfrm>
          <a:prstGeom prst="star3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are standing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32-конечная звезда 19"/>
          <p:cNvSpPr/>
          <p:nvPr/>
        </p:nvSpPr>
        <p:spPr>
          <a:xfrm>
            <a:off x="3707904" y="3068960"/>
            <a:ext cx="2952328" cy="2448272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are stand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14682 L -0.08247 -0.744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christmas-elf-holding-big-penci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1916832"/>
            <a:ext cx="3238952" cy="47631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0692" y="332656"/>
            <a:ext cx="818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I ______ a big pencil.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2987824" y="1124744"/>
            <a:ext cx="3312368" cy="2448272"/>
          </a:xfrm>
          <a:prstGeom prst="star32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is holding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5831632" y="3212976"/>
            <a:ext cx="3312368" cy="2448272"/>
          </a:xfrm>
          <a:prstGeom prst="star32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are holding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2411760" y="4077072"/>
            <a:ext cx="3312368" cy="244827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am holding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12581 L -0.22048 -0.65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2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  <p:bldP spid="18" grpId="2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watching-for-santa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355976" y="1484784"/>
            <a:ext cx="4513684" cy="50897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6785" y="260648"/>
            <a:ext cx="902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We ________ for a holiday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755576" y="1052736"/>
            <a:ext cx="3096344" cy="2160240"/>
          </a:xfrm>
          <a:prstGeom prst="star32">
            <a:avLst/>
          </a:prstGeom>
          <a:solidFill>
            <a:srgbClr val="FF0000"/>
          </a:solidFill>
          <a:ln>
            <a:solidFill>
              <a:srgbClr val="BA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are wait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755576" y="2852936"/>
            <a:ext cx="3096344" cy="2160240"/>
          </a:xfrm>
          <a:prstGeom prst="star32">
            <a:avLst/>
          </a:prstGeom>
          <a:solidFill>
            <a:schemeClr val="bg2">
              <a:lumMod val="2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are waiting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827584" y="4697760"/>
            <a:ext cx="3096344" cy="2160240"/>
          </a:xfrm>
          <a:prstGeom prst="star32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are </a:t>
            </a:r>
            <a:r>
              <a:rPr lang="en-US" sz="2800" b="1" dirty="0" err="1">
                <a:latin typeface="Comic Sans MS" pitchFamily="66" charset="0"/>
              </a:rPr>
              <a:t>waitting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28215E-6 L 0.00781 -0.42993 " pathEditMode="relative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elf-christmas-sign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528" y="332656"/>
            <a:ext cx="8496944" cy="63367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3608" y="2420888"/>
            <a:ext cx="573883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nap ITC" pitchFamily="82" charset="0"/>
              </a:rPr>
              <a:t>Well done! 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hurricane-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Рисунок 17" descr="sno_ani11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67544" y="5301208"/>
            <a:ext cx="8496944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30"/>
            <a:ext cx="9144000" cy="52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kids-building-a-snowman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1916832"/>
            <a:ext cx="5328592" cy="46757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3778" y="260648"/>
            <a:ext cx="86777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They __________ a snowman.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6444208" y="1340768"/>
            <a:ext cx="2376264" cy="1656184"/>
          </a:xfrm>
          <a:prstGeom prst="star3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itchFamily="66" charset="0"/>
              </a:rPr>
              <a:t>A. are make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1" name="32-конечная звезда 20"/>
          <p:cNvSpPr/>
          <p:nvPr/>
        </p:nvSpPr>
        <p:spPr>
          <a:xfrm>
            <a:off x="6300192" y="2996952"/>
            <a:ext cx="2520280" cy="1728192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itchFamily="66" charset="0"/>
              </a:rPr>
              <a:t>B. are </a:t>
            </a:r>
            <a:r>
              <a:rPr lang="en-US" sz="2400" b="1" dirty="0" err="1">
                <a:latin typeface="Comic Sans MS" pitchFamily="66" charset="0"/>
              </a:rPr>
              <a:t>makeing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2" name="32-конечная звезда 21"/>
          <p:cNvSpPr/>
          <p:nvPr/>
        </p:nvSpPr>
        <p:spPr>
          <a:xfrm>
            <a:off x="6372200" y="4869160"/>
            <a:ext cx="2448272" cy="165618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itchFamily="66" charset="0"/>
              </a:rPr>
              <a:t>C. are making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0.05736 L -0.46458 -0.739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3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6" name="Рисунок 15" descr="cute-penguin-ice-skating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1340768"/>
            <a:ext cx="5292080" cy="5239482"/>
          </a:xfrm>
          <a:prstGeom prst="rect">
            <a:avLst/>
          </a:prstGeom>
        </p:spPr>
      </p:pic>
      <p:sp>
        <p:nvSpPr>
          <p:cNvPr id="18" name="32-конечная звезда 17"/>
          <p:cNvSpPr/>
          <p:nvPr/>
        </p:nvSpPr>
        <p:spPr>
          <a:xfrm>
            <a:off x="5940152" y="980728"/>
            <a:ext cx="3203848" cy="2088232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</a:t>
            </a:r>
            <a:r>
              <a:rPr lang="en-US" sz="2800" b="1" dirty="0">
                <a:latin typeface="Comic Sans MS" pitchFamily="66" charset="0"/>
              </a:rPr>
              <a:t>. is </a:t>
            </a:r>
            <a:r>
              <a:rPr lang="en-US" sz="2800" b="1" dirty="0" err="1">
                <a:latin typeface="Comic Sans MS" pitchFamily="66" charset="0"/>
              </a:rPr>
              <a:t>skateing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6012160" y="2852936"/>
            <a:ext cx="3131840" cy="2088232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is skiing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505" y="404664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Pinni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 _________  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32-конечная звезда 19"/>
          <p:cNvSpPr/>
          <p:nvPr/>
        </p:nvSpPr>
        <p:spPr>
          <a:xfrm>
            <a:off x="6084168" y="4797152"/>
            <a:ext cx="3059832" cy="2060848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is skating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5 -0.04509 L -0.31684 -0.685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elf-with-christmas-list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99992" y="1196752"/>
            <a:ext cx="4644008" cy="540060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16" name="Прямоугольник 15"/>
          <p:cNvSpPr/>
          <p:nvPr/>
        </p:nvSpPr>
        <p:spPr>
          <a:xfrm>
            <a:off x="899592" y="332656"/>
            <a:ext cx="70413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This elf _______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a Christmas list.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323528" y="1988840"/>
            <a:ext cx="3024336" cy="2232248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is </a:t>
            </a:r>
            <a:r>
              <a:rPr lang="en-US" sz="2800" b="1" dirty="0" err="1">
                <a:latin typeface="Comic Sans MS" pitchFamily="66" charset="0"/>
              </a:rPr>
              <a:t>writting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1835696" y="4293096"/>
            <a:ext cx="3024336" cy="2232248"/>
          </a:xfrm>
          <a:prstGeom prst="star3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is writing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3707904" y="2348880"/>
            <a:ext cx="3024336" cy="2232248"/>
          </a:xfrm>
          <a:prstGeom prst="star32">
            <a:avLst/>
          </a:prstGeom>
          <a:solidFill>
            <a:srgbClr val="99FFCC"/>
          </a:solidFill>
          <a:ln>
            <a:solidFill>
              <a:srgbClr val="66FF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is </a:t>
            </a:r>
            <a:r>
              <a:rPr lang="en-US" sz="2800" b="1" dirty="0" err="1">
                <a:latin typeface="Comic Sans MS" pitchFamily="66" charset="0"/>
              </a:rPr>
              <a:t>writeing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9 -0.06799 L 0.33681 -0.70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3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elves-making-toys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2132856"/>
            <a:ext cx="5796136" cy="47251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82064" y="260648"/>
            <a:ext cx="82563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We ________ toys.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6228184" y="1412776"/>
            <a:ext cx="2664296" cy="1800200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itchFamily="66" charset="0"/>
              </a:rPr>
              <a:t>A . are making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6228184" y="3212976"/>
            <a:ext cx="2664296" cy="1800200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itchFamily="66" charset="0"/>
              </a:rPr>
              <a:t>B . is making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1" name="32-конечная звезда 20"/>
          <p:cNvSpPr/>
          <p:nvPr/>
        </p:nvSpPr>
        <p:spPr>
          <a:xfrm>
            <a:off x="6228184" y="5057800"/>
            <a:ext cx="2664296" cy="1800200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itchFamily="66" charset="0"/>
              </a:rPr>
              <a:t>C . are make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3677 L -0.41337 -0.21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elves-making-toys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109288" y="1628800"/>
            <a:ext cx="4034712" cy="5229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0" y="404664"/>
            <a:ext cx="8601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I ________ hot  cocoa 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0" y="1340768"/>
            <a:ext cx="2952328" cy="2160240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is drinking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2267744" y="2780928"/>
            <a:ext cx="2952328" cy="2160240"/>
          </a:xfrm>
          <a:prstGeom prst="star3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am drinking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179512" y="4221088"/>
            <a:ext cx="2952328" cy="216024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are drinking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07678E-6 L -0.15747 -0.3987 " pathEditMode="relative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winter-friends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0" y="2060848"/>
            <a:ext cx="5040560" cy="47971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9813" y="260648"/>
            <a:ext cx="84836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The friends________</a:t>
            </a:r>
          </a:p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outside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3707904" y="2276872"/>
            <a:ext cx="2808312" cy="2232248"/>
          </a:xfrm>
          <a:prstGeom prst="star3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are playing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6335688" y="1700808"/>
            <a:ext cx="2808312" cy="2232248"/>
          </a:xfrm>
          <a:prstGeom prst="star3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are </a:t>
            </a:r>
            <a:r>
              <a:rPr lang="en-US" sz="2800" b="1" dirty="0" err="1">
                <a:latin typeface="Comic Sans MS" pitchFamily="66" charset="0"/>
              </a:rPr>
              <a:t>plaing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32-конечная звезда 19"/>
          <p:cNvSpPr/>
          <p:nvPr/>
        </p:nvSpPr>
        <p:spPr>
          <a:xfrm>
            <a:off x="5796136" y="4365104"/>
            <a:ext cx="2808312" cy="2232248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am playing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8363E-6 L 0.21666 -0.340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17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elves-eating-christmas-cookies-milk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796067" y="1700808"/>
            <a:ext cx="4347933" cy="49336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4167" y="260648"/>
            <a:ext cx="898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We ______ dinner now 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0" y="1124744"/>
            <a:ext cx="3312368" cy="2160240"/>
          </a:xfrm>
          <a:prstGeom prst="star32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A . are having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1691680" y="2564904"/>
            <a:ext cx="3456384" cy="2448272"/>
          </a:xfrm>
          <a:prstGeom prst="star3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having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323528" y="4293096"/>
            <a:ext cx="3312368" cy="2160240"/>
          </a:xfrm>
          <a:prstGeom prst="star3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are have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3.42276E-7 L 0.10625 -0.19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-background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363648202-814766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6597352"/>
            <a:ext cx="6858000" cy="260648"/>
          </a:xfrm>
          <a:prstGeom prst="rect">
            <a:avLst/>
          </a:prstGeom>
        </p:spPr>
      </p:pic>
      <p:pic>
        <p:nvPicPr>
          <p:cNvPr id="9" name="Рисунок 8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-3303240" y="3303240"/>
            <a:ext cx="6858000" cy="251520"/>
          </a:xfrm>
          <a:prstGeom prst="rect">
            <a:avLst/>
          </a:prstGeom>
        </p:spPr>
      </p:pic>
      <p:pic>
        <p:nvPicPr>
          <p:cNvPr id="12" name="Рисунок 11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6597352"/>
            <a:ext cx="5436096" cy="260648"/>
          </a:xfrm>
          <a:prstGeom prst="rect">
            <a:avLst/>
          </a:prstGeom>
        </p:spPr>
      </p:pic>
      <p:pic>
        <p:nvPicPr>
          <p:cNvPr id="13" name="Рисунок 12" descr="1363648202-814766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707904" y="0"/>
            <a:ext cx="5436096" cy="260648"/>
          </a:xfrm>
          <a:prstGeom prst="rect">
            <a:avLst/>
          </a:prstGeom>
        </p:spPr>
      </p:pic>
      <p:pic>
        <p:nvPicPr>
          <p:cNvPr id="14" name="Рисунок 13" descr="1363648202-81476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589240" y="3303240"/>
            <a:ext cx="6858000" cy="251520"/>
          </a:xfrm>
          <a:prstGeom prst="rect">
            <a:avLst/>
          </a:prstGeom>
        </p:spPr>
      </p:pic>
      <p:pic>
        <p:nvPicPr>
          <p:cNvPr id="15" name="Рисунок 14" descr="1363648202-8147660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0800000">
            <a:off x="0" y="0"/>
            <a:ext cx="6300192" cy="260648"/>
          </a:xfrm>
          <a:prstGeom prst="rect">
            <a:avLst/>
          </a:prstGeom>
        </p:spPr>
      </p:pic>
      <p:pic>
        <p:nvPicPr>
          <p:cNvPr id="11" name="Рисунок 10" descr="girl-christmas-elf-with-gift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1484784"/>
            <a:ext cx="3491880" cy="51232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32656"/>
            <a:ext cx="92395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I ______ a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C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nap ITC" pitchFamily="82" charset="0"/>
              </a:rPr>
              <a:t>hristmas gift.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32-конечная звезда 16"/>
          <p:cNvSpPr/>
          <p:nvPr/>
        </p:nvSpPr>
        <p:spPr>
          <a:xfrm>
            <a:off x="2987824" y="908720"/>
            <a:ext cx="3528392" cy="2592288"/>
          </a:xfrm>
          <a:prstGeom prst="star3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omic Sans MS" pitchFamily="66" charset="0"/>
              </a:rPr>
              <a:t>А . </a:t>
            </a:r>
            <a:r>
              <a:rPr lang="en-US" sz="2400" b="1" dirty="0">
                <a:latin typeface="Comic Sans MS" pitchFamily="66" charset="0"/>
              </a:rPr>
              <a:t> am carrying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8" name="32-конечная звезда 17"/>
          <p:cNvSpPr/>
          <p:nvPr/>
        </p:nvSpPr>
        <p:spPr>
          <a:xfrm>
            <a:off x="5615608" y="2204864"/>
            <a:ext cx="3528392" cy="2592288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B . am </a:t>
            </a:r>
            <a:r>
              <a:rPr lang="en-US" sz="2800" b="1" dirty="0" err="1">
                <a:latin typeface="Comic Sans MS" pitchFamily="66" charset="0"/>
              </a:rPr>
              <a:t>carring</a:t>
            </a:r>
            <a:r>
              <a:rPr lang="en-US" sz="2800" b="1" dirty="0">
                <a:latin typeface="Comic Sans MS" pitchFamily="66" charset="0"/>
              </a:rPr>
              <a:t>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3419872" y="4077072"/>
            <a:ext cx="3528392" cy="2592288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C . am carry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6105E-6 L -0.30712 -0.19936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ing Yee 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d Trombone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241</Words>
  <PresentationFormat>Trình chiếu Trên màn hình (4:3)</PresentationFormat>
  <Paragraphs>52</Paragraphs>
  <Slides>14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Snap ITC</vt:lpstr>
      <vt:lpstr>Тема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2013-10-17T17:56:23Z</dcterms:created>
  <dcterms:modified xsi:type="dcterms:W3CDTF">2023-09-16T13:00:15Z</dcterms:modified>
</cp:coreProperties>
</file>