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41" r:id="rId4"/>
    <p:sldId id="445" r:id="rId5"/>
    <p:sldId id="446" r:id="rId6"/>
    <p:sldId id="408" r:id="rId7"/>
    <p:sldId id="444" r:id="rId8"/>
    <p:sldId id="442" r:id="rId9"/>
    <p:sldId id="448" r:id="rId10"/>
    <p:sldId id="449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F0066"/>
    <a:srgbClr val="FF7C80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8" d="100"/>
          <a:sy n="48" d="100"/>
        </p:scale>
        <p:origin x="882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hyperlink" Target="Khoi%20dong/Cau%203.pptx" TargetMode="External"/><Relationship Id="rId2" Type="http://schemas.openxmlformats.org/officeDocument/2006/relationships/hyperlink" Target="Khoi%20dong/Cau%204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jpg"/><Relationship Id="rId4" Type="http://schemas.openxmlformats.org/officeDocument/2006/relationships/hyperlink" Target="Khoi%20dong/Cau%202.pptx" TargetMode="External"/><Relationship Id="rId9" Type="http://schemas.openxmlformats.org/officeDocument/2006/relationships/hyperlink" Target="Khoi%20dong/Cau%201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6096000"/>
            <a:ext cx="1532049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80319" y="3886200"/>
            <a:ext cx="136398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Tiếng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CHUYỆN: CHỈ CẦN TÍCH TẮC ĐỀU ĐẶN 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19050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3377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76" y="557058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6385" y="6183135"/>
            <a:ext cx="1086631" cy="7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183" y="5670136"/>
            <a:ext cx="3552194" cy="253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3959" y="2358370"/>
            <a:ext cx="3161598" cy="677108"/>
            <a:chOff x="1923565" y="3145255"/>
            <a:chExt cx="8633726" cy="677108"/>
          </a:xfrm>
        </p:grpSpPr>
        <p:sp>
          <p:nvSpPr>
            <p:cNvPr id="10" name="Rectangle 9"/>
            <p:cNvSpPr/>
            <p:nvPr/>
          </p:nvSpPr>
          <p:spPr>
            <a:xfrm>
              <a:off x="1923565" y="3145255"/>
              <a:ext cx="863372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923565" y="3799354"/>
              <a:ext cx="7389115" cy="902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593959" y="3276600"/>
            <a:ext cx="15088720" cy="2071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8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275A8C-11C5-5AE7-EC5C-792A5CA4593E}"/>
              </a:ext>
            </a:extLst>
          </p:cNvPr>
          <p:cNvSpPr txBox="1"/>
          <p:nvPr/>
        </p:nvSpPr>
        <p:spPr>
          <a:xfrm>
            <a:off x="3642519" y="-11510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Thứ……ngày…..tháng…..năm…….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TIẾNG VIỆT</a:t>
            </a:r>
          </a:p>
          <a:p>
            <a:pPr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CHỈ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CẦN TÍCH TẮC ĐỀU ĐẶN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806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718719" y="4114800"/>
            <a:ext cx="90678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hlinkClick r:id="rId2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1890" r="4799" b="5149"/>
          <a:stretch/>
        </p:blipFill>
        <p:spPr>
          <a:xfrm>
            <a:off x="1869597" y="5853451"/>
            <a:ext cx="2039906" cy="1690349"/>
          </a:xfrm>
          <a:prstGeom prst="rect">
            <a:avLst/>
          </a:prstGeom>
        </p:spPr>
      </p:pic>
      <p:pic>
        <p:nvPicPr>
          <p:cNvPr id="25" name="Picture 24">
            <a:hlinkClick r:id="rId4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5705"/>
          <a:stretch/>
        </p:blipFill>
        <p:spPr>
          <a:xfrm>
            <a:off x="12710319" y="2304172"/>
            <a:ext cx="1982829" cy="15820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578" y="2304172"/>
            <a:ext cx="1986642" cy="158202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43" y="2337885"/>
            <a:ext cx="1952652" cy="155986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14339"/>
          <a:stretch/>
        </p:blipFill>
        <p:spPr>
          <a:xfrm>
            <a:off x="1966119" y="2362201"/>
            <a:ext cx="1997760" cy="1539088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pres?slideindex=1&amp;slidetitle=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82" y="5894987"/>
            <a:ext cx="1970313" cy="1454879"/>
          </a:xfrm>
          <a:prstGeom prst="rect">
            <a:avLst/>
          </a:prstGeom>
        </p:spPr>
      </p:pic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4107913" y="1267466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HÁI QUẢ MIỀN TÂY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898950" y="4121364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măng cụt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647567" y="4121364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162928" y="4139625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Sầu riêng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727322" y="4139625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44759" y="7702764"/>
            <a:ext cx="2454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Chôm chôm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638536" y="7702764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205119" y="7710188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 bát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2938919" y="7721025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 trâm</a:t>
            </a:r>
          </a:p>
        </p:txBody>
      </p:sp>
      <p:pic>
        <p:nvPicPr>
          <p:cNvPr id="53" name="Picture 2" descr="Qủa bình b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78" y="5797631"/>
            <a:ext cx="1986642" cy="154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Trái  trâm">
            <a:hlinkClick r:id="rId1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546" y="5811835"/>
            <a:ext cx="2036573" cy="15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84510" y="149573"/>
            <a:ext cx="5492209" cy="897628"/>
            <a:chOff x="4998717" y="210532"/>
            <a:chExt cx="5399539" cy="897628"/>
          </a:xfrm>
        </p:grpSpPr>
        <p:grpSp>
          <p:nvGrpSpPr>
            <p:cNvPr id="15" name="Group 14"/>
            <p:cNvGrpSpPr/>
            <p:nvPr/>
          </p:nvGrpSpPr>
          <p:grpSpPr>
            <a:xfrm>
              <a:off x="4998717" y="210532"/>
              <a:ext cx="5399539" cy="897628"/>
              <a:chOff x="4998717" y="210532"/>
              <a:chExt cx="5399539" cy="89762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7300" y="646495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4041992" y="999589"/>
            <a:ext cx="7664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CHUYỆN: CHỈ CẦN TÍCH TẮC ĐỀU ĐẶN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94519" y="1483164"/>
            <a:ext cx="6227898" cy="677108"/>
            <a:chOff x="1508919" y="1888664"/>
            <a:chExt cx="10183091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lại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673234" y="2519755"/>
              <a:ext cx="94077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3307" t="27070" r="14237" b="54260"/>
          <a:stretch/>
        </p:blipFill>
        <p:spPr>
          <a:xfrm>
            <a:off x="9205119" y="2514600"/>
            <a:ext cx="6629400" cy="6445141"/>
          </a:xfrm>
          <a:prstGeom prst="rect">
            <a:avLst/>
          </a:prstGeom>
        </p:spPr>
      </p:pic>
      <p:pic>
        <p:nvPicPr>
          <p:cNvPr id="3" name="CHỈ CẦN TÍCH TẮC ĐỀU ĐẶ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9" y="2514600"/>
            <a:ext cx="8610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39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53623" y="-62968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Thứ……ngày…..tháng…..năm…….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TIẾNG VIỆT</a:t>
            </a:r>
          </a:p>
          <a:p>
            <a:pPr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CHỈ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CẦN TÍCH TẮC ĐỀU ĐẶN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94519" y="1679076"/>
            <a:ext cx="6227898" cy="677108"/>
            <a:chOff x="1508919" y="1888664"/>
            <a:chExt cx="1018309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lại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94077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07" t="27070" r="14237" b="54260"/>
          <a:stretch/>
        </p:blipFill>
        <p:spPr>
          <a:xfrm>
            <a:off x="9723438" y="3352800"/>
            <a:ext cx="6553200" cy="44847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4165" y="2509905"/>
            <a:ext cx="94499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Chiếc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Chiếc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Chiếc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Chiếc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e) Cuối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93784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94519" y="1483164"/>
            <a:ext cx="6227898" cy="677108"/>
            <a:chOff x="1508919" y="1888664"/>
            <a:chExt cx="10183091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Nghe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lại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chuyện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673234" y="2519755"/>
              <a:ext cx="94077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3307" t="27070" r="14237" b="54260"/>
          <a:stretch/>
        </p:blipFill>
        <p:spPr>
          <a:xfrm>
            <a:off x="9205119" y="2514600"/>
            <a:ext cx="6629400" cy="6445141"/>
          </a:xfrm>
          <a:prstGeom prst="rect">
            <a:avLst/>
          </a:prstGeom>
        </p:spPr>
      </p:pic>
      <p:pic>
        <p:nvPicPr>
          <p:cNvPr id="3" name="CHỈ CẦN TÍCH TẮC ĐỀU ĐẶ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9" y="2514600"/>
            <a:ext cx="86106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0218B-3BE5-81DA-E9E4-1FC92A3AD81B}"/>
              </a:ext>
            </a:extLst>
          </p:cNvPr>
          <p:cNvSpPr txBox="1"/>
          <p:nvPr/>
        </p:nvSpPr>
        <p:spPr>
          <a:xfrm>
            <a:off x="3642519" y="-11510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Thứ……ngày…..tháng…..năm…….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TIẾNG VIỆT</a:t>
            </a:r>
          </a:p>
          <a:p>
            <a:pPr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CHỈ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CẦN TÍCH TẮC ĐỀU ĐẶN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4043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4519" y="1679076"/>
            <a:ext cx="6934200" cy="677108"/>
            <a:chOff x="1508919" y="1888664"/>
            <a:chExt cx="11337949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133794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lại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94077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07" t="27070" r="14237" b="54260"/>
          <a:stretch/>
        </p:blipFill>
        <p:spPr>
          <a:xfrm>
            <a:off x="9723438" y="3352800"/>
            <a:ext cx="6553200" cy="44847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5799" y="2590800"/>
            <a:ext cx="9449920" cy="587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Chiếc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Làm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Chiếc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=&gt; Mỗi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gục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Chiếc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defRPr/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à? Khổ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à?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6F662-694D-ED1A-F147-D081955F6DF5}"/>
              </a:ext>
            </a:extLst>
          </p:cNvPr>
          <p:cNvSpPr txBox="1"/>
          <p:nvPr/>
        </p:nvSpPr>
        <p:spPr>
          <a:xfrm>
            <a:off x="3642519" y="-11510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Thứ……ngày…..tháng…..năm…….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TIẾNG VIỆT</a:t>
            </a:r>
          </a:p>
          <a:p>
            <a:pPr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CHỈ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CẦN TÍCH TẮC ĐỀU ĐẶN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4519" y="1679076"/>
            <a:ext cx="7391400" cy="677108"/>
            <a:chOff x="1508919" y="1888664"/>
            <a:chExt cx="1050808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50808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lại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94077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07" t="27070" r="14237" b="54260"/>
          <a:stretch/>
        </p:blipFill>
        <p:spPr>
          <a:xfrm>
            <a:off x="9723438" y="3352800"/>
            <a:ext cx="6263481" cy="44847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4335" y="2264151"/>
            <a:ext cx="9535871" cy="5435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Chiếc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Mỗi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“tích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e) Cuối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“tích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tích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EE18D-29CA-3295-9C9E-1E7F7AC6232C}"/>
              </a:ext>
            </a:extLst>
          </p:cNvPr>
          <p:cNvSpPr txBox="1"/>
          <p:nvPr/>
        </p:nvSpPr>
        <p:spPr>
          <a:xfrm>
            <a:off x="3642519" y="-11510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Thứ……ngày…..tháng…..năm…….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TIẾNG VIỆT</a:t>
            </a:r>
          </a:p>
          <a:p>
            <a:pPr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CHỈ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CẦN TÍCH TẮC ĐỀU ĐẶN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87975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45920"/>
            <a:ext cx="11430000" cy="677108"/>
            <a:chOff x="1508919" y="1888664"/>
            <a:chExt cx="1018309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Kể chuyện trong nhóm.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467730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356519" y="2610182"/>
            <a:ext cx="13868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Chúng ta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Các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08919" y="4826938"/>
            <a:ext cx="11430000" cy="677108"/>
            <a:chOff x="1508919" y="1888664"/>
            <a:chExt cx="10183091" cy="677108"/>
          </a:xfrm>
        </p:grpSpPr>
        <p:sp>
          <p:nvSpPr>
            <p:cNvPr id="22" name="Rectangle 21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Kể chuyện trước lớp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673234" y="2519755"/>
              <a:ext cx="41804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1356519" y="5977116"/>
            <a:ext cx="13868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Cả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3C71F0-C7E4-8880-0CB0-398D16EFCF33}"/>
              </a:ext>
            </a:extLst>
          </p:cNvPr>
          <p:cNvSpPr txBox="1"/>
          <p:nvPr/>
        </p:nvSpPr>
        <p:spPr>
          <a:xfrm>
            <a:off x="3642519" y="-11510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Thứ……ngày…..tháng…..năm…….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TIẾNG VIỆT</a:t>
            </a:r>
          </a:p>
          <a:p>
            <a:pPr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CHỈ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CẦN TÍCH TẮC ĐỀU ĐẶN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7918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2119" y="1101779"/>
            <a:ext cx="3161598" cy="677108"/>
            <a:chOff x="1508919" y="1888664"/>
            <a:chExt cx="863372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863372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noProof="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5" y="2519755"/>
              <a:ext cx="7118757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479416" y="1898914"/>
            <a:ext cx="1508872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Theo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mỗi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“tích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bao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spcAft>
                <a:spcPts val="600"/>
              </a:spcAft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8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“tích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mỗi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tích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spcAft>
                <a:spcPts val="600"/>
              </a:spcAft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spcAft>
                <a:spcPts val="600"/>
              </a:spcAft>
            </a:pPr>
            <a:r>
              <a:rPr lang="en-US" sz="40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600"/>
              </a:spcAft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Cần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600"/>
              </a:spcAft>
            </a:pPr>
            <a:r>
              <a:rPr lang="en-US" sz="40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tích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7153" y="6619003"/>
            <a:ext cx="457200" cy="454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53869" y="7252170"/>
            <a:ext cx="457200" cy="454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4353" y="7177533"/>
            <a:ext cx="10210800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tích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4B42D-8A5E-891A-4735-F2AD067CA63A}"/>
              </a:ext>
            </a:extLst>
          </p:cNvPr>
          <p:cNvSpPr txBox="1"/>
          <p:nvPr/>
        </p:nvSpPr>
        <p:spPr>
          <a:xfrm>
            <a:off x="3642519" y="-11510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Thứ……ngày…..tháng…..năm…….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TIẾNG VIỆT</a:t>
            </a:r>
          </a:p>
          <a:p>
            <a:pPr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CHỈ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CẦN TÍCH TẮC ĐỀU ĐẶN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7F2E8-C142-3E87-5CDE-8F4CB2542D29}"/>
              </a:ext>
            </a:extLst>
          </p:cNvPr>
          <p:cNvSpPr/>
          <p:nvPr/>
        </p:nvSpPr>
        <p:spPr>
          <a:xfrm>
            <a:off x="1147153" y="6000747"/>
            <a:ext cx="457200" cy="454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59691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  <p:bldP spid="20" grpId="0" animBg="1"/>
      <p:bldP spid="5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9869</TotalTime>
  <Words>759</Words>
  <Application>Microsoft Office PowerPoint</Application>
  <PresentationFormat>Custom</PresentationFormat>
  <Paragraphs>101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Ha</cp:lastModifiedBy>
  <cp:revision>1091</cp:revision>
  <dcterms:created xsi:type="dcterms:W3CDTF">2008-09-09T22:52:10Z</dcterms:created>
  <dcterms:modified xsi:type="dcterms:W3CDTF">2022-08-25T09:44:59Z</dcterms:modified>
</cp:coreProperties>
</file>