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337" r:id="rId3"/>
    <p:sldId id="339" r:id="rId4"/>
    <p:sldId id="372" r:id="rId5"/>
    <p:sldId id="394" r:id="rId6"/>
    <p:sldId id="371" r:id="rId7"/>
    <p:sldId id="373" r:id="rId8"/>
    <p:sldId id="374" r:id="rId9"/>
    <p:sldId id="379" r:id="rId10"/>
    <p:sldId id="380" r:id="rId11"/>
    <p:sldId id="384" r:id="rId12"/>
    <p:sldId id="387" r:id="rId13"/>
    <p:sldId id="390" r:id="rId14"/>
    <p:sldId id="395" r:id="rId15"/>
    <p:sldId id="396" r:id="rId16"/>
    <p:sldId id="391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758B3"/>
    <a:srgbClr val="FF0000"/>
    <a:srgbClr val="6600CC"/>
    <a:srgbClr val="FA8304"/>
    <a:srgbClr val="FF6C0D"/>
    <a:srgbClr val="FE6500"/>
    <a:srgbClr val="FF99FF"/>
    <a:srgbClr val="FC9424"/>
    <a:srgbClr val="ECD512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1"/>
    <p:restoredTop sz="94660"/>
  </p:normalViewPr>
  <p:slideViewPr>
    <p:cSldViewPr showGuides="1">
      <p:cViewPr>
        <p:scale>
          <a:sx n="72" d="100"/>
          <a:sy n="72" d="100"/>
        </p:scale>
        <p:origin x="-762" y="-6"/>
      </p:cViewPr>
      <p:guideLst>
        <p:guide orient="horz" pos="22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CHUYÊN ĐỀ KẾ HOẠCH BÀI DẠY THEO CHỦ ĐỀ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BC4708-948D-457C-9A97-307B475F498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266C89-F7C7-468E-889B-0F7C00F88A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23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CHUYÊN ĐỀ KẾ HOẠCH BÀI DẠY THEO CHỦ ĐỀ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7F4BF5-B9FB-4553-8120-4EBF5C4FD8B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2940AD-1568-4CE2-B774-71BCC99701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760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CHUYÊN ĐỀ KẾ HOẠCH BÀI DẠY THEO CHỦ ĐỀ</a:t>
            </a:r>
          </a:p>
        </p:txBody>
      </p:sp>
      <p:sp>
        <p:nvSpPr>
          <p:cNvPr id="717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7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0" b="0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8"/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1B603A-6859-420E-936F-D5B087C032DE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A49153-58FC-4655-A357-FD4ACC649EC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CF51F1-BC9E-450B-AD94-0BFFF46ADE52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smtClean="0">
                <a:latin typeface="Garamond" panose="02020404030301010803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909DFC-99FD-4030-90B8-0C16A5EBC8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Arial" panose="020B0604020202020204" pitchFamily="34" charset="0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Arial" panose="020B0604020202020204" pitchFamily="34" charset="0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Arial" panose="020B0604020202020204" pitchFamily="34" charset="0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25/11/2020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ICAFE8\Desktop\video\N&#7897;i%20Quy%20L&#7899;p%20H&#7885;c%20-%20&#272;&#7841;o%20&#272;&#7913;c%20l&#7899;p%201.mp4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ICAFE8\Desktop\video\gi&#7919;%20tr&#7853;t%20t&#7921;%20tr&#432;&#7901;ng%20h&#7885;c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838200" y="2014538"/>
            <a:ext cx="7550149" cy="1676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</a:p>
        </p:txBody>
      </p:sp>
      <p:sp>
        <p:nvSpPr>
          <p:cNvPr id="6147" name="WordArt 3"/>
          <p:cNvSpPr>
            <a:spLocks noTextEdit="1"/>
          </p:cNvSpPr>
          <p:nvPr/>
        </p:nvSpPr>
        <p:spPr>
          <a:xfrm>
            <a:off x="611188" y="3876675"/>
            <a:ext cx="7777162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QUÝ THẦY CÔ VỀ THAM DỰ</a:t>
            </a:r>
          </a:p>
          <a:p>
            <a:pPr algn="ctr"/>
            <a:r>
              <a:rPr lang="vi-VN" altLang="en-US" sz="3600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 HOẠT CHUYÊN MÔN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399415" y="0"/>
            <a:ext cx="858583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  GD &amp; ĐT TUY PHƯỚC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</a:t>
            </a:r>
            <a:r>
              <a:rPr lang="vi-VN" alt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PHƯỚC </a:t>
            </a:r>
            <a:r>
              <a:rPr lang="vi-VN" alt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  <p:bldP spid="6147" grpId="0"/>
      <p:bldP spid="6147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600200" y="2057400"/>
            <a:ext cx="5791200" cy="400685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gì trong các tình huống sau?</a:t>
            </a:r>
            <a:endParaRPr lang="vi-VN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98" t="51717" r="8981" b="28081"/>
          <a:stretch/>
        </p:blipFill>
        <p:spPr>
          <a:xfrm>
            <a:off x="4495801" y="2514600"/>
            <a:ext cx="4648200" cy="434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37" t="51717" r="47617" b="28081"/>
          <a:stretch/>
        </p:blipFill>
        <p:spPr>
          <a:xfrm>
            <a:off x="0" y="2514600"/>
            <a:ext cx="4572000" cy="4343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2743200" y="2057400"/>
            <a:ext cx="3733800" cy="400685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 vai xử lí tình huống?</a:t>
            </a:r>
            <a:endParaRPr lang="vi-VN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3" grpId="3" animBg="1"/>
      <p:bldP spid="10" grpId="0" animBg="1"/>
      <p:bldP spid="10" grpId="1" animBg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09567" y="1903931"/>
            <a:ext cx="5958233" cy="2488021"/>
            <a:chOff x="3041195" y="1151165"/>
            <a:chExt cx="9050111" cy="2488021"/>
          </a:xfrm>
        </p:grpSpPr>
        <p:sp>
          <p:nvSpPr>
            <p:cNvPr id="9" name="TextBox 8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Trật tự trong trường, lớp  </a:t>
              </a:r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3" t="80000" r="70629" b="4781"/>
          <a:stretch/>
        </p:blipFill>
        <p:spPr>
          <a:xfrm>
            <a:off x="0" y="1825771"/>
            <a:ext cx="3048000" cy="503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ội Quy Lớp Học - Đạo Đức lớp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http://img.photobucket.com/albums/v648/Phan_Nhung/CuteDoll/0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411141" y="3177779"/>
            <a:ext cx="2989659" cy="1622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00FFCC"/>
              </a:contourClr>
            </a:sp3d>
          </a:bodyPr>
          <a:lstStyle/>
          <a:p>
            <a:pPr algn="ctr"/>
            <a:endParaRPr lang="en-US" sz="2700" b="1" kern="10">
              <a:ln w="9525">
                <a:round/>
              </a:ln>
              <a:gradFill rotWithShape="1">
                <a:gsLst>
                  <a:gs pos="0">
                    <a:srgbClr val="00FFCC"/>
                  </a:gs>
                  <a:gs pos="100000">
                    <a:schemeClr val="folHlink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62355"/>
            <a:ext cx="914400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en-US" sz="50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0" y="3299460"/>
            <a:ext cx="914400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Kính chúc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và </a:t>
            </a:r>
            <a:r>
              <a:rPr lang="vi-VN" altLang="en-US" sz="6600" dirty="0" smtClean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6600" dirty="0" smtClean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6600" dirty="0" smtClean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600" dirty="0" smtClean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n-US" sz="6600" dirty="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hung 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23813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195" name="WordArt 20"/>
          <p:cNvSpPr>
            <a:spLocks noTextEdit="1"/>
          </p:cNvSpPr>
          <p:nvPr/>
        </p:nvSpPr>
        <p:spPr>
          <a:xfrm>
            <a:off x="457200" y="476885"/>
            <a:ext cx="8229600" cy="196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8"/>
              </a:avLst>
            </a:prstTxWarp>
            <a:normAutofit/>
          </a:bodyPr>
          <a:lstStyle/>
          <a:p>
            <a:pPr algn="ctr"/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KẾ </a:t>
            </a:r>
            <a:r>
              <a:rPr lang="en-US" sz="3600" b="1" dirty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HOẠCH BÀI </a:t>
            </a:r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 </a:t>
            </a:r>
            <a:endParaRPr lang="en-US" sz="3600" b="1" dirty="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23" descr="Bauernbar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25" y="2678430"/>
            <a:ext cx="52578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32"/>
          <p:cNvSpPr txBox="1"/>
          <p:nvPr/>
        </p:nvSpPr>
        <p:spPr>
          <a:xfrm>
            <a:off x="304800" y="4771390"/>
            <a:ext cx="8648065" cy="16294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MÔN: </a:t>
            </a:r>
            <a:r>
              <a:rPr lang="en-US" alt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ĐẠO ĐỨC</a:t>
            </a:r>
            <a:endParaRPr lang="en-US" altLang="en-US" sz="4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3180" y="609600"/>
            <a:ext cx="9057640" cy="70993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   : Đạo đức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43180" y="1988185"/>
            <a:ext cx="9057640" cy="81534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4900" b="1" i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iữ trật tự trường họ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86360" y="685800"/>
            <a:ext cx="9057640" cy="1010285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   : </a:t>
            </a:r>
            <a:r>
              <a:rPr lang="en-US" sz="4900" b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r>
              <a:rPr lang="en-US" sz="4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</a:t>
            </a:r>
            <a:r>
              <a:rPr lang="en-US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nội quy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lớp</a:t>
            </a:r>
            <a:r>
              <a:rPr lang="en-US" sz="49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990600" y="17462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r>
              <a:rPr lang="en-US" sz="36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3" descr="Bauernbar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4343400"/>
            <a:ext cx="52578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4900" b="1" i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124585" y="1991360"/>
            <a:ext cx="7028815" cy="44704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giữ trật tự khi nào?</a:t>
            </a:r>
            <a:endParaRPr lang="vi-VN" sz="2855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12" t="51988" r="20764" b="37429"/>
          <a:stretch/>
        </p:blipFill>
        <p:spPr>
          <a:xfrm>
            <a:off x="6248400" y="4419601"/>
            <a:ext cx="2895601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73" t="52012" r="41936" b="37287"/>
          <a:stretch/>
        </p:blipFill>
        <p:spPr>
          <a:xfrm>
            <a:off x="3124200" y="4443052"/>
            <a:ext cx="3124200" cy="2414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06" t="51744" r="63275" b="37497"/>
          <a:stretch/>
        </p:blipFill>
        <p:spPr>
          <a:xfrm>
            <a:off x="0" y="4443052"/>
            <a:ext cx="3124200" cy="2414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23" t="40913" r="29152" b="48504"/>
          <a:stretch/>
        </p:blipFill>
        <p:spPr>
          <a:xfrm>
            <a:off x="4419600" y="2438400"/>
            <a:ext cx="3886199" cy="2078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21" t="40796" r="50553" b="48621"/>
          <a:stretch/>
        </p:blipFill>
        <p:spPr>
          <a:xfrm>
            <a:off x="685800" y="2438400"/>
            <a:ext cx="3810000" cy="205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537335" y="1981200"/>
            <a:ext cx="7454265" cy="43053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giữ trật tự trong trường, lớp?</a:t>
            </a:r>
            <a:endParaRPr lang="vi-VN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79" t="67528" r="25237" b="9038"/>
          <a:stretch/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4900" b="1" i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990600" y="1915160"/>
            <a:ext cx="7391400" cy="44704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nào nên làm? Việc nào không nên làm? Vì sao?</a:t>
            </a:r>
            <a:endParaRPr lang="vi-VN" sz="2855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68" t="18720" r="8909" b="66734"/>
          <a:stretch/>
        </p:blipFill>
        <p:spPr>
          <a:xfrm>
            <a:off x="6019800" y="2462664"/>
            <a:ext cx="3124200" cy="4395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25" t="18720" r="35527" b="66734"/>
          <a:stretch/>
        </p:blipFill>
        <p:spPr>
          <a:xfrm>
            <a:off x="2971800" y="2438399"/>
            <a:ext cx="3047999" cy="4419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0" t="18720" r="64481" b="66734"/>
          <a:stretch/>
        </p:blipFill>
        <p:spPr>
          <a:xfrm>
            <a:off x="0" y="2462665"/>
            <a:ext cx="3048000" cy="439533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228600" y="2895600"/>
            <a:ext cx="8610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biết giữ trật tự trong trường, lớp chưa? Hãy chia sẻ với bạn nhé!</a:t>
            </a:r>
            <a:endParaRPr lang="vi-VN" sz="2855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1"/>
    </p:bldLst>
  </p:timing>
</p:sld>
</file>

<file path=ppt/theme/theme1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235</TotalTime>
  <Words>332</Words>
  <PresentationFormat>On-screen Show (4:3)</PresentationFormat>
  <Paragraphs>56</Paragraphs>
  <Slides>15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2_Edge</vt:lpstr>
      <vt:lpstr>Orange Waves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2012-09-11T07:53:00Z</dcterms:created>
  <dcterms:modified xsi:type="dcterms:W3CDTF">2020-11-25T04:04:32Z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