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7" r:id="rId2"/>
    <p:sldId id="430" r:id="rId3"/>
    <p:sldId id="432" r:id="rId4"/>
    <p:sldId id="444" r:id="rId5"/>
    <p:sldId id="445" r:id="rId6"/>
    <p:sldId id="446" r:id="rId7"/>
    <p:sldId id="447" r:id="rId8"/>
    <p:sldId id="448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850FC4-498C-4382-A2C5-7CD9407C984A}" v="23" dt="2022-08-27T19:04:23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6" d="100"/>
          <a:sy n="56" d="100"/>
        </p:scale>
        <p:origin x="213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FB850FC4-498C-4382-A2C5-7CD9407C984A}"/>
    <pc:docChg chg="custSel modSld">
      <pc:chgData name="T H" userId="270efafb50020bd6" providerId="LiveId" clId="{FB850FC4-498C-4382-A2C5-7CD9407C984A}" dt="2022-08-27T19:05:07.485" v="106" actId="14100"/>
      <pc:docMkLst>
        <pc:docMk/>
      </pc:docMkLst>
      <pc:sldChg chg="addSp delSp modSp mod modAnim">
        <pc:chgData name="T H" userId="270efafb50020bd6" providerId="LiveId" clId="{FB850FC4-498C-4382-A2C5-7CD9407C984A}" dt="2022-08-27T12:25:57.103" v="17"/>
        <pc:sldMkLst>
          <pc:docMk/>
          <pc:sldMk cId="2432748071" sldId="432"/>
        </pc:sldMkLst>
        <pc:spChg chg="mod">
          <ac:chgData name="T H" userId="270efafb50020bd6" providerId="LiveId" clId="{FB850FC4-498C-4382-A2C5-7CD9407C984A}" dt="2022-08-27T12:18:32.510" v="6" actId="20577"/>
          <ac:spMkLst>
            <pc:docMk/>
            <pc:sldMk cId="2432748071" sldId="432"/>
            <ac:spMk id="15" creationId="{00000000-0000-0000-0000-000000000000}"/>
          </ac:spMkLst>
        </pc:spChg>
        <pc:picChg chg="add mod modCrop">
          <ac:chgData name="T H" userId="270efafb50020bd6" providerId="LiveId" clId="{FB850FC4-498C-4382-A2C5-7CD9407C984A}" dt="2022-08-27T12:25:25.159" v="16" actId="1076"/>
          <ac:picMkLst>
            <pc:docMk/>
            <pc:sldMk cId="2432748071" sldId="432"/>
            <ac:picMk id="3" creationId="{FC382898-2624-068A-D02B-061B41842F5D}"/>
          </ac:picMkLst>
        </pc:picChg>
        <pc:picChg chg="del mod">
          <ac:chgData name="T H" userId="270efafb50020bd6" providerId="LiveId" clId="{FB850FC4-498C-4382-A2C5-7CD9407C984A}" dt="2022-08-27T12:19:42.832" v="7" actId="478"/>
          <ac:picMkLst>
            <pc:docMk/>
            <pc:sldMk cId="2432748071" sldId="432"/>
            <ac:picMk id="4" creationId="{00000000-0000-0000-0000-000000000000}"/>
          </ac:picMkLst>
        </pc:picChg>
      </pc:sldChg>
      <pc:sldChg chg="modSp mod modAnim">
        <pc:chgData name="T H" userId="270efafb50020bd6" providerId="LiveId" clId="{FB850FC4-498C-4382-A2C5-7CD9407C984A}" dt="2022-08-27T19:03:50.988" v="96" actId="207"/>
        <pc:sldMkLst>
          <pc:docMk/>
          <pc:sldMk cId="2051150306" sldId="444"/>
        </pc:sldMkLst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2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14" creationId="{00000000-0000-0000-0000-000000000000}"/>
          </ac:spMkLst>
        </pc:spChg>
        <pc:spChg chg="mod">
          <ac:chgData name="T H" userId="270efafb50020bd6" providerId="LiveId" clId="{FB850FC4-498C-4382-A2C5-7CD9407C984A}" dt="2022-08-27T12:18:26.282" v="4" actId="20577"/>
          <ac:spMkLst>
            <pc:docMk/>
            <pc:sldMk cId="2051150306" sldId="444"/>
            <ac:spMk id="15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16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17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18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19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20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21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22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23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24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25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31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32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33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34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35" creationId="{00000000-0000-0000-0000-000000000000}"/>
          </ac:spMkLst>
        </pc:spChg>
        <pc:spChg chg="mod">
          <ac:chgData name="T H" userId="270efafb50020bd6" providerId="LiveId" clId="{FB850FC4-498C-4382-A2C5-7CD9407C984A}" dt="2022-08-27T19:01:59.212" v="93" actId="20578"/>
          <ac:spMkLst>
            <pc:docMk/>
            <pc:sldMk cId="2051150306" sldId="444"/>
            <ac:spMk id="36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37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38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39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40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41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42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43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44" creationId="{00000000-0000-0000-0000-000000000000}"/>
          </ac:spMkLst>
        </pc:spChg>
        <pc:spChg chg="mod">
          <ac:chgData name="T H" userId="270efafb50020bd6" providerId="LiveId" clId="{FB850FC4-498C-4382-A2C5-7CD9407C984A}" dt="2022-08-27T12:27:53.140" v="24" actId="122"/>
          <ac:spMkLst>
            <pc:docMk/>
            <pc:sldMk cId="2051150306" sldId="444"/>
            <ac:spMk id="45" creationId="{00000000-0000-0000-0000-000000000000}"/>
          </ac:spMkLst>
        </pc:spChg>
        <pc:graphicFrameChg chg="modGraphic">
          <ac:chgData name="T H" userId="270efafb50020bd6" providerId="LiveId" clId="{FB850FC4-498C-4382-A2C5-7CD9407C984A}" dt="2022-08-27T19:03:50.988" v="96" actId="207"/>
          <ac:graphicFrameMkLst>
            <pc:docMk/>
            <pc:sldMk cId="2051150306" sldId="444"/>
            <ac:graphicFrameMk id="5" creationId="{00000000-0000-0000-0000-000000000000}"/>
          </ac:graphicFrameMkLst>
        </pc:graphicFrameChg>
      </pc:sldChg>
      <pc:sldChg chg="modSp mod modAnim">
        <pc:chgData name="T H" userId="270efafb50020bd6" providerId="LiveId" clId="{FB850FC4-498C-4382-A2C5-7CD9407C984A}" dt="2022-08-27T19:00:33.291" v="86" actId="207"/>
        <pc:sldMkLst>
          <pc:docMk/>
          <pc:sldMk cId="708855379" sldId="445"/>
        </pc:sldMkLst>
        <pc:spChg chg="mod">
          <ac:chgData name="T H" userId="270efafb50020bd6" providerId="LiveId" clId="{FB850FC4-498C-4382-A2C5-7CD9407C984A}" dt="2022-08-27T18:58:36.553" v="78" actId="1076"/>
          <ac:spMkLst>
            <pc:docMk/>
            <pc:sldMk cId="708855379" sldId="445"/>
            <ac:spMk id="5" creationId="{00000000-0000-0000-0000-000000000000}"/>
          </ac:spMkLst>
        </pc:spChg>
        <pc:spChg chg="mod">
          <ac:chgData name="T H" userId="270efafb50020bd6" providerId="LiveId" clId="{FB850FC4-498C-4382-A2C5-7CD9407C984A}" dt="2022-08-27T12:28:37.465" v="27" actId="207"/>
          <ac:spMkLst>
            <pc:docMk/>
            <pc:sldMk cId="708855379" sldId="445"/>
            <ac:spMk id="13" creationId="{00000000-0000-0000-0000-000000000000}"/>
          </ac:spMkLst>
        </pc:spChg>
        <pc:spChg chg="mod">
          <ac:chgData name="T H" userId="270efafb50020bd6" providerId="LiveId" clId="{FB850FC4-498C-4382-A2C5-7CD9407C984A}" dt="2022-08-27T18:58:39.845" v="79" actId="1076"/>
          <ac:spMkLst>
            <pc:docMk/>
            <pc:sldMk cId="708855379" sldId="445"/>
            <ac:spMk id="14" creationId="{00000000-0000-0000-0000-000000000000}"/>
          </ac:spMkLst>
        </pc:spChg>
        <pc:spChg chg="mod">
          <ac:chgData name="T H" userId="270efafb50020bd6" providerId="LiveId" clId="{FB850FC4-498C-4382-A2C5-7CD9407C984A}" dt="2022-08-27T18:56:04.612" v="71" actId="20577"/>
          <ac:spMkLst>
            <pc:docMk/>
            <pc:sldMk cId="708855379" sldId="445"/>
            <ac:spMk id="15" creationId="{00000000-0000-0000-0000-000000000000}"/>
          </ac:spMkLst>
        </pc:spChg>
        <pc:spChg chg="mod">
          <ac:chgData name="T H" userId="270efafb50020bd6" providerId="LiveId" clId="{FB850FC4-498C-4382-A2C5-7CD9407C984A}" dt="2022-08-27T18:58:43.097" v="80" actId="1076"/>
          <ac:spMkLst>
            <pc:docMk/>
            <pc:sldMk cId="708855379" sldId="445"/>
            <ac:spMk id="16" creationId="{00000000-0000-0000-0000-000000000000}"/>
          </ac:spMkLst>
        </pc:spChg>
        <pc:graphicFrameChg chg="mod modGraphic">
          <ac:chgData name="T H" userId="270efafb50020bd6" providerId="LiveId" clId="{FB850FC4-498C-4382-A2C5-7CD9407C984A}" dt="2022-08-27T19:00:33.291" v="86" actId="207"/>
          <ac:graphicFrameMkLst>
            <pc:docMk/>
            <pc:sldMk cId="708855379" sldId="445"/>
            <ac:graphicFrameMk id="2" creationId="{00000000-0000-0000-0000-000000000000}"/>
          </ac:graphicFrameMkLst>
        </pc:graphicFrameChg>
      </pc:sldChg>
      <pc:sldChg chg="modSp mod modAnim">
        <pc:chgData name="T H" userId="270efafb50020bd6" providerId="LiveId" clId="{FB850FC4-498C-4382-A2C5-7CD9407C984A}" dt="2022-08-27T19:01:00.409" v="89" actId="207"/>
        <pc:sldMkLst>
          <pc:docMk/>
          <pc:sldMk cId="674727260" sldId="446"/>
        </pc:sldMkLst>
        <pc:graphicFrameChg chg="modGraphic">
          <ac:chgData name="T H" userId="270efafb50020bd6" providerId="LiveId" clId="{FB850FC4-498C-4382-A2C5-7CD9407C984A}" dt="2022-08-27T19:01:00.409" v="89" actId="207"/>
          <ac:graphicFrameMkLst>
            <pc:docMk/>
            <pc:sldMk cId="674727260" sldId="446"/>
            <ac:graphicFrameMk id="2" creationId="{00000000-0000-0000-0000-000000000000}"/>
          </ac:graphicFrameMkLst>
        </pc:graphicFrameChg>
      </pc:sldChg>
      <pc:sldChg chg="addSp delSp modSp mod modAnim">
        <pc:chgData name="T H" userId="270efafb50020bd6" providerId="LiveId" clId="{FB850FC4-498C-4382-A2C5-7CD9407C984A}" dt="2022-08-27T19:05:07.485" v="106" actId="14100"/>
        <pc:sldMkLst>
          <pc:docMk/>
          <pc:sldMk cId="995850879" sldId="447"/>
        </pc:sldMkLst>
        <pc:spChg chg="add del">
          <ac:chgData name="T H" userId="270efafb50020bd6" providerId="LiveId" clId="{FB850FC4-498C-4382-A2C5-7CD9407C984A}" dt="2022-08-27T12:29:52.051" v="33" actId="478"/>
          <ac:spMkLst>
            <pc:docMk/>
            <pc:sldMk cId="995850879" sldId="447"/>
            <ac:spMk id="2" creationId="{3707985E-AA9E-B6BA-674B-449C9A4B6D02}"/>
          </ac:spMkLst>
        </pc:spChg>
        <pc:spChg chg="add del mod">
          <ac:chgData name="T H" userId="270efafb50020bd6" providerId="LiveId" clId="{FB850FC4-498C-4382-A2C5-7CD9407C984A}" dt="2022-08-27T12:30:26.144" v="41" actId="478"/>
          <ac:spMkLst>
            <pc:docMk/>
            <pc:sldMk cId="995850879" sldId="447"/>
            <ac:spMk id="3" creationId="{C38B6FD0-7123-793B-67E5-4E86744D1C55}"/>
          </ac:spMkLst>
        </pc:spChg>
        <pc:spChg chg="add mod ord">
          <ac:chgData name="T H" userId="270efafb50020bd6" providerId="LiveId" clId="{FB850FC4-498C-4382-A2C5-7CD9407C984A}" dt="2022-08-27T19:05:07.485" v="106" actId="14100"/>
          <ac:spMkLst>
            <pc:docMk/>
            <pc:sldMk cId="995850879" sldId="447"/>
            <ac:spMk id="4" creationId="{91145747-5FE5-FD9D-4A3C-DD973A41C0DF}"/>
          </ac:spMkLst>
        </pc:spChg>
        <pc:spChg chg="mod">
          <ac:chgData name="T H" userId="270efafb50020bd6" providerId="LiveId" clId="{FB850FC4-498C-4382-A2C5-7CD9407C984A}" dt="2022-08-27T19:04:23.429" v="101" actId="255"/>
          <ac:spMkLst>
            <pc:docMk/>
            <pc:sldMk cId="995850879" sldId="447"/>
            <ac:spMk id="5" creationId="{00000000-0000-0000-0000-000000000000}"/>
          </ac:spMkLst>
        </pc:spChg>
        <pc:spChg chg="del mod">
          <ac:chgData name="T H" userId="270efafb50020bd6" providerId="LiveId" clId="{FB850FC4-498C-4382-A2C5-7CD9407C984A}" dt="2022-08-27T19:04:11.483" v="99" actId="478"/>
          <ac:spMkLst>
            <pc:docMk/>
            <pc:sldMk cId="995850879" sldId="447"/>
            <ac:spMk id="13" creationId="{00000000-0000-0000-0000-000000000000}"/>
          </ac:spMkLst>
        </pc:spChg>
      </pc:sldChg>
      <pc:sldChg chg="delSp mod">
        <pc:chgData name="T H" userId="270efafb50020bd6" providerId="LiveId" clId="{FB850FC4-498C-4382-A2C5-7CD9407C984A}" dt="2022-08-27T12:32:51.110" v="68" actId="478"/>
        <pc:sldMkLst>
          <pc:docMk/>
          <pc:sldMk cId="2444519539" sldId="448"/>
        </pc:sldMkLst>
        <pc:spChg chg="del">
          <ac:chgData name="T H" userId="270efafb50020bd6" providerId="LiveId" clId="{FB850FC4-498C-4382-A2C5-7CD9407C984A}" dt="2022-08-27T12:32:49.785" v="67" actId="478"/>
          <ac:spMkLst>
            <pc:docMk/>
            <pc:sldMk cId="2444519539" sldId="448"/>
            <ac:spMk id="10" creationId="{00000000-0000-0000-0000-000000000000}"/>
          </ac:spMkLst>
        </pc:spChg>
        <pc:spChg chg="del">
          <ac:chgData name="T H" userId="270efafb50020bd6" providerId="LiveId" clId="{FB850FC4-498C-4382-A2C5-7CD9407C984A}" dt="2022-08-27T12:32:46.840" v="66" actId="478"/>
          <ac:spMkLst>
            <pc:docMk/>
            <pc:sldMk cId="2444519539" sldId="448"/>
            <ac:spMk id="13" creationId="{00000000-0000-0000-0000-000000000000}"/>
          </ac:spMkLst>
        </pc:spChg>
        <pc:spChg chg="del">
          <ac:chgData name="T H" userId="270efafb50020bd6" providerId="LiveId" clId="{FB850FC4-498C-4382-A2C5-7CD9407C984A}" dt="2022-08-27T12:32:51.110" v="68" actId="478"/>
          <ac:spMkLst>
            <pc:docMk/>
            <pc:sldMk cId="2444519539" sldId="448"/>
            <ac:spMk id="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CÁC BỘ PHẬN CỦA ĐỘNG VẬT VÀ CHỨC NĂNG CỦA CHÚNG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23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24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Câu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hỏi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Câu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hỏi</a:t>
            </a:r>
            <a:r>
              <a:rPr lang="en-US" sz="3600" b="1">
                <a:solidFill>
                  <a:srgbClr val="FF0000"/>
                </a:solidFill>
              </a:rPr>
              <a:t> số</a:t>
            </a:r>
            <a:r>
              <a:rPr lang="en-US" sz="3600" b="1" dirty="0">
                <a:solidFill>
                  <a:srgbClr val="FF0000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987960" y="1725505"/>
            <a:ext cx="1432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 loại động vật.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119" y="1097280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(T3)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3597" y="2457271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loại động vật dựa trên lớp bao phủ cơ thể và cách di chuyển của các con vật trong các hình sau: (Nhóm 4).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82898-2624-068A-D02B-061B41842F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39"/>
          <a:stretch/>
        </p:blipFill>
        <p:spPr>
          <a:xfrm>
            <a:off x="3718719" y="3640247"/>
            <a:ext cx="8610600" cy="53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987960" y="1593739"/>
            <a:ext cx="1432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 loại động vật.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119" y="1097280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(T3)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7960" y="2192302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loại động vật dựa trên lớp bao phủ cơ thể và cách di chuyển của các con vật trong các hình sau: (Nhóm 4).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744189"/>
              </p:ext>
            </p:extLst>
          </p:nvPr>
        </p:nvGraphicFramePr>
        <p:xfrm>
          <a:off x="987960" y="3470860"/>
          <a:ext cx="14770360" cy="5303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2343">
                  <a:extLst>
                    <a:ext uri="{9D8B030D-6E8A-4147-A177-3AD203B41FA5}">
                      <a16:colId xmlns:a16="http://schemas.microsoft.com/office/drawing/2014/main" val="4004034865"/>
                    </a:ext>
                  </a:extLst>
                </a:gridCol>
                <a:gridCol w="4875218">
                  <a:extLst>
                    <a:ext uri="{9D8B030D-6E8A-4147-A177-3AD203B41FA5}">
                      <a16:colId xmlns:a16="http://schemas.microsoft.com/office/drawing/2014/main" val="590330198"/>
                    </a:ext>
                  </a:extLst>
                </a:gridCol>
                <a:gridCol w="4763737">
                  <a:extLst>
                    <a:ext uri="{9D8B030D-6E8A-4147-A177-3AD203B41FA5}">
                      <a16:colId xmlns:a16="http://schemas.microsoft.com/office/drawing/2014/main" val="4171996165"/>
                    </a:ext>
                  </a:extLst>
                </a:gridCol>
                <a:gridCol w="3489062">
                  <a:extLst>
                    <a:ext uri="{9D8B030D-6E8A-4147-A177-3AD203B41FA5}">
                      <a16:colId xmlns:a16="http://schemas.microsoft.com/office/drawing/2014/main" val="785935931"/>
                    </a:ext>
                  </a:extLst>
                </a:gridCol>
              </a:tblGrid>
              <a:tr h="49661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32293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758354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035036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196424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607412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52518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04277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20525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546952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42095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51919" y="3991194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8719" y="4046096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53119" y="3991194"/>
            <a:ext cx="350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6500" y="4559468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80973" y="4575342"/>
            <a:ext cx="477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50615" y="4554655"/>
            <a:ext cx="350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4467" y="515038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8718" y="5146084"/>
            <a:ext cx="476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13410" y="5069076"/>
            <a:ext cx="345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3193" y="5663235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89992" y="5607816"/>
            <a:ext cx="4815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250615" y="5622975"/>
            <a:ext cx="350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94214" y="6165087"/>
            <a:ext cx="484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ghẹ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80973" y="6080289"/>
            <a:ext cx="476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244098" y="6146958"/>
            <a:ext cx="351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28900" y="664029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25360" y="6680341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249561" y="6655272"/>
            <a:ext cx="354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09240" y="7142142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75124" y="7171265"/>
            <a:ext cx="477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286721" y="7106535"/>
            <a:ext cx="354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09240" y="7719042"/>
            <a:ext cx="4842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95212" y="7687309"/>
            <a:ext cx="477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244098" y="7662240"/>
            <a:ext cx="354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09240" y="8218239"/>
            <a:ext cx="489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37919" y="8166760"/>
            <a:ext cx="477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219218" y="8180151"/>
            <a:ext cx="350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</a:p>
        </p:txBody>
      </p:sp>
    </p:spTree>
    <p:extLst>
      <p:ext uri="{BB962C8B-B14F-4D97-AF65-F5344CB8AC3E}">
        <p14:creationId xmlns:p14="http://schemas.microsoft.com/office/powerpoint/2010/main" val="20511503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987960" y="1725505"/>
            <a:ext cx="1432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 loại động vật.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119" y="1097280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(T3)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3597" y="2457271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các </a:t>
            </a:r>
            <a:r>
              <a:rPr lang="nl-NL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vật trong những hình trên vào các nhóm theo gợi ý dưới đây: (Nhóm 4).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488694"/>
              </p:ext>
            </p:extLst>
          </p:nvPr>
        </p:nvGraphicFramePr>
        <p:xfrm>
          <a:off x="965806" y="3978381"/>
          <a:ext cx="14084557" cy="4068339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3416557">
                  <a:extLst>
                    <a:ext uri="{9D8B030D-6E8A-4147-A177-3AD203B41FA5}">
                      <a16:colId xmlns:a16="http://schemas.microsoft.com/office/drawing/2014/main" val="338077085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4251182723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239669215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1097960729"/>
                    </a:ext>
                  </a:extLst>
                </a:gridCol>
              </a:tblGrid>
              <a:tr h="879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040370"/>
                  </a:ext>
                </a:extLst>
              </a:tr>
              <a:tr h="139010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vảy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mao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611564"/>
                  </a:ext>
                </a:extLst>
              </a:tr>
              <a:tr h="17990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75888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3371" y="6367530"/>
            <a:ext cx="3390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ghẹ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8503" y="6247037"/>
            <a:ext cx="3524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54002" y="6200213"/>
            <a:ext cx="3765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2052" y="6617678"/>
            <a:ext cx="315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553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987960" y="1725505"/>
            <a:ext cx="1432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 loại động vật.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119" y="1097280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(T3)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73597" y="2457271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các con vật trong những hình trên vào các nhóm theo gợi ý dưới đây: (Nhóm 4).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973398"/>
              </p:ext>
            </p:extLst>
          </p:nvPr>
        </p:nvGraphicFramePr>
        <p:xfrm>
          <a:off x="1074171" y="3766481"/>
          <a:ext cx="14205079" cy="4788576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3445793">
                  <a:extLst>
                    <a:ext uri="{9D8B030D-6E8A-4147-A177-3AD203B41FA5}">
                      <a16:colId xmlns:a16="http://schemas.microsoft.com/office/drawing/2014/main" val="3380770852"/>
                    </a:ext>
                  </a:extLst>
                </a:gridCol>
                <a:gridCol w="3612046">
                  <a:extLst>
                    <a:ext uri="{9D8B030D-6E8A-4147-A177-3AD203B41FA5}">
                      <a16:colId xmlns:a16="http://schemas.microsoft.com/office/drawing/2014/main" val="4251182723"/>
                    </a:ext>
                  </a:extLst>
                </a:gridCol>
                <a:gridCol w="3842602">
                  <a:extLst>
                    <a:ext uri="{9D8B030D-6E8A-4147-A177-3AD203B41FA5}">
                      <a16:colId xmlns:a16="http://schemas.microsoft.com/office/drawing/2014/main" val="3239669215"/>
                    </a:ext>
                  </a:extLst>
                </a:gridCol>
                <a:gridCol w="3304638">
                  <a:extLst>
                    <a:ext uri="{9D8B030D-6E8A-4147-A177-3AD203B41FA5}">
                      <a16:colId xmlns:a16="http://schemas.microsoft.com/office/drawing/2014/main" val="1097960729"/>
                    </a:ext>
                  </a:extLst>
                </a:gridCol>
              </a:tblGrid>
              <a:tr h="915613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040370"/>
                  </a:ext>
                </a:extLst>
              </a:tr>
              <a:tr h="201100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611564"/>
                  </a:ext>
                </a:extLst>
              </a:tr>
              <a:tr h="18619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75888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6466" y="6802455"/>
            <a:ext cx="3390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5231" y="6773147"/>
            <a:ext cx="3524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5647" y="6663845"/>
            <a:ext cx="376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41327" y="6842981"/>
            <a:ext cx="315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272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91145747-5FE5-FD9D-4A3C-DD973A41C0DF}"/>
              </a:ext>
            </a:extLst>
          </p:cNvPr>
          <p:cNvSpPr/>
          <p:nvPr/>
        </p:nvSpPr>
        <p:spPr>
          <a:xfrm>
            <a:off x="1941906" y="3962400"/>
            <a:ext cx="12039600" cy="3379370"/>
          </a:xfrm>
          <a:prstGeom prst="round2DiagRect">
            <a:avLst>
              <a:gd name="adj1" fmla="val 35337"/>
              <a:gd name="adj2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987960" y="2199640"/>
            <a:ext cx="1432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 loại động vật.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119" y="1438668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(T3)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6424" y="4140682"/>
            <a:ext cx="12270121" cy="27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5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dựa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5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5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8508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4519539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10147</TotalTime>
  <Words>600</Words>
  <Application>Microsoft Office PowerPoint</Application>
  <PresentationFormat>Custom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1198</cp:revision>
  <dcterms:created xsi:type="dcterms:W3CDTF">2008-09-09T22:52:10Z</dcterms:created>
  <dcterms:modified xsi:type="dcterms:W3CDTF">2022-08-27T19:05:14Z</dcterms:modified>
</cp:coreProperties>
</file>