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4" d="100"/>
          <a:sy n="74"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id="{9FCD3D39-8367-447D-9211-D0F7121B6D32}"/>
              </a:ext>
            </a:extLst>
          </p:cNvPr>
          <p:cNvPicPr>
            <a:picLocks noChangeAspect="1"/>
          </p:cNvPicPr>
          <p:nvPr/>
        </p:nvPicPr>
        <p:blipFill>
          <a:blip r:embed="rId3"/>
          <a:stretch>
            <a:fillRect/>
          </a:stretch>
        </p:blipFill>
        <p:spPr>
          <a:xfrm>
            <a:off x="3937299" y="1057079"/>
            <a:ext cx="7960556" cy="1436215"/>
          </a:xfrm>
          <a:prstGeom prst="rect">
            <a:avLst/>
          </a:prstGeom>
        </p:spPr>
      </p:pic>
      <p:pic>
        <p:nvPicPr>
          <p:cNvPr id="3" name="Picture 2">
            <a:extLst>
              <a:ext uri="{FF2B5EF4-FFF2-40B4-BE49-F238E27FC236}">
                <a16:creationId xmlns:a16="http://schemas.microsoft.com/office/drawing/2014/main"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a16="http://schemas.microsoft.com/office/drawing/2014/main"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
        <p:nvSpPr>
          <p:cNvPr id="3" name="TextBox 2">
            <a:extLst>
              <a:ext uri="{FF2B5EF4-FFF2-40B4-BE49-F238E27FC236}">
                <a16:creationId xmlns:a16="http://schemas.microsoft.com/office/drawing/2014/main" id="{CDE1FFAA-BA23-DE4B-BA2B-02DB3D02D7D0}"/>
              </a:ext>
            </a:extLst>
          </p:cNvPr>
          <p:cNvSpPr txBox="1"/>
          <p:nvPr/>
        </p:nvSpPr>
        <p:spPr>
          <a:xfrm>
            <a:off x="435998" y="5084676"/>
            <a:ext cx="8876764"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a16="http://schemas.microsoft.com/office/drawing/2014/main"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3"/>
          <a:stretch>
            <a:fillRect/>
          </a:stretch>
        </p:blipFill>
        <p:spPr>
          <a:xfrm>
            <a:off x="402901" y="3752372"/>
            <a:ext cx="888648" cy="885725"/>
          </a:xfrm>
          <a:prstGeom prst="rect">
            <a:avLst/>
          </a:prstGeom>
        </p:spPr>
      </p:pic>
      <p:sp>
        <p:nvSpPr>
          <p:cNvPr id="25" name="Rectangle 24">
            <a:extLst>
              <a:ext uri="{FF2B5EF4-FFF2-40B4-BE49-F238E27FC236}">
                <a16:creationId xmlns:a16="http://schemas.microsoft.com/office/drawing/2014/main" id="{BFC78DC3-84FA-4F54-BE73-255FD2716A0F}"/>
              </a:ext>
            </a:extLst>
          </p:cNvPr>
          <p:cNvSpPr/>
          <p:nvPr/>
        </p:nvSpPr>
        <p:spPr>
          <a:xfrm>
            <a:off x="575197" y="2970480"/>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78A9F5E4-DFED-41C9-B33B-F39593FD8475}"/>
              </a:ext>
            </a:extLst>
          </p:cNvPr>
          <p:cNvSpPr/>
          <p:nvPr/>
        </p:nvSpPr>
        <p:spPr>
          <a:xfrm>
            <a:off x="1342778" y="3856386"/>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1D9A585-2723-4C86-99A9-4DFA56F7AC1A}"/>
              </a:ext>
            </a:extLst>
          </p:cNvPr>
          <p:cNvSpPr/>
          <p:nvPr/>
        </p:nvSpPr>
        <p:spPr>
          <a:xfrm>
            <a:off x="6777949" y="3856386"/>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4C7E765-83BC-4B50-A488-873B18851BB7}"/>
              </a:ext>
            </a:extLst>
          </p:cNvPr>
          <p:cNvSpPr/>
          <p:nvPr/>
        </p:nvSpPr>
        <p:spPr>
          <a:xfrm>
            <a:off x="454130" y="4638097"/>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a16="http://schemas.microsoft.com/office/drawing/2014/main"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712506" y="1191358"/>
            <a:ext cx="10503748" cy="2500060"/>
            <a:chOff x="1117600" y="3507248"/>
            <a:chExt cx="10503748" cy="250006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9250</TotalTime>
  <Words>1427</Words>
  <Application>Microsoft Office PowerPoint</Application>
  <PresentationFormat>Widescreen</PresentationFormat>
  <Paragraphs>77</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2021-11-14T08:33:55Z</dcterms:created>
  <dcterms:modified xsi:type="dcterms:W3CDTF">2023-08-31T09:18:30Z</dcterms:modified>
</cp:coreProperties>
</file>