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3"/>
    <p:sldMasterId id="2147483682" r:id="rId4"/>
    <p:sldMasterId id="2147483694" r:id="rId5"/>
  </p:sldMasterIdLst>
  <p:notesMasterIdLst>
    <p:notesMasterId r:id="rId8"/>
  </p:notesMasterIdLst>
  <p:sldIdLst>
    <p:sldId id="11088533" r:id="rId6"/>
    <p:sldId id="304" r:id="rId7"/>
    <p:sldId id="11088511" r:id="rId9"/>
    <p:sldId id="273" r:id="rId10"/>
    <p:sldId id="274" r:id="rId11"/>
    <p:sldId id="275" r:id="rId12"/>
    <p:sldId id="11088512" r:id="rId13"/>
    <p:sldId id="11088513" r:id="rId14"/>
    <p:sldId id="325" r:id="rId15"/>
    <p:sldId id="11088524" r:id="rId16"/>
    <p:sldId id="11088514" r:id="rId17"/>
    <p:sldId id="11088515" r:id="rId18"/>
    <p:sldId id="11088525" r:id="rId19"/>
    <p:sldId id="11088516" r:id="rId20"/>
    <p:sldId id="11088526" r:id="rId21"/>
    <p:sldId id="11088527" r:id="rId22"/>
    <p:sldId id="11088534" r:id="rId23"/>
    <p:sldId id="110885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62EF8"/>
    <a:srgbClr val="FC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40" autoAdjust="0"/>
  </p:normalViewPr>
  <p:slideViewPr>
    <p:cSldViewPr snapToGrid="0">
      <p:cViewPr varScale="1">
        <p:scale>
          <a:sx n="52" d="100"/>
          <a:sy n="52" d="100"/>
        </p:scale>
        <p:origin x="144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0C072-3BFE-4A57-94F5-8976EA0A68A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557DD-7E68-470B-B696-A91882E5D08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FFCD51"/>
        </a:solidFill>
        <a:effectLst/>
      </p:bgPr>
    </p:bg>
    <p:spTree>
      <p:nvGrpSpPr>
        <p:cNvPr id="1" name=""/>
        <p:cNvGrpSpPr/>
        <p:nvPr/>
      </p:nvGrpSpPr>
      <p:grpSpPr>
        <a:xfrm>
          <a:off x="0" y="0"/>
          <a:ext cx="0" cy="0"/>
          <a:chOff x="0" y="0"/>
          <a:chExt cx="0" cy="0"/>
        </a:xfrm>
      </p:grpSpPr>
      <p:pic>
        <p:nvPicPr>
          <p:cNvPr id="9" name="그림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직사각형 38"/>
          <p:cNvSpPr/>
          <p:nvPr userDrawn="1"/>
        </p:nvSpPr>
        <p:spPr>
          <a:xfrm>
            <a:off x="350874" y="393405"/>
            <a:ext cx="11504428" cy="6113721"/>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1" name="Title 1"/>
          <p:cNvSpPr txBox="1"/>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9Slide07 HoneyCream" pitchFamily="2" charset="0"/>
              <a:cs typeface="+mj-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a:fillRect/>
          </a:stretch>
        </p:blipFill>
        <p:spPr>
          <a:xfrm>
            <a:off x="5003799" y="323851"/>
            <a:ext cx="6658587" cy="1767968"/>
          </a:xfrm>
          <a:prstGeom prst="rect">
            <a:avLst/>
          </a:prstGeom>
        </p:spPr>
      </p:pic>
      <p:pic>
        <p:nvPicPr>
          <p:cNvPr id="4" name="Picture 3"/>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a:fillRect/>
          </a:stretch>
        </p:blipFill>
        <p:spPr>
          <a:xfrm>
            <a:off x="5003799" y="323851"/>
            <a:ext cx="6658587" cy="17679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8D1F878-0CB8-460B-A584-12D54E1B7C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8D1F878-0CB8-460B-A584-12D54E1B7CC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8D1F878-0CB8-460B-A584-12D54E1B7CC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1F878-0CB8-460B-A584-12D54E1B7CC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8D1F878-0CB8-460B-A584-12D54E1B7C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8D1F878-0CB8-460B-A584-12D54E1B7C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hasCustomPrompt="1"/>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DAC6092-3E20-4FA1-AA1E-5701DB6614B3}"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ội dung 2"/>
          <p:cNvSpPr>
            <a:spLocks noGrp="1"/>
          </p:cNvSpPr>
          <p:nvPr>
            <p:ph idx="1" hasCustomPrompt="1"/>
          </p:nvPr>
        </p:nvSpPr>
        <p:spPr/>
        <p:txBody>
          <a:bodyPr/>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EBA158E1-8962-47DA-BBE4-8A56CCC5D7CD}"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endParaRPr lang="vi-VN"/>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3448B235-80CA-4C7E-8D13-B17AEDD4FCEE}"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ội dung 2"/>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Nơi giữ chỗ cho Nội dung 3"/>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5F2FC97C-E543-4517-83A1-42DACC8C93CA}"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endParaRPr lang="vi-VN"/>
          </a:p>
        </p:txBody>
      </p:sp>
      <p:sp>
        <p:nvSpPr>
          <p:cNvPr id="4" name="Nơi giữ chỗ cho Nội dung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Nơi giữ chỗ cho Văn bản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endParaRPr lang="vi-VN"/>
          </a:p>
        </p:txBody>
      </p:sp>
      <p:sp>
        <p:nvSpPr>
          <p:cNvPr id="6" name="Nơi giữ chỗ cho Nội dung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8"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9"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B3ADF33C-579B-4F94-9AF7-D4C16D71D5C6}"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4"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CDFCAA02-91A4-4623-89F0-E1D53000C782}"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3"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4"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DAA6853-0D37-4CD7-8130-EA6B1B1E7337}"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Nơi giữ chỗ cho Văn bản 3"/>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endParaRPr lang="vi-VN"/>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5CE6B72-F565-4587-99D4-46561373ACFF}"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endParaRPr lang="vi-VN"/>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D9A3681-7C01-43AA-B98E-4DD006CF6801}"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Văn bản Dọc 2"/>
          <p:cNvSpPr>
            <a:spLocks noGrp="1"/>
          </p:cNvSpPr>
          <p:nvPr>
            <p:ph type="body" orient="vert" idx="1" hasCustomPrompt="1"/>
          </p:nvPr>
        </p:nvSpPr>
        <p:spPr/>
        <p:txBody>
          <a:bodyPr vert="eaVert"/>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AEFF15F-301D-4706-88CD-696A1D1F6F9A}"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hasCustomPrompt="1"/>
          </p:nvPr>
        </p:nvSpPr>
        <p:spPr>
          <a:xfrm>
            <a:off x="609600" y="274639"/>
            <a:ext cx="8026400" cy="5851525"/>
          </a:xfrm>
        </p:spPr>
        <p:txBody>
          <a:bodyPr vert="eaVert"/>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21394A2-2618-41B3-A63D-F83B84FF64FC}"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9.png"/><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2" Type="http://schemas.openxmlformats.org/officeDocument/2006/relationships/theme" Target="../theme/theme3.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2" Type="http://schemas.openxmlformats.org/officeDocument/2006/relationships/theme" Target="../theme/theme4.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5" name="Picture 4" descr="A picture containing background pattern&#10;&#10;Description automatically generated"/>
          <p:cNvPicPr>
            <a:picLocks noChangeAspect="1"/>
          </p:cNvPicPr>
          <p:nvPr userDrawn="1"/>
        </p:nvPicPr>
        <p:blipFill rotWithShape="1">
          <a:blip r:embed="rId8" cstate="print">
            <a:extLst>
              <a:ext uri="{28A0092B-C50C-407E-A947-70E740481C1C}">
                <a14:useLocalDpi xmlns:a14="http://schemas.microsoft.com/office/drawing/2010/main" val="0"/>
              </a:ext>
            </a:extLst>
          </a:blip>
          <a:srcRect r="598"/>
          <a:stretch>
            <a:fillRect/>
          </a:stretch>
        </p:blipFill>
        <p:spPr>
          <a:xfrm>
            <a:off x="-47297" y="0"/>
            <a:ext cx="12239297" cy="68580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vi-VN" altLang="en-US"/>
              <a:t>Bấm &amp; sửa kiểu tiêu đề</a:t>
            </a:r>
            <a:endParaRPr lang="en-US" altLang="en-US"/>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vi-VN" altLang="en-US"/>
              <a:t>Bấm &amp; sửa kiểu tiêu đề</a:t>
            </a:r>
            <a:endParaRPr lang="vi-VN" altLang="en-US"/>
          </a:p>
          <a:p>
            <a:pPr lvl="1"/>
            <a:r>
              <a:rPr lang="vi-VN" altLang="en-US"/>
              <a:t>Mức hai</a:t>
            </a:r>
            <a:endParaRPr lang="vi-VN" altLang="en-US"/>
          </a:p>
          <a:p>
            <a:pPr lvl="2"/>
            <a:r>
              <a:rPr lang="vi-VN" altLang="en-US"/>
              <a:t>Mức ba</a:t>
            </a:r>
            <a:endParaRPr lang="vi-VN" altLang="en-US"/>
          </a:p>
          <a:p>
            <a:pPr lvl="3"/>
            <a:r>
              <a:rPr lang="vi-VN" altLang="en-US"/>
              <a:t>Mức bốn</a:t>
            </a:r>
            <a:endParaRPr lang="vi-VN" altLang="en-US"/>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fontAlgn="base">
              <a:spcBef>
                <a:spcPct val="0"/>
              </a:spcBef>
              <a:spcAft>
                <a:spcPct val="0"/>
              </a:spcAft>
              <a:buClrTx/>
            </a:pPr>
            <a:fld id="{77AE3251-49DF-4D1A-A1AA-646B80422FEC}" type="slidenum">
              <a:rPr lang="en-US" altLang="en-US" kern="1200" smtClean="0">
                <a:latin typeface=".VnTime" panose="020B7200000000000000" pitchFamily="34" charset="0"/>
                <a:ea typeface="+mn-ea"/>
                <a:cs typeface="+mn-cs"/>
              </a:rPr>
            </a:fld>
            <a:endParaRPr lang="en-US" altLang="en-US" kern="1200">
              <a:latin typeface=".VnTime" panose="020B7200000000000000"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1.png"/><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emf"/></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30.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emf"/></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9.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9" Type="http://schemas.openxmlformats.org/officeDocument/2006/relationships/audio" Target="../media/audio5.wav"/><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24.GIF"/><Relationship Id="rId4" Type="http://schemas.openxmlformats.org/officeDocument/2006/relationships/image" Target="../media/image23.GIF"/><Relationship Id="rId3" Type="http://schemas.openxmlformats.org/officeDocument/2006/relationships/audio" Target="../media/audio1.wav"/><Relationship Id="rId2" Type="http://schemas.openxmlformats.org/officeDocument/2006/relationships/image" Target="../media/image22.jpeg"/><Relationship Id="rId11" Type="http://schemas.openxmlformats.org/officeDocument/2006/relationships/slideLayout" Target="../slideLayouts/slideLayout50.xml"/><Relationship Id="rId10" Type="http://schemas.openxmlformats.org/officeDocument/2006/relationships/audio" Target="../media/audio6.wav"/><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tags" Target="../tags/tag1.xml"/><Relationship Id="rId5" Type="http://schemas.openxmlformats.org/officeDocument/2006/relationships/image" Target="../media/image23.GIF"/><Relationship Id="rId4" Type="http://schemas.openxmlformats.org/officeDocument/2006/relationships/image" Target="../media/image24.GIF"/><Relationship Id="rId3" Type="http://schemas.openxmlformats.org/officeDocument/2006/relationships/audio" Target="../media/audio1.wav"/><Relationship Id="rId2" Type="http://schemas.openxmlformats.org/officeDocument/2006/relationships/image" Target="../media/image22.jpeg"/><Relationship Id="rId12" Type="http://schemas.openxmlformats.org/officeDocument/2006/relationships/slideLayout" Target="../slideLayouts/slideLayout50.xml"/><Relationship Id="rId11" Type="http://schemas.openxmlformats.org/officeDocument/2006/relationships/audio" Target="../media/audio6.wav"/><Relationship Id="rId10" Type="http://schemas.openxmlformats.org/officeDocument/2006/relationships/audio" Target="../media/audio5.wav"/><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tags" Target="../tags/tag2.xml"/><Relationship Id="rId5" Type="http://schemas.openxmlformats.org/officeDocument/2006/relationships/image" Target="../media/image23.GIF"/><Relationship Id="rId4" Type="http://schemas.openxmlformats.org/officeDocument/2006/relationships/image" Target="../media/image24.GIF"/><Relationship Id="rId3" Type="http://schemas.openxmlformats.org/officeDocument/2006/relationships/audio" Target="../media/audio1.wav"/><Relationship Id="rId2" Type="http://schemas.openxmlformats.org/officeDocument/2006/relationships/image" Target="../media/image22.jpeg"/><Relationship Id="rId12" Type="http://schemas.openxmlformats.org/officeDocument/2006/relationships/slideLayout" Target="../slideLayouts/slideLayout50.xml"/><Relationship Id="rId11" Type="http://schemas.openxmlformats.org/officeDocument/2006/relationships/audio" Target="../media/audio6.wav"/><Relationship Id="rId10" Type="http://schemas.openxmlformats.org/officeDocument/2006/relationships/audio" Target="../media/audio5.wav"/><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e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p>
            <a:endParaRPr lang="en-US"/>
          </a:p>
        </p:txBody>
      </p:sp>
      <p:pic>
        <p:nvPicPr>
          <p:cNvPr id="103" name="Content Placeholder 102"/>
          <p:cNvPicPr>
            <a:picLocks noChangeAspect="1"/>
          </p:cNvPicPr>
          <p:nvPr>
            <p:ph sz="half" idx="1"/>
          </p:nvPr>
        </p:nvPicPr>
        <p:blipFill>
          <a:blip r:embed="rId1"/>
          <a:stretch>
            <a:fillRect/>
          </a:stretch>
        </p:blipFill>
        <p:spPr>
          <a:xfrm>
            <a:off x="0" y="-79375"/>
            <a:ext cx="12192000" cy="6952615"/>
          </a:xfrm>
          <a:prstGeom prst="rect">
            <a:avLst/>
          </a:prstGeom>
          <a:noFill/>
          <a:ln w="9525">
            <a:noFill/>
          </a:ln>
        </p:spPr>
      </p:pic>
      <p:sp>
        <p:nvSpPr>
          <p:cNvPr id="8" name="Text Box 7"/>
          <p:cNvSpPr txBox="1"/>
          <p:nvPr/>
        </p:nvSpPr>
        <p:spPr>
          <a:xfrm>
            <a:off x="407956" y="3451046"/>
            <a:ext cx="11257640" cy="1568450"/>
          </a:xfrm>
          <a:prstGeom prst="rect">
            <a:avLst/>
          </a:prstGeom>
          <a:noFill/>
        </p:spPr>
        <p:txBody>
          <a:bodyPr wrap="square" rtlCol="0">
            <a:spAutoFit/>
            <a:scene3d>
              <a:camera prst="orthographicFront"/>
              <a:lightRig rig="threePt" dir="t"/>
            </a:scene3d>
          </a:bodyPr>
          <a:p>
            <a:pPr algn="ctr"/>
            <a:r>
              <a:rPr lang="en-US" altLang="vi-VN" sz="4800" b="1" i="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CÁC SỐ CÓ NHIỀU CHỮ SỐ </a:t>
            </a:r>
            <a:endParaRPr lang="en-US" altLang="vi-VN" sz="4800" b="1" i="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a:p>
            <a:pPr algn="ctr"/>
            <a:r>
              <a:rPr lang="en-US" altLang="vi-VN" sz="4800" b="1" i="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(TIẾP THEO)</a:t>
            </a:r>
            <a:endParaRPr lang="en-US" altLang="vi-VN" sz="4800" b="1" i="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10" name="Text Box 9"/>
          <p:cNvSpPr txBox="1"/>
          <p:nvPr/>
        </p:nvSpPr>
        <p:spPr>
          <a:xfrm>
            <a:off x="2676335" y="6042851"/>
            <a:ext cx="6842122" cy="581660"/>
          </a:xfrm>
          <a:prstGeom prst="rect">
            <a:avLst/>
          </a:prstGeom>
          <a:noFill/>
        </p:spPr>
        <p:txBody>
          <a:bodyPr wrap="square" rtlCol="0">
            <a:spAutoFit/>
            <a:scene3d>
              <a:camera prst="orthographicFront"/>
              <a:lightRig rig="threePt" dir="t"/>
            </a:scene3d>
          </a:bodyPr>
          <a:p>
            <a:pPr algn="ctr"/>
            <a:r>
              <a:rPr lang="en-US" sz="3190" b="1" i="0">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GVCN: ĐỖ THỊ THỦY</a:t>
            </a:r>
            <a:endParaRPr lang="en-US" sz="3190" b="1" i="0">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13" name="Text Box 12"/>
          <p:cNvSpPr txBox="1"/>
          <p:nvPr/>
        </p:nvSpPr>
        <p:spPr>
          <a:xfrm>
            <a:off x="1818640" y="2317750"/>
            <a:ext cx="8638540" cy="1012825"/>
          </a:xfrm>
          <a:prstGeom prst="rect">
            <a:avLst/>
          </a:prstGeom>
          <a:noFill/>
        </p:spPr>
        <p:txBody>
          <a:bodyPr wrap="square" rtlCol="0">
            <a:spAutoFit/>
            <a:scene3d>
              <a:camera prst="orthographicFront"/>
              <a:lightRig rig="threePt" dir="t"/>
            </a:scene3d>
          </a:bodyPr>
          <a:p>
            <a:pPr algn="ctr"/>
            <a:r>
              <a:rPr lang="en-US" sz="5985" b="1" i="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TOÁN</a:t>
            </a:r>
            <a:endParaRPr lang="en-US" sz="5985" b="1" i="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6" name="Text Box 5"/>
          <p:cNvSpPr txBox="1"/>
          <p:nvPr/>
        </p:nvSpPr>
        <p:spPr>
          <a:xfrm>
            <a:off x="2505710" y="700405"/>
            <a:ext cx="7841615" cy="1071880"/>
          </a:xfrm>
          <a:prstGeom prst="rect">
            <a:avLst/>
          </a:prstGeom>
          <a:noFill/>
        </p:spPr>
        <p:txBody>
          <a:bodyPr wrap="square" rtlCol="0">
            <a:spAutoFit/>
            <a:scene3d>
              <a:camera prst="orthographicFront"/>
              <a:lightRig rig="threePt" dir="t"/>
            </a:scene3d>
          </a:bodyPr>
          <a:p>
            <a:pPr algn="ctr"/>
            <a:r>
              <a:rPr lang="en-US" sz="3190" b="1" i="0">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THIẾT KẾ BÀI DẠY</a:t>
            </a:r>
            <a:endParaRPr lang="en-US" sz="3190" b="1" i="0">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a:p>
            <a:pPr algn="ctr"/>
            <a:r>
              <a:rPr lang="en-US" sz="3190" b="1" i="0">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LỚP 4A5</a:t>
            </a:r>
            <a:endParaRPr lang="en-US" sz="3190" b="1" i="0">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3313" name="Picture 3076" descr="cornerFlower"/>
          <p:cNvPicPr>
            <a:picLocks noChangeAspect="1"/>
          </p:cNvPicPr>
          <p:nvPr>
            <p:ph sz="half" idx="2"/>
          </p:nvPr>
        </p:nvPicPr>
        <p:blipFill>
          <a:blip r:embed="rId2"/>
          <a:stretch>
            <a:fillRect/>
          </a:stretch>
        </p:blipFill>
        <p:spPr>
          <a:xfrm rot="5400000">
            <a:off x="9713595" y="4452620"/>
            <a:ext cx="2247900" cy="2562225"/>
          </a:xfrm>
          <a:prstGeom prst="rect">
            <a:avLst/>
          </a:prstGeom>
          <a:noFill/>
          <a:ln w="9525">
            <a:noFill/>
          </a:ln>
        </p:spPr>
      </p:pic>
      <p:pic>
        <p:nvPicPr>
          <p:cNvPr id="9" name="Picture 3076" descr="cornerFlower"/>
          <p:cNvPicPr>
            <a:picLocks noChangeAspect="1"/>
          </p:cNvPicPr>
          <p:nvPr/>
        </p:nvPicPr>
        <p:blipFill>
          <a:blip r:embed="rId2"/>
          <a:stretch>
            <a:fillRect/>
          </a:stretch>
        </p:blipFill>
        <p:spPr>
          <a:xfrm rot="5400000" flipV="1">
            <a:off x="226060" y="4455795"/>
            <a:ext cx="2247900" cy="255714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sp>
        <p:nvSpPr>
          <p:cNvPr id="66" name="TextBox 65"/>
          <p:cNvSpPr txBox="1"/>
          <p:nvPr/>
        </p:nvSpPr>
        <p:spPr>
          <a:xfrm>
            <a:off x="476250" y="819150"/>
            <a:ext cx="11115675" cy="2862322"/>
          </a:xfrm>
          <a:prstGeom prst="rect">
            <a:avLst/>
          </a:prstGeom>
          <a:noFill/>
        </p:spPr>
        <p:txBody>
          <a:bodyPr wrap="square" rtlCol="0">
            <a:spAutoFit/>
          </a:bodyPr>
          <a:lstStyle/>
          <a:p>
            <a:pPr lvl="0" algn="just"/>
            <a:r>
              <a:rPr lang="vi-VN" sz="3600" b="1" i="1">
                <a:solidFill>
                  <a:prstClr val="black"/>
                </a:solidFill>
                <a:latin typeface="Cambria" panose="02040503050406030204" pitchFamily="18" charset="0"/>
                <a:ea typeface="Cambria" panose="02040503050406030204" pitchFamily="18" charset="0"/>
              </a:rPr>
              <a:t>Quy tắc đọc số có nhiều chữ số: </a:t>
            </a:r>
            <a:endParaRPr lang="vi-VN" sz="3600" b="1" i="1">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a:solidFill>
                  <a:prstClr val="black"/>
                </a:solidFill>
                <a:latin typeface="Cambria" panose="02040503050406030204" pitchFamily="18" charset="0"/>
                <a:ea typeface="Cambria" panose="02040503050406030204" pitchFamily="18" charset="0"/>
              </a:rPr>
              <a:t>Khi đọc số có nhiều chữ số, ta tách số thành từng lớp, lớp đơn vị đến lớp nghìn rồi lớp triệu, mỗi lớp có ba hàng. Sau đó, dựa vào cách đọc số có tới ba chữ số thuộc từng lớp để đọc và đọc từ trái sang phải.</a:t>
            </a:r>
            <a:endParaRPr lang="vi-VN" sz="3600" dirty="0">
              <a:solidFill>
                <a:prstClr val="black"/>
              </a:solidFill>
              <a:latin typeface="Cambria" panose="02040503050406030204" pitchFamily="18" charset="0"/>
              <a:ea typeface="Cambria" panose="02040503050406030204" pitchFamily="18" charset="0"/>
            </a:endParaRPr>
          </a:p>
        </p:txBody>
      </p:sp>
      <p:sp>
        <p:nvSpPr>
          <p:cNvPr id="3" name="TextBox 2"/>
          <p:cNvSpPr txBox="1"/>
          <p:nvPr/>
        </p:nvSpPr>
        <p:spPr>
          <a:xfrm>
            <a:off x="1085850" y="3697364"/>
            <a:ext cx="9013030" cy="1063304"/>
          </a:xfrm>
          <a:prstGeom prst="rect">
            <a:avLst/>
          </a:prstGeom>
          <a:noFill/>
        </p:spPr>
        <p:txBody>
          <a:bodyPr wrap="square">
            <a:spAutoFit/>
          </a:bodyPr>
          <a:lstStyle/>
          <a:p>
            <a:pPr marL="0" marR="0" algn="just">
              <a:lnSpc>
                <a:spcPct val="150000"/>
              </a:lnSpc>
              <a:spcBef>
                <a:spcPts val="0"/>
              </a:spcBef>
              <a:spcAft>
                <a:spcPts val="1000"/>
              </a:spcAft>
            </a:pP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327 658 412</a:t>
            </a:r>
            <a:endPar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eft Bracket 3"/>
          <p:cNvSpPr/>
          <p:nvPr/>
        </p:nvSpPr>
        <p:spPr>
          <a:xfrm rot="16200000">
            <a:off x="5135880" y="4159250"/>
            <a:ext cx="245745" cy="1034415"/>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a:stCxn id="7" idx="0"/>
          </p:cNvCxnSpPr>
          <p:nvPr/>
        </p:nvCxnSpPr>
        <p:spPr>
          <a:xfrm flipV="1">
            <a:off x="4262438" y="4857750"/>
            <a:ext cx="1062037" cy="4286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3333750" y="5286375"/>
            <a:ext cx="1857375" cy="590550"/>
          </a:xfrm>
          <a:prstGeom prst="roundRect">
            <a:avLst>
              <a:gd name="adj" fmla="val 2957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triệu</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Left Bracket 9"/>
          <p:cNvSpPr/>
          <p:nvPr/>
        </p:nvSpPr>
        <p:spPr>
          <a:xfrm rot="16200000">
            <a:off x="6473190" y="4267835"/>
            <a:ext cx="245745" cy="950595"/>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V="1">
            <a:off x="6638925" y="4867275"/>
            <a:ext cx="0" cy="4762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5581650" y="5324475"/>
            <a:ext cx="2047875" cy="590550"/>
          </a:xfrm>
          <a:prstGeom prst="roundRect">
            <a:avLst>
              <a:gd name="adj" fmla="val 2957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nghìn</a:t>
            </a:r>
            <a:endParaRPr lang="en-US" sz="2800" b="1" dirty="0">
              <a:solidFill>
                <a:srgbClr val="002060"/>
              </a:solidFill>
              <a:latin typeface="Cambria" panose="02040503050406030204" pitchFamily="18" charset="0"/>
              <a:ea typeface="Cambria" panose="02040503050406030204" pitchFamily="18" charset="0"/>
            </a:endParaRPr>
          </a:p>
        </p:txBody>
      </p:sp>
      <p:sp>
        <p:nvSpPr>
          <p:cNvPr id="14" name="Left Bracket 13"/>
          <p:cNvSpPr/>
          <p:nvPr/>
        </p:nvSpPr>
        <p:spPr>
          <a:xfrm rot="16200000">
            <a:off x="7675245" y="4240530"/>
            <a:ext cx="245745" cy="909320"/>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a:stCxn id="16" idx="0"/>
            <a:endCxn id="14" idx="1"/>
          </p:cNvCxnSpPr>
          <p:nvPr/>
        </p:nvCxnSpPr>
        <p:spPr>
          <a:xfrm flipH="1" flipV="1">
            <a:off x="7798118" y="4818380"/>
            <a:ext cx="1483995" cy="4775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8096250" y="5295900"/>
            <a:ext cx="2371725" cy="590550"/>
          </a:xfrm>
          <a:prstGeom prst="roundRect">
            <a:avLst>
              <a:gd name="adj" fmla="val 29570"/>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vị</a:t>
            </a:r>
            <a:endParaRPr lang="en-US" sz="28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barn(inVertical)">
                                      <p:cBhvr>
                                        <p:cTn id="7" dur="500"/>
                                        <p:tgtEl>
                                          <p:spTgt spid="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6">
                                            <p:txEl>
                                              <p:pRg st="1" end="1"/>
                                            </p:txEl>
                                          </p:spTgt>
                                        </p:tgtEl>
                                        <p:attrNameLst>
                                          <p:attrName>style.visibility</p:attrName>
                                        </p:attrNameLst>
                                      </p:cBhvr>
                                      <p:to>
                                        <p:strVal val="visible"/>
                                      </p:to>
                                    </p:set>
                                    <p:animEffect transition="in" filter="barn(inVertical)">
                                      <p:cBhvr>
                                        <p:cTn id="12" dur="500"/>
                                        <p:tgtEl>
                                          <p:spTgt spid="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uiExpand="1" build="p"/>
      <p:bldP spid="4" grpId="0" bldLvl="0" animBg="1"/>
      <p:bldP spid="7" grpId="0" animBg="1"/>
      <p:bldP spid="10" grpId="0" bldLvl="0" animBg="1"/>
      <p:bldP spid="12" grpId="0" animBg="1"/>
      <p:bldP spid="14" grpId="0" bldLvl="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857829" y="464261"/>
            <a:ext cx="7315200" cy="53954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4" name="Picture 3"/>
          <p:cNvPicPr>
            <a:picLocks noChangeAspect="1"/>
          </p:cNvPicPr>
          <p:nvPr/>
        </p:nvPicPr>
        <p:blipFill>
          <a:blip r:embed="rId6"/>
          <a:stretch>
            <a:fillRect/>
          </a:stretch>
        </p:blipFill>
        <p:spPr>
          <a:xfrm>
            <a:off x="3570617" y="1591730"/>
            <a:ext cx="4176122" cy="27800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4" name="Picture 3"/>
          <p:cNvPicPr>
            <a:picLocks noChangeAspect="1"/>
          </p:cNvPicPr>
          <p:nvPr/>
        </p:nvPicPr>
        <p:blipFill>
          <a:blip r:embed="rId2"/>
          <a:stretch>
            <a:fillRect/>
          </a:stretch>
        </p:blipFill>
        <p:spPr>
          <a:xfrm>
            <a:off x="466724" y="1508041"/>
            <a:ext cx="11306175" cy="3610439"/>
          </a:xfrm>
          <a:prstGeom prst="rect">
            <a:avLst/>
          </a:prstGeom>
        </p:spPr>
      </p:pic>
      <p:sp>
        <p:nvSpPr>
          <p:cNvPr id="9" name="Rectangle: Rounded Corners 8"/>
          <p:cNvSpPr/>
          <p:nvPr/>
        </p:nvSpPr>
        <p:spPr>
          <a:xfrm>
            <a:off x="3800475"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p:cNvSpPr/>
          <p:nvPr/>
        </p:nvSpPr>
        <p:spPr>
          <a:xfrm>
            <a:off x="4791075"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p:cNvSpPr/>
          <p:nvPr/>
        </p:nvSpPr>
        <p:spPr>
          <a:xfrm>
            <a:off x="575310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Rectangle: Rounded Corners 11"/>
          <p:cNvSpPr/>
          <p:nvPr/>
        </p:nvSpPr>
        <p:spPr>
          <a:xfrm>
            <a:off x="6800850" y="4248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7810500"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p:cNvSpPr/>
          <p:nvPr/>
        </p:nvSpPr>
        <p:spPr>
          <a:xfrm>
            <a:off x="8820150"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981075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10829925" y="4238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4791075"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p:cNvSpPr/>
          <p:nvPr/>
        </p:nvSpPr>
        <p:spPr>
          <a:xfrm>
            <a:off x="575310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endParaRPr lang="en-US" sz="28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p:cNvSpPr/>
          <p:nvPr/>
        </p:nvSpPr>
        <p:spPr>
          <a:xfrm>
            <a:off x="6800850" y="46767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p:cNvSpPr/>
          <p:nvPr/>
        </p:nvSpPr>
        <p:spPr>
          <a:xfrm>
            <a:off x="7810500"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21" name="Rectangle: Rounded Corners 20"/>
          <p:cNvSpPr/>
          <p:nvPr/>
        </p:nvSpPr>
        <p:spPr>
          <a:xfrm>
            <a:off x="8820150" y="47053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22" name="Rectangle: Rounded Corners 21"/>
          <p:cNvSpPr/>
          <p:nvPr/>
        </p:nvSpPr>
        <p:spPr>
          <a:xfrm>
            <a:off x="981075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23" name="Rectangle: Rounded Corners 22"/>
          <p:cNvSpPr/>
          <p:nvPr/>
        </p:nvSpPr>
        <p:spPr>
          <a:xfrm>
            <a:off x="10829925" y="46672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anim calcmode="lin" valueType="num">
                                      <p:cBhvr>
                                        <p:cTn id="90" dur="1000" fill="hold"/>
                                        <p:tgtEl>
                                          <p:spTgt spid="20"/>
                                        </p:tgtEl>
                                        <p:attrNameLst>
                                          <p:attrName>ppt_x</p:attrName>
                                        </p:attrNameLst>
                                      </p:cBhvr>
                                      <p:tavLst>
                                        <p:tav tm="0">
                                          <p:val>
                                            <p:strVal val="#ppt_x"/>
                                          </p:val>
                                        </p:tav>
                                        <p:tav tm="100000">
                                          <p:val>
                                            <p:strVal val="#ppt_x"/>
                                          </p:val>
                                        </p:tav>
                                      </p:tavLst>
                                    </p:anim>
                                    <p:anim calcmode="lin" valueType="num">
                                      <p:cBhvr>
                                        <p:cTn id="9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000"/>
                                        <p:tgtEl>
                                          <p:spTgt spid="22"/>
                                        </p:tgtEl>
                                      </p:cBhvr>
                                    </p:animEffect>
                                    <p:anim calcmode="lin" valueType="num">
                                      <p:cBhvr>
                                        <p:cTn id="104" dur="1000" fill="hold"/>
                                        <p:tgtEl>
                                          <p:spTgt spid="22"/>
                                        </p:tgtEl>
                                        <p:attrNameLst>
                                          <p:attrName>ppt_x</p:attrName>
                                        </p:attrNameLst>
                                      </p:cBhvr>
                                      <p:tavLst>
                                        <p:tav tm="0">
                                          <p:val>
                                            <p:strVal val="#ppt_x"/>
                                          </p:val>
                                        </p:tav>
                                        <p:tav tm="100000">
                                          <p:val>
                                            <p:strVal val="#ppt_x"/>
                                          </p:val>
                                        </p:tav>
                                      </p:tavLst>
                                    </p:anim>
                                    <p:anim calcmode="lin" valueType="num">
                                      <p:cBhvr>
                                        <p:cTn id="10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5" name="Picture 4"/>
          <p:cNvPicPr>
            <a:picLocks noChangeAspect="1"/>
          </p:cNvPicPr>
          <p:nvPr/>
        </p:nvPicPr>
        <p:blipFill>
          <a:blip r:embed="rId2"/>
          <a:stretch>
            <a:fillRect/>
          </a:stretch>
        </p:blipFill>
        <p:spPr>
          <a:xfrm>
            <a:off x="2124075" y="1128712"/>
            <a:ext cx="7620000" cy="5514975"/>
          </a:xfrm>
          <a:prstGeom prst="rect">
            <a:avLst/>
          </a:prstGeom>
        </p:spPr>
      </p:pic>
      <p:sp>
        <p:nvSpPr>
          <p:cNvPr id="6" name="Rectangle: Rounded Corners 5"/>
          <p:cNvSpPr/>
          <p:nvPr/>
        </p:nvSpPr>
        <p:spPr>
          <a:xfrm>
            <a:off x="451485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7" name="Rectangle: Rounded Corners 6"/>
          <p:cNvSpPr/>
          <p:nvPr/>
        </p:nvSpPr>
        <p:spPr>
          <a:xfrm>
            <a:off x="50482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Rectangle: Rounded Corners 7"/>
          <p:cNvSpPr/>
          <p:nvPr/>
        </p:nvSpPr>
        <p:spPr>
          <a:xfrm>
            <a:off x="56197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Rectangle: Rounded Corners 23"/>
          <p:cNvSpPr/>
          <p:nvPr/>
        </p:nvSpPr>
        <p:spPr>
          <a:xfrm>
            <a:off x="613410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p:cNvSpPr/>
          <p:nvPr/>
        </p:nvSpPr>
        <p:spPr>
          <a:xfrm>
            <a:off x="6743700" y="53244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p:cNvSpPr/>
          <p:nvPr/>
        </p:nvSpPr>
        <p:spPr>
          <a:xfrm>
            <a:off x="73533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27" name="Rectangle: Rounded Corners 26"/>
          <p:cNvSpPr/>
          <p:nvPr/>
        </p:nvSpPr>
        <p:spPr>
          <a:xfrm>
            <a:off x="79629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p:cNvSpPr/>
          <p:nvPr/>
        </p:nvSpPr>
        <p:spPr>
          <a:xfrm>
            <a:off x="86487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p:cNvSpPr/>
          <p:nvPr/>
        </p:nvSpPr>
        <p:spPr>
          <a:xfrm>
            <a:off x="91440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p:cNvSpPr/>
          <p:nvPr/>
        </p:nvSpPr>
        <p:spPr>
          <a:xfrm>
            <a:off x="963295" y="5114925"/>
            <a:ext cx="2208530" cy="590550"/>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620 403 500</a:t>
            </a:r>
            <a:endParaRPr lang="en-US" sz="2400" b="1" dirty="0">
              <a:solidFill>
                <a:srgbClr val="FF0000"/>
              </a:solidFill>
              <a:latin typeface="Cambria" panose="02040503050406030204" pitchFamily="18" charset="0"/>
              <a:ea typeface="Cambria" panose="02040503050406030204" pitchFamily="18" charset="0"/>
            </a:endParaRPr>
          </a:p>
        </p:txBody>
      </p:sp>
      <p:sp>
        <p:nvSpPr>
          <p:cNvPr id="31" name="Rectangle: Rounded Corners 30"/>
          <p:cNvSpPr/>
          <p:nvPr/>
        </p:nvSpPr>
        <p:spPr>
          <a:xfrm>
            <a:off x="452437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64" name="Rectangle: Rounded Corners 63"/>
          <p:cNvSpPr/>
          <p:nvPr/>
        </p:nvSpPr>
        <p:spPr>
          <a:xfrm>
            <a:off x="50577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65" name="Rectangle: Rounded Corners 64"/>
          <p:cNvSpPr/>
          <p:nvPr/>
        </p:nvSpPr>
        <p:spPr>
          <a:xfrm>
            <a:off x="56292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66" name="Rectangle: Rounded Corners 65"/>
          <p:cNvSpPr/>
          <p:nvPr/>
        </p:nvSpPr>
        <p:spPr>
          <a:xfrm>
            <a:off x="614362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endParaRPr lang="en-US" sz="2800" b="1" dirty="0">
              <a:solidFill>
                <a:srgbClr val="FF0000"/>
              </a:solidFill>
              <a:latin typeface="Cambria" panose="02040503050406030204" pitchFamily="18" charset="0"/>
              <a:ea typeface="Cambria" panose="02040503050406030204" pitchFamily="18" charset="0"/>
            </a:endParaRPr>
          </a:p>
        </p:txBody>
      </p:sp>
      <p:sp>
        <p:nvSpPr>
          <p:cNvPr id="67" name="Rectangle: Rounded Corners 66"/>
          <p:cNvSpPr/>
          <p:nvPr/>
        </p:nvSpPr>
        <p:spPr>
          <a:xfrm>
            <a:off x="6753225" y="6153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endParaRPr lang="en-US" sz="2800" b="1" dirty="0">
              <a:solidFill>
                <a:srgbClr val="FF0000"/>
              </a:solidFill>
              <a:latin typeface="Cambria" panose="02040503050406030204" pitchFamily="18" charset="0"/>
              <a:ea typeface="Cambria" panose="02040503050406030204" pitchFamily="18" charset="0"/>
            </a:endParaRPr>
          </a:p>
        </p:txBody>
      </p:sp>
      <p:sp>
        <p:nvSpPr>
          <p:cNvPr id="68" name="Rectangle: Rounded Corners 67"/>
          <p:cNvSpPr/>
          <p:nvPr/>
        </p:nvSpPr>
        <p:spPr>
          <a:xfrm>
            <a:off x="73628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69" name="Rectangle: Rounded Corners 68"/>
          <p:cNvSpPr/>
          <p:nvPr/>
        </p:nvSpPr>
        <p:spPr>
          <a:xfrm>
            <a:off x="79724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70" name="Rectangle: Rounded Corners 69"/>
          <p:cNvSpPr/>
          <p:nvPr/>
        </p:nvSpPr>
        <p:spPr>
          <a:xfrm>
            <a:off x="86582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71" name="Rectangle: Rounded Corners 70"/>
          <p:cNvSpPr/>
          <p:nvPr/>
        </p:nvSpPr>
        <p:spPr>
          <a:xfrm>
            <a:off x="91535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a:t>
            </a:r>
            <a:endParaRPr lang="en-US" sz="2800" b="1" dirty="0">
              <a:solidFill>
                <a:srgbClr val="FF0000"/>
              </a:solidFill>
              <a:latin typeface="Cambria" panose="02040503050406030204" pitchFamily="18" charset="0"/>
              <a:ea typeface="Cambria" panose="02040503050406030204" pitchFamily="18" charset="0"/>
            </a:endParaRPr>
          </a:p>
        </p:txBody>
      </p:sp>
      <p:sp>
        <p:nvSpPr>
          <p:cNvPr id="73" name="Rectangle: Rounded Corners 72"/>
          <p:cNvSpPr/>
          <p:nvPr/>
        </p:nvSpPr>
        <p:spPr>
          <a:xfrm>
            <a:off x="3190875" y="6086474"/>
            <a:ext cx="1304925" cy="5905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00" b="1" dirty="0">
                <a:solidFill>
                  <a:srgbClr val="FF0000"/>
                </a:solidFill>
                <a:latin typeface="Cambria" panose="02040503050406030204" pitchFamily="18" charset="0"/>
                <a:ea typeface="Cambria" panose="02040503050406030204" pitchFamily="18" charset="0"/>
              </a:rPr>
              <a:t>Năm trăm linh hai triệu tám trăm bảy mươi nghìn không trăm ba mươi mốt</a:t>
            </a:r>
            <a:endParaRPr lang="en-US" sz="9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1000"/>
                                        <p:tgtEl>
                                          <p:spTgt spid="64"/>
                                        </p:tgtEl>
                                      </p:cBhvr>
                                    </p:animEffect>
                                    <p:anim calcmode="lin" valueType="num">
                                      <p:cBhvr>
                                        <p:cTn id="90" dur="1000" fill="hold"/>
                                        <p:tgtEl>
                                          <p:spTgt spid="64"/>
                                        </p:tgtEl>
                                        <p:attrNameLst>
                                          <p:attrName>ppt_x</p:attrName>
                                        </p:attrNameLst>
                                      </p:cBhvr>
                                      <p:tavLst>
                                        <p:tav tm="0">
                                          <p:val>
                                            <p:strVal val="#ppt_x"/>
                                          </p:val>
                                        </p:tav>
                                        <p:tav tm="100000">
                                          <p:val>
                                            <p:strVal val="#ppt_x"/>
                                          </p:val>
                                        </p:tav>
                                      </p:tavLst>
                                    </p:anim>
                                    <p:anim calcmode="lin" valueType="num">
                                      <p:cBhvr>
                                        <p:cTn id="9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1000"/>
                                        <p:tgtEl>
                                          <p:spTgt spid="65"/>
                                        </p:tgtEl>
                                      </p:cBhvr>
                                    </p:animEffect>
                                    <p:anim calcmode="lin" valueType="num">
                                      <p:cBhvr>
                                        <p:cTn id="97" dur="1000" fill="hold"/>
                                        <p:tgtEl>
                                          <p:spTgt spid="65"/>
                                        </p:tgtEl>
                                        <p:attrNameLst>
                                          <p:attrName>ppt_x</p:attrName>
                                        </p:attrNameLst>
                                      </p:cBhvr>
                                      <p:tavLst>
                                        <p:tav tm="0">
                                          <p:val>
                                            <p:strVal val="#ppt_x"/>
                                          </p:val>
                                        </p:tav>
                                        <p:tav tm="100000">
                                          <p:val>
                                            <p:strVal val="#ppt_x"/>
                                          </p:val>
                                        </p:tav>
                                      </p:tavLst>
                                    </p:anim>
                                    <p:anim calcmode="lin" valueType="num">
                                      <p:cBhvr>
                                        <p:cTn id="9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1000"/>
                                        <p:tgtEl>
                                          <p:spTgt spid="66"/>
                                        </p:tgtEl>
                                      </p:cBhvr>
                                    </p:animEffect>
                                    <p:anim calcmode="lin" valueType="num">
                                      <p:cBhvr>
                                        <p:cTn id="104" dur="1000" fill="hold"/>
                                        <p:tgtEl>
                                          <p:spTgt spid="66"/>
                                        </p:tgtEl>
                                        <p:attrNameLst>
                                          <p:attrName>ppt_x</p:attrName>
                                        </p:attrNameLst>
                                      </p:cBhvr>
                                      <p:tavLst>
                                        <p:tav tm="0">
                                          <p:val>
                                            <p:strVal val="#ppt_x"/>
                                          </p:val>
                                        </p:tav>
                                        <p:tav tm="100000">
                                          <p:val>
                                            <p:strVal val="#ppt_x"/>
                                          </p:val>
                                        </p:tav>
                                      </p:tavLst>
                                    </p:anim>
                                    <p:anim calcmode="lin" valueType="num">
                                      <p:cBhvr>
                                        <p:cTn id="10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1000"/>
                                        <p:tgtEl>
                                          <p:spTgt spid="67"/>
                                        </p:tgtEl>
                                      </p:cBhvr>
                                    </p:animEffect>
                                    <p:anim calcmode="lin" valueType="num">
                                      <p:cBhvr>
                                        <p:cTn id="111" dur="1000" fill="hold"/>
                                        <p:tgtEl>
                                          <p:spTgt spid="67"/>
                                        </p:tgtEl>
                                        <p:attrNameLst>
                                          <p:attrName>ppt_x</p:attrName>
                                        </p:attrNameLst>
                                      </p:cBhvr>
                                      <p:tavLst>
                                        <p:tav tm="0">
                                          <p:val>
                                            <p:strVal val="#ppt_x"/>
                                          </p:val>
                                        </p:tav>
                                        <p:tav tm="100000">
                                          <p:val>
                                            <p:strVal val="#ppt_x"/>
                                          </p:val>
                                        </p:tav>
                                      </p:tavLst>
                                    </p:anim>
                                    <p:anim calcmode="lin" valueType="num">
                                      <p:cBhvr>
                                        <p:cTn id="11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anim calcmode="lin" valueType="num">
                                      <p:cBhvr>
                                        <p:cTn id="118" dur="1000" fill="hold"/>
                                        <p:tgtEl>
                                          <p:spTgt spid="68"/>
                                        </p:tgtEl>
                                        <p:attrNameLst>
                                          <p:attrName>ppt_x</p:attrName>
                                        </p:attrNameLst>
                                      </p:cBhvr>
                                      <p:tavLst>
                                        <p:tav tm="0">
                                          <p:val>
                                            <p:strVal val="#ppt_x"/>
                                          </p:val>
                                        </p:tav>
                                        <p:tav tm="100000">
                                          <p:val>
                                            <p:strVal val="#ppt_x"/>
                                          </p:val>
                                        </p:tav>
                                      </p:tavLst>
                                    </p:anim>
                                    <p:anim calcmode="lin" valueType="num">
                                      <p:cBhvr>
                                        <p:cTn id="1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69"/>
                                        </p:tgtEl>
                                        <p:attrNameLst>
                                          <p:attrName>style.visibility</p:attrName>
                                        </p:attrNameLst>
                                      </p:cBhvr>
                                      <p:to>
                                        <p:strVal val="visible"/>
                                      </p:to>
                                    </p:set>
                                    <p:animEffect transition="in" filter="fade">
                                      <p:cBhvr>
                                        <p:cTn id="124" dur="1000"/>
                                        <p:tgtEl>
                                          <p:spTgt spid="69"/>
                                        </p:tgtEl>
                                      </p:cBhvr>
                                    </p:animEffect>
                                    <p:anim calcmode="lin" valueType="num">
                                      <p:cBhvr>
                                        <p:cTn id="125" dur="1000" fill="hold"/>
                                        <p:tgtEl>
                                          <p:spTgt spid="69"/>
                                        </p:tgtEl>
                                        <p:attrNameLst>
                                          <p:attrName>ppt_x</p:attrName>
                                        </p:attrNameLst>
                                      </p:cBhvr>
                                      <p:tavLst>
                                        <p:tav tm="0">
                                          <p:val>
                                            <p:strVal val="#ppt_x"/>
                                          </p:val>
                                        </p:tav>
                                        <p:tav tm="100000">
                                          <p:val>
                                            <p:strVal val="#ppt_x"/>
                                          </p:val>
                                        </p:tav>
                                      </p:tavLst>
                                    </p:anim>
                                    <p:anim calcmode="lin" valueType="num">
                                      <p:cBhvr>
                                        <p:cTn id="12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1000"/>
                                        <p:tgtEl>
                                          <p:spTgt spid="70"/>
                                        </p:tgtEl>
                                      </p:cBhvr>
                                    </p:animEffect>
                                    <p:anim calcmode="lin" valueType="num">
                                      <p:cBhvr>
                                        <p:cTn id="132" dur="1000" fill="hold"/>
                                        <p:tgtEl>
                                          <p:spTgt spid="70"/>
                                        </p:tgtEl>
                                        <p:attrNameLst>
                                          <p:attrName>ppt_x</p:attrName>
                                        </p:attrNameLst>
                                      </p:cBhvr>
                                      <p:tavLst>
                                        <p:tav tm="0">
                                          <p:val>
                                            <p:strVal val="#ppt_x"/>
                                          </p:val>
                                        </p:tav>
                                        <p:tav tm="100000">
                                          <p:val>
                                            <p:strVal val="#ppt_x"/>
                                          </p:val>
                                        </p:tav>
                                      </p:tavLst>
                                    </p:anim>
                                    <p:anim calcmode="lin" valueType="num">
                                      <p:cBhvr>
                                        <p:cTn id="133"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fade">
                                      <p:cBhvr>
                                        <p:cTn id="138" dur="1000"/>
                                        <p:tgtEl>
                                          <p:spTgt spid="71"/>
                                        </p:tgtEl>
                                      </p:cBhvr>
                                    </p:animEffect>
                                    <p:anim calcmode="lin" valueType="num">
                                      <p:cBhvr>
                                        <p:cTn id="139" dur="1000" fill="hold"/>
                                        <p:tgtEl>
                                          <p:spTgt spid="71"/>
                                        </p:tgtEl>
                                        <p:attrNameLst>
                                          <p:attrName>ppt_x</p:attrName>
                                        </p:attrNameLst>
                                      </p:cBhvr>
                                      <p:tavLst>
                                        <p:tav tm="0">
                                          <p:val>
                                            <p:strVal val="#ppt_x"/>
                                          </p:val>
                                        </p:tav>
                                        <p:tav tm="100000">
                                          <p:val>
                                            <p:strVal val="#ppt_x"/>
                                          </p:val>
                                        </p:tav>
                                      </p:tavLst>
                                    </p:anim>
                                    <p:anim calcmode="lin" valueType="num">
                                      <p:cBhvr>
                                        <p:cTn id="14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73"/>
                                        </p:tgtEl>
                                        <p:attrNameLst>
                                          <p:attrName>style.visibility</p:attrName>
                                        </p:attrNameLst>
                                      </p:cBhvr>
                                      <p:to>
                                        <p:strVal val="visible"/>
                                      </p:to>
                                    </p:set>
                                    <p:animEffect transition="in" filter="fade">
                                      <p:cBhvr>
                                        <p:cTn id="145" dur="1000"/>
                                        <p:tgtEl>
                                          <p:spTgt spid="73"/>
                                        </p:tgtEl>
                                      </p:cBhvr>
                                    </p:animEffect>
                                    <p:anim calcmode="lin" valueType="num">
                                      <p:cBhvr>
                                        <p:cTn id="146" dur="1000" fill="hold"/>
                                        <p:tgtEl>
                                          <p:spTgt spid="73"/>
                                        </p:tgtEl>
                                        <p:attrNameLst>
                                          <p:attrName>ppt_x</p:attrName>
                                        </p:attrNameLst>
                                      </p:cBhvr>
                                      <p:tavLst>
                                        <p:tav tm="0">
                                          <p:val>
                                            <p:strVal val="#ppt_x"/>
                                          </p:val>
                                        </p:tav>
                                        <p:tav tm="100000">
                                          <p:val>
                                            <p:strVal val="#ppt_x"/>
                                          </p:val>
                                        </p:tav>
                                      </p:tavLst>
                                    </p:anim>
                                    <p:anim calcmode="lin" valueType="num">
                                      <p:cBhvr>
                                        <p:cTn id="147"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4" grpId="0" animBg="1"/>
      <p:bldP spid="25" grpId="0" animBg="1"/>
      <p:bldP spid="26" grpId="0" animBg="1"/>
      <p:bldP spid="27" grpId="0" animBg="1"/>
      <p:bldP spid="28" grpId="0" animBg="1"/>
      <p:bldP spid="29" grpId="0" animBg="1"/>
      <p:bldP spid="30" grpId="0" bldLvl="0" animBg="1"/>
      <p:bldP spid="31" grpId="0" animBg="1"/>
      <p:bldP spid="64" grpId="0" animBg="1"/>
      <p:bldP spid="65" grpId="0" animBg="1"/>
      <p:bldP spid="66" grpId="0" animBg="1"/>
      <p:bldP spid="67" grpId="0" animBg="1"/>
      <p:bldP spid="68" grpId="0" animBg="1"/>
      <p:bldP spid="69" grpId="0" animBg="1"/>
      <p:bldP spid="70" grpId="0" animBg="1"/>
      <p:bldP spid="71"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2"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123824" y="1047750"/>
            <a:ext cx="11706225" cy="584775"/>
          </a:xfrm>
          <a:prstGeom prst="rect">
            <a:avLst/>
          </a:prstGeom>
          <a:noFill/>
        </p:spPr>
        <p:txBody>
          <a:bodyPr wrap="square" rtlCol="0">
            <a:spAutoFit/>
          </a:bodyPr>
          <a:lstStyle/>
          <a:p>
            <a:r>
              <a:rPr lang="en-US" sz="3200" dirty="0">
                <a:effectLst/>
                <a:latin typeface="Cambria" panose="02040503050406030204" pitchFamily="18" charset="0"/>
                <a:ea typeface="Cambria" panose="02040503050406030204" pitchFamily="18" charset="0"/>
                <a:cs typeface="Times New Roman" panose="02020603050405020304" pitchFamily="18" charset="0"/>
              </a:rPr>
              <a:t>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3200" dirty="0">
                <a:effectLst/>
                <a:latin typeface="Cambria" panose="02040503050406030204" pitchFamily="18" charset="0"/>
                <a:ea typeface="Cambria" panose="02040503050406030204" pitchFamily="18" charset="0"/>
                <a:cs typeface="Times New Roman" panose="02020603050405020304" pitchFamily="18" charset="0"/>
              </a:rPr>
              <a:t>: 48 320 103, 2 600 332, 710 108 280, 8 000 001.</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Rounded Corners 4"/>
          <p:cNvSpPr/>
          <p:nvPr/>
        </p:nvSpPr>
        <p:spPr>
          <a:xfrm>
            <a:off x="433137" y="207037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48 320 103</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3619500" y="204787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Bốn mươi tám triệu ba trăm hai mươi nghìn một trăm linh ba</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Rectangle: Rounded Corners 7"/>
          <p:cNvSpPr/>
          <p:nvPr/>
        </p:nvSpPr>
        <p:spPr>
          <a:xfrm>
            <a:off x="414087" y="323242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2 600 332</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3629025" y="3448050"/>
            <a:ext cx="8048625"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Hai triệu sáu trăm nghìn ba trăm ba mươi hai</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200025" y="4375426"/>
            <a:ext cx="3219450"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710 108 280</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3638550" y="435292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Bảy trăm mười triệu một trăm linh tám nghìn hai trăm tám mươi</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419100" y="5480326"/>
            <a:ext cx="2867026"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8 000 001</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3581400" y="5715000"/>
            <a:ext cx="8048625" cy="523220"/>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Tám triệu không trăm linh một</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2" grpId="0"/>
      <p:bldP spid="13" grpId="0" animBg="1"/>
      <p:bldP spid="14"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2"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304799" y="1066800"/>
            <a:ext cx="117062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Viết các số sau:</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bảy mươi lăm triệu.</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Sáu trăm bốn mươi mốt triệu tám trăm hai mươi nghìn.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Chín trăm mười lăm triệu một trăm bốn mươi tư nghìn bốn trăm linh bảy.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linh bốn triệu năm trăm sáu mươi bảy nghìn hai trăm. </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Rounded Corners 5"/>
          <p:cNvSpPr/>
          <p:nvPr/>
        </p:nvSpPr>
        <p:spPr>
          <a:xfrm>
            <a:off x="7014912" y="1746526"/>
            <a:ext cx="29672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275 000 000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p:cNvSpPr/>
          <p:nvPr/>
        </p:nvSpPr>
        <p:spPr>
          <a:xfrm>
            <a:off x="1814262" y="290857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641 820 000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p:cNvSpPr/>
          <p:nvPr/>
        </p:nvSpPr>
        <p:spPr>
          <a:xfrm>
            <a:off x="5729037" y="4175401"/>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915 144 407</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p:cNvSpPr/>
          <p:nvPr/>
        </p:nvSpPr>
        <p:spPr>
          <a:xfrm>
            <a:off x="3833562" y="540412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204 567 200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2"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257174" y="1000125"/>
            <a:ext cx="11706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trị</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214312" y="2181225"/>
            <a:ext cx="11382375" cy="1752600"/>
          </a:xfrm>
          <a:prstGeom prst="rect">
            <a:avLst/>
          </a:prstGeom>
        </p:spPr>
      </p:pic>
      <p:sp>
        <p:nvSpPr>
          <p:cNvPr id="10" name="Rectangle: Rounded Corners 9"/>
          <p:cNvSpPr/>
          <p:nvPr/>
        </p:nvSpPr>
        <p:spPr>
          <a:xfrm>
            <a:off x="5324475"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30 000</a:t>
            </a:r>
            <a:endParaRPr lang="en-US" sz="24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p:cNvSpPr/>
          <p:nvPr/>
        </p:nvSpPr>
        <p:spPr>
          <a:xfrm>
            <a:off x="6781800"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300</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8410575" y="3248024"/>
            <a:ext cx="10953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endParaRPr lang="en-US" sz="32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9753600" y="3248024"/>
            <a:ext cx="172402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3 000 000</a:t>
            </a:r>
            <a:endParaRPr lang="en-US"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ang="5400000" scaled="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698381" y="1096327"/>
            <a:ext cx="10898122" cy="46133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10" y="0"/>
            <a:ext cx="12416510" cy="7207425"/>
          </a:xfrm>
          <a:prstGeom prst="rect">
            <a:avLst/>
          </a:prstGeom>
        </p:spPr>
      </p:pic>
      <p:pic>
        <p:nvPicPr>
          <p:cNvPr id="3" name="Picture 2"/>
          <p:cNvPicPr>
            <a:picLocks noChangeAspect="1"/>
          </p:cNvPicPr>
          <p:nvPr/>
        </p:nvPicPr>
        <p:blipFill>
          <a:blip r:embed="rId3"/>
          <a:stretch>
            <a:fillRect/>
          </a:stretch>
        </p:blipFill>
        <p:spPr>
          <a:xfrm>
            <a:off x="708946" y="0"/>
            <a:ext cx="6346486" cy="35055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857829" y="464261"/>
            <a:ext cx="7315200" cy="53954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3" name="Picture 2"/>
          <p:cNvPicPr>
            <a:picLocks noChangeAspect="1"/>
          </p:cNvPicPr>
          <p:nvPr/>
        </p:nvPicPr>
        <p:blipFill>
          <a:blip r:embed="rId6"/>
          <a:stretch>
            <a:fillRect/>
          </a:stretch>
        </p:blipFill>
        <p:spPr>
          <a:xfrm>
            <a:off x="2937502" y="1722547"/>
            <a:ext cx="5541744" cy="23593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0" y="0"/>
            <a:ext cx="12192000" cy="6858000"/>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endPar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895600" y="762000"/>
            <a:ext cx="7620000" cy="2057400"/>
          </a:xfrm>
          <a:prstGeom prst="roundRect">
            <a:avLst>
              <a:gd name="adj" fmla="val 16667"/>
            </a:avLst>
          </a:prstGeom>
          <a:solidFill>
            <a:srgbClr val="C00000"/>
          </a:solidFill>
          <a:ln w="9525">
            <a:solidFill>
              <a:srgbClr val="FF6600"/>
            </a:solidFill>
            <a:round/>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Mỗi lớp gồm có mấy hàng?</a:t>
            </a:r>
            <a:endParaRPr kumimoji="0" lang="en-US" alt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nvGrpSpPr>
          <p:cNvPr id="10243" name="Group 51"/>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anose="020B7200000000000000" pitchFamily="34" charset="0"/>
                <a:ea typeface="+mn-ea"/>
                <a:cs typeface="Arial" panose="020B0604020202020204"/>
                <a:sym typeface="Arial" panose="020B0604020202020204"/>
              </a:endParaRPr>
            </a:p>
          </p:txBody>
        </p:sp>
      </p:grpSp>
      <p:sp>
        <p:nvSpPr>
          <p:cNvPr id="36" name="AutoShape 51"/>
          <p:cNvSpPr>
            <a:spLocks noChangeArrowheads="1"/>
          </p:cNvSpPr>
          <p:nvPr/>
        </p:nvSpPr>
        <p:spPr bwMode="auto">
          <a:xfrm>
            <a:off x="3449638" y="2971800"/>
            <a:ext cx="4856162" cy="844550"/>
          </a:xfrm>
          <a:prstGeom prst="roundRect">
            <a:avLst>
              <a:gd name="adj" fmla="val 16667"/>
            </a:avLst>
          </a:prstGeom>
          <a:solidFill>
            <a:srgbClr val="7030A0"/>
          </a:solidFill>
          <a:ln w="9525">
            <a:noFill/>
            <a:round/>
          </a:ln>
        </p:spPr>
        <p:txBody>
          <a:bodyPr wrap="none" anchor="ctr"/>
          <a:lstStyle/>
          <a:p>
            <a:pPr marL="0" marR="0" lvl="0" indent="0" algn="ctr" defTabSz="914400" rtl="0" eaLnBrk="0" fontAlgn="auto" latinLnBrk="0" hangingPunct="0">
              <a:lnSpc>
                <a:spcPct val="250000"/>
              </a:lnSpc>
              <a:spcBef>
                <a:spcPts val="0"/>
              </a:spcBef>
              <a:spcAft>
                <a:spcPts val="0"/>
              </a:spcAft>
              <a:buClrTx/>
              <a:buSzTx/>
              <a:buFont typeface="Arial" panose="020B0604020202020204"/>
              <a:buNone/>
              <a:defRPr/>
            </a:pPr>
            <a:r>
              <a:rPr kumimoji="0" lang="en-U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rPr>
              <a:t> </a:t>
            </a:r>
            <a:r>
              <a:rPr kumimoji="0" lang="en-US"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rPr>
              <a:t>Mỗi lớp có hai hàng</a:t>
            </a:r>
            <a:endParaRPr kumimoji="0" lang="vi-VN"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endParaRPr>
          </a:p>
          <a:p>
            <a:pPr marL="0" marR="0" lvl="0" indent="0" algn="ctr" defTabSz="914400" rtl="0" eaLnBrk="0" fontAlgn="auto" latinLnBrk="0" hangingPunct="0">
              <a:lnSpc>
                <a:spcPct val="100000"/>
              </a:lnSpc>
              <a:spcBef>
                <a:spcPts val="0"/>
              </a:spcBef>
              <a:spcAft>
                <a:spcPts val="0"/>
              </a:spcAft>
              <a:buClrTx/>
              <a:buSzTx/>
              <a:buFont typeface="Arial" panose="020B0604020202020204"/>
              <a:buNone/>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a:sym typeface="Arial" panose="020B0604020202020204"/>
            </a:endParaRPr>
          </a:p>
        </p:txBody>
      </p:sp>
      <p:pic>
        <p:nvPicPr>
          <p:cNvPr id="38"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p:spPr>
      </p:pic>
      <p:pic>
        <p:nvPicPr>
          <p:cNvPr id="39" name="Picture 38"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p:spPr>
      </p:pic>
      <p:sp>
        <p:nvSpPr>
          <p:cNvPr id="40" name="Oval 39">
            <a:hlinkHover r:id="" action="ppaction://noaction" highlightClick="1">
              <a:snd r:embed="rId3"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A</a:t>
            </a:r>
            <a:endPar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endParaRPr>
          </a:p>
        </p:txBody>
      </p:sp>
      <p:sp>
        <p:nvSpPr>
          <p:cNvPr id="42" name="AutoShape 51"/>
          <p:cNvSpPr>
            <a:spLocks noChangeArrowheads="1"/>
          </p:cNvSpPr>
          <p:nvPr/>
        </p:nvSpPr>
        <p:spPr bwMode="auto">
          <a:xfrm>
            <a:off x="3449638" y="4362450"/>
            <a:ext cx="4856162" cy="793750"/>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rPr>
              <a:t>Mỗi lớp có ba hàng</a:t>
            </a: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43"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p:spPr>
      </p:pic>
      <p:pic>
        <p:nvPicPr>
          <p:cNvPr id="44"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2079625" y="4441825"/>
            <a:ext cx="1500188" cy="801688"/>
          </a:xfrm>
          <a:prstGeom prst="rect">
            <a:avLst/>
          </a:prstGeom>
          <a:noFill/>
          <a:ln>
            <a:noFill/>
          </a:ln>
          <a:effectLst>
            <a:outerShdw dist="107763" dir="18900000" algn="ctr" rotWithShape="0">
              <a:srgbClr val="808080">
                <a:alpha val="50000"/>
              </a:srgbClr>
            </a:outerShdw>
          </a:effectLst>
        </p:spPr>
      </p:pic>
      <p:sp>
        <p:nvSpPr>
          <p:cNvPr id="45" name="Oval 59">
            <a:hlinkHover r:id="" action="ppaction://noaction" highlightClick="1">
              <a:snd r:embed="rId3" name="cached_combo42.wav"/>
            </a:hlinkHover>
          </p:cNvPr>
          <p:cNvSpPr>
            <a:spLocks noChangeArrowheads="1"/>
          </p:cNvSpPr>
          <p:nvPr/>
        </p:nvSpPr>
        <p:spPr bwMode="auto">
          <a:xfrm>
            <a:off x="2133601" y="45720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rPr>
              <a:t>B</a:t>
            </a:r>
            <a:endParaRPr kumimoji="0" lang="en-US" sz="3600" b="0" i="0" u="none" strike="noStrike" kern="10" cap="none" spc="0" normalizeH="0" baseline="0" noProof="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7" name="AutoShape 51"/>
          <p:cNvSpPr>
            <a:spLocks noChangeArrowheads="1"/>
          </p:cNvSpPr>
          <p:nvPr/>
        </p:nvSpPr>
        <p:spPr bwMode="auto">
          <a:xfrm>
            <a:off x="3449638" y="5638801"/>
            <a:ext cx="4856162" cy="893763"/>
          </a:xfrm>
          <a:prstGeom prst="roundRect">
            <a:avLst>
              <a:gd name="adj" fmla="val 16667"/>
            </a:avLst>
          </a:prstGeom>
          <a:solidFill>
            <a:srgbClr val="7030A0"/>
          </a:solidFill>
          <a:ln w="9525">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rPr>
              <a:t>Mỗi lớp có bốn hàng</a:t>
            </a: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48"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p:spPr>
      </p:pic>
      <p:pic>
        <p:nvPicPr>
          <p:cNvPr id="49"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p:spPr>
      </p:pic>
      <p:sp>
        <p:nvSpPr>
          <p:cNvPr id="50" name="Oval 59">
            <a:hlinkHover r:id="" action="ppaction://noaction" highlightClick="1">
              <a:snd r:embed="rId3" name="cached_combo42.wav"/>
            </a:hlinkHover>
          </p:cNvPr>
          <p:cNvSpPr>
            <a:spLocks noChangeArrowheads="1"/>
          </p:cNvSpPr>
          <p:nvPr/>
        </p:nvSpPr>
        <p:spPr bwMode="auto">
          <a:xfrm>
            <a:off x="2133601" y="57912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51" name="WordArt 226"/>
          <p:cNvSpPr>
            <a:spLocks noChangeArrowheads="1" noChangeShapeType="1" noTextEdit="1"/>
          </p:cNvSpPr>
          <p:nvPr/>
        </p:nvSpPr>
        <p:spPr bwMode="auto">
          <a:xfrm>
            <a:off x="2362201" y="5943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c</a:t>
            </a:r>
            <a:endPar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endParaRPr>
          </a:p>
        </p:txBody>
      </p:sp>
      <p:sp>
        <p:nvSpPr>
          <p:cNvPr id="57" name="AutoShape 27"/>
          <p:cNvSpPr>
            <a:spLocks noChangeArrowheads="1"/>
          </p:cNvSpPr>
          <p:nvPr/>
        </p:nvSpPr>
        <p:spPr bwMode="auto">
          <a:xfrm>
            <a:off x="1581150" y="9906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
        <p:nvSpPr>
          <p:cNvPr id="58" name="WordArt 28"/>
          <p:cNvSpPr>
            <a:spLocks noChangeArrowheads="1" noChangeShapeType="1" noTextEdit="1"/>
          </p:cNvSpPr>
          <p:nvPr/>
        </p:nvSpPr>
        <p:spPr bwMode="auto">
          <a:xfrm>
            <a:off x="1962150" y="1357313"/>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1" i="0" u="none" strike="noStrike" kern="10" cap="none" spc="0" normalizeH="0" baseline="0" noProof="0" dirty="0" err="1">
                <a:ln w="19050">
                  <a:solidFill>
                    <a:srgbClr val="FFFF00"/>
                  </a:solidFill>
                  <a:rou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panose="020B0604020202020204"/>
              </a:rPr>
              <a:t> 1</a:t>
            </a:r>
            <a:endPar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0261"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Rung </a:t>
            </a:r>
            <a:r>
              <a:rPr kumimoji="0" lang="en-US" sz="3600" b="0"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chuông</a:t>
            </a:r>
            <a:r>
              <a:rPr kumimoji="0" lang="en-US" sz="3600" b="0"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0"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vàng</a:t>
            </a:r>
            <a:endParaRPr kumimoji="0" lang="en-US" sz="3600" b="0"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10262" name="Picture 32" descr="Bellcoll">
            <a:hlinkClick r:id="" action="ppaction://hlinkshowjump?jump=firstslide"/>
          </p:cNvPr>
          <p:cNvPicPr>
            <a:picLocks noChangeAspect="1" noChangeArrowheads="1" noCrop="1"/>
          </p:cNvPicPr>
          <p:nvPr/>
        </p:nvPicPr>
        <p:blipFill>
          <a:blip r:embed="rId4"/>
          <a:srcRect/>
          <a:stretch>
            <a:fillRect/>
          </a:stretch>
        </p:blipFill>
        <p:spPr bwMode="auto">
          <a:xfrm>
            <a:off x="1471612" y="-228600"/>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1</a:t>
            </a:r>
            <a:endPar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65" name="WordArt 35"/>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2</a:t>
            </a:r>
            <a:endPar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66" name="WordArt 36"/>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3</a:t>
            </a:r>
            <a:endPar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67" name="WordArt 37"/>
          <p:cNvSpPr>
            <a:spLocks noChangeArrowheads="1" noChangeShapeType="1" noTextEdit="1"/>
          </p:cNvSpPr>
          <p:nvPr/>
        </p:nvSpPr>
        <p:spPr bwMode="auto">
          <a:xfrm>
            <a:off x="9305925"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4</a:t>
            </a: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68" name="WordArt 38"/>
          <p:cNvSpPr>
            <a:spLocks noChangeArrowheads="1" noChangeShapeType="1" noTextEdit="1"/>
          </p:cNvSpPr>
          <p:nvPr/>
        </p:nvSpPr>
        <p:spPr bwMode="auto">
          <a:xfrm>
            <a:off x="931545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5</a:t>
            </a: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grpSp>
        <p:nvGrpSpPr>
          <p:cNvPr id="3" name="Group 49"/>
          <p:cNvGrpSpPr/>
          <p:nvPr/>
        </p:nvGrpSpPr>
        <p:grpSpPr bwMode="auto">
          <a:xfrm>
            <a:off x="8763000" y="4343401"/>
            <a:ext cx="1752600" cy="1179513"/>
            <a:chOff x="4320" y="2928"/>
            <a:chExt cx="1104" cy="1104"/>
          </a:xfrm>
        </p:grpSpPr>
        <p:sp>
          <p:nvSpPr>
            <p:cNvPr id="1027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panose="020B0604020202020204"/>
                <a:sym typeface="Arial" panose="020B0604020202020204"/>
              </a:endParaRPr>
            </a:p>
          </p:txBody>
        </p:sp>
        <p:sp>
          <p:nvSpPr>
            <p:cNvPr id="1027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Hết giờ</a:t>
              </a:r>
              <a:endPar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pic>
        <p:nvPicPr>
          <p:cNvPr id="10274" name="Picture 29" descr="Picture1"/>
          <p:cNvPicPr>
            <a:picLocks noChangeArrowheads="1" noCrop="1"/>
          </p:cNvPicPr>
          <p:nvPr/>
        </p:nvPicPr>
        <p:blipFill>
          <a:blip r:embed="rId5"/>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7"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7"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7"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dissolv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8" name="camera.wav"/>
                                        </p:tgtEl>
                                      </p:cMediaNode>
                                    </p:audio>
                                  </p:subTnLst>
                                </p:cTn>
                              </p:par>
                            </p:childTnLst>
                          </p:cTn>
                        </p:par>
                        <p:par>
                          <p:cTn id="71" fill="hold">
                            <p:stCondLst>
                              <p:cond delay="500"/>
                            </p:stCondLst>
                            <p:childTnLst>
                              <p:par>
                                <p:cTn id="72" presetID="53" presetClass="exit" presetSubtype="16" fill="hold" nodeType="afterEffect">
                                  <p:stCondLst>
                                    <p:cond delay="0"/>
                                  </p:stCondLst>
                                  <p:childTnLst>
                                    <p:anim calcmode="lin" valueType="num">
                                      <p:cBhvr>
                                        <p:cTn id="73" dur="500"/>
                                        <p:tgtEl>
                                          <p:spTgt spid="68"/>
                                        </p:tgtEl>
                                        <p:attrNameLst>
                                          <p:attrName>ppt_w</p:attrName>
                                        </p:attrNameLst>
                                      </p:cBhvr>
                                      <p:tavLst>
                                        <p:tav tm="0">
                                          <p:val>
                                            <p:strVal val="ppt_w"/>
                                          </p:val>
                                        </p:tav>
                                        <p:tav tm="100000">
                                          <p:val>
                                            <p:fltVal val="0"/>
                                          </p:val>
                                        </p:tav>
                                      </p:tavLst>
                                    </p:anim>
                                    <p:anim calcmode="lin" valueType="num">
                                      <p:cBhvr>
                                        <p:cTn id="74" dur="500"/>
                                        <p:tgtEl>
                                          <p:spTgt spid="68"/>
                                        </p:tgtEl>
                                        <p:attrNameLst>
                                          <p:attrName>ppt_h</p:attrName>
                                        </p:attrNameLst>
                                      </p:cBhvr>
                                      <p:tavLst>
                                        <p:tav tm="0">
                                          <p:val>
                                            <p:strVal val="ppt_h"/>
                                          </p:val>
                                        </p:tav>
                                        <p:tav tm="100000">
                                          <p:val>
                                            <p:fltVal val="0"/>
                                          </p:val>
                                        </p:tav>
                                      </p:tavLst>
                                    </p:anim>
                                    <p:animEffect transition="out" filter="fade">
                                      <p:cBhvr>
                                        <p:cTn id="75" dur="500"/>
                                        <p:tgtEl>
                                          <p:spTgt spid="68"/>
                                        </p:tgtEl>
                                      </p:cBhvr>
                                    </p:animEffect>
                                    <p:set>
                                      <p:cBhvr>
                                        <p:cTn id="76" dur="1" fill="hold">
                                          <p:stCondLst>
                                            <p:cond delay="499"/>
                                          </p:stCondLst>
                                        </p:cTn>
                                        <p:tgtEl>
                                          <p:spTgt spid="68"/>
                                        </p:tgtEl>
                                        <p:attrNameLst>
                                          <p:attrName>style.visibility</p:attrName>
                                        </p:attrNameLst>
                                      </p:cBhvr>
                                      <p:to>
                                        <p:strVal val="hidden"/>
                                      </p:to>
                                    </p:set>
                                  </p:childTnLst>
                                </p:cTn>
                              </p:par>
                            </p:childTnLst>
                          </p:cTn>
                        </p:par>
                        <p:par>
                          <p:cTn id="77" fill="hold">
                            <p:stCondLst>
                              <p:cond delay="1000"/>
                            </p:stCondLst>
                            <p:childTnLst>
                              <p:par>
                                <p:cTn id="78" presetID="9" presetClass="entr" presetSubtype="0" fill="hold"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dissolve">
                                      <p:cBhvr>
                                        <p:cTn id="80" dur="500"/>
                                        <p:tgtEl>
                                          <p:spTgt spid="67"/>
                                        </p:tgtEl>
                                      </p:cBhvr>
                                    </p:animEffect>
                                  </p:childTnLst>
                                  <p:subTnLst>
                                    <p:audio>
                                      <p:cMediaNode>
                                        <p:cTn display="0" masterRel="sameClick">
                                          <p:stCondLst>
                                            <p:cond evt="begin" delay="0">
                                              <p:tn val="78"/>
                                            </p:cond>
                                          </p:stCondLst>
                                          <p:endCondLst>
                                            <p:cond evt="onStopAudio" delay="0">
                                              <p:tgtEl>
                                                <p:sldTgt/>
                                              </p:tgtEl>
                                            </p:cond>
                                          </p:endCondLst>
                                        </p:cTn>
                                        <p:tgtEl>
                                          <p:sndTgt r:embed="rId8" name="camera.wav"/>
                                        </p:tgtEl>
                                      </p:cMediaNode>
                                    </p:audio>
                                  </p:subTnLst>
                                </p:cTn>
                              </p:par>
                            </p:childTnLst>
                          </p:cTn>
                        </p:par>
                        <p:par>
                          <p:cTn id="81" fill="hold">
                            <p:stCondLst>
                              <p:cond delay="1500"/>
                            </p:stCondLst>
                            <p:childTnLst>
                              <p:par>
                                <p:cTn id="82" presetID="53" presetClass="exit" presetSubtype="16" fill="hold" nodeType="afterEffect">
                                  <p:stCondLst>
                                    <p:cond delay="0"/>
                                  </p:stCondLst>
                                  <p:childTnLst>
                                    <p:anim calcmode="lin" valueType="num">
                                      <p:cBhvr>
                                        <p:cTn id="83" dur="500"/>
                                        <p:tgtEl>
                                          <p:spTgt spid="67"/>
                                        </p:tgtEl>
                                        <p:attrNameLst>
                                          <p:attrName>ppt_w</p:attrName>
                                        </p:attrNameLst>
                                      </p:cBhvr>
                                      <p:tavLst>
                                        <p:tav tm="0">
                                          <p:val>
                                            <p:strVal val="ppt_w"/>
                                          </p:val>
                                        </p:tav>
                                        <p:tav tm="100000">
                                          <p:val>
                                            <p:fltVal val="0"/>
                                          </p:val>
                                        </p:tav>
                                      </p:tavLst>
                                    </p:anim>
                                    <p:anim calcmode="lin" valueType="num">
                                      <p:cBhvr>
                                        <p:cTn id="84" dur="500"/>
                                        <p:tgtEl>
                                          <p:spTgt spid="67"/>
                                        </p:tgtEl>
                                        <p:attrNameLst>
                                          <p:attrName>ppt_h</p:attrName>
                                        </p:attrNameLst>
                                      </p:cBhvr>
                                      <p:tavLst>
                                        <p:tav tm="0">
                                          <p:val>
                                            <p:strVal val="ppt_h"/>
                                          </p:val>
                                        </p:tav>
                                        <p:tav tm="100000">
                                          <p:val>
                                            <p:fltVal val="0"/>
                                          </p:val>
                                        </p:tav>
                                      </p:tavLst>
                                    </p:anim>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par>
                          <p:cTn id="87" fill="hold">
                            <p:stCondLst>
                              <p:cond delay="2000"/>
                            </p:stCondLst>
                            <p:childTnLst>
                              <p:par>
                                <p:cTn id="88" presetID="9" presetClass="entr" presetSubtype="0"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dissolve">
                                      <p:cBhvr>
                                        <p:cTn id="90" dur="500"/>
                                        <p:tgtEl>
                                          <p:spTgt spid="66"/>
                                        </p:tgtEl>
                                      </p:cBhvr>
                                    </p:animEffect>
                                  </p:childTnLst>
                                  <p:subTnLst>
                                    <p:audio>
                                      <p:cMediaNode>
                                        <p:cTn display="0" masterRel="sameClick">
                                          <p:stCondLst>
                                            <p:cond evt="begin" delay="0">
                                              <p:tn val="88"/>
                                            </p:cond>
                                          </p:stCondLst>
                                          <p:endCondLst>
                                            <p:cond evt="onStopAudio" delay="0">
                                              <p:tgtEl>
                                                <p:sldTgt/>
                                              </p:tgtEl>
                                            </p:cond>
                                          </p:endCondLst>
                                        </p:cTn>
                                        <p:tgtEl>
                                          <p:sndTgt r:embed="rId8" name="camera.wav"/>
                                        </p:tgtEl>
                                      </p:cMediaNode>
                                    </p:audio>
                                  </p:subTnLst>
                                </p:cTn>
                              </p:par>
                            </p:childTnLst>
                          </p:cTn>
                        </p:par>
                        <p:par>
                          <p:cTn id="91" fill="hold">
                            <p:stCondLst>
                              <p:cond delay="2500"/>
                            </p:stCondLst>
                            <p:childTnLst>
                              <p:par>
                                <p:cTn id="92" presetID="53" presetClass="exit" presetSubtype="16" fill="hold" nodeType="afterEffect">
                                  <p:stCondLst>
                                    <p:cond delay="0"/>
                                  </p:stCondLst>
                                  <p:childTnLst>
                                    <p:anim calcmode="lin" valueType="num">
                                      <p:cBhvr>
                                        <p:cTn id="93" dur="500"/>
                                        <p:tgtEl>
                                          <p:spTgt spid="66"/>
                                        </p:tgtEl>
                                        <p:attrNameLst>
                                          <p:attrName>ppt_w</p:attrName>
                                        </p:attrNameLst>
                                      </p:cBhvr>
                                      <p:tavLst>
                                        <p:tav tm="0">
                                          <p:val>
                                            <p:strVal val="ppt_w"/>
                                          </p:val>
                                        </p:tav>
                                        <p:tav tm="100000">
                                          <p:val>
                                            <p:fltVal val="0"/>
                                          </p:val>
                                        </p:tav>
                                      </p:tavLst>
                                    </p:anim>
                                    <p:anim calcmode="lin" valueType="num">
                                      <p:cBhvr>
                                        <p:cTn id="94" dur="500"/>
                                        <p:tgtEl>
                                          <p:spTgt spid="66"/>
                                        </p:tgtEl>
                                        <p:attrNameLst>
                                          <p:attrName>ppt_h</p:attrName>
                                        </p:attrNameLst>
                                      </p:cBhvr>
                                      <p:tavLst>
                                        <p:tav tm="0">
                                          <p:val>
                                            <p:strVal val="ppt_h"/>
                                          </p:val>
                                        </p:tav>
                                        <p:tav tm="100000">
                                          <p:val>
                                            <p:fltVal val="0"/>
                                          </p:val>
                                        </p:tav>
                                      </p:tavLst>
                                    </p:anim>
                                    <p:animEffect transition="out" filter="fade">
                                      <p:cBhvr>
                                        <p:cTn id="95" dur="500"/>
                                        <p:tgtEl>
                                          <p:spTgt spid="66"/>
                                        </p:tgtEl>
                                      </p:cBhvr>
                                    </p:animEffect>
                                    <p:set>
                                      <p:cBhvr>
                                        <p:cTn id="96" dur="1" fill="hold">
                                          <p:stCondLst>
                                            <p:cond delay="499"/>
                                          </p:stCondLst>
                                        </p:cTn>
                                        <p:tgtEl>
                                          <p:spTgt spid="66"/>
                                        </p:tgtEl>
                                        <p:attrNameLst>
                                          <p:attrName>style.visibility</p:attrName>
                                        </p:attrNameLst>
                                      </p:cBhvr>
                                      <p:to>
                                        <p:strVal val="hidden"/>
                                      </p:to>
                                    </p:set>
                                  </p:childTnLst>
                                </p:cTn>
                              </p:par>
                            </p:childTnLst>
                          </p:cTn>
                        </p:par>
                        <p:par>
                          <p:cTn id="97" fill="hold">
                            <p:stCondLst>
                              <p:cond delay="3000"/>
                            </p:stCondLst>
                            <p:childTnLst>
                              <p:par>
                                <p:cTn id="98" presetID="9"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dissolve">
                                      <p:cBhvr>
                                        <p:cTn id="100" dur="500"/>
                                        <p:tgtEl>
                                          <p:spTgt spid="65"/>
                                        </p:tgtEl>
                                      </p:cBhvr>
                                    </p:animEffect>
                                  </p:childTnLst>
                                  <p:subTnLst>
                                    <p:audio>
                                      <p:cMediaNode>
                                        <p:cTn display="0" masterRel="sameClick">
                                          <p:stCondLst>
                                            <p:cond evt="begin" delay="0">
                                              <p:tn val="98"/>
                                            </p:cond>
                                          </p:stCondLst>
                                          <p:endCondLst>
                                            <p:cond evt="onStopAudio" delay="0">
                                              <p:tgtEl>
                                                <p:sldTgt/>
                                              </p:tgtEl>
                                            </p:cond>
                                          </p:endCondLst>
                                        </p:cTn>
                                        <p:tgtEl>
                                          <p:sndTgt r:embed="rId8" name="camera.wav"/>
                                        </p:tgtEl>
                                      </p:cMediaNode>
                                    </p:audio>
                                  </p:subTnLst>
                                </p:cTn>
                              </p:par>
                            </p:childTnLst>
                          </p:cTn>
                        </p:par>
                        <p:par>
                          <p:cTn id="101" fill="hold">
                            <p:stCondLst>
                              <p:cond delay="3500"/>
                            </p:stCondLst>
                            <p:childTnLst>
                              <p:par>
                                <p:cTn id="102" presetID="53" presetClass="exit" presetSubtype="16" fill="hold" nodeType="afterEffect">
                                  <p:stCondLst>
                                    <p:cond delay="0"/>
                                  </p:stCondLst>
                                  <p:childTnLst>
                                    <p:anim calcmode="lin" valueType="num">
                                      <p:cBhvr>
                                        <p:cTn id="103" dur="500"/>
                                        <p:tgtEl>
                                          <p:spTgt spid="65"/>
                                        </p:tgtEl>
                                        <p:attrNameLst>
                                          <p:attrName>ppt_w</p:attrName>
                                        </p:attrNameLst>
                                      </p:cBhvr>
                                      <p:tavLst>
                                        <p:tav tm="0">
                                          <p:val>
                                            <p:strVal val="ppt_w"/>
                                          </p:val>
                                        </p:tav>
                                        <p:tav tm="100000">
                                          <p:val>
                                            <p:fltVal val="0"/>
                                          </p:val>
                                        </p:tav>
                                      </p:tavLst>
                                    </p:anim>
                                    <p:anim calcmode="lin" valueType="num">
                                      <p:cBhvr>
                                        <p:cTn id="104" dur="500"/>
                                        <p:tgtEl>
                                          <p:spTgt spid="65"/>
                                        </p:tgtEl>
                                        <p:attrNameLst>
                                          <p:attrName>ppt_h</p:attrName>
                                        </p:attrNameLst>
                                      </p:cBhvr>
                                      <p:tavLst>
                                        <p:tav tm="0">
                                          <p:val>
                                            <p:strVal val="ppt_h"/>
                                          </p:val>
                                        </p:tav>
                                        <p:tav tm="100000">
                                          <p:val>
                                            <p:fltVal val="0"/>
                                          </p:val>
                                        </p:tav>
                                      </p:tavLst>
                                    </p:anim>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par>
                          <p:cTn id="107" fill="hold">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subTnLst>
                                    <p:audio>
                                      <p:cMediaNode>
                                        <p:cTn display="0" masterRel="sameClick">
                                          <p:stCondLst>
                                            <p:cond evt="begin" delay="0">
                                              <p:tn val="108"/>
                                            </p:cond>
                                          </p:stCondLst>
                                          <p:endCondLst>
                                            <p:cond evt="onStopAudio" delay="0">
                                              <p:tgtEl>
                                                <p:sldTgt/>
                                              </p:tgtEl>
                                            </p:cond>
                                          </p:endCondLst>
                                        </p:cTn>
                                        <p:tgtEl>
                                          <p:sndTgt r:embed="rId8" name="camera.wav"/>
                                        </p:tgtEl>
                                      </p:cMediaNode>
                                    </p:audio>
                                  </p:subTnLst>
                                </p:cTn>
                              </p:par>
                            </p:childTnLst>
                          </p:cTn>
                        </p:par>
                        <p:par>
                          <p:cTn id="111" fill="hold">
                            <p:stCondLst>
                              <p:cond delay="4500"/>
                            </p:stCondLst>
                            <p:childTnLst>
                              <p:par>
                                <p:cTn id="112" presetID="53" presetClass="exit" presetSubtype="16" fill="hold" nodeType="afterEffect">
                                  <p:stCondLst>
                                    <p:cond delay="0"/>
                                  </p:stCondLst>
                                  <p:childTnLst>
                                    <p:anim calcmode="lin" valueType="num">
                                      <p:cBhvr>
                                        <p:cTn id="113" dur="500"/>
                                        <p:tgtEl>
                                          <p:spTgt spid="64"/>
                                        </p:tgtEl>
                                        <p:attrNameLst>
                                          <p:attrName>ppt_w</p:attrName>
                                        </p:attrNameLst>
                                      </p:cBhvr>
                                      <p:tavLst>
                                        <p:tav tm="0">
                                          <p:val>
                                            <p:strVal val="ppt_w"/>
                                          </p:val>
                                        </p:tav>
                                        <p:tav tm="100000">
                                          <p:val>
                                            <p:fltVal val="0"/>
                                          </p:val>
                                        </p:tav>
                                      </p:tavLst>
                                    </p:anim>
                                    <p:anim calcmode="lin" valueType="num">
                                      <p:cBhvr>
                                        <p:cTn id="114" dur="500"/>
                                        <p:tgtEl>
                                          <p:spTgt spid="64"/>
                                        </p:tgtEl>
                                        <p:attrNameLst>
                                          <p:attrName>ppt_h</p:attrName>
                                        </p:attrNameLst>
                                      </p:cBhvr>
                                      <p:tavLst>
                                        <p:tav tm="0">
                                          <p:val>
                                            <p:strVal val="ppt_h"/>
                                          </p:val>
                                        </p:tav>
                                        <p:tav tm="100000">
                                          <p:val>
                                            <p:fltVal val="0"/>
                                          </p:val>
                                        </p:tav>
                                      </p:tavLst>
                                    </p:anim>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53" presetClass="entr" presetSubtype="16"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p:cTn id="119" dur="500" fill="hold"/>
                                        <p:tgtEl>
                                          <p:spTgt spid="3"/>
                                        </p:tgtEl>
                                        <p:attrNameLst>
                                          <p:attrName>ppt_w</p:attrName>
                                        </p:attrNameLst>
                                      </p:cBhvr>
                                      <p:tavLst>
                                        <p:tav tm="0">
                                          <p:val>
                                            <p:fltVal val="0"/>
                                          </p:val>
                                        </p:tav>
                                        <p:tav tm="100000">
                                          <p:val>
                                            <p:strVal val="#ppt_w"/>
                                          </p:val>
                                        </p:tav>
                                      </p:tavLst>
                                    </p:anim>
                                    <p:anim calcmode="lin" valueType="num">
                                      <p:cBhvr>
                                        <p:cTn id="120" dur="500" fill="hold"/>
                                        <p:tgtEl>
                                          <p:spTgt spid="3"/>
                                        </p:tgtEl>
                                        <p:attrNameLst>
                                          <p:attrName>ppt_h</p:attrName>
                                        </p:attrNameLst>
                                      </p:cBhvr>
                                      <p:tavLst>
                                        <p:tav tm="0">
                                          <p:val>
                                            <p:fltVal val="0"/>
                                          </p:val>
                                        </p:tav>
                                        <p:tav tm="100000">
                                          <p:val>
                                            <p:strVal val="#ppt_h"/>
                                          </p:val>
                                        </p:tav>
                                      </p:tavLst>
                                    </p:anim>
                                    <p:animEffect transition="in" filter="fade">
                                      <p:cBhvr>
                                        <p:cTn id="121" dur="500"/>
                                        <p:tgtEl>
                                          <p:spTgt spid="3"/>
                                        </p:tgtEl>
                                      </p:cBhvr>
                                    </p:animEffect>
                                  </p:childTnLst>
                                  <p:subTnLst>
                                    <p:audio>
                                      <p:cMediaNode>
                                        <p:cTn display="0" masterRel="sameClick">
                                          <p:stCondLst>
                                            <p:cond evt="begin" delay="0">
                                              <p:tn val="117"/>
                                            </p:cond>
                                          </p:stCondLst>
                                          <p:endCondLst>
                                            <p:cond evt="onStopAudio" delay="0">
                                              <p:tgtEl>
                                                <p:sldTgt/>
                                              </p:tgtEl>
                                            </p:cond>
                                          </p:endCondLst>
                                        </p:cTn>
                                        <p:tgtEl>
                                          <p:sndTgt r:embed="rId9" name="chimes.wav"/>
                                        </p:tgtEl>
                                      </p:cMediaNode>
                                    </p:audio>
                                  </p:subTnLst>
                                </p:cTn>
                              </p:par>
                            </p:childTnLst>
                          </p:cTn>
                        </p:par>
                      </p:childTnLst>
                    </p:cTn>
                  </p:par>
                  <p:par>
                    <p:cTn id="122" fill="hold">
                      <p:stCondLst>
                        <p:cond delay="indefinite"/>
                      </p:stCondLst>
                      <p:childTnLst>
                        <p:par>
                          <p:cTn id="123" fill="hold">
                            <p:stCondLst>
                              <p:cond delay="0"/>
                            </p:stCondLst>
                            <p:childTnLst>
                              <p:par>
                                <p:cTn id="124" presetID="2" presetClass="exit" presetSubtype="2" fill="hold" nodeType="clickEffect">
                                  <p:stCondLst>
                                    <p:cond delay="0"/>
                                  </p:stCondLst>
                                  <p:childTnLst>
                                    <p:anim calcmode="lin" valueType="num">
                                      <p:cBhvr additive="base">
                                        <p:cTn id="125" dur="500"/>
                                        <p:tgtEl>
                                          <p:spTgt spid="3"/>
                                        </p:tgtEl>
                                        <p:attrNameLst>
                                          <p:attrName>ppt_x</p:attrName>
                                        </p:attrNameLst>
                                      </p:cBhvr>
                                      <p:tavLst>
                                        <p:tav tm="0">
                                          <p:val>
                                            <p:strVal val="ppt_x"/>
                                          </p:val>
                                        </p:tav>
                                        <p:tav tm="100000">
                                          <p:val>
                                            <p:strVal val="1+ppt_w/2"/>
                                          </p:val>
                                        </p:tav>
                                      </p:tavLst>
                                    </p:anim>
                                    <p:anim calcmode="lin" valueType="num">
                                      <p:cBhvr additive="base">
                                        <p:cTn id="126" dur="500"/>
                                        <p:tgtEl>
                                          <p:spTgt spid="3"/>
                                        </p:tgtEl>
                                        <p:attrNameLst>
                                          <p:attrName>ppt_y</p:attrName>
                                        </p:attrNameLst>
                                      </p:cBhvr>
                                      <p:tavLst>
                                        <p:tav tm="0">
                                          <p:val>
                                            <p:strVal val="ppt_y"/>
                                          </p:val>
                                        </p:tav>
                                        <p:tav tm="100000">
                                          <p:val>
                                            <p:strVal val="ppt_y"/>
                                          </p:val>
                                        </p:tav>
                                      </p:tavLst>
                                    </p:anim>
                                    <p:set>
                                      <p:cBhvr>
                                        <p:cTn id="127" dur="1" fill="hold">
                                          <p:stCondLst>
                                            <p:cond delay="499"/>
                                          </p:stCondLst>
                                        </p:cTn>
                                        <p:tgtEl>
                                          <p:spTgt spid="3"/>
                                        </p:tgtEl>
                                        <p:attrNameLst>
                                          <p:attrName>style.visibility</p:attrName>
                                        </p:attrNameLst>
                                      </p:cBhvr>
                                      <p:to>
                                        <p:strVal val="hidden"/>
                                      </p:to>
                                    </p:set>
                                  </p:childTnLst>
                                </p:cTn>
                              </p:par>
                              <p:par>
                                <p:cTn id="128" presetID="23" presetClass="emph" presetSubtype="0" fill="hold" grpId="0" nodeType="withEffect">
                                  <p:stCondLst>
                                    <p:cond delay="0"/>
                                  </p:stCondLst>
                                  <p:iterate type="lt">
                                    <p:tmPct val="0"/>
                                  </p:iterate>
                                  <p:childTnLst>
                                    <p:animClr clrSpc="hsl" dir="cw">
                                      <p:cBhvr override="childStyle">
                                        <p:cTn id="129" dur="500" fill="hold"/>
                                        <p:tgtEl>
                                          <p:spTgt spid="42"/>
                                        </p:tgtEl>
                                        <p:attrNameLst>
                                          <p:attrName>style.color</p:attrName>
                                        </p:attrNameLst>
                                      </p:cBhvr>
                                      <p:by>
                                        <p:hsl h="10842353" s="0" l="0"/>
                                      </p:by>
                                    </p:animClr>
                                    <p:animClr clrSpc="hsl" dir="cw">
                                      <p:cBhvr>
                                        <p:cTn id="130" dur="500" fill="hold"/>
                                        <p:tgtEl>
                                          <p:spTgt spid="42"/>
                                        </p:tgtEl>
                                        <p:attrNameLst>
                                          <p:attrName>fillcolor</p:attrName>
                                        </p:attrNameLst>
                                      </p:cBhvr>
                                      <p:by>
                                        <p:hsl h="10842353" s="0" l="0"/>
                                      </p:by>
                                    </p:animClr>
                                    <p:animClr clrSpc="hsl" dir="cw">
                                      <p:cBhvr>
                                        <p:cTn id="131" dur="500" fill="hold"/>
                                        <p:tgtEl>
                                          <p:spTgt spid="42"/>
                                        </p:tgtEl>
                                        <p:attrNameLst>
                                          <p:attrName>stroke.color</p:attrName>
                                        </p:attrNameLst>
                                      </p:cBhvr>
                                      <p:by>
                                        <p:hsl h="10842353" s="0" l="0"/>
                                      </p:by>
                                    </p:animClr>
                                    <p:set>
                                      <p:cBhvr>
                                        <p:cTn id="132" dur="500" fill="hold"/>
                                        <p:tgtEl>
                                          <p:spTgt spid="42"/>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10" name="FELIZ2.WAV"/>
                                        </p:tgtEl>
                                      </p:cMediaNode>
                                    </p:audio>
                                  </p:subTnLst>
                                </p:cTn>
                              </p:par>
                              <p:par>
                                <p:cTn id="133" presetID="34" presetClass="emph" presetSubtype="0" fill="hold" grpId="1" nodeType="withEffect">
                                  <p:stCondLst>
                                    <p:cond delay="0"/>
                                  </p:stCondLst>
                                  <p:iterate type="lt">
                                    <p:tmPct val="10000"/>
                                  </p:iterate>
                                  <p:childTnLst>
                                    <p:animMotion origin="layout" path="M 5E-6 -1.11111E-6 L 5E-6 -0.07222 " pathEditMode="relative" rAng="0" ptsTypes="AA">
                                      <p:cBhvr>
                                        <p:cTn id="134" dur="250" accel="50000" decel="50000" autoRev="1" fill="hold">
                                          <p:stCondLst>
                                            <p:cond delay="0"/>
                                          </p:stCondLst>
                                        </p:cTn>
                                        <p:tgtEl>
                                          <p:spTgt spid="42"/>
                                        </p:tgtEl>
                                        <p:attrNameLst>
                                          <p:attrName>ppt_x</p:attrName>
                                          <p:attrName>ppt_y</p:attrName>
                                        </p:attrNameLst>
                                      </p:cBhvr>
                                      <p:rCtr x="0" y="-361100"/>
                                    </p:animMotion>
                                    <p:animRot by="1500000">
                                      <p:cBhvr>
                                        <p:cTn id="135" dur="125" fill="hold">
                                          <p:stCondLst>
                                            <p:cond delay="0"/>
                                          </p:stCondLst>
                                        </p:cTn>
                                        <p:tgtEl>
                                          <p:spTgt spid="42"/>
                                        </p:tgtEl>
                                        <p:attrNameLst>
                                          <p:attrName>r</p:attrName>
                                        </p:attrNameLst>
                                      </p:cBhvr>
                                    </p:animRot>
                                    <p:animRot by="-1500000">
                                      <p:cBhvr>
                                        <p:cTn id="136" dur="125" fill="hold">
                                          <p:stCondLst>
                                            <p:cond delay="125"/>
                                          </p:stCondLst>
                                        </p:cTn>
                                        <p:tgtEl>
                                          <p:spTgt spid="42"/>
                                        </p:tgtEl>
                                        <p:attrNameLst>
                                          <p:attrName>r</p:attrName>
                                        </p:attrNameLst>
                                      </p:cBhvr>
                                    </p:animRot>
                                    <p:animRot by="-1500000">
                                      <p:cBhvr>
                                        <p:cTn id="137" dur="125" fill="hold">
                                          <p:stCondLst>
                                            <p:cond delay="250"/>
                                          </p:stCondLst>
                                        </p:cTn>
                                        <p:tgtEl>
                                          <p:spTgt spid="42"/>
                                        </p:tgtEl>
                                        <p:attrNameLst>
                                          <p:attrName>r</p:attrName>
                                        </p:attrNameLst>
                                      </p:cBhvr>
                                    </p:animRot>
                                    <p:animRot by="1500000">
                                      <p:cBhvr>
                                        <p:cTn id="13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10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trăm</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triệu</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gọi</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là</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a:t>
            </a:r>
            <a:endPar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grpSp>
        <p:nvGrpSpPr>
          <p:cNvPr id="11267" name="Group 51"/>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130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anose="020B7200000000000000" pitchFamily="34" charset="0"/>
                <a:ea typeface="+mn-ea"/>
                <a:cs typeface="Arial" panose="020B0604020202020204"/>
                <a:sym typeface="Arial" panose="020B0604020202020204"/>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1 </a:t>
            </a:r>
            <a:r>
              <a:rPr kumimoji="0" lang="en-US" alt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trăm</a:t>
            </a:r>
            <a:r>
              <a:rPr kumimoji="0" lang="en-US" alt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triệu</a:t>
            </a: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39"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3"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A</a:t>
            </a:r>
            <a:endPar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endParaRPr>
          </a:p>
        </p:txBody>
      </p:sp>
      <p:sp>
        <p:nvSpPr>
          <p:cNvPr id="4" name="AutoShape 51"/>
          <p:cNvSpPr>
            <a:spLocks noChangeArrowheads="1"/>
          </p:cNvSpPr>
          <p:nvPr/>
        </p:nvSpPr>
        <p:spPr bwMode="auto">
          <a:xfrm>
            <a:off x="3252788" y="40386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1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tỷ</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5"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2052639" y="4075114"/>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3" name="cached_combo42.wav"/>
            </a:hlinkHover>
          </p:cNvPr>
          <p:cNvSpPr>
            <a:spLocks noChangeArrowheads="1"/>
          </p:cNvSpPr>
          <p:nvPr/>
        </p:nvSpPr>
        <p:spPr bwMode="auto">
          <a:xfrm>
            <a:off x="2128838" y="41878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8" name="WordArt 226"/>
          <p:cNvSpPr>
            <a:spLocks noChangeArrowheads="1" noChangeShapeType="1" noTextEdit="1"/>
          </p:cNvSpPr>
          <p:nvPr/>
        </p:nvSpPr>
        <p:spPr bwMode="auto">
          <a:xfrm>
            <a:off x="2362201" y="4267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rPr>
              <a:t>B</a:t>
            </a:r>
            <a:endParaRPr kumimoji="0" lang="en-US" sz="3600" b="0" i="0" u="none" strike="noStrike" kern="10" cap="none" spc="0" normalizeH="0" baseline="0" noProof="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9" name="AutoShape 51"/>
          <p:cNvSpPr>
            <a:spLocks noChangeArrowheads="1"/>
          </p:cNvSpPr>
          <p:nvPr/>
        </p:nvSpPr>
        <p:spPr bwMode="auto">
          <a:xfrm>
            <a:off x="3252788" y="50292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10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tỷ</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11"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2052639" y="5065714"/>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3" name="cached_combo42.wav"/>
            </a:hlinkHover>
          </p:cNvPr>
          <p:cNvSpPr>
            <a:spLocks noChangeArrowheads="1"/>
          </p:cNvSpPr>
          <p:nvPr/>
        </p:nvSpPr>
        <p:spPr bwMode="auto">
          <a:xfrm>
            <a:off x="2128838" y="51022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5" name="WordArt 226"/>
          <p:cNvSpPr>
            <a:spLocks noChangeArrowheads="1" noChangeShapeType="1" noTextEdit="1"/>
          </p:cNvSpPr>
          <p:nvPr/>
        </p:nvSpPr>
        <p:spPr bwMode="auto">
          <a:xfrm>
            <a:off x="2286001" y="5181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c</a:t>
            </a:r>
            <a:endPar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endParaRP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1" i="0" u="none" strike="noStrike" kern="10" cap="none" spc="0" normalizeH="0" baseline="0" noProof="0" dirty="0" err="1">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rPr>
              <a:t>Câu</a:t>
            </a:r>
            <a:r>
              <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rPr>
              <a:t> </a:t>
            </a:r>
            <a:r>
              <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VNI-Times"/>
                <a:ea typeface="+mn-ea"/>
                <a:cs typeface="Arial" panose="020B0604020202020204"/>
                <a:sym typeface="Arial" panose="020B0604020202020204"/>
              </a:rPr>
              <a:t>2</a:t>
            </a:r>
            <a:endPar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VNI-Times"/>
              <a:ea typeface="+mn-ea"/>
              <a:cs typeface="Arial" panose="020B0604020202020204"/>
              <a:sym typeface="Arial" panose="020B0604020202020204"/>
            </a:endParaRPr>
          </a:p>
        </p:txBody>
      </p:sp>
      <p:pic>
        <p:nvPicPr>
          <p:cNvPr id="11285" name="Picture 29" descr="Picture1"/>
          <p:cNvPicPr>
            <a:picLocks noChangeArrowheads="1" noCrop="1"/>
          </p:cNvPicPr>
          <p:nvPr/>
        </p:nvPicPr>
        <p:blipFill>
          <a:blip r:embed="rId4"/>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32" descr="Bellcoll">
            <a:hlinkClick r:id="" action="ppaction://hlinkshowjump?jump=firstslide"/>
          </p:cNvPr>
          <p:cNvPicPr>
            <a:picLocks noChangeAspect="1" noChangeArrowheads="1" noCrop="1"/>
          </p:cNvPicPr>
          <p:nvPr/>
        </p:nvPicPr>
        <p:blipFill>
          <a:blip r:embed="rId5"/>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1</a:t>
            </a: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2</a:t>
            </a: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3</a:t>
            </a: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4</a:t>
            </a: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06" name="WordArt 38"/>
          <p:cNvSpPr>
            <a:spLocks noChangeArrowheads="1" noChangeShapeType="1" noTextEdit="1"/>
          </p:cNvSpPr>
          <p:nvPr/>
        </p:nvSpPr>
        <p:spPr bwMode="auto">
          <a:xfrm>
            <a:off x="9507538" y="306705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5</a:t>
            </a: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grpSp>
        <p:nvGrpSpPr>
          <p:cNvPr id="16" name="Group 56"/>
          <p:cNvGrpSpPr/>
          <p:nvPr/>
        </p:nvGrpSpPr>
        <p:grpSpPr bwMode="auto">
          <a:xfrm>
            <a:off x="9067800" y="3810000"/>
            <a:ext cx="1752600" cy="1752600"/>
            <a:chOff x="4866" y="816"/>
            <a:chExt cx="1104" cy="1104"/>
          </a:xfrm>
        </p:grpSpPr>
        <p:sp>
          <p:nvSpPr>
            <p:cNvPr id="11299"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panose="020B0604020202020204"/>
                <a:sym typeface="Arial" panose="020B0604020202020204"/>
              </a:endParaRPr>
            </a:p>
          </p:txBody>
        </p:sp>
        <p:sp>
          <p:nvSpPr>
            <p:cNvPr id="1130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err="1">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Hết</a:t>
              </a:r>
              <a:r>
                <a:rPr kumimoji="0" lang="en-US" sz="3600" b="0" i="0" u="none" strike="noStrike" kern="10" cap="none" spc="0" normalizeH="0" baseline="0" noProof="0" dirty="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0" i="0" u="none" strike="noStrike" kern="10" cap="none" spc="0" normalizeH="0" baseline="0" noProof="0" dirty="0" err="1">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giờ</a:t>
              </a:r>
              <a:endParaRPr kumimoji="0" lang="en-US" sz="3600" b="0" i="0" u="none" strike="noStrike" kern="10" cap="none" spc="0" normalizeH="0" baseline="0" noProof="0" dirty="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sp>
        <p:nvSpPr>
          <p:cNvPr id="11298"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Rung chuông vàng</a:t>
            </a:r>
            <a:endParaRPr kumimoji="0" lang="en-US" sz="3600" b="0" i="0" u="none" strike="noStrike" kern="10" cap="none" spc="0" normalizeH="0" baseline="0" noProof="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ustDataLst>
      <p:tags r:id="rId6"/>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16"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8"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8"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7206"/>
                                        </p:tgtEl>
                                        <p:attrNameLst>
                                          <p:attrName>style.visibility</p:attrName>
                                        </p:attrNameLst>
                                      </p:cBhvr>
                                      <p:to>
                                        <p:strVal val="visible"/>
                                      </p:to>
                                    </p:set>
                                    <p:animEffect transition="in" filter="dissolve">
                                      <p:cBhvr>
                                        <p:cTn id="70" dur="500"/>
                                        <p:tgtEl>
                                          <p:spTgt spid="7206"/>
                                        </p:tgtEl>
                                      </p:cBhvr>
                                    </p:animEffect>
                                  </p:childTnLst>
                                  <p:subTnLst>
                                    <p:audio>
                                      <p:cMediaNode>
                                        <p:cTn display="0" masterRel="sameClick">
                                          <p:stCondLst>
                                            <p:cond evt="begin" delay="0">
                                              <p:tn val="68"/>
                                            </p:cond>
                                          </p:stCondLst>
                                          <p:endCondLst>
                                            <p:cond evt="onStopAudio" delay="0">
                                              <p:tgtEl>
                                                <p:sldTgt/>
                                              </p:tgtEl>
                                            </p:cond>
                                          </p:endCondLst>
                                        </p:cTn>
                                        <p:tgtEl>
                                          <p:sndTgt r:embed="rId9" name="camera.wav"/>
                                        </p:tgtEl>
                                      </p:cMediaNode>
                                    </p:audio>
                                  </p:subTnLst>
                                </p:cTn>
                              </p:par>
                            </p:childTnLst>
                          </p:cTn>
                        </p:par>
                        <p:par>
                          <p:cTn id="71" fill="hold">
                            <p:stCondLst>
                              <p:cond delay="500"/>
                            </p:stCondLst>
                            <p:childTnLst>
                              <p:par>
                                <p:cTn id="72" presetID="53" presetClass="exit" presetSubtype="16" fill="hold" nodeType="afterEffect">
                                  <p:stCondLst>
                                    <p:cond delay="0"/>
                                  </p:stCondLst>
                                  <p:childTnLst>
                                    <p:anim calcmode="lin" valueType="num">
                                      <p:cBhvr>
                                        <p:cTn id="73" dur="500"/>
                                        <p:tgtEl>
                                          <p:spTgt spid="7206"/>
                                        </p:tgtEl>
                                        <p:attrNameLst>
                                          <p:attrName>ppt_w</p:attrName>
                                        </p:attrNameLst>
                                      </p:cBhvr>
                                      <p:tavLst>
                                        <p:tav tm="0">
                                          <p:val>
                                            <p:strVal val="ppt_w"/>
                                          </p:val>
                                        </p:tav>
                                        <p:tav tm="100000">
                                          <p:val>
                                            <p:fltVal val="0"/>
                                          </p:val>
                                        </p:tav>
                                      </p:tavLst>
                                    </p:anim>
                                    <p:anim calcmode="lin" valueType="num">
                                      <p:cBhvr>
                                        <p:cTn id="74" dur="500"/>
                                        <p:tgtEl>
                                          <p:spTgt spid="7206"/>
                                        </p:tgtEl>
                                        <p:attrNameLst>
                                          <p:attrName>ppt_h</p:attrName>
                                        </p:attrNameLst>
                                      </p:cBhvr>
                                      <p:tavLst>
                                        <p:tav tm="0">
                                          <p:val>
                                            <p:strVal val="ppt_h"/>
                                          </p:val>
                                        </p:tav>
                                        <p:tav tm="100000">
                                          <p:val>
                                            <p:fltVal val="0"/>
                                          </p:val>
                                        </p:tav>
                                      </p:tavLst>
                                    </p:anim>
                                    <p:animEffect transition="out" filter="fade">
                                      <p:cBhvr>
                                        <p:cTn id="75" dur="500"/>
                                        <p:tgtEl>
                                          <p:spTgt spid="7206"/>
                                        </p:tgtEl>
                                      </p:cBhvr>
                                    </p:animEffect>
                                    <p:set>
                                      <p:cBhvr>
                                        <p:cTn id="76" dur="1" fill="hold">
                                          <p:stCondLst>
                                            <p:cond delay="499"/>
                                          </p:stCondLst>
                                        </p:cTn>
                                        <p:tgtEl>
                                          <p:spTgt spid="7206"/>
                                        </p:tgtEl>
                                        <p:attrNameLst>
                                          <p:attrName>style.visibility</p:attrName>
                                        </p:attrNameLst>
                                      </p:cBhvr>
                                      <p:to>
                                        <p:strVal val="hidden"/>
                                      </p:to>
                                    </p:set>
                                  </p:childTnLst>
                                </p:cTn>
                              </p:par>
                            </p:childTnLst>
                          </p:cTn>
                        </p:par>
                        <p:par>
                          <p:cTn id="77" fill="hold">
                            <p:stCondLst>
                              <p:cond delay="1000"/>
                            </p:stCondLst>
                            <p:childTnLst>
                              <p:par>
                                <p:cTn id="78" presetID="9" presetClass="entr" presetSubtype="0" fill="hold" nodeType="afterEffect">
                                  <p:stCondLst>
                                    <p:cond delay="0"/>
                                  </p:stCondLst>
                                  <p:childTnLst>
                                    <p:set>
                                      <p:cBhvr>
                                        <p:cTn id="79" dur="1" fill="hold">
                                          <p:stCondLst>
                                            <p:cond delay="0"/>
                                          </p:stCondLst>
                                        </p:cTn>
                                        <p:tgtEl>
                                          <p:spTgt spid="7205"/>
                                        </p:tgtEl>
                                        <p:attrNameLst>
                                          <p:attrName>style.visibility</p:attrName>
                                        </p:attrNameLst>
                                      </p:cBhvr>
                                      <p:to>
                                        <p:strVal val="visible"/>
                                      </p:to>
                                    </p:set>
                                    <p:animEffect transition="in" filter="dissolve">
                                      <p:cBhvr>
                                        <p:cTn id="80" dur="500"/>
                                        <p:tgtEl>
                                          <p:spTgt spid="7205"/>
                                        </p:tgtEl>
                                      </p:cBhvr>
                                    </p:animEffect>
                                  </p:childTnLst>
                                  <p:subTnLst>
                                    <p:audio>
                                      <p:cMediaNode>
                                        <p:cTn display="0" masterRel="sameClick">
                                          <p:stCondLst>
                                            <p:cond evt="begin" delay="0">
                                              <p:tn val="78"/>
                                            </p:cond>
                                          </p:stCondLst>
                                          <p:endCondLst>
                                            <p:cond evt="onStopAudio" delay="0">
                                              <p:tgtEl>
                                                <p:sldTgt/>
                                              </p:tgtEl>
                                            </p:cond>
                                          </p:endCondLst>
                                        </p:cTn>
                                        <p:tgtEl>
                                          <p:sndTgt r:embed="rId9" name="camera.wav"/>
                                        </p:tgtEl>
                                      </p:cMediaNode>
                                    </p:audio>
                                  </p:subTnLst>
                                </p:cTn>
                              </p:par>
                            </p:childTnLst>
                          </p:cTn>
                        </p:par>
                        <p:par>
                          <p:cTn id="81" fill="hold">
                            <p:stCondLst>
                              <p:cond delay="1500"/>
                            </p:stCondLst>
                            <p:childTnLst>
                              <p:par>
                                <p:cTn id="82" presetID="53" presetClass="exit" presetSubtype="16" fill="hold" nodeType="afterEffect">
                                  <p:stCondLst>
                                    <p:cond delay="0"/>
                                  </p:stCondLst>
                                  <p:childTnLst>
                                    <p:anim calcmode="lin" valueType="num">
                                      <p:cBhvr>
                                        <p:cTn id="83" dur="500"/>
                                        <p:tgtEl>
                                          <p:spTgt spid="7205"/>
                                        </p:tgtEl>
                                        <p:attrNameLst>
                                          <p:attrName>ppt_w</p:attrName>
                                        </p:attrNameLst>
                                      </p:cBhvr>
                                      <p:tavLst>
                                        <p:tav tm="0">
                                          <p:val>
                                            <p:strVal val="ppt_w"/>
                                          </p:val>
                                        </p:tav>
                                        <p:tav tm="100000">
                                          <p:val>
                                            <p:fltVal val="0"/>
                                          </p:val>
                                        </p:tav>
                                      </p:tavLst>
                                    </p:anim>
                                    <p:anim calcmode="lin" valueType="num">
                                      <p:cBhvr>
                                        <p:cTn id="84" dur="500"/>
                                        <p:tgtEl>
                                          <p:spTgt spid="7205"/>
                                        </p:tgtEl>
                                        <p:attrNameLst>
                                          <p:attrName>ppt_h</p:attrName>
                                        </p:attrNameLst>
                                      </p:cBhvr>
                                      <p:tavLst>
                                        <p:tav tm="0">
                                          <p:val>
                                            <p:strVal val="ppt_h"/>
                                          </p:val>
                                        </p:tav>
                                        <p:tav tm="100000">
                                          <p:val>
                                            <p:fltVal val="0"/>
                                          </p:val>
                                        </p:tav>
                                      </p:tavLst>
                                    </p:anim>
                                    <p:animEffect transition="out" filter="fade">
                                      <p:cBhvr>
                                        <p:cTn id="85" dur="500"/>
                                        <p:tgtEl>
                                          <p:spTgt spid="7205"/>
                                        </p:tgtEl>
                                      </p:cBhvr>
                                    </p:animEffect>
                                    <p:set>
                                      <p:cBhvr>
                                        <p:cTn id="86" dur="1" fill="hold">
                                          <p:stCondLst>
                                            <p:cond delay="499"/>
                                          </p:stCondLst>
                                        </p:cTn>
                                        <p:tgtEl>
                                          <p:spTgt spid="7205"/>
                                        </p:tgtEl>
                                        <p:attrNameLst>
                                          <p:attrName>style.visibility</p:attrName>
                                        </p:attrNameLst>
                                      </p:cBhvr>
                                      <p:to>
                                        <p:strVal val="hidden"/>
                                      </p:to>
                                    </p:set>
                                  </p:childTnLst>
                                </p:cTn>
                              </p:par>
                            </p:childTnLst>
                          </p:cTn>
                        </p:par>
                        <p:par>
                          <p:cTn id="87" fill="hold">
                            <p:stCondLst>
                              <p:cond delay="2000"/>
                            </p:stCondLst>
                            <p:childTnLst>
                              <p:par>
                                <p:cTn id="88" presetID="9" presetClass="entr" presetSubtype="0" fill="hold" nodeType="afterEffect">
                                  <p:stCondLst>
                                    <p:cond delay="0"/>
                                  </p:stCondLst>
                                  <p:childTnLst>
                                    <p:set>
                                      <p:cBhvr>
                                        <p:cTn id="89" dur="1" fill="hold">
                                          <p:stCondLst>
                                            <p:cond delay="0"/>
                                          </p:stCondLst>
                                        </p:cTn>
                                        <p:tgtEl>
                                          <p:spTgt spid="7204"/>
                                        </p:tgtEl>
                                        <p:attrNameLst>
                                          <p:attrName>style.visibility</p:attrName>
                                        </p:attrNameLst>
                                      </p:cBhvr>
                                      <p:to>
                                        <p:strVal val="visible"/>
                                      </p:to>
                                    </p:set>
                                    <p:animEffect transition="in" filter="dissolve">
                                      <p:cBhvr>
                                        <p:cTn id="90" dur="500"/>
                                        <p:tgtEl>
                                          <p:spTgt spid="7204"/>
                                        </p:tgtEl>
                                      </p:cBhvr>
                                    </p:animEffect>
                                  </p:childTnLst>
                                  <p:subTnLst>
                                    <p:audio>
                                      <p:cMediaNode>
                                        <p:cTn display="0" masterRel="sameClick">
                                          <p:stCondLst>
                                            <p:cond evt="begin" delay="0">
                                              <p:tn val="88"/>
                                            </p:cond>
                                          </p:stCondLst>
                                          <p:endCondLst>
                                            <p:cond evt="onStopAudio" delay="0">
                                              <p:tgtEl>
                                                <p:sldTgt/>
                                              </p:tgtEl>
                                            </p:cond>
                                          </p:endCondLst>
                                        </p:cTn>
                                        <p:tgtEl>
                                          <p:sndTgt r:embed="rId9" name="camera.wav"/>
                                        </p:tgtEl>
                                      </p:cMediaNode>
                                    </p:audio>
                                  </p:subTnLst>
                                </p:cTn>
                              </p:par>
                            </p:childTnLst>
                          </p:cTn>
                        </p:par>
                        <p:par>
                          <p:cTn id="91" fill="hold">
                            <p:stCondLst>
                              <p:cond delay="2500"/>
                            </p:stCondLst>
                            <p:childTnLst>
                              <p:par>
                                <p:cTn id="92" presetID="53" presetClass="exit" presetSubtype="16" fill="hold" nodeType="afterEffect">
                                  <p:stCondLst>
                                    <p:cond delay="0"/>
                                  </p:stCondLst>
                                  <p:childTnLst>
                                    <p:anim calcmode="lin" valueType="num">
                                      <p:cBhvr>
                                        <p:cTn id="93" dur="500"/>
                                        <p:tgtEl>
                                          <p:spTgt spid="7204"/>
                                        </p:tgtEl>
                                        <p:attrNameLst>
                                          <p:attrName>ppt_w</p:attrName>
                                        </p:attrNameLst>
                                      </p:cBhvr>
                                      <p:tavLst>
                                        <p:tav tm="0">
                                          <p:val>
                                            <p:strVal val="ppt_w"/>
                                          </p:val>
                                        </p:tav>
                                        <p:tav tm="100000">
                                          <p:val>
                                            <p:fltVal val="0"/>
                                          </p:val>
                                        </p:tav>
                                      </p:tavLst>
                                    </p:anim>
                                    <p:anim calcmode="lin" valueType="num">
                                      <p:cBhvr>
                                        <p:cTn id="94" dur="500"/>
                                        <p:tgtEl>
                                          <p:spTgt spid="7204"/>
                                        </p:tgtEl>
                                        <p:attrNameLst>
                                          <p:attrName>ppt_h</p:attrName>
                                        </p:attrNameLst>
                                      </p:cBhvr>
                                      <p:tavLst>
                                        <p:tav tm="0">
                                          <p:val>
                                            <p:strVal val="ppt_h"/>
                                          </p:val>
                                        </p:tav>
                                        <p:tav tm="100000">
                                          <p:val>
                                            <p:fltVal val="0"/>
                                          </p:val>
                                        </p:tav>
                                      </p:tavLst>
                                    </p:anim>
                                    <p:animEffect transition="out" filter="fade">
                                      <p:cBhvr>
                                        <p:cTn id="95" dur="500"/>
                                        <p:tgtEl>
                                          <p:spTgt spid="7204"/>
                                        </p:tgtEl>
                                      </p:cBhvr>
                                    </p:animEffect>
                                    <p:set>
                                      <p:cBhvr>
                                        <p:cTn id="96" dur="1" fill="hold">
                                          <p:stCondLst>
                                            <p:cond delay="499"/>
                                          </p:stCondLst>
                                        </p:cTn>
                                        <p:tgtEl>
                                          <p:spTgt spid="7204"/>
                                        </p:tgtEl>
                                        <p:attrNameLst>
                                          <p:attrName>style.visibility</p:attrName>
                                        </p:attrNameLst>
                                      </p:cBhvr>
                                      <p:to>
                                        <p:strVal val="hidden"/>
                                      </p:to>
                                    </p:set>
                                  </p:childTnLst>
                                </p:cTn>
                              </p:par>
                            </p:childTnLst>
                          </p:cTn>
                        </p:par>
                        <p:par>
                          <p:cTn id="97" fill="hold">
                            <p:stCondLst>
                              <p:cond delay="3000"/>
                            </p:stCondLst>
                            <p:childTnLst>
                              <p:par>
                                <p:cTn id="98" presetID="9" presetClass="entr" presetSubtype="0" fill="hold" nodeType="afterEffect">
                                  <p:stCondLst>
                                    <p:cond delay="0"/>
                                  </p:stCondLst>
                                  <p:childTnLst>
                                    <p:set>
                                      <p:cBhvr>
                                        <p:cTn id="99" dur="1" fill="hold">
                                          <p:stCondLst>
                                            <p:cond delay="0"/>
                                          </p:stCondLst>
                                        </p:cTn>
                                        <p:tgtEl>
                                          <p:spTgt spid="7203"/>
                                        </p:tgtEl>
                                        <p:attrNameLst>
                                          <p:attrName>style.visibility</p:attrName>
                                        </p:attrNameLst>
                                      </p:cBhvr>
                                      <p:to>
                                        <p:strVal val="visible"/>
                                      </p:to>
                                    </p:set>
                                    <p:animEffect transition="in" filter="dissolve">
                                      <p:cBhvr>
                                        <p:cTn id="100" dur="500"/>
                                        <p:tgtEl>
                                          <p:spTgt spid="7203"/>
                                        </p:tgtEl>
                                      </p:cBhvr>
                                    </p:animEffect>
                                  </p:childTnLst>
                                  <p:subTnLst>
                                    <p:audio>
                                      <p:cMediaNode>
                                        <p:cTn display="0" masterRel="sameClick">
                                          <p:stCondLst>
                                            <p:cond evt="begin" delay="0">
                                              <p:tn val="98"/>
                                            </p:cond>
                                          </p:stCondLst>
                                          <p:endCondLst>
                                            <p:cond evt="onStopAudio" delay="0">
                                              <p:tgtEl>
                                                <p:sldTgt/>
                                              </p:tgtEl>
                                            </p:cond>
                                          </p:endCondLst>
                                        </p:cTn>
                                        <p:tgtEl>
                                          <p:sndTgt r:embed="rId9" name="camera.wav"/>
                                        </p:tgtEl>
                                      </p:cMediaNode>
                                    </p:audio>
                                  </p:subTnLst>
                                </p:cTn>
                              </p:par>
                            </p:childTnLst>
                          </p:cTn>
                        </p:par>
                        <p:par>
                          <p:cTn id="101" fill="hold">
                            <p:stCondLst>
                              <p:cond delay="3500"/>
                            </p:stCondLst>
                            <p:childTnLst>
                              <p:par>
                                <p:cTn id="102" presetID="53" presetClass="exit" presetSubtype="16" fill="hold" nodeType="afterEffect">
                                  <p:stCondLst>
                                    <p:cond delay="0"/>
                                  </p:stCondLst>
                                  <p:childTnLst>
                                    <p:anim calcmode="lin" valueType="num">
                                      <p:cBhvr>
                                        <p:cTn id="103" dur="500"/>
                                        <p:tgtEl>
                                          <p:spTgt spid="7203"/>
                                        </p:tgtEl>
                                        <p:attrNameLst>
                                          <p:attrName>ppt_w</p:attrName>
                                        </p:attrNameLst>
                                      </p:cBhvr>
                                      <p:tavLst>
                                        <p:tav tm="0">
                                          <p:val>
                                            <p:strVal val="ppt_w"/>
                                          </p:val>
                                        </p:tav>
                                        <p:tav tm="100000">
                                          <p:val>
                                            <p:fltVal val="0"/>
                                          </p:val>
                                        </p:tav>
                                      </p:tavLst>
                                    </p:anim>
                                    <p:anim calcmode="lin" valueType="num">
                                      <p:cBhvr>
                                        <p:cTn id="104" dur="500"/>
                                        <p:tgtEl>
                                          <p:spTgt spid="7203"/>
                                        </p:tgtEl>
                                        <p:attrNameLst>
                                          <p:attrName>ppt_h</p:attrName>
                                        </p:attrNameLst>
                                      </p:cBhvr>
                                      <p:tavLst>
                                        <p:tav tm="0">
                                          <p:val>
                                            <p:strVal val="ppt_h"/>
                                          </p:val>
                                        </p:tav>
                                        <p:tav tm="100000">
                                          <p:val>
                                            <p:fltVal val="0"/>
                                          </p:val>
                                        </p:tav>
                                      </p:tavLst>
                                    </p:anim>
                                    <p:animEffect transition="out" filter="fade">
                                      <p:cBhvr>
                                        <p:cTn id="105" dur="500"/>
                                        <p:tgtEl>
                                          <p:spTgt spid="7203"/>
                                        </p:tgtEl>
                                      </p:cBhvr>
                                    </p:animEffect>
                                    <p:set>
                                      <p:cBhvr>
                                        <p:cTn id="106" dur="1" fill="hold">
                                          <p:stCondLst>
                                            <p:cond delay="499"/>
                                          </p:stCondLst>
                                        </p:cTn>
                                        <p:tgtEl>
                                          <p:spTgt spid="7203"/>
                                        </p:tgtEl>
                                        <p:attrNameLst>
                                          <p:attrName>style.visibility</p:attrName>
                                        </p:attrNameLst>
                                      </p:cBhvr>
                                      <p:to>
                                        <p:strVal val="hidden"/>
                                      </p:to>
                                    </p:set>
                                  </p:childTnLst>
                                </p:cTn>
                              </p:par>
                            </p:childTnLst>
                          </p:cTn>
                        </p:par>
                        <p:par>
                          <p:cTn id="107" fill="hold">
                            <p:stCondLst>
                              <p:cond delay="4000"/>
                            </p:stCondLst>
                            <p:childTnLst>
                              <p:par>
                                <p:cTn id="108" presetID="9" presetClass="entr" presetSubtype="0" fill="hold" nodeType="afterEffect">
                                  <p:stCondLst>
                                    <p:cond delay="0"/>
                                  </p:stCondLst>
                                  <p:childTnLst>
                                    <p:set>
                                      <p:cBhvr>
                                        <p:cTn id="109" dur="1" fill="hold">
                                          <p:stCondLst>
                                            <p:cond delay="0"/>
                                          </p:stCondLst>
                                        </p:cTn>
                                        <p:tgtEl>
                                          <p:spTgt spid="7202"/>
                                        </p:tgtEl>
                                        <p:attrNameLst>
                                          <p:attrName>style.visibility</p:attrName>
                                        </p:attrNameLst>
                                      </p:cBhvr>
                                      <p:to>
                                        <p:strVal val="visible"/>
                                      </p:to>
                                    </p:set>
                                    <p:animEffect transition="in" filter="dissolve">
                                      <p:cBhvr>
                                        <p:cTn id="110" dur="500"/>
                                        <p:tgtEl>
                                          <p:spTgt spid="7202"/>
                                        </p:tgtEl>
                                      </p:cBhvr>
                                    </p:animEffect>
                                  </p:childTnLst>
                                  <p:subTnLst>
                                    <p:audio>
                                      <p:cMediaNode>
                                        <p:cTn display="0" masterRel="sameClick">
                                          <p:stCondLst>
                                            <p:cond evt="begin" delay="0">
                                              <p:tn val="108"/>
                                            </p:cond>
                                          </p:stCondLst>
                                          <p:endCondLst>
                                            <p:cond evt="onStopAudio" delay="0">
                                              <p:tgtEl>
                                                <p:sldTgt/>
                                              </p:tgtEl>
                                            </p:cond>
                                          </p:endCondLst>
                                        </p:cTn>
                                        <p:tgtEl>
                                          <p:sndTgt r:embed="rId9" name="camera.wav"/>
                                        </p:tgtEl>
                                      </p:cMediaNode>
                                    </p:audio>
                                  </p:subTnLst>
                                </p:cTn>
                              </p:par>
                            </p:childTnLst>
                          </p:cTn>
                        </p:par>
                        <p:par>
                          <p:cTn id="111" fill="hold">
                            <p:stCondLst>
                              <p:cond delay="4500"/>
                            </p:stCondLst>
                            <p:childTnLst>
                              <p:par>
                                <p:cTn id="112" presetID="53" presetClass="exit" presetSubtype="16" fill="hold" nodeType="afterEffect">
                                  <p:stCondLst>
                                    <p:cond delay="0"/>
                                  </p:stCondLst>
                                  <p:childTnLst>
                                    <p:anim calcmode="lin" valueType="num">
                                      <p:cBhvr>
                                        <p:cTn id="113" dur="500"/>
                                        <p:tgtEl>
                                          <p:spTgt spid="7202"/>
                                        </p:tgtEl>
                                        <p:attrNameLst>
                                          <p:attrName>ppt_w</p:attrName>
                                        </p:attrNameLst>
                                      </p:cBhvr>
                                      <p:tavLst>
                                        <p:tav tm="0">
                                          <p:val>
                                            <p:strVal val="ppt_w"/>
                                          </p:val>
                                        </p:tav>
                                        <p:tav tm="100000">
                                          <p:val>
                                            <p:fltVal val="0"/>
                                          </p:val>
                                        </p:tav>
                                      </p:tavLst>
                                    </p:anim>
                                    <p:anim calcmode="lin" valueType="num">
                                      <p:cBhvr>
                                        <p:cTn id="114" dur="500"/>
                                        <p:tgtEl>
                                          <p:spTgt spid="7202"/>
                                        </p:tgtEl>
                                        <p:attrNameLst>
                                          <p:attrName>ppt_h</p:attrName>
                                        </p:attrNameLst>
                                      </p:cBhvr>
                                      <p:tavLst>
                                        <p:tav tm="0">
                                          <p:val>
                                            <p:strVal val="ppt_h"/>
                                          </p:val>
                                        </p:tav>
                                        <p:tav tm="100000">
                                          <p:val>
                                            <p:fltVal val="0"/>
                                          </p:val>
                                        </p:tav>
                                      </p:tavLst>
                                    </p:anim>
                                    <p:animEffect transition="out" filter="fade">
                                      <p:cBhvr>
                                        <p:cTn id="115" dur="500"/>
                                        <p:tgtEl>
                                          <p:spTgt spid="7202"/>
                                        </p:tgtEl>
                                      </p:cBhvr>
                                    </p:animEffect>
                                    <p:set>
                                      <p:cBhvr>
                                        <p:cTn id="116" dur="1" fill="hold">
                                          <p:stCondLst>
                                            <p:cond delay="499"/>
                                          </p:stCondLst>
                                        </p:cTn>
                                        <p:tgtEl>
                                          <p:spTgt spid="7202"/>
                                        </p:tgtEl>
                                        <p:attrNameLst>
                                          <p:attrName>style.visibility</p:attrName>
                                        </p:attrNameLst>
                                      </p:cBhvr>
                                      <p:to>
                                        <p:strVal val="hidden"/>
                                      </p:to>
                                    </p:set>
                                  </p:childTnLst>
                                </p:cTn>
                              </p:par>
                            </p:childTnLst>
                          </p:cTn>
                        </p:par>
                        <p:par>
                          <p:cTn id="117" fill="hold">
                            <p:stCondLst>
                              <p:cond delay="5000"/>
                            </p:stCondLst>
                            <p:childTnLst>
                              <p:par>
                                <p:cTn id="118" presetID="2" presetClass="entr" presetSubtype="4" fill="hold" nodeType="afterEffect">
                                  <p:stCondLst>
                                    <p:cond delay="0"/>
                                  </p:stCondLst>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500" fill="hold"/>
                                        <p:tgtEl>
                                          <p:spTgt spid="16"/>
                                        </p:tgtEl>
                                        <p:attrNameLst>
                                          <p:attrName>ppt_x</p:attrName>
                                        </p:attrNameLst>
                                      </p:cBhvr>
                                      <p:tavLst>
                                        <p:tav tm="0">
                                          <p:val>
                                            <p:strVal val="#ppt_x"/>
                                          </p:val>
                                        </p:tav>
                                        <p:tav tm="100000">
                                          <p:val>
                                            <p:strVal val="#ppt_x"/>
                                          </p:val>
                                        </p:tav>
                                      </p:tavLst>
                                    </p:anim>
                                    <p:anim calcmode="lin" valueType="num">
                                      <p:cBhvr additive="base">
                                        <p:cTn id="1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8"/>
                                            </p:cond>
                                          </p:stCondLst>
                                          <p:endCondLst>
                                            <p:cond evt="onStopAudio" delay="0">
                                              <p:tgtEl>
                                                <p:sldTgt/>
                                              </p:tgtEl>
                                            </p:cond>
                                          </p:endCondLst>
                                        </p:cTn>
                                        <p:tgtEl>
                                          <p:sndTgt r:embed="rId10" name="chimes.wav"/>
                                        </p:tgtEl>
                                      </p:cMediaNode>
                                    </p:audio>
                                  </p:subTnLst>
                                </p:cTn>
                              </p:par>
                            </p:childTnLst>
                          </p:cTn>
                        </p:par>
                      </p:childTnLst>
                    </p:cTn>
                  </p:par>
                  <p:par>
                    <p:cTn id="122" fill="hold">
                      <p:stCondLst>
                        <p:cond delay="indefinite"/>
                      </p:stCondLst>
                      <p:childTnLst>
                        <p:par>
                          <p:cTn id="123" fill="hold">
                            <p:stCondLst>
                              <p:cond delay="0"/>
                            </p:stCondLst>
                            <p:childTnLst>
                              <p:par>
                                <p:cTn id="124" presetID="23" presetClass="emph" presetSubtype="0" fill="hold" grpId="0" nodeType="clickEffect">
                                  <p:stCondLst>
                                    <p:cond delay="0"/>
                                  </p:stCondLst>
                                  <p:iterate type="lt">
                                    <p:tmPct val="0"/>
                                  </p:iterate>
                                  <p:childTnLst>
                                    <p:animClr clrSpc="hsl" dir="cw">
                                      <p:cBhvr override="childStyle">
                                        <p:cTn id="125" dur="500" fill="hold"/>
                                        <p:tgtEl>
                                          <p:spTgt spid="4"/>
                                        </p:tgtEl>
                                        <p:attrNameLst>
                                          <p:attrName>style.color</p:attrName>
                                        </p:attrNameLst>
                                      </p:cBhvr>
                                      <p:by>
                                        <p:hsl h="10842353" s="0" l="0"/>
                                      </p:by>
                                    </p:animClr>
                                    <p:animClr clrSpc="hsl" dir="cw">
                                      <p:cBhvr>
                                        <p:cTn id="126" dur="500" fill="hold"/>
                                        <p:tgtEl>
                                          <p:spTgt spid="4"/>
                                        </p:tgtEl>
                                        <p:attrNameLst>
                                          <p:attrName>fillcolor</p:attrName>
                                        </p:attrNameLst>
                                      </p:cBhvr>
                                      <p:by>
                                        <p:hsl h="10842353" s="0" l="0"/>
                                      </p:by>
                                    </p:animClr>
                                    <p:animClr clrSpc="hsl" dir="cw">
                                      <p:cBhvr>
                                        <p:cTn id="127" dur="500" fill="hold"/>
                                        <p:tgtEl>
                                          <p:spTgt spid="4"/>
                                        </p:tgtEl>
                                        <p:attrNameLst>
                                          <p:attrName>stroke.color</p:attrName>
                                        </p:attrNameLst>
                                      </p:cBhvr>
                                      <p:by>
                                        <p:hsl h="10842353" s="0" l="0"/>
                                      </p:by>
                                    </p:animClr>
                                    <p:set>
                                      <p:cBhvr>
                                        <p:cTn id="128" dur="500" fill="hold"/>
                                        <p:tgtEl>
                                          <p:spTgt spid="4"/>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11" name="FELIZ2.WAV"/>
                                        </p:tgtEl>
                                      </p:cMediaNode>
                                    </p:audio>
                                  </p:subTnLst>
                                </p:cTn>
                              </p:par>
                              <p:par>
                                <p:cTn id="129" presetID="2" presetClass="exit" presetSubtype="4" fill="hold" nodeType="withEffect">
                                  <p:stCondLst>
                                    <p:cond delay="0"/>
                                  </p:stCondLst>
                                  <p:childTnLst>
                                    <p:anim calcmode="lin" valueType="num">
                                      <p:cBhvr additive="base">
                                        <p:cTn id="130" dur="500"/>
                                        <p:tgtEl>
                                          <p:spTgt spid="16"/>
                                        </p:tgtEl>
                                        <p:attrNameLst>
                                          <p:attrName>ppt_x</p:attrName>
                                        </p:attrNameLst>
                                      </p:cBhvr>
                                      <p:tavLst>
                                        <p:tav tm="0">
                                          <p:val>
                                            <p:strVal val="ppt_x"/>
                                          </p:val>
                                        </p:tav>
                                        <p:tav tm="100000">
                                          <p:val>
                                            <p:strVal val="ppt_x"/>
                                          </p:val>
                                        </p:tav>
                                      </p:tavLst>
                                    </p:anim>
                                    <p:anim calcmode="lin" valueType="num">
                                      <p:cBhvr additive="base">
                                        <p:cTn id="131" dur="500"/>
                                        <p:tgtEl>
                                          <p:spTgt spid="16"/>
                                        </p:tgtEl>
                                        <p:attrNameLst>
                                          <p:attrName>ppt_y</p:attrName>
                                        </p:attrNameLst>
                                      </p:cBhvr>
                                      <p:tavLst>
                                        <p:tav tm="0">
                                          <p:val>
                                            <p:strVal val="ppt_y"/>
                                          </p:val>
                                        </p:tav>
                                        <p:tav tm="100000">
                                          <p:val>
                                            <p:strVal val="1+ppt_h/2"/>
                                          </p:val>
                                        </p:tav>
                                      </p:tavLst>
                                    </p:anim>
                                    <p:set>
                                      <p:cBhvr>
                                        <p:cTn id="132" dur="1" fill="hold">
                                          <p:stCondLst>
                                            <p:cond delay="499"/>
                                          </p:stCondLst>
                                        </p:cTn>
                                        <p:tgtEl>
                                          <p:spTgt spid="16"/>
                                        </p:tgtEl>
                                        <p:attrNameLst>
                                          <p:attrName>style.visibility</p:attrName>
                                        </p:attrNameLst>
                                      </p:cBhvr>
                                      <p:to>
                                        <p:strVal val="hidden"/>
                                      </p:to>
                                    </p:set>
                                  </p:childTnLst>
                                </p:cTn>
                              </p:par>
                              <p:par>
                                <p:cTn id="133" presetID="34" presetClass="emph" presetSubtype="0" fill="hold" grpId="1" nodeType="withEffect">
                                  <p:stCondLst>
                                    <p:cond delay="0"/>
                                  </p:stCondLst>
                                  <p:iterate type="lt">
                                    <p:tmPct val="10000"/>
                                  </p:iterate>
                                  <p:childTnLst>
                                    <p:animMotion origin="layout" path="M 0.0 0.0 L 0.0 -0.07213" pathEditMode="relative" ptsTypes="">
                                      <p:cBhvr>
                                        <p:cTn id="134" dur="250" accel="50000" decel="50000" autoRev="1" fill="hold">
                                          <p:stCondLst>
                                            <p:cond delay="0"/>
                                          </p:stCondLst>
                                        </p:cTn>
                                        <p:tgtEl>
                                          <p:spTgt spid="4"/>
                                        </p:tgtEl>
                                        <p:attrNameLst>
                                          <p:attrName>ppt_x</p:attrName>
                                          <p:attrName>ppt_y</p:attrName>
                                        </p:attrNameLst>
                                      </p:cBhvr>
                                    </p:animMotion>
                                    <p:animRot by="1500000">
                                      <p:cBhvr>
                                        <p:cTn id="135" dur="125" fill="hold">
                                          <p:stCondLst>
                                            <p:cond delay="0"/>
                                          </p:stCondLst>
                                        </p:cTn>
                                        <p:tgtEl>
                                          <p:spTgt spid="4"/>
                                        </p:tgtEl>
                                        <p:attrNameLst>
                                          <p:attrName>r</p:attrName>
                                        </p:attrNameLst>
                                      </p:cBhvr>
                                    </p:animRot>
                                    <p:animRot by="-1500000">
                                      <p:cBhvr>
                                        <p:cTn id="136" dur="125" fill="hold">
                                          <p:stCondLst>
                                            <p:cond delay="125"/>
                                          </p:stCondLst>
                                        </p:cTn>
                                        <p:tgtEl>
                                          <p:spTgt spid="4"/>
                                        </p:tgtEl>
                                        <p:attrNameLst>
                                          <p:attrName>r</p:attrName>
                                        </p:attrNameLst>
                                      </p:cBhvr>
                                    </p:animRot>
                                    <p:animRot by="-1500000">
                                      <p:cBhvr>
                                        <p:cTn id="137" dur="125" fill="hold">
                                          <p:stCondLst>
                                            <p:cond delay="250"/>
                                          </p:stCondLst>
                                        </p:cTn>
                                        <p:tgtEl>
                                          <p:spTgt spid="4"/>
                                        </p:tgtEl>
                                        <p:attrNameLst>
                                          <p:attrName>r</p:attrName>
                                        </p:attrNameLst>
                                      </p:cBhvr>
                                    </p:animRot>
                                    <p:animRot by="1500000">
                                      <p:cBhvr>
                                        <p:cTn id="13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lang="en-US" altLang="en-US" sz="3600" b="1" dirty="0" err="1">
                <a:solidFill>
                  <a:prstClr val="white"/>
                </a:solidFill>
                <a:latin typeface="Times New Roman" panose="02020603050405020304" pitchFamily="18" charset="0"/>
                <a:cs typeface="Arial" panose="020B0604020202020204"/>
                <a:sym typeface="Arial" panose="020B0604020202020204"/>
              </a:rPr>
              <a:t>Đọc</a:t>
            </a:r>
            <a:r>
              <a:rPr lang="en-US" altLang="en-US" sz="3600" b="1" dirty="0">
                <a:solidFill>
                  <a:prstClr val="white"/>
                </a:solidFill>
                <a:latin typeface="Times New Roman" panose="02020603050405020304" pitchFamily="18" charset="0"/>
                <a:cs typeface="Arial" panose="020B0604020202020204"/>
                <a:sym typeface="Arial" panose="020B0604020202020204"/>
              </a:rPr>
              <a:t> </a:t>
            </a:r>
            <a:r>
              <a:rPr lang="en-US" altLang="en-US" sz="3600" b="1" dirty="0" err="1">
                <a:solidFill>
                  <a:prstClr val="white"/>
                </a:solidFill>
                <a:latin typeface="Times New Roman" panose="02020603050405020304" pitchFamily="18" charset="0"/>
                <a:cs typeface="Arial" panose="020B0604020202020204"/>
                <a:sym typeface="Arial" panose="020B0604020202020204"/>
              </a:rPr>
              <a:t>số</a:t>
            </a:r>
            <a:r>
              <a:rPr lang="en-US" altLang="en-US" sz="3600" b="1" dirty="0">
                <a:solidFill>
                  <a:prstClr val="white"/>
                </a:solidFill>
                <a:latin typeface="Times New Roman" panose="02020603050405020304" pitchFamily="18" charset="0"/>
                <a:cs typeface="Arial" panose="020B0604020202020204"/>
                <a:sym typeface="Arial" panose="020B0604020202020204"/>
              </a:rPr>
              <a:t> </a:t>
            </a:r>
            <a:r>
              <a:rPr lang="en-US" altLang="en-US" sz="3600" b="1" dirty="0" err="1">
                <a:solidFill>
                  <a:prstClr val="white"/>
                </a:solidFill>
                <a:latin typeface="Times New Roman" panose="02020603050405020304" pitchFamily="18" charset="0"/>
                <a:cs typeface="Arial" panose="020B0604020202020204"/>
                <a:sym typeface="Arial" panose="020B0604020202020204"/>
              </a:rPr>
              <a:t>sau</a:t>
            </a:r>
            <a:r>
              <a:rPr lang="en-US" altLang="en-US" sz="3600" b="1" dirty="0">
                <a:solidFill>
                  <a:prstClr val="white"/>
                </a:solidFill>
                <a:latin typeface="Times New Roman" panose="02020603050405020304" pitchFamily="18" charset="0"/>
                <a:cs typeface="Arial" panose="020B0604020202020204"/>
                <a:sym typeface="Arial" panose="020B0604020202020204"/>
              </a:rPr>
              <a:t>:</a:t>
            </a:r>
            <a:endParaRPr lang="en-US" altLang="en-US" sz="3600" b="1" dirty="0">
              <a:solidFill>
                <a:prstClr val="white"/>
              </a:solidFill>
              <a:latin typeface="Times New Roman" panose="02020603050405020304" pitchFamily="18" charset="0"/>
              <a:cs typeface="Arial" panose="020B0604020202020204"/>
              <a:sym typeface="Arial" panose="020B0604020202020204"/>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45</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000 0000</a:t>
            </a:r>
            <a:endPar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grpSp>
        <p:nvGrpSpPr>
          <p:cNvPr id="12291" name="Group 51"/>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232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anose="020B7200000000000000" pitchFamily="34" charset="0"/>
                <a:ea typeface="+mn-ea"/>
                <a:cs typeface="Arial" panose="020B0604020202020204"/>
                <a:sym typeface="Arial" panose="020B0604020202020204"/>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Bốn</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mươi</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39"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3"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A</a:t>
            </a:r>
            <a:endPar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endParaRPr>
          </a:p>
        </p:txBody>
      </p:sp>
      <p:sp>
        <p:nvSpPr>
          <p:cNvPr id="4" name="AutoShape 51"/>
          <p:cNvSpPr>
            <a:spLocks noChangeArrowheads="1"/>
          </p:cNvSpPr>
          <p:nvPr/>
        </p:nvSpPr>
        <p:spPr bwMode="auto">
          <a:xfrm>
            <a:off x="3214688" y="5343525"/>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lang="en-US" altLang="en-US" sz="2800" b="1" dirty="0" err="1">
                <a:solidFill>
                  <a:prstClr val="white"/>
                </a:solidFill>
                <a:latin typeface="Times New Roman" panose="02020603050405020304" pitchFamily="18" charset="0"/>
                <a:cs typeface="Arial" panose="020B0604020202020204"/>
                <a:sym typeface="Arial" panose="020B0604020202020204"/>
              </a:rPr>
              <a:t>Bốn</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mươi</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lăm</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5"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2014539" y="5380039"/>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3" name="cached_combo42.wav"/>
            </a:hlinkHover>
          </p:cNvPr>
          <p:cNvSpPr>
            <a:spLocks noChangeArrowheads="1"/>
          </p:cNvSpPr>
          <p:nvPr/>
        </p:nvSpPr>
        <p:spPr bwMode="auto">
          <a:xfrm>
            <a:off x="2090738" y="54927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9" name="AutoShape 51"/>
          <p:cNvSpPr>
            <a:spLocks noChangeArrowheads="1"/>
          </p:cNvSpPr>
          <p:nvPr/>
        </p:nvSpPr>
        <p:spPr bwMode="auto">
          <a:xfrm>
            <a:off x="3186113" y="4181475"/>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lang="en-US" altLang="en-US" sz="2800" b="1" dirty="0" err="1">
                <a:solidFill>
                  <a:prstClr val="white"/>
                </a:solidFill>
                <a:latin typeface="Times New Roman" panose="02020603050405020304" pitchFamily="18" charset="0"/>
                <a:cs typeface="Arial" panose="020B0604020202020204"/>
                <a:sym typeface="Arial" panose="020B0604020202020204"/>
              </a:rPr>
              <a:t>Bốn</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trăm</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năm</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mươi</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11" name="Picture 37" descr="Blue_chapterlist"/>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1985964" y="4217989"/>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3" name="cached_combo42.wav"/>
            </a:hlinkHover>
          </p:cNvPr>
          <p:cNvSpPr>
            <a:spLocks noChangeArrowheads="1"/>
          </p:cNvSpPr>
          <p:nvPr/>
        </p:nvSpPr>
        <p:spPr bwMode="auto">
          <a:xfrm>
            <a:off x="2109788" y="42735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5" name="WordArt 226"/>
          <p:cNvSpPr>
            <a:spLocks noChangeArrowheads="1" noChangeShapeType="1" noTextEdit="1"/>
          </p:cNvSpPr>
          <p:nvPr/>
        </p:nvSpPr>
        <p:spPr bwMode="auto">
          <a:xfrm>
            <a:off x="2238376" y="5562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c</a:t>
            </a:r>
            <a:endParaRPr kumimoji="0" lang="en-US" sz="3600" b="0" i="0" u="none" strike="noStrike" kern="10" cap="none" spc="0" normalizeH="0" baseline="0" noProof="0" dirty="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endParaRP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1" i="0" u="none" strike="noStrike" kern="10" cap="none" spc="0" normalizeH="0" baseline="0" noProof="0" dirty="0" err="1">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rPr>
              <a:t>Câu</a:t>
            </a:r>
            <a:r>
              <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rPr>
              <a:t> 3</a:t>
            </a:r>
            <a:endPar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endParaRPr>
          </a:p>
        </p:txBody>
      </p:sp>
      <p:pic>
        <p:nvPicPr>
          <p:cNvPr id="12309" name="Picture 29" descr="Picture1"/>
          <p:cNvPicPr>
            <a:picLocks noChangeArrowheads="1" noCrop="1"/>
          </p:cNvPicPr>
          <p:nvPr/>
        </p:nvPicPr>
        <p:blipFill>
          <a:blip r:embed="rId4"/>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32" descr="Bellcoll">
            <a:hlinkClick r:id="" action="ppaction://hlinkshowjump?jump=firstslide"/>
          </p:cNvPr>
          <p:cNvPicPr>
            <a:picLocks noChangeAspect="1" noChangeArrowheads="1" noCrop="1"/>
          </p:cNvPicPr>
          <p:nvPr/>
        </p:nvPicPr>
        <p:blipFill>
          <a:blip r:embed="rId5"/>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1</a:t>
            </a:r>
            <a:endPar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2</a:t>
            </a:r>
            <a:endPar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3</a:t>
            </a:r>
            <a:endPar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4</a:t>
            </a:r>
            <a:endPar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06" name="WordArt 38"/>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5</a:t>
            </a: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grpSp>
        <p:nvGrpSpPr>
          <p:cNvPr id="16" name="Group 56"/>
          <p:cNvGrpSpPr/>
          <p:nvPr/>
        </p:nvGrpSpPr>
        <p:grpSpPr bwMode="auto">
          <a:xfrm>
            <a:off x="9067800" y="3810000"/>
            <a:ext cx="1752600" cy="1752600"/>
            <a:chOff x="4866" y="816"/>
            <a:chExt cx="1104" cy="1104"/>
          </a:xfrm>
        </p:grpSpPr>
        <p:sp>
          <p:nvSpPr>
            <p:cNvPr id="12323"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panose="020B0604020202020204"/>
                <a:sym typeface="Arial" panose="020B0604020202020204"/>
              </a:endParaRPr>
            </a:p>
          </p:txBody>
        </p:sp>
        <p:sp>
          <p:nvSpPr>
            <p:cNvPr id="12324"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Hết giờ</a:t>
              </a:r>
              <a:endPar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sp>
        <p:nvSpPr>
          <p:cNvPr id="12322"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Rung chuông vàng</a:t>
            </a:r>
            <a:endParaRPr kumimoji="0" lang="en-US" sz="3600" b="0" i="0" u="none" strike="noStrike" kern="10" cap="none" spc="0" normalizeH="0" baseline="0" noProof="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 name="WordArt 226"/>
          <p:cNvSpPr>
            <a:spLocks noChangeArrowheads="1" noChangeShapeType="1" noTextEdit="1"/>
          </p:cNvSpPr>
          <p:nvPr/>
        </p:nvSpPr>
        <p:spPr bwMode="auto">
          <a:xfrm>
            <a:off x="2257426" y="4371975"/>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rPr>
              <a:t>B</a:t>
            </a:r>
            <a:endParaRPr kumimoji="0" lang="en-US" sz="3600" b="0" i="0" u="none" strike="noStrike" kern="10" cap="none" spc="0" normalizeH="0" baseline="0" noProof="0" dirty="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ustDataLst>
      <p:tags r:id="rId6"/>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16"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8"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8"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2"/>
                                        </p:tgtEl>
                                        <p:attrNameLst>
                                          <p:attrName>style.visibility</p:attrName>
                                        </p:attrNameLst>
                                      </p:cBhvr>
                                      <p:to>
                                        <p:strVal val="visible"/>
                                      </p:to>
                                    </p:set>
                                    <p:animEffect transition="in" filter="checkerboard(across)">
                                      <p:cBhvr>
                                        <p:cTn id="44" dur="500"/>
                                        <p:tgtEl>
                                          <p:spTgt spid="2"/>
                                        </p:tgtEl>
                                      </p:cBhvr>
                                    </p:animEffect>
                                  </p:childTnLst>
                                </p:cTn>
                              </p:par>
                              <p:par>
                                <p:cTn id="45" presetID="22" presetClass="entr" presetSubtype="8" fill="hold" nodeType="withEffect">
                                  <p:stCondLst>
                                    <p:cond delay="300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par>
                                <p:cTn id="51" presetID="5" presetClass="entr" presetSubtype="10" fill="hold" nodeType="withEffect">
                                  <p:stCondLst>
                                    <p:cond delay="3000"/>
                                  </p:stCondLst>
                                  <p:childTnLst>
                                    <p:set>
                                      <p:cBhvr>
                                        <p:cTn id="52" dur="1" fill="hold">
                                          <p:stCondLst>
                                            <p:cond delay="0"/>
                                          </p:stCondLst>
                                        </p:cTn>
                                        <p:tgtEl>
                                          <p:spTgt spid="6"/>
                                        </p:tgtEl>
                                        <p:attrNameLst>
                                          <p:attrName>style.visibility</p:attrName>
                                        </p:attrNameLst>
                                      </p:cBhvr>
                                      <p:to>
                                        <p:strVal val="visible"/>
                                      </p:to>
                                    </p:set>
                                    <p:animEffect transition="in" filter="checkerboard(across)">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himes 3-CL (2).wav"/>
                                        </p:tgtEl>
                                      </p:cMediaNode>
                                    </p:audio>
                                  </p:subTnLst>
                                </p:cTn>
                              </p:par>
                              <p:par>
                                <p:cTn id="54" presetID="5" presetClass="entr" presetSubtype="10" fill="hold" nodeType="withEffect">
                                  <p:stCondLst>
                                    <p:cond delay="3000"/>
                                  </p:stCondLst>
                                  <p:childTnLst>
                                    <p:set>
                                      <p:cBhvr>
                                        <p:cTn id="55" dur="1" fill="hold">
                                          <p:stCondLst>
                                            <p:cond delay="0"/>
                                          </p:stCondLst>
                                        </p:cTn>
                                        <p:tgtEl>
                                          <p:spTgt spid="15"/>
                                        </p:tgtEl>
                                        <p:attrNameLst>
                                          <p:attrName>style.visibility</p:attrName>
                                        </p:attrNameLst>
                                      </p:cBhvr>
                                      <p:to>
                                        <p:strVal val="visible"/>
                                      </p:to>
                                    </p:set>
                                    <p:animEffect transition="in" filter="checkerboard(across)">
                                      <p:cBhvr>
                                        <p:cTn id="56" dur="500"/>
                                        <p:tgtEl>
                                          <p:spTgt spid="15"/>
                                        </p:tgtEl>
                                      </p:cBhvr>
                                    </p:animEffect>
                                  </p:childTnLst>
                                </p:cTn>
                              </p:par>
                              <p:par>
                                <p:cTn id="57" presetID="5" presetClass="entr" presetSubtype="10" fill="hold" grpId="0" nodeType="withEffect">
                                  <p:stCondLst>
                                    <p:cond delay="3000"/>
                                  </p:stCondLst>
                                  <p:childTnLst>
                                    <p:set>
                                      <p:cBhvr>
                                        <p:cTn id="58" dur="1" fill="hold">
                                          <p:stCondLst>
                                            <p:cond delay="0"/>
                                          </p:stCondLst>
                                        </p:cTn>
                                        <p:tgtEl>
                                          <p:spTgt spid="7"/>
                                        </p:tgtEl>
                                        <p:attrNameLst>
                                          <p:attrName>style.visibility</p:attrName>
                                        </p:attrNameLst>
                                      </p:cBhvr>
                                      <p:to>
                                        <p:strVal val="visible"/>
                                      </p:to>
                                    </p:set>
                                    <p:animEffect transition="in" filter="checkerboard(across)">
                                      <p:cBhvr>
                                        <p:cTn id="59" dur="500"/>
                                        <p:tgtEl>
                                          <p:spTgt spid="7"/>
                                        </p:tgtEl>
                                      </p:cBhvr>
                                    </p:animEffect>
                                  </p:childTnLst>
                                </p:cTn>
                              </p:par>
                              <p:par>
                                <p:cTn id="60" presetID="22" presetClass="entr" presetSubtype="8" fill="hold" nodeType="withEffect">
                                  <p:stCondLst>
                                    <p:cond delay="3000"/>
                                  </p:stCondLst>
                                  <p:iterate type="lt">
                                    <p:tmPct val="0"/>
                                  </p:iterate>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par>
                                <p:cTn id="63" presetID="5" presetClass="entr" presetSubtype="10" fill="hold" nodeType="withEffect">
                                  <p:stCondLst>
                                    <p:cond delay="4000"/>
                                  </p:stCondLst>
                                  <p:childTnLst>
                                    <p:set>
                                      <p:cBhvr>
                                        <p:cTn id="64" dur="1" fill="hold">
                                          <p:stCondLst>
                                            <p:cond delay="0"/>
                                          </p:stCondLst>
                                        </p:cTn>
                                        <p:tgtEl>
                                          <p:spTgt spid="11"/>
                                        </p:tgtEl>
                                        <p:attrNameLst>
                                          <p:attrName>style.visibility</p:attrName>
                                        </p:attrNameLst>
                                      </p:cBhvr>
                                      <p:to>
                                        <p:strVal val="visible"/>
                                      </p:to>
                                    </p:set>
                                    <p:animEffect transition="in" filter="checkerboard(across)">
                                      <p:cBhvr>
                                        <p:cTn id="65" dur="500"/>
                                        <p:tgtEl>
                                          <p:spTgt spid="11"/>
                                        </p:tgtEl>
                                      </p:cBhvr>
                                    </p:animEffect>
                                  </p:childTnLst>
                                </p:cTn>
                              </p:par>
                            </p:childTnLst>
                          </p:cTn>
                        </p:par>
                        <p:par>
                          <p:cTn id="66" fill="hold">
                            <p:stCondLst>
                              <p:cond delay="0"/>
                            </p:stCondLst>
                            <p:childTnLst>
                              <p:par>
                                <p:cTn id="67" presetID="9" presetClass="entr" presetSubtype="0" fill="hold" nodeType="afterEffect">
                                  <p:stCondLst>
                                    <p:cond delay="0"/>
                                  </p:stCondLst>
                                  <p:childTnLst>
                                    <p:set>
                                      <p:cBhvr>
                                        <p:cTn id="68" dur="1" fill="hold">
                                          <p:stCondLst>
                                            <p:cond delay="0"/>
                                          </p:stCondLst>
                                        </p:cTn>
                                        <p:tgtEl>
                                          <p:spTgt spid="7210"/>
                                        </p:tgtEl>
                                        <p:attrNameLst>
                                          <p:attrName>style.visibility</p:attrName>
                                        </p:attrNameLst>
                                      </p:cBhvr>
                                      <p:to>
                                        <p:strVal val="visible"/>
                                      </p:to>
                                    </p:set>
                                    <p:animEffect transition="in" filter="dissolve">
                                      <p:cBhvr>
                                        <p:cTn id="69" dur="500"/>
                                        <p:tgtEl>
                                          <p:spTgt spid="7210"/>
                                        </p:tgtEl>
                                      </p:cBhvr>
                                    </p:animEffect>
                                  </p:childTnLst>
                                  <p:subTnLst>
                                    <p:audio>
                                      <p:cMediaNode>
                                        <p:cTn display="0" masterRel="sameClick">
                                          <p:stCondLst>
                                            <p:cond evt="begin" delay="0">
                                              <p:tn val="67"/>
                                            </p:cond>
                                          </p:stCondLst>
                                          <p:endCondLst>
                                            <p:cond evt="onStopAudio" delay="0">
                                              <p:tgtEl>
                                                <p:sldTgt/>
                                              </p:tgtEl>
                                            </p:cond>
                                          </p:endCondLst>
                                        </p:cTn>
                                        <p:tgtEl>
                                          <p:sndTgt r:embed="rId9" name="camera.wav"/>
                                        </p:tgtEl>
                                      </p:cMediaNode>
                                    </p:audio>
                                  </p:sub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7206"/>
                                        </p:tgtEl>
                                        <p:attrNameLst>
                                          <p:attrName>style.visibility</p:attrName>
                                        </p:attrNameLst>
                                      </p:cBhvr>
                                      <p:to>
                                        <p:strVal val="visible"/>
                                      </p:to>
                                    </p:set>
                                    <p:animEffect transition="in" filter="dissolve">
                                      <p:cBhvr>
                                        <p:cTn id="74" dur="500"/>
                                        <p:tgtEl>
                                          <p:spTgt spid="7206"/>
                                        </p:tgtEl>
                                      </p:cBhvr>
                                    </p:animEffect>
                                  </p:childTnLst>
                                  <p:subTnLst>
                                    <p:audio>
                                      <p:cMediaNode>
                                        <p:cTn display="0" masterRel="sameClick">
                                          <p:stCondLst>
                                            <p:cond evt="begin" delay="0">
                                              <p:tn val="72"/>
                                            </p:cond>
                                          </p:stCondLst>
                                          <p:endCondLst>
                                            <p:cond evt="onStopAudio" delay="0">
                                              <p:tgtEl>
                                                <p:sldTgt/>
                                              </p:tgtEl>
                                            </p:cond>
                                          </p:endCondLst>
                                        </p:cTn>
                                        <p:tgtEl>
                                          <p:sndTgt r:embed="rId9" name="camera.wav"/>
                                        </p:tgtEl>
                                      </p:cMediaNode>
                                    </p:audio>
                                  </p:subTnLst>
                                </p:cTn>
                              </p:par>
                            </p:childTnLst>
                          </p:cTn>
                        </p:par>
                        <p:par>
                          <p:cTn id="75" fill="hold">
                            <p:stCondLst>
                              <p:cond delay="500"/>
                            </p:stCondLst>
                            <p:childTnLst>
                              <p:par>
                                <p:cTn id="76" presetID="53" presetClass="exit" presetSubtype="16" fill="hold" nodeType="afterEffect">
                                  <p:stCondLst>
                                    <p:cond delay="0"/>
                                  </p:stCondLst>
                                  <p:childTnLst>
                                    <p:anim calcmode="lin" valueType="num">
                                      <p:cBhvr>
                                        <p:cTn id="77" dur="500"/>
                                        <p:tgtEl>
                                          <p:spTgt spid="7206"/>
                                        </p:tgtEl>
                                        <p:attrNameLst>
                                          <p:attrName>ppt_w</p:attrName>
                                        </p:attrNameLst>
                                      </p:cBhvr>
                                      <p:tavLst>
                                        <p:tav tm="0">
                                          <p:val>
                                            <p:strVal val="ppt_w"/>
                                          </p:val>
                                        </p:tav>
                                        <p:tav tm="100000">
                                          <p:val>
                                            <p:fltVal val="0"/>
                                          </p:val>
                                        </p:tav>
                                      </p:tavLst>
                                    </p:anim>
                                    <p:anim calcmode="lin" valueType="num">
                                      <p:cBhvr>
                                        <p:cTn id="78" dur="500"/>
                                        <p:tgtEl>
                                          <p:spTgt spid="7206"/>
                                        </p:tgtEl>
                                        <p:attrNameLst>
                                          <p:attrName>ppt_h</p:attrName>
                                        </p:attrNameLst>
                                      </p:cBhvr>
                                      <p:tavLst>
                                        <p:tav tm="0">
                                          <p:val>
                                            <p:strVal val="ppt_h"/>
                                          </p:val>
                                        </p:tav>
                                        <p:tav tm="100000">
                                          <p:val>
                                            <p:fltVal val="0"/>
                                          </p:val>
                                        </p:tav>
                                      </p:tavLst>
                                    </p:anim>
                                    <p:animEffect transition="out" filter="fade">
                                      <p:cBhvr>
                                        <p:cTn id="79" dur="500"/>
                                        <p:tgtEl>
                                          <p:spTgt spid="7206"/>
                                        </p:tgtEl>
                                      </p:cBhvr>
                                    </p:animEffect>
                                    <p:set>
                                      <p:cBhvr>
                                        <p:cTn id="80" dur="1" fill="hold">
                                          <p:stCondLst>
                                            <p:cond delay="499"/>
                                          </p:stCondLst>
                                        </p:cTn>
                                        <p:tgtEl>
                                          <p:spTgt spid="7206"/>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nodeType="afterEffect">
                                  <p:stCondLst>
                                    <p:cond delay="0"/>
                                  </p:stCondLst>
                                  <p:childTnLst>
                                    <p:set>
                                      <p:cBhvr>
                                        <p:cTn id="83" dur="1" fill="hold">
                                          <p:stCondLst>
                                            <p:cond delay="0"/>
                                          </p:stCondLst>
                                        </p:cTn>
                                        <p:tgtEl>
                                          <p:spTgt spid="7205"/>
                                        </p:tgtEl>
                                        <p:attrNameLst>
                                          <p:attrName>style.visibility</p:attrName>
                                        </p:attrNameLst>
                                      </p:cBhvr>
                                      <p:to>
                                        <p:strVal val="visible"/>
                                      </p:to>
                                    </p:set>
                                    <p:animEffect transition="in" filter="dissolve">
                                      <p:cBhvr>
                                        <p:cTn id="84" dur="500"/>
                                        <p:tgtEl>
                                          <p:spTgt spid="7205"/>
                                        </p:tgtEl>
                                      </p:cBhvr>
                                    </p:animEffect>
                                  </p:childTnLst>
                                  <p:subTnLst>
                                    <p:audio>
                                      <p:cMediaNode>
                                        <p:cTn display="0" masterRel="sameClick">
                                          <p:stCondLst>
                                            <p:cond evt="begin" delay="0">
                                              <p:tn val="82"/>
                                            </p:cond>
                                          </p:stCondLst>
                                          <p:endCondLst>
                                            <p:cond evt="onStopAudio" delay="0">
                                              <p:tgtEl>
                                                <p:sldTgt/>
                                              </p:tgtEl>
                                            </p:cond>
                                          </p:endCondLst>
                                        </p:cTn>
                                        <p:tgtEl>
                                          <p:sndTgt r:embed="rId9" name="camera.wav"/>
                                        </p:tgtEl>
                                      </p:cMediaNode>
                                    </p:audio>
                                  </p:subTnLst>
                                </p:cTn>
                              </p:par>
                            </p:childTnLst>
                          </p:cTn>
                        </p:par>
                        <p:par>
                          <p:cTn id="85" fill="hold">
                            <p:stCondLst>
                              <p:cond delay="1500"/>
                            </p:stCondLst>
                            <p:childTnLst>
                              <p:par>
                                <p:cTn id="86" presetID="53" presetClass="exit" presetSubtype="16" fill="hold" nodeType="afterEffect">
                                  <p:stCondLst>
                                    <p:cond delay="0"/>
                                  </p:stCondLst>
                                  <p:childTnLst>
                                    <p:anim calcmode="lin" valueType="num">
                                      <p:cBhvr>
                                        <p:cTn id="87" dur="500"/>
                                        <p:tgtEl>
                                          <p:spTgt spid="7205"/>
                                        </p:tgtEl>
                                        <p:attrNameLst>
                                          <p:attrName>ppt_w</p:attrName>
                                        </p:attrNameLst>
                                      </p:cBhvr>
                                      <p:tavLst>
                                        <p:tav tm="0">
                                          <p:val>
                                            <p:strVal val="ppt_w"/>
                                          </p:val>
                                        </p:tav>
                                        <p:tav tm="100000">
                                          <p:val>
                                            <p:fltVal val="0"/>
                                          </p:val>
                                        </p:tav>
                                      </p:tavLst>
                                    </p:anim>
                                    <p:anim calcmode="lin" valueType="num">
                                      <p:cBhvr>
                                        <p:cTn id="88" dur="500"/>
                                        <p:tgtEl>
                                          <p:spTgt spid="7205"/>
                                        </p:tgtEl>
                                        <p:attrNameLst>
                                          <p:attrName>ppt_h</p:attrName>
                                        </p:attrNameLst>
                                      </p:cBhvr>
                                      <p:tavLst>
                                        <p:tav tm="0">
                                          <p:val>
                                            <p:strVal val="ppt_h"/>
                                          </p:val>
                                        </p:tav>
                                        <p:tav tm="100000">
                                          <p:val>
                                            <p:fltVal val="0"/>
                                          </p:val>
                                        </p:tav>
                                      </p:tavLst>
                                    </p:anim>
                                    <p:animEffect transition="out" filter="fade">
                                      <p:cBhvr>
                                        <p:cTn id="89" dur="500"/>
                                        <p:tgtEl>
                                          <p:spTgt spid="7205"/>
                                        </p:tgtEl>
                                      </p:cBhvr>
                                    </p:animEffect>
                                    <p:set>
                                      <p:cBhvr>
                                        <p:cTn id="90" dur="1" fill="hold">
                                          <p:stCondLst>
                                            <p:cond delay="499"/>
                                          </p:stCondLst>
                                        </p:cTn>
                                        <p:tgtEl>
                                          <p:spTgt spid="7205"/>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nodeType="afterEffect">
                                  <p:stCondLst>
                                    <p:cond delay="0"/>
                                  </p:stCondLst>
                                  <p:childTnLst>
                                    <p:set>
                                      <p:cBhvr>
                                        <p:cTn id="93" dur="1" fill="hold">
                                          <p:stCondLst>
                                            <p:cond delay="0"/>
                                          </p:stCondLst>
                                        </p:cTn>
                                        <p:tgtEl>
                                          <p:spTgt spid="7204"/>
                                        </p:tgtEl>
                                        <p:attrNameLst>
                                          <p:attrName>style.visibility</p:attrName>
                                        </p:attrNameLst>
                                      </p:cBhvr>
                                      <p:to>
                                        <p:strVal val="visible"/>
                                      </p:to>
                                    </p:set>
                                    <p:animEffect transition="in" filter="dissolve">
                                      <p:cBhvr>
                                        <p:cTn id="94" dur="500"/>
                                        <p:tgtEl>
                                          <p:spTgt spid="7204"/>
                                        </p:tgtEl>
                                      </p:cBhvr>
                                    </p:animEffect>
                                  </p:childTnLst>
                                  <p:subTnLst>
                                    <p:audio>
                                      <p:cMediaNode>
                                        <p:cTn display="0" masterRel="sameClick">
                                          <p:stCondLst>
                                            <p:cond evt="begin" delay="0">
                                              <p:tn val="92"/>
                                            </p:cond>
                                          </p:stCondLst>
                                          <p:endCondLst>
                                            <p:cond evt="onStopAudio" delay="0">
                                              <p:tgtEl>
                                                <p:sldTgt/>
                                              </p:tgtEl>
                                            </p:cond>
                                          </p:endCondLst>
                                        </p:cTn>
                                        <p:tgtEl>
                                          <p:sndTgt r:embed="rId9" name="camera.wav"/>
                                        </p:tgtEl>
                                      </p:cMediaNode>
                                    </p:audio>
                                  </p:subTnLst>
                                </p:cTn>
                              </p:par>
                            </p:childTnLst>
                          </p:cTn>
                        </p:par>
                        <p:par>
                          <p:cTn id="95" fill="hold">
                            <p:stCondLst>
                              <p:cond delay="2500"/>
                            </p:stCondLst>
                            <p:childTnLst>
                              <p:par>
                                <p:cTn id="96" presetID="53" presetClass="exit" presetSubtype="16" fill="hold" nodeType="afterEffect">
                                  <p:stCondLst>
                                    <p:cond delay="0"/>
                                  </p:stCondLst>
                                  <p:childTnLst>
                                    <p:anim calcmode="lin" valueType="num">
                                      <p:cBhvr>
                                        <p:cTn id="97" dur="500"/>
                                        <p:tgtEl>
                                          <p:spTgt spid="7204"/>
                                        </p:tgtEl>
                                        <p:attrNameLst>
                                          <p:attrName>ppt_w</p:attrName>
                                        </p:attrNameLst>
                                      </p:cBhvr>
                                      <p:tavLst>
                                        <p:tav tm="0">
                                          <p:val>
                                            <p:strVal val="ppt_w"/>
                                          </p:val>
                                        </p:tav>
                                        <p:tav tm="100000">
                                          <p:val>
                                            <p:fltVal val="0"/>
                                          </p:val>
                                        </p:tav>
                                      </p:tavLst>
                                    </p:anim>
                                    <p:anim calcmode="lin" valueType="num">
                                      <p:cBhvr>
                                        <p:cTn id="98" dur="500"/>
                                        <p:tgtEl>
                                          <p:spTgt spid="7204"/>
                                        </p:tgtEl>
                                        <p:attrNameLst>
                                          <p:attrName>ppt_h</p:attrName>
                                        </p:attrNameLst>
                                      </p:cBhvr>
                                      <p:tavLst>
                                        <p:tav tm="0">
                                          <p:val>
                                            <p:strVal val="ppt_h"/>
                                          </p:val>
                                        </p:tav>
                                        <p:tav tm="100000">
                                          <p:val>
                                            <p:fltVal val="0"/>
                                          </p:val>
                                        </p:tav>
                                      </p:tavLst>
                                    </p:anim>
                                    <p:animEffect transition="out" filter="fade">
                                      <p:cBhvr>
                                        <p:cTn id="99" dur="500"/>
                                        <p:tgtEl>
                                          <p:spTgt spid="7204"/>
                                        </p:tgtEl>
                                      </p:cBhvr>
                                    </p:animEffect>
                                    <p:set>
                                      <p:cBhvr>
                                        <p:cTn id="100" dur="1" fill="hold">
                                          <p:stCondLst>
                                            <p:cond delay="499"/>
                                          </p:stCondLst>
                                        </p:cTn>
                                        <p:tgtEl>
                                          <p:spTgt spid="7204"/>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nodeType="afterEffect">
                                  <p:stCondLst>
                                    <p:cond delay="0"/>
                                  </p:stCondLst>
                                  <p:childTnLst>
                                    <p:set>
                                      <p:cBhvr>
                                        <p:cTn id="103" dur="1" fill="hold">
                                          <p:stCondLst>
                                            <p:cond delay="0"/>
                                          </p:stCondLst>
                                        </p:cTn>
                                        <p:tgtEl>
                                          <p:spTgt spid="7203"/>
                                        </p:tgtEl>
                                        <p:attrNameLst>
                                          <p:attrName>style.visibility</p:attrName>
                                        </p:attrNameLst>
                                      </p:cBhvr>
                                      <p:to>
                                        <p:strVal val="visible"/>
                                      </p:to>
                                    </p:set>
                                    <p:animEffect transition="in" filter="dissolve">
                                      <p:cBhvr>
                                        <p:cTn id="104" dur="500"/>
                                        <p:tgtEl>
                                          <p:spTgt spid="7203"/>
                                        </p:tgtEl>
                                      </p:cBhvr>
                                    </p:animEffect>
                                  </p:childTnLst>
                                  <p:subTnLst>
                                    <p:audio>
                                      <p:cMediaNode>
                                        <p:cTn display="0" masterRel="sameClick">
                                          <p:stCondLst>
                                            <p:cond evt="begin" delay="0">
                                              <p:tn val="102"/>
                                            </p:cond>
                                          </p:stCondLst>
                                          <p:endCondLst>
                                            <p:cond evt="onStopAudio" delay="0">
                                              <p:tgtEl>
                                                <p:sldTgt/>
                                              </p:tgtEl>
                                            </p:cond>
                                          </p:endCondLst>
                                        </p:cTn>
                                        <p:tgtEl>
                                          <p:sndTgt r:embed="rId9" name="camera.wav"/>
                                        </p:tgtEl>
                                      </p:cMediaNode>
                                    </p:audio>
                                  </p:subTnLst>
                                </p:cTn>
                              </p:par>
                            </p:childTnLst>
                          </p:cTn>
                        </p:par>
                        <p:par>
                          <p:cTn id="105" fill="hold">
                            <p:stCondLst>
                              <p:cond delay="3500"/>
                            </p:stCondLst>
                            <p:childTnLst>
                              <p:par>
                                <p:cTn id="106" presetID="53" presetClass="exit" presetSubtype="16" fill="hold" nodeType="afterEffect">
                                  <p:stCondLst>
                                    <p:cond delay="0"/>
                                  </p:stCondLst>
                                  <p:childTnLst>
                                    <p:anim calcmode="lin" valueType="num">
                                      <p:cBhvr>
                                        <p:cTn id="107" dur="500"/>
                                        <p:tgtEl>
                                          <p:spTgt spid="7203"/>
                                        </p:tgtEl>
                                        <p:attrNameLst>
                                          <p:attrName>ppt_w</p:attrName>
                                        </p:attrNameLst>
                                      </p:cBhvr>
                                      <p:tavLst>
                                        <p:tav tm="0">
                                          <p:val>
                                            <p:strVal val="ppt_w"/>
                                          </p:val>
                                        </p:tav>
                                        <p:tav tm="100000">
                                          <p:val>
                                            <p:fltVal val="0"/>
                                          </p:val>
                                        </p:tav>
                                      </p:tavLst>
                                    </p:anim>
                                    <p:anim calcmode="lin" valueType="num">
                                      <p:cBhvr>
                                        <p:cTn id="108" dur="500"/>
                                        <p:tgtEl>
                                          <p:spTgt spid="7203"/>
                                        </p:tgtEl>
                                        <p:attrNameLst>
                                          <p:attrName>ppt_h</p:attrName>
                                        </p:attrNameLst>
                                      </p:cBhvr>
                                      <p:tavLst>
                                        <p:tav tm="0">
                                          <p:val>
                                            <p:strVal val="ppt_h"/>
                                          </p:val>
                                        </p:tav>
                                        <p:tav tm="100000">
                                          <p:val>
                                            <p:fltVal val="0"/>
                                          </p:val>
                                        </p:tav>
                                      </p:tavLst>
                                    </p:anim>
                                    <p:animEffect transition="out" filter="fade">
                                      <p:cBhvr>
                                        <p:cTn id="109" dur="500"/>
                                        <p:tgtEl>
                                          <p:spTgt spid="7203"/>
                                        </p:tgtEl>
                                      </p:cBhvr>
                                    </p:animEffect>
                                    <p:set>
                                      <p:cBhvr>
                                        <p:cTn id="110" dur="1" fill="hold">
                                          <p:stCondLst>
                                            <p:cond delay="499"/>
                                          </p:stCondLst>
                                        </p:cTn>
                                        <p:tgtEl>
                                          <p:spTgt spid="7203"/>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nodeType="afterEffect">
                                  <p:stCondLst>
                                    <p:cond delay="0"/>
                                  </p:stCondLst>
                                  <p:childTnLst>
                                    <p:set>
                                      <p:cBhvr>
                                        <p:cTn id="113" dur="1" fill="hold">
                                          <p:stCondLst>
                                            <p:cond delay="0"/>
                                          </p:stCondLst>
                                        </p:cTn>
                                        <p:tgtEl>
                                          <p:spTgt spid="7202"/>
                                        </p:tgtEl>
                                        <p:attrNameLst>
                                          <p:attrName>style.visibility</p:attrName>
                                        </p:attrNameLst>
                                      </p:cBhvr>
                                      <p:to>
                                        <p:strVal val="visible"/>
                                      </p:to>
                                    </p:set>
                                    <p:animEffect transition="in" filter="dissolve">
                                      <p:cBhvr>
                                        <p:cTn id="114" dur="500"/>
                                        <p:tgtEl>
                                          <p:spTgt spid="7202"/>
                                        </p:tgtEl>
                                      </p:cBhvr>
                                    </p:animEffect>
                                  </p:childTnLst>
                                  <p:subTnLst>
                                    <p:audio>
                                      <p:cMediaNode>
                                        <p:cTn display="0" masterRel="sameClick">
                                          <p:stCondLst>
                                            <p:cond evt="begin" delay="0">
                                              <p:tn val="112"/>
                                            </p:cond>
                                          </p:stCondLst>
                                          <p:endCondLst>
                                            <p:cond evt="onStopAudio" delay="0">
                                              <p:tgtEl>
                                                <p:sldTgt/>
                                              </p:tgtEl>
                                            </p:cond>
                                          </p:endCondLst>
                                        </p:cTn>
                                        <p:tgtEl>
                                          <p:sndTgt r:embed="rId9" name="camera.wav"/>
                                        </p:tgtEl>
                                      </p:cMediaNode>
                                    </p:audio>
                                  </p:subTnLst>
                                </p:cTn>
                              </p:par>
                            </p:childTnLst>
                          </p:cTn>
                        </p:par>
                        <p:par>
                          <p:cTn id="115" fill="hold">
                            <p:stCondLst>
                              <p:cond delay="4500"/>
                            </p:stCondLst>
                            <p:childTnLst>
                              <p:par>
                                <p:cTn id="116" presetID="53" presetClass="exit" presetSubtype="16" fill="hold" nodeType="afterEffect">
                                  <p:stCondLst>
                                    <p:cond delay="0"/>
                                  </p:stCondLst>
                                  <p:childTnLst>
                                    <p:anim calcmode="lin" valueType="num">
                                      <p:cBhvr>
                                        <p:cTn id="117" dur="500"/>
                                        <p:tgtEl>
                                          <p:spTgt spid="7202"/>
                                        </p:tgtEl>
                                        <p:attrNameLst>
                                          <p:attrName>ppt_w</p:attrName>
                                        </p:attrNameLst>
                                      </p:cBhvr>
                                      <p:tavLst>
                                        <p:tav tm="0">
                                          <p:val>
                                            <p:strVal val="ppt_w"/>
                                          </p:val>
                                        </p:tav>
                                        <p:tav tm="100000">
                                          <p:val>
                                            <p:fltVal val="0"/>
                                          </p:val>
                                        </p:tav>
                                      </p:tavLst>
                                    </p:anim>
                                    <p:anim calcmode="lin" valueType="num">
                                      <p:cBhvr>
                                        <p:cTn id="118" dur="500"/>
                                        <p:tgtEl>
                                          <p:spTgt spid="7202"/>
                                        </p:tgtEl>
                                        <p:attrNameLst>
                                          <p:attrName>ppt_h</p:attrName>
                                        </p:attrNameLst>
                                      </p:cBhvr>
                                      <p:tavLst>
                                        <p:tav tm="0">
                                          <p:val>
                                            <p:strVal val="ppt_h"/>
                                          </p:val>
                                        </p:tav>
                                        <p:tav tm="100000">
                                          <p:val>
                                            <p:fltVal val="0"/>
                                          </p:val>
                                        </p:tav>
                                      </p:tavLst>
                                    </p:anim>
                                    <p:animEffect transition="out" filter="fade">
                                      <p:cBhvr>
                                        <p:cTn id="119" dur="500"/>
                                        <p:tgtEl>
                                          <p:spTgt spid="7202"/>
                                        </p:tgtEl>
                                      </p:cBhvr>
                                    </p:animEffect>
                                    <p:set>
                                      <p:cBhvr>
                                        <p:cTn id="120" dur="1" fill="hold">
                                          <p:stCondLst>
                                            <p:cond delay="499"/>
                                          </p:stCondLst>
                                        </p:cTn>
                                        <p:tgtEl>
                                          <p:spTgt spid="7202"/>
                                        </p:tgtEl>
                                        <p:attrNameLst>
                                          <p:attrName>style.visibility</p:attrName>
                                        </p:attrNameLst>
                                      </p:cBhvr>
                                      <p:to>
                                        <p:strVal val="hidden"/>
                                      </p:to>
                                    </p:set>
                                  </p:childTnLst>
                                </p:cTn>
                              </p:par>
                            </p:childTnLst>
                          </p:cTn>
                        </p:par>
                        <p:par>
                          <p:cTn id="121" fill="hold">
                            <p:stCondLst>
                              <p:cond delay="5000"/>
                            </p:stCondLst>
                            <p:childTnLst>
                              <p:par>
                                <p:cTn id="122" presetID="2" presetClass="entr" presetSubtype="4" fill="hold" nodeType="after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additive="base">
                                        <p:cTn id="124" dur="500" fill="hold"/>
                                        <p:tgtEl>
                                          <p:spTgt spid="16"/>
                                        </p:tgtEl>
                                        <p:attrNameLst>
                                          <p:attrName>ppt_x</p:attrName>
                                        </p:attrNameLst>
                                      </p:cBhvr>
                                      <p:tavLst>
                                        <p:tav tm="0">
                                          <p:val>
                                            <p:strVal val="#ppt_x"/>
                                          </p:val>
                                        </p:tav>
                                        <p:tav tm="100000">
                                          <p:val>
                                            <p:strVal val="#ppt_x"/>
                                          </p:val>
                                        </p:tav>
                                      </p:tavLst>
                                    </p:anim>
                                    <p:anim calcmode="lin" valueType="num">
                                      <p:cBhvr additive="base">
                                        <p:cTn id="125"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2"/>
                                            </p:cond>
                                          </p:stCondLst>
                                          <p:endCondLst>
                                            <p:cond evt="onStopAudio" delay="0">
                                              <p:tgtEl>
                                                <p:sldTgt/>
                                              </p:tgtEl>
                                            </p:cond>
                                          </p:endCondLst>
                                        </p:cTn>
                                        <p:tgtEl>
                                          <p:sndTgt r:embed="rId10" name="chimes.wav"/>
                                        </p:tgtEl>
                                      </p:cMediaNode>
                                    </p:audio>
                                  </p:subTnLst>
                                </p:cTn>
                              </p:par>
                            </p:childTnLst>
                          </p:cTn>
                        </p:par>
                      </p:childTnLst>
                    </p:cTn>
                  </p:par>
                  <p:par>
                    <p:cTn id="126" fill="hold">
                      <p:stCondLst>
                        <p:cond delay="indefinite"/>
                      </p:stCondLst>
                      <p:childTnLst>
                        <p:par>
                          <p:cTn id="127" fill="hold">
                            <p:stCondLst>
                              <p:cond delay="0"/>
                            </p:stCondLst>
                            <p:childTnLst>
                              <p:par>
                                <p:cTn id="128" presetID="23" presetClass="emph" presetSubtype="0" fill="hold" grpId="0" nodeType="clickEffect">
                                  <p:stCondLst>
                                    <p:cond delay="0"/>
                                  </p:stCondLst>
                                  <p:iterate type="lt">
                                    <p:tmPct val="0"/>
                                  </p:iterate>
                                  <p:childTnLst>
                                    <p:animClr clrSpc="hsl" dir="cw">
                                      <p:cBhvr override="childStyle">
                                        <p:cTn id="129" dur="500" fill="hold"/>
                                        <p:tgtEl>
                                          <p:spTgt spid="4"/>
                                        </p:tgtEl>
                                        <p:attrNameLst>
                                          <p:attrName>style.color</p:attrName>
                                        </p:attrNameLst>
                                      </p:cBhvr>
                                      <p:by>
                                        <p:hsl h="10842353" s="0" l="0"/>
                                      </p:by>
                                    </p:animClr>
                                    <p:animClr clrSpc="hsl" dir="cw">
                                      <p:cBhvr>
                                        <p:cTn id="130" dur="500" fill="hold"/>
                                        <p:tgtEl>
                                          <p:spTgt spid="4"/>
                                        </p:tgtEl>
                                        <p:attrNameLst>
                                          <p:attrName>fillcolor</p:attrName>
                                        </p:attrNameLst>
                                      </p:cBhvr>
                                      <p:by>
                                        <p:hsl h="10842353" s="0" l="0"/>
                                      </p:by>
                                    </p:animClr>
                                    <p:animClr clrSpc="hsl" dir="cw">
                                      <p:cBhvr>
                                        <p:cTn id="131" dur="500" fill="hold"/>
                                        <p:tgtEl>
                                          <p:spTgt spid="4"/>
                                        </p:tgtEl>
                                        <p:attrNameLst>
                                          <p:attrName>stroke.color</p:attrName>
                                        </p:attrNameLst>
                                      </p:cBhvr>
                                      <p:by>
                                        <p:hsl h="10842353" s="0" l="0"/>
                                      </p:by>
                                    </p:animClr>
                                    <p:set>
                                      <p:cBhvr>
                                        <p:cTn id="132" dur="500" fill="hold"/>
                                        <p:tgtEl>
                                          <p:spTgt spid="4"/>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11" name="FELIZ2.WAV"/>
                                        </p:tgtEl>
                                      </p:cMediaNode>
                                    </p:audio>
                                  </p:subTnLst>
                                </p:cTn>
                              </p:par>
                              <p:par>
                                <p:cTn id="133" presetID="2" presetClass="exit" presetSubtype="4" fill="hold"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34" presetClass="emph" presetSubtype="0" fill="hold" grpId="1" nodeType="withEffect">
                                  <p:stCondLst>
                                    <p:cond delay="0"/>
                                  </p:stCondLst>
                                  <p:iterate type="lt">
                                    <p:tmPct val="10000"/>
                                  </p:iterate>
                                  <p:childTnLst>
                                    <p:animMotion origin="layout" path="M 1.66667E-6 -7.40741E-7 L 1.66667E-6 -0.07222 " pathEditMode="relative" rAng="0" ptsTypes="AA">
                                      <p:cBhvr>
                                        <p:cTn id="138" dur="250" accel="50000" decel="50000" autoRev="1" fill="hold">
                                          <p:stCondLst>
                                            <p:cond delay="0"/>
                                          </p:stCondLst>
                                        </p:cTn>
                                        <p:tgtEl>
                                          <p:spTgt spid="4"/>
                                        </p:tgtEl>
                                        <p:attrNameLst>
                                          <p:attrName>ppt_x</p:attrName>
                                          <p:attrName>ppt_y</p:attrName>
                                        </p:attrNameLst>
                                      </p:cBhvr>
                                      <p:rCtr x="0" y="-3611"/>
                                    </p:animMotion>
                                    <p:animRot by="1500000">
                                      <p:cBhvr>
                                        <p:cTn id="139" dur="125" fill="hold">
                                          <p:stCondLst>
                                            <p:cond delay="0"/>
                                          </p:stCondLst>
                                        </p:cTn>
                                        <p:tgtEl>
                                          <p:spTgt spid="4"/>
                                        </p:tgtEl>
                                        <p:attrNameLst>
                                          <p:attrName>r</p:attrName>
                                        </p:attrNameLst>
                                      </p:cBhvr>
                                    </p:animRot>
                                    <p:animRot by="-1500000">
                                      <p:cBhvr>
                                        <p:cTn id="140" dur="125" fill="hold">
                                          <p:stCondLst>
                                            <p:cond delay="125"/>
                                          </p:stCondLst>
                                        </p:cTn>
                                        <p:tgtEl>
                                          <p:spTgt spid="4"/>
                                        </p:tgtEl>
                                        <p:attrNameLst>
                                          <p:attrName>r</p:attrName>
                                        </p:attrNameLst>
                                      </p:cBhvr>
                                    </p:animRot>
                                    <p:animRot by="-1500000">
                                      <p:cBhvr>
                                        <p:cTn id="141" dur="125" fill="hold">
                                          <p:stCondLst>
                                            <p:cond delay="250"/>
                                          </p:stCondLst>
                                        </p:cTn>
                                        <p:tgtEl>
                                          <p:spTgt spid="4"/>
                                        </p:tgtEl>
                                        <p:attrNameLst>
                                          <p:attrName>r</p:attrName>
                                        </p:attrNameLst>
                                      </p:cBhvr>
                                    </p:animRot>
                                    <p:animRot by="1500000">
                                      <p:cBhvr>
                                        <p:cTn id="142"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857829" y="464261"/>
            <a:ext cx="7315200" cy="53954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4" name="Picture 3"/>
          <p:cNvPicPr>
            <a:picLocks noChangeAspect="1"/>
          </p:cNvPicPr>
          <p:nvPr/>
        </p:nvPicPr>
        <p:blipFill>
          <a:blip r:embed="rId6"/>
          <a:stretch>
            <a:fillRect/>
          </a:stretch>
        </p:blipFill>
        <p:spPr>
          <a:xfrm>
            <a:off x="3094164" y="1371719"/>
            <a:ext cx="5029636" cy="33591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pic>
        <p:nvPicPr>
          <p:cNvPr id="23" name="Picture 22"/>
          <p:cNvPicPr>
            <a:picLocks noChangeAspect="1"/>
          </p:cNvPicPr>
          <p:nvPr/>
        </p:nvPicPr>
        <p:blipFill>
          <a:blip r:embed="rId2"/>
          <a:stretch>
            <a:fillRect/>
          </a:stretch>
        </p:blipFill>
        <p:spPr>
          <a:xfrm>
            <a:off x="681902" y="930676"/>
            <a:ext cx="10809145" cy="2462997"/>
          </a:xfrm>
          <a:prstGeom prst="rect">
            <a:avLst/>
          </a:prstGeom>
        </p:spPr>
      </p:pic>
      <p:sp>
        <p:nvSpPr>
          <p:cNvPr id="24" name="TextBox 23"/>
          <p:cNvSpPr txBox="1"/>
          <p:nvPr/>
        </p:nvSpPr>
        <p:spPr>
          <a:xfrm>
            <a:off x="2771775" y="27717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TextBox 24"/>
          <p:cNvSpPr txBox="1"/>
          <p:nvPr/>
        </p:nvSpPr>
        <p:spPr>
          <a:xfrm>
            <a:off x="3771900" y="27622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TextBox 25"/>
          <p:cNvSpPr txBox="1"/>
          <p:nvPr/>
        </p:nvSpPr>
        <p:spPr>
          <a:xfrm>
            <a:off x="4838700" y="27527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endParaRPr lang="en-US" sz="3200" b="1" dirty="0">
              <a:solidFill>
                <a:srgbClr val="FF0000"/>
              </a:solidFill>
              <a:latin typeface="Cambria" panose="02040503050406030204" pitchFamily="18" charset="0"/>
              <a:ea typeface="Cambria" panose="02040503050406030204" pitchFamily="18" charset="0"/>
            </a:endParaRPr>
          </a:p>
        </p:txBody>
      </p:sp>
      <p:sp>
        <p:nvSpPr>
          <p:cNvPr id="27" name="TextBox 26"/>
          <p:cNvSpPr txBox="1"/>
          <p:nvPr/>
        </p:nvSpPr>
        <p:spPr>
          <a:xfrm>
            <a:off x="5810250" y="274320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TextBox 27"/>
          <p:cNvSpPr txBox="1"/>
          <p:nvPr/>
        </p:nvSpPr>
        <p:spPr>
          <a:xfrm>
            <a:off x="6848475"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a:t>
            </a:r>
            <a:endParaRPr lang="en-US" sz="3200" b="1" dirty="0">
              <a:solidFill>
                <a:srgbClr val="FF0000"/>
              </a:solidFill>
              <a:latin typeface="Cambria" panose="02040503050406030204" pitchFamily="18" charset="0"/>
              <a:ea typeface="Cambria" panose="02040503050406030204" pitchFamily="18" charset="0"/>
            </a:endParaRPr>
          </a:p>
        </p:txBody>
      </p:sp>
      <p:sp>
        <p:nvSpPr>
          <p:cNvPr id="29" name="TextBox 28"/>
          <p:cNvSpPr txBox="1"/>
          <p:nvPr/>
        </p:nvSpPr>
        <p:spPr>
          <a:xfrm>
            <a:off x="77533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7</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TextBox 29"/>
          <p:cNvSpPr txBox="1"/>
          <p:nvPr/>
        </p:nvSpPr>
        <p:spPr>
          <a:xfrm>
            <a:off x="8791575" y="27146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6</a:t>
            </a:r>
            <a:endParaRPr lang="en-US" sz="3200" b="1" dirty="0">
              <a:solidFill>
                <a:srgbClr val="FF0000"/>
              </a:solidFill>
              <a:latin typeface="Cambria" panose="02040503050406030204" pitchFamily="18" charset="0"/>
              <a:ea typeface="Cambria" panose="02040503050406030204" pitchFamily="18" charset="0"/>
            </a:endParaRPr>
          </a:p>
        </p:txBody>
      </p:sp>
      <p:sp>
        <p:nvSpPr>
          <p:cNvPr id="31" name="TextBox 30"/>
          <p:cNvSpPr txBox="1"/>
          <p:nvPr/>
        </p:nvSpPr>
        <p:spPr>
          <a:xfrm>
            <a:off x="9725025" y="27336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endParaRPr lang="en-US" sz="3200" b="1" dirty="0">
              <a:solidFill>
                <a:srgbClr val="FF0000"/>
              </a:solidFill>
              <a:latin typeface="Cambria" panose="02040503050406030204" pitchFamily="18" charset="0"/>
              <a:ea typeface="Cambria" panose="02040503050406030204" pitchFamily="18" charset="0"/>
            </a:endParaRPr>
          </a:p>
        </p:txBody>
      </p:sp>
      <p:sp>
        <p:nvSpPr>
          <p:cNvPr id="64" name="TextBox 63"/>
          <p:cNvSpPr txBox="1"/>
          <p:nvPr/>
        </p:nvSpPr>
        <p:spPr>
          <a:xfrm>
            <a:off x="105727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9</a:t>
            </a:r>
            <a:endParaRPr lang="en-US" sz="3200" b="1" dirty="0">
              <a:solidFill>
                <a:srgbClr val="FF0000"/>
              </a:solidFill>
              <a:latin typeface="Cambria" panose="02040503050406030204" pitchFamily="18" charset="0"/>
              <a:ea typeface="Cambria" panose="02040503050406030204" pitchFamily="18" charset="0"/>
            </a:endParaRPr>
          </a:p>
        </p:txBody>
      </p:sp>
      <p:sp>
        <p:nvSpPr>
          <p:cNvPr id="65" name="TextBox 64"/>
          <p:cNvSpPr txBox="1"/>
          <p:nvPr/>
        </p:nvSpPr>
        <p:spPr>
          <a:xfrm>
            <a:off x="1247775" y="3562350"/>
            <a:ext cx="5686425" cy="769441"/>
          </a:xfrm>
          <a:prstGeom prst="rect">
            <a:avLst/>
          </a:prstGeom>
          <a:noFill/>
        </p:spPr>
        <p:txBody>
          <a:bodyPr wrap="square" rtlCol="0">
            <a:spAutoFit/>
          </a:bodyPr>
          <a:lstStyle/>
          <a:p>
            <a:r>
              <a:rPr lang="en-US" sz="4400" b="1" dirty="0" err="1">
                <a:effectLst/>
                <a:latin typeface="Cambria" panose="02040503050406030204" pitchFamily="18" charset="0"/>
                <a:ea typeface="Cambria" panose="02040503050406030204" pitchFamily="18" charset="0"/>
              </a:rPr>
              <a:t>Viết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số</a:t>
            </a:r>
            <a:r>
              <a:rPr lang="en-US" sz="4400" b="1" dirty="0">
                <a:effectLst/>
                <a:latin typeface="Cambria" panose="02040503050406030204" pitchFamily="18" charset="0"/>
                <a:ea typeface="Cambria" panose="02040503050406030204" pitchFamily="18" charset="0"/>
              </a:rPr>
              <a:t>: </a:t>
            </a:r>
            <a:r>
              <a:rPr lang="en-US" sz="4400" b="1" dirty="0">
                <a:solidFill>
                  <a:srgbClr val="062EF8"/>
                </a:solidFill>
                <a:effectLst/>
                <a:latin typeface="Cambria" panose="02040503050406030204" pitchFamily="18" charset="0"/>
                <a:ea typeface="Cambria" panose="02040503050406030204" pitchFamily="18" charset="0"/>
              </a:rPr>
              <a:t>532 187 629</a:t>
            </a:r>
            <a:r>
              <a:rPr lang="en-US" sz="4400" b="1" dirty="0">
                <a:effectLst/>
                <a:latin typeface="Cambria" panose="02040503050406030204" pitchFamily="18" charset="0"/>
                <a:ea typeface="Cambria" panose="02040503050406030204" pitchFamily="18" charset="0"/>
              </a:rPr>
              <a:t> </a:t>
            </a:r>
            <a:endParaRPr lang="en-US" sz="4400" b="1" dirty="0">
              <a:latin typeface="Cambria" panose="02040503050406030204" pitchFamily="18" charset="0"/>
              <a:ea typeface="Cambria" panose="02040503050406030204" pitchFamily="18" charset="0"/>
            </a:endParaRPr>
          </a:p>
        </p:txBody>
      </p:sp>
      <p:sp>
        <p:nvSpPr>
          <p:cNvPr id="66" name="TextBox 65"/>
          <p:cNvSpPr txBox="1"/>
          <p:nvPr/>
        </p:nvSpPr>
        <p:spPr>
          <a:xfrm>
            <a:off x="1314450" y="4381500"/>
            <a:ext cx="10287000" cy="2123658"/>
          </a:xfrm>
          <a:prstGeom prst="rect">
            <a:avLst/>
          </a:prstGeom>
          <a:noFill/>
        </p:spPr>
        <p:txBody>
          <a:bodyPr wrap="square" rtlCol="0">
            <a:spAutoFit/>
          </a:bodyPr>
          <a:lstStyle/>
          <a:p>
            <a:pPr algn="just"/>
            <a:r>
              <a:rPr lang="en-US" sz="4400" b="1" dirty="0">
                <a:latin typeface="Cambria" panose="02040503050406030204" pitchFamily="18" charset="0"/>
                <a:ea typeface="Cambria" panose="02040503050406030204" pitchFamily="18" charset="0"/>
              </a:rPr>
              <a:t>Đ</a:t>
            </a:r>
            <a:r>
              <a:rPr lang="vi-VN" sz="4400" b="1" dirty="0">
                <a:latin typeface="Cambria" panose="02040503050406030204" pitchFamily="18" charset="0"/>
                <a:ea typeface="Cambria" panose="02040503050406030204" pitchFamily="18" charset="0"/>
              </a:rPr>
              <a:t>ọc số: </a:t>
            </a:r>
            <a:r>
              <a:rPr lang="vi-VN" sz="4400" b="1" dirty="0">
                <a:solidFill>
                  <a:srgbClr val="062EF8"/>
                </a:solidFill>
                <a:latin typeface="Cambria" panose="02040503050406030204" pitchFamily="18" charset="0"/>
                <a:ea typeface="Cambria" panose="02040503050406030204" pitchFamily="18" charset="0"/>
              </a:rPr>
              <a:t>Năm trăm ba mươi hai triệu một trăm tám mươi bảy nghìn sáu trăm hai mươi chín.</a:t>
            </a:r>
            <a:r>
              <a:rPr lang="vi-VN" sz="4400" b="1" dirty="0">
                <a:latin typeface="Cambria" panose="02040503050406030204" pitchFamily="18" charset="0"/>
                <a:ea typeface="Cambria" panose="02040503050406030204" pitchFamily="18" charset="0"/>
              </a:rPr>
              <a:t> </a:t>
            </a:r>
            <a:endParaRPr lang="en-US" sz="4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inVertic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arn(inVertical)">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64" grpId="0"/>
      <p:bldP spid="65" grpId="0"/>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4" name="Picture 3"/>
          <p:cNvPicPr>
            <a:picLocks noChangeAspect="1"/>
          </p:cNvPicPr>
          <p:nvPr/>
        </p:nvPicPr>
        <p:blipFill>
          <a:blip r:embed="rId2"/>
          <a:stretch>
            <a:fillRect/>
          </a:stretch>
        </p:blipFill>
        <p:spPr>
          <a:xfrm>
            <a:off x="1133475" y="800099"/>
            <a:ext cx="9906000" cy="2281719"/>
          </a:xfrm>
          <a:prstGeom prst="rect">
            <a:avLst/>
          </a:prstGeom>
        </p:spPr>
      </p:pic>
      <p:sp>
        <p:nvSpPr>
          <p:cNvPr id="5" name="TextBox 4"/>
          <p:cNvSpPr txBox="1"/>
          <p:nvPr/>
        </p:nvSpPr>
        <p:spPr>
          <a:xfrm>
            <a:off x="695325" y="3467100"/>
            <a:ext cx="10944225" cy="3046988"/>
          </a:xfrm>
          <a:prstGeom prst="rect">
            <a:avLst/>
          </a:prstGeom>
          <a:noFill/>
        </p:spPr>
        <p:txBody>
          <a:bodyPr wrap="square" rtlCol="0">
            <a:spAutoFit/>
          </a:bodyPr>
          <a:lstStyle/>
          <a:p>
            <a:r>
              <a:rPr lang="en-US" sz="3200" b="1" i="1" u="sng" dirty="0" err="1">
                <a:latin typeface="Cambria" panose="02040503050406030204" pitchFamily="18" charset="0"/>
                <a:ea typeface="Cambria" panose="02040503050406030204" pitchFamily="18" charset="0"/>
              </a:rPr>
              <a:t>Chú</a:t>
            </a:r>
            <a:r>
              <a:rPr lang="en-US" sz="3200" b="1" i="1" u="sng" dirty="0">
                <a:latin typeface="Cambria" panose="02040503050406030204" pitchFamily="18" charset="0"/>
                <a:ea typeface="Cambria" panose="02040503050406030204" pitchFamily="18" charset="0"/>
              </a:rPr>
              <a:t> ý:</a:t>
            </a:r>
            <a:endParaRPr lang="en-US" sz="3200" b="1" i="1" u="sng"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đơn vị, hàng chục, hàng trăm hợp thành </a:t>
            </a:r>
            <a:r>
              <a:rPr lang="vi-VN" sz="3200" b="1" dirty="0">
                <a:latin typeface="Cambria" panose="02040503050406030204" pitchFamily="18" charset="0"/>
                <a:ea typeface="Cambria" panose="02040503050406030204" pitchFamily="18" charset="0"/>
              </a:rPr>
              <a:t>lớp đơn vị</a:t>
            </a:r>
            <a:r>
              <a:rPr lang="vi-VN"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nghìn, hàng chục nghìn, hàng trăm nghìn hợp thành </a:t>
            </a:r>
            <a:r>
              <a:rPr lang="vi-VN" sz="3200" b="1" dirty="0">
                <a:latin typeface="Cambria" panose="02040503050406030204" pitchFamily="18" charset="0"/>
                <a:ea typeface="Cambria" panose="02040503050406030204" pitchFamily="18" charset="0"/>
              </a:rPr>
              <a:t>lớp nghìn. </a:t>
            </a:r>
            <a:endParaRPr lang="vi-VN" sz="32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triệu, hàng chục triệu, hàng trăm triệu hợp thành </a:t>
            </a:r>
            <a:r>
              <a:rPr lang="vi-VN" sz="3200" b="1" dirty="0">
                <a:latin typeface="Cambria" panose="02040503050406030204" pitchFamily="18" charset="0"/>
                <a:ea typeface="Cambria" panose="02040503050406030204" pitchFamily="18" charset="0"/>
              </a:rPr>
              <a:t>lớp triệu</a:t>
            </a:r>
            <a:r>
              <a:rPr lang="vi-VN"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6" name="Left Brace 5"/>
          <p:cNvSpPr/>
          <p:nvPr/>
        </p:nvSpPr>
        <p:spPr>
          <a:xfrm rot="16200000">
            <a:off x="3819527"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rot="16200000">
            <a:off x="6691935"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9554404" y="1993832"/>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500"/>
                                        <p:tgtEl>
                                          <p:spTgt spid="5">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up)">
                                      <p:cBhvr>
                                        <p:cTn id="16" dur="500"/>
                                        <p:tgtEl>
                                          <p:spTgt spid="5">
                                            <p:txEl>
                                              <p:pRg st="2" end="2"/>
                                            </p:tx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up)">
                                      <p:cBhvr>
                                        <p:cTn id="25" dur="500"/>
                                        <p:tgtEl>
                                          <p:spTgt spid="5">
                                            <p:txEl>
                                              <p:pRg st="3" end="3"/>
                                            </p:txEl>
                                          </p:spTgt>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ags/tag1.xml><?xml version="1.0" encoding="utf-8"?>
<p:tagLst xmlns:p="http://schemas.openxmlformats.org/presentationml/2006/main">
  <p:tag name="TIMING" val="|6.5|2.4|0.5|0.5|0.5|0.4"/>
</p:tagLst>
</file>

<file path=ppt/tags/tag2.xml><?xml version="1.0" encoding="utf-8"?>
<p:tagLst xmlns:p="http://schemas.openxmlformats.org/presentationml/2006/main">
  <p:tag name="TIMING" val="|6.5|2.4|0.5|0.5|0.5|0.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1857</Words>
  <PresentationFormat>Widescreen</PresentationFormat>
  <Paragraphs>264</Paragraphs>
  <Slides>18</Slides>
  <Notes>13</Notes>
  <HiddenSlides>0</HiddenSlides>
  <MMClips>0</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18</vt:i4>
      </vt:variant>
    </vt:vector>
  </HeadingPairs>
  <TitlesOfParts>
    <vt:vector size="46" baseType="lpstr">
      <vt:lpstr>Arial</vt:lpstr>
      <vt:lpstr>SimSun</vt:lpstr>
      <vt:lpstr>Wingdings</vt:lpstr>
      <vt:lpstr>.VnTime</vt:lpstr>
      <vt:lpstr>Calibri</vt:lpstr>
      <vt:lpstr>Calibri</vt:lpstr>
      <vt:lpstr>等线</vt:lpstr>
      <vt:lpstr>Tahoma</vt:lpstr>
      <vt:lpstr>inpin heiti</vt:lpstr>
      <vt:lpstr>等线</vt:lpstr>
      <vt:lpstr>Arial</vt:lpstr>
      <vt:lpstr>Times New Roman</vt:lpstr>
      <vt:lpstr>.VnTimeH</vt:lpstr>
      <vt:lpstr>Impact</vt:lpstr>
      <vt:lpstr>.VnHelvetInsH</vt:lpstr>
      <vt:lpstr>VNI-Times</vt:lpstr>
      <vt:lpstr>Cambria</vt:lpstr>
      <vt:lpstr>字魂20号-石头体</vt:lpstr>
      <vt:lpstr>Kavoon</vt:lpstr>
      <vt:lpstr>Segoe Print</vt:lpstr>
      <vt:lpstr>Microsoft YaHei</vt:lpstr>
      <vt:lpstr>Arial Unicode MS</vt:lpstr>
      <vt:lpstr>Rammetto One</vt:lpstr>
      <vt:lpstr>#9Slide07 HoneyCream</vt:lpstr>
      <vt:lpstr>自定义设计方案</vt:lpstr>
      <vt:lpstr>1_Office Theme</vt:lpstr>
      <vt:lpstr>2_Office Theme</vt:lpstr>
      <vt:lpstr>Chủ đề của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2023-08-19T04:30:00Z</dcterms:created>
  <dcterms:modified xsi:type="dcterms:W3CDTF">2023-09-04T14:45:58Z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2CF9135F32634787AAD92050F637FBE9</vt:lpwstr>
  </property>
  <property fmtid="{D5CDD505-2E9C-101B-9397-08002B2CF9AE}" pid="3" name="KSOProductBuildVer">
    <vt:lpwstr>1033-11.2.0.11440</vt:lpwstr>
  </property>
</Properties>
</file>