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18" r:id="rId11"/>
    <p:sldMasterId id="2147483730" r:id="rId12"/>
  </p:sldMasterIdLst>
  <p:notesMasterIdLst>
    <p:notesMasterId r:id="rId46"/>
  </p:notesMasterIdLst>
  <p:sldIdLst>
    <p:sldId id="256" r:id="rId13"/>
    <p:sldId id="2007577526" r:id="rId14"/>
    <p:sldId id="2007577540" r:id="rId15"/>
    <p:sldId id="511" r:id="rId16"/>
    <p:sldId id="2007577552" r:id="rId17"/>
    <p:sldId id="2007577554" r:id="rId18"/>
    <p:sldId id="2007577553" r:id="rId19"/>
    <p:sldId id="2007577555" r:id="rId20"/>
    <p:sldId id="2007577556" r:id="rId21"/>
    <p:sldId id="2007577539" r:id="rId22"/>
    <p:sldId id="496" r:id="rId23"/>
    <p:sldId id="513" r:id="rId24"/>
    <p:sldId id="519" r:id="rId25"/>
    <p:sldId id="2007577541" r:id="rId26"/>
    <p:sldId id="2007577529" r:id="rId27"/>
    <p:sldId id="2007577543" r:id="rId28"/>
    <p:sldId id="2007577528" r:id="rId29"/>
    <p:sldId id="530" r:id="rId30"/>
    <p:sldId id="2007577544" r:id="rId31"/>
    <p:sldId id="522" r:id="rId32"/>
    <p:sldId id="2007577547" r:id="rId33"/>
    <p:sldId id="529" r:id="rId34"/>
    <p:sldId id="2007577542" r:id="rId35"/>
    <p:sldId id="2007577531" r:id="rId36"/>
    <p:sldId id="2007577545" r:id="rId37"/>
    <p:sldId id="2007577532" r:id="rId38"/>
    <p:sldId id="2007577546" r:id="rId39"/>
    <p:sldId id="2007577548" r:id="rId40"/>
    <p:sldId id="2007577534" r:id="rId41"/>
    <p:sldId id="2007577549" r:id="rId42"/>
    <p:sldId id="2007577550" r:id="rId43"/>
    <p:sldId id="2007577551" r:id="rId44"/>
    <p:sldId id="2007577538" r:id="rId45"/>
  </p:sldIdLst>
  <p:sldSz cx="12190413" cy="6859588"/>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B347E2-FFE2-4A53-A19F-B0D99DB44D4E}">
          <p14:sldIdLst>
            <p14:sldId id="256"/>
            <p14:sldId id="2007577526"/>
            <p14:sldId id="2007577540"/>
            <p14:sldId id="511"/>
            <p14:sldId id="2007577552"/>
            <p14:sldId id="2007577554"/>
            <p14:sldId id="2007577553"/>
            <p14:sldId id="2007577555"/>
            <p14:sldId id="2007577556"/>
            <p14:sldId id="2007577539"/>
            <p14:sldId id="496"/>
            <p14:sldId id="513"/>
            <p14:sldId id="519"/>
            <p14:sldId id="2007577541"/>
            <p14:sldId id="2007577529"/>
            <p14:sldId id="2007577543"/>
            <p14:sldId id="2007577528"/>
            <p14:sldId id="530"/>
            <p14:sldId id="2007577544"/>
            <p14:sldId id="522"/>
            <p14:sldId id="2007577547"/>
            <p14:sldId id="529"/>
            <p14:sldId id="2007577542"/>
            <p14:sldId id="2007577531"/>
            <p14:sldId id="2007577545"/>
            <p14:sldId id="2007577532"/>
            <p14:sldId id="2007577546"/>
            <p14:sldId id="2007577548"/>
            <p14:sldId id="2007577534"/>
            <p14:sldId id="2007577549"/>
            <p14:sldId id="2007577550"/>
            <p14:sldId id="2007577551"/>
            <p14:sldId id="2007577538"/>
          </p14:sldIdLst>
        </p14:section>
        <p14:section name="Untitled Section" id="{CF32418C-B688-40E8-BD4A-7C73A307B9B3}">
          <p14:sldIdLst/>
        </p14:section>
      </p14:sectionLst>
    </p:ex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BCB4"/>
    <a:srgbClr val="366896"/>
    <a:srgbClr val="2C567C"/>
    <a:srgbClr val="3882C1"/>
    <a:srgbClr val="3296A8"/>
    <a:srgbClr val="6D8AAB"/>
    <a:srgbClr val="31709C"/>
    <a:srgbClr val="7697B3"/>
    <a:srgbClr val="6FA09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2" autoAdjust="0"/>
    <p:restoredTop sz="97778" autoAdjust="0"/>
  </p:normalViewPr>
  <p:slideViewPr>
    <p:cSldViewPr snapToGrid="0" showGuides="1">
      <p:cViewPr varScale="1">
        <p:scale>
          <a:sx n="68" d="100"/>
          <a:sy n="68" d="100"/>
        </p:scale>
        <p:origin x="912" y="4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2022/7/31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946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314865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462535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010293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306777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710035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900387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863657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686709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27391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456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638245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205186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18517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658616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952034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354632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3708029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923884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4000928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242537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959309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1458425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3271435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0766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18937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256821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39243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602267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19935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381118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p:push dir="u"/>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transition spd="slow" advClick="0">
    <p:push dir="u"/>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transition spd="slow" advClick="0">
    <p:push dir="u"/>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transition spd="slow" advClick="0">
    <p:push dir="u"/>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transition spd="slow" advClick="0">
    <p:push dir="u"/>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transition spd="slow" advClick="0">
    <p:push dir="u"/>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transition spd="slow" advClick="0">
    <p:push dir="u"/>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31698388"/>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5226673"/>
      </p:ext>
    </p:extLst>
  </p:cSld>
  <p:clrMapOvr>
    <a:masterClrMapping/>
  </p:clrMapOvr>
  <p:transition spd="slow" advClick="0" advTm="1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48003403"/>
      </p:ext>
    </p:extLst>
  </p:cSld>
  <p:clrMapOvr>
    <a:masterClrMapping/>
  </p:clrMapOvr>
  <p:transition spd="slow" advClick="0" advTm="1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89924218"/>
      </p:ext>
    </p:extLst>
  </p:cSld>
  <p:clrMapOvr>
    <a:masterClrMapping/>
  </p:clrMapOvr>
  <p:transition spd="slow" advClick="0" advTm="1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298705"/>
      </p:ext>
    </p:extLst>
  </p:cSld>
  <p:clrMapOvr>
    <a:masterClrMapping/>
  </p:clrMapOvr>
  <p:transition spd="slow" advClick="0" advTm="1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13092832"/>
      </p:ext>
    </p:extLst>
  </p:cSld>
  <p:clrMapOvr>
    <a:masterClrMapping/>
  </p:clrMapOvr>
  <p:transition spd="slow" advClick="0" advTm="1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24618450"/>
      </p:ext>
    </p:extLst>
  </p:cSld>
  <p:clrMapOvr>
    <a:masterClrMapping/>
  </p:clrMapOvr>
  <p:transition spd="slow" advClick="0" advTm="1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9236951"/>
      </p:ext>
    </p:extLst>
  </p:cSld>
  <p:clrMapOvr>
    <a:masterClrMapping/>
  </p:clrMapOvr>
  <p:transition spd="slow" advClick="0" advTm="1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94984440"/>
      </p:ext>
    </p:extLst>
  </p:cSld>
  <p:clrMapOvr>
    <a:masterClrMapping/>
  </p:clrMapOvr>
  <p:transition spd="slow" advClick="0" advTm="1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2965160"/>
      </p:ext>
    </p:extLst>
  </p:cSld>
  <p:clrMapOvr>
    <a:masterClrMapping/>
  </p:clrMapOvr>
  <p:transition spd="slow" advClick="0" advTm="1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70043643"/>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20"/>
            <a:ext cx="10361851" cy="1470365"/>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546097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955978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553219"/>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79754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7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469"/>
            <a:ext cx="5388332"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537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961441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82958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53577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115"/>
            <a:ext cx="681478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2" y="1435434"/>
            <a:ext cx="4010562" cy="4692149"/>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601233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17"/>
            <a:ext cx="7314248" cy="4115753"/>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350708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142295"/>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3"/>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3"/>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54127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2022/7/31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7/31/2022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950675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advClick="0" advTm="100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3"/>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7/31/2022</a:t>
            </a:fld>
            <a:endParaRPr lang="en-US"/>
          </a:p>
        </p:txBody>
      </p:sp>
      <p:sp>
        <p:nvSpPr>
          <p:cNvPr id="5" name="Footer Placeholder 4"/>
          <p:cNvSpPr>
            <a:spLocks noGrp="1"/>
          </p:cNvSpPr>
          <p:nvPr>
            <p:ph type="ftr" sz="quarter" idx="3"/>
          </p:nvPr>
        </p:nvSpPr>
        <p:spPr>
          <a:xfrm>
            <a:off x="4165058" y="6357823"/>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7823"/>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546327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31/7/2022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43.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5.png"/><Relationship Id="rId2" Type="http://schemas.openxmlformats.org/officeDocument/2006/relationships/slideLayout" Target="../slideLayouts/slideLayout4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tags" Target="../tags/tag5.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5.png"/><Relationship Id="rId2" Type="http://schemas.openxmlformats.org/officeDocument/2006/relationships/slideLayout" Target="../slideLayouts/slideLayout43.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43.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13.png"/><Relationship Id="rId2" Type="http://schemas.openxmlformats.org/officeDocument/2006/relationships/slideLayout" Target="../slideLayouts/slideLayout60.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52.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8A3FDF-0425-43EB-A07F-4D3CA56D4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1"/>
            <a:ext cx="12190413" cy="6857107"/>
          </a:xfrm>
          <a:prstGeom prst="rect">
            <a:avLst/>
          </a:prstGeom>
        </p:spPr>
      </p:pic>
      <p:sp>
        <p:nvSpPr>
          <p:cNvPr id="4" name="文本框 7">
            <a:extLst>
              <a:ext uri="{FF2B5EF4-FFF2-40B4-BE49-F238E27FC236}">
                <a16:creationId xmlns:a16="http://schemas.microsoft.com/office/drawing/2014/main" id="{35A38F1E-50C7-4578-A31F-D456FBD91A2B}"/>
              </a:ext>
            </a:extLst>
          </p:cNvPr>
          <p:cNvSpPr txBox="1">
            <a:spLocks noChangeArrowheads="1"/>
          </p:cNvSpPr>
          <p:nvPr/>
        </p:nvSpPr>
        <p:spPr bwMode="auto">
          <a:xfrm>
            <a:off x="2417336" y="1893967"/>
            <a:ext cx="710879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731"/>
            <a:r>
              <a:rPr lang="en-US" altLang="zh-CN" sz="4400" b="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Viết bài văn kể lại sự thật có liên quan đến nhân vật lịch sử hoặc sự kiện lịch sử</a:t>
            </a:r>
            <a:endPar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6" name="矩形: 圆角 5">
            <a:extLst>
              <a:ext uri="{FF2B5EF4-FFF2-40B4-BE49-F238E27FC236}">
                <a16:creationId xmlns:a16="http://schemas.microsoft.com/office/drawing/2014/main" id="{7D53DBF8-DF8D-43B0-BC2B-E751E03AAEC3}"/>
              </a:ext>
            </a:extLst>
          </p:cNvPr>
          <p:cNvSpPr/>
          <p:nvPr/>
        </p:nvSpPr>
        <p:spPr>
          <a:xfrm>
            <a:off x="3910818" y="4589848"/>
            <a:ext cx="4121834" cy="449782"/>
          </a:xfrm>
          <a:prstGeom prst="roundRect">
            <a:avLst>
              <a:gd name="adj" fmla="val 0"/>
            </a:avLst>
          </a:prstGeom>
          <a:solidFill>
            <a:srgbClr val="007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altLang="zh-CN" sz="2400" b="1" spc="30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Giáo viên: .................</a:t>
            </a:r>
            <a:endParaRPr lang="zh-CN" altLang="en-US" sz="2400" b="1" spc="300" dirty="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39917804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A22B17-46AB-4F77-BE62-207AEFC3B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1241"/>
            <a:ext cx="12190413" cy="6857107"/>
          </a:xfrm>
          <a:prstGeom prst="rect">
            <a:avLst/>
          </a:prstGeom>
        </p:spPr>
      </p:pic>
      <p:sp>
        <p:nvSpPr>
          <p:cNvPr id="11" name="椭圆 11">
            <a:extLst>
              <a:ext uri="{FF2B5EF4-FFF2-40B4-BE49-F238E27FC236}">
                <a16:creationId xmlns:a16="http://schemas.microsoft.com/office/drawing/2014/main" id="{9BC7E6FA-528F-45B6-8B18-804E1C35FC90}"/>
              </a:ext>
            </a:extLst>
          </p:cNvPr>
          <p:cNvSpPr/>
          <p:nvPr/>
        </p:nvSpPr>
        <p:spPr>
          <a:xfrm>
            <a:off x="3411789" y="2221010"/>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2</a:t>
            </a:r>
            <a:endParaRPr lang="zh-CN" altLang="en-US" sz="4800" noProof="1">
              <a:latin typeface="华文新魏" panose="02010800040101010101" pitchFamily="2" charset="-122"/>
              <a:ea typeface="华文新魏" panose="02010800040101010101" pitchFamily="2" charset="-122"/>
            </a:endParaRPr>
          </a:p>
        </p:txBody>
      </p:sp>
      <p:grpSp>
        <p:nvGrpSpPr>
          <p:cNvPr id="12" name="组合 13">
            <a:extLst>
              <a:ext uri="{FF2B5EF4-FFF2-40B4-BE49-F238E27FC236}">
                <a16:creationId xmlns:a16="http://schemas.microsoft.com/office/drawing/2014/main" id="{EA902CD6-C1D2-4103-BDED-265EB3CC792E}"/>
              </a:ext>
            </a:extLst>
          </p:cNvPr>
          <p:cNvGrpSpPr/>
          <p:nvPr/>
        </p:nvGrpSpPr>
        <p:grpSpPr>
          <a:xfrm>
            <a:off x="4828595" y="2009304"/>
            <a:ext cx="4157384" cy="1846659"/>
            <a:chOff x="4953000" y="1926738"/>
            <a:chExt cx="4157384" cy="1846659"/>
          </a:xfrm>
        </p:grpSpPr>
        <p:sp>
          <p:nvSpPr>
            <p:cNvPr id="13" name="矩形 14">
              <a:extLst>
                <a:ext uri="{FF2B5EF4-FFF2-40B4-BE49-F238E27FC236}">
                  <a16:creationId xmlns:a16="http://schemas.microsoft.com/office/drawing/2014/main" id="{AB75DB16-C788-4C32-A358-27914BC2E908}"/>
                </a:ext>
              </a:extLst>
            </p:cNvPr>
            <p:cNvSpPr/>
            <p:nvPr/>
          </p:nvSpPr>
          <p:spPr>
            <a:xfrm>
              <a:off x="4953000" y="1926738"/>
              <a:ext cx="4157384"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4" name="直接连接符 15">
              <a:extLst>
                <a:ext uri="{FF2B5EF4-FFF2-40B4-BE49-F238E27FC236}">
                  <a16:creationId xmlns:a16="http://schemas.microsoft.com/office/drawing/2014/main" id="{BE873137-ECFA-4152-B1C5-F84B44CF3FE9}"/>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5" name="图片 3">
            <a:extLst>
              <a:ext uri="{FF2B5EF4-FFF2-40B4-BE49-F238E27FC236}">
                <a16:creationId xmlns:a16="http://schemas.microsoft.com/office/drawing/2014/main" id="{36559B4B-6097-4ACA-A5F1-4AFF5798F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8811719" y="1035367"/>
            <a:ext cx="1777926" cy="1947873"/>
          </a:xfrm>
          <a:prstGeom prst="rect">
            <a:avLst/>
          </a:prstGeom>
        </p:spPr>
      </p:pic>
      <p:pic>
        <p:nvPicPr>
          <p:cNvPr id="19" name="图片 14">
            <a:extLst>
              <a:ext uri="{FF2B5EF4-FFF2-40B4-BE49-F238E27FC236}">
                <a16:creationId xmlns:a16="http://schemas.microsoft.com/office/drawing/2014/main" id="{23E32D04-AA65-425B-9FAE-4C12CD2A9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7482845" y="4433731"/>
            <a:ext cx="2068340" cy="1328053"/>
          </a:xfrm>
          <a:prstGeom prst="rect">
            <a:avLst/>
          </a:prstGeom>
        </p:spPr>
      </p:pic>
      <p:pic>
        <p:nvPicPr>
          <p:cNvPr id="20" name="图片 10">
            <a:extLst>
              <a:ext uri="{FF2B5EF4-FFF2-40B4-BE49-F238E27FC236}">
                <a16:creationId xmlns:a16="http://schemas.microsoft.com/office/drawing/2014/main" id="{E01D4455-3AD0-45F5-993D-774CEDCB1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6423" y="3583686"/>
            <a:ext cx="1506975" cy="856056"/>
          </a:xfrm>
          <a:prstGeom prst="rect">
            <a:avLst/>
          </a:prstGeom>
        </p:spPr>
      </p:pic>
      <p:pic>
        <p:nvPicPr>
          <p:cNvPr id="21" name="图片 19">
            <a:extLst>
              <a:ext uri="{FF2B5EF4-FFF2-40B4-BE49-F238E27FC236}">
                <a16:creationId xmlns:a16="http://schemas.microsoft.com/office/drawing/2014/main" id="{74ACD540-66A0-4138-B9A5-7619DF64B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084" y="3994583"/>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431019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362">
                                          <p:stCondLst>
                                            <p:cond delay="0"/>
                                          </p:stCondLst>
                                        </p:cTn>
                                        <p:tgtEl>
                                          <p:spTgt spid="11"/>
                                        </p:tgtEl>
                                      </p:cBhvr>
                                    </p:animEffect>
                                    <p:anim calcmode="lin" valueType="num">
                                      <p:cBhvr>
                                        <p:cTn id="12"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7" dur="16">
                                          <p:stCondLst>
                                            <p:cond delay="406"/>
                                          </p:stCondLst>
                                        </p:cTn>
                                        <p:tgtEl>
                                          <p:spTgt spid="11"/>
                                        </p:tgtEl>
                                      </p:cBhvr>
                                      <p:to x="100000" y="60000"/>
                                    </p:animScale>
                                    <p:animScale>
                                      <p:cBhvr>
                                        <p:cTn id="18" dur="104" decel="50000">
                                          <p:stCondLst>
                                            <p:cond delay="423"/>
                                          </p:stCondLst>
                                        </p:cTn>
                                        <p:tgtEl>
                                          <p:spTgt spid="11"/>
                                        </p:tgtEl>
                                      </p:cBhvr>
                                      <p:to x="100000" y="100000"/>
                                    </p:animScale>
                                    <p:animScale>
                                      <p:cBhvr>
                                        <p:cTn id="19" dur="16">
                                          <p:stCondLst>
                                            <p:cond delay="820"/>
                                          </p:stCondLst>
                                        </p:cTn>
                                        <p:tgtEl>
                                          <p:spTgt spid="11"/>
                                        </p:tgtEl>
                                      </p:cBhvr>
                                      <p:to x="100000" y="80000"/>
                                    </p:animScale>
                                    <p:animScale>
                                      <p:cBhvr>
                                        <p:cTn id="20" dur="104" decel="50000">
                                          <p:stCondLst>
                                            <p:cond delay="836"/>
                                          </p:stCondLst>
                                        </p:cTn>
                                        <p:tgtEl>
                                          <p:spTgt spid="11"/>
                                        </p:tgtEl>
                                      </p:cBhvr>
                                      <p:to x="100000" y="100000"/>
                                    </p:animScale>
                                    <p:animScale>
                                      <p:cBhvr>
                                        <p:cTn id="21" dur="16">
                                          <p:stCondLst>
                                            <p:cond delay="1026"/>
                                          </p:stCondLst>
                                        </p:cTn>
                                        <p:tgtEl>
                                          <p:spTgt spid="11"/>
                                        </p:tgtEl>
                                      </p:cBhvr>
                                      <p:to x="100000" y="90000"/>
                                    </p:animScale>
                                    <p:animScale>
                                      <p:cBhvr>
                                        <p:cTn id="22" dur="104" decel="50000">
                                          <p:stCondLst>
                                            <p:cond delay="1042"/>
                                          </p:stCondLst>
                                        </p:cTn>
                                        <p:tgtEl>
                                          <p:spTgt spid="11"/>
                                        </p:tgtEl>
                                      </p:cBhvr>
                                      <p:to x="100000" y="100000"/>
                                    </p:animScale>
                                    <p:animScale>
                                      <p:cBhvr>
                                        <p:cTn id="23" dur="16">
                                          <p:stCondLst>
                                            <p:cond delay="1130"/>
                                          </p:stCondLst>
                                        </p:cTn>
                                        <p:tgtEl>
                                          <p:spTgt spid="11"/>
                                        </p:tgtEl>
                                      </p:cBhvr>
                                      <p:to x="100000" y="95000"/>
                                    </p:animScale>
                                    <p:animScale>
                                      <p:cBhvr>
                                        <p:cTn id="24" dur="104" decel="50000">
                                          <p:stCondLst>
                                            <p:cond delay="1146"/>
                                          </p:stCondLst>
                                        </p:cTn>
                                        <p:tgtEl>
                                          <p:spTgt spid="11"/>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75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0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i="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4000" b="1" i="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6" name="图片 11">
            <a:extLst>
              <a:ext uri="{FF2B5EF4-FFF2-40B4-BE49-F238E27FC236}">
                <a16:creationId xmlns:a16="http://schemas.microsoft.com/office/drawing/2014/main"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771" y="1463858"/>
            <a:ext cx="8001000" cy="3449405"/>
          </a:xfrm>
          <a:prstGeom prst="rect">
            <a:avLst/>
          </a:prstGeom>
        </p:spPr>
      </p:pic>
      <p:pic>
        <p:nvPicPr>
          <p:cNvPr id="17" name="图片 1">
            <a:extLst>
              <a:ext uri="{FF2B5EF4-FFF2-40B4-BE49-F238E27FC236}">
                <a16:creationId xmlns:a16="http://schemas.microsoft.com/office/drawing/2014/main"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054483" y="3472548"/>
            <a:ext cx="2068340" cy="1328053"/>
          </a:xfrm>
          <a:prstGeom prst="rect">
            <a:avLst/>
          </a:prstGeom>
        </p:spPr>
      </p:pic>
      <p:pic>
        <p:nvPicPr>
          <p:cNvPr id="18" name="图片 4">
            <a:extLst>
              <a:ext uri="{FF2B5EF4-FFF2-40B4-BE49-F238E27FC236}">
                <a16:creationId xmlns:a16="http://schemas.microsoft.com/office/drawing/2014/main"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82" y="413776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id="{D78DF3CE-C80F-4952-8728-D1983AA308D2}"/>
              </a:ext>
            </a:extLst>
          </p:cNvPr>
          <p:cNvSpPr txBox="1">
            <a:spLocks/>
          </p:cNvSpPr>
          <p:nvPr/>
        </p:nvSpPr>
        <p:spPr>
          <a:xfrm>
            <a:off x="3891877" y="1910496"/>
            <a:ext cx="6932787"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4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1. Một số điểm cần lưu ý khi viết bài kể lại sự việc có thật hoặc sự kiện lịch sử</a:t>
            </a:r>
            <a:endParaRPr lang="zh-CN" altLang="en-US" sz="44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nvGrpSpPr>
          <p:cNvPr id="13" name="Google Shape;2656;p41">
            <a:extLst>
              <a:ext uri="{FF2B5EF4-FFF2-40B4-BE49-F238E27FC236}">
                <a16:creationId xmlns:a16="http://schemas.microsoft.com/office/drawing/2014/main" id="{93EC40EC-8CA5-522C-EC59-3E85B4D53C6B}"/>
              </a:ext>
            </a:extLst>
          </p:cNvPr>
          <p:cNvGrpSpPr/>
          <p:nvPr/>
        </p:nvGrpSpPr>
        <p:grpSpPr>
          <a:xfrm>
            <a:off x="196948" y="1170488"/>
            <a:ext cx="3507238" cy="5689100"/>
            <a:chOff x="75213" y="32163"/>
            <a:chExt cx="2911238" cy="4543306"/>
          </a:xfrm>
        </p:grpSpPr>
        <p:grpSp>
          <p:nvGrpSpPr>
            <p:cNvPr id="14" name="Google Shape;2657;p41">
              <a:extLst>
                <a:ext uri="{FF2B5EF4-FFF2-40B4-BE49-F238E27FC236}">
                  <a16:creationId xmlns:a16="http://schemas.microsoft.com/office/drawing/2014/main" id="{8EB6B132-52C9-4865-86DA-3B8B5F5FB89E}"/>
                </a:ext>
              </a:extLst>
            </p:cNvPr>
            <p:cNvGrpSpPr/>
            <p:nvPr/>
          </p:nvGrpSpPr>
          <p:grpSpPr>
            <a:xfrm>
              <a:off x="938525" y="646602"/>
              <a:ext cx="2047925" cy="3928867"/>
              <a:chOff x="1987825" y="3106375"/>
              <a:chExt cx="1235625" cy="2370500"/>
            </a:xfrm>
          </p:grpSpPr>
          <p:sp>
            <p:nvSpPr>
              <p:cNvPr id="19" name="Google Shape;2658;p41">
                <a:extLst>
                  <a:ext uri="{FF2B5EF4-FFF2-40B4-BE49-F238E27FC236}">
                    <a16:creationId xmlns:a16="http://schemas.microsoft.com/office/drawing/2014/main" id="{DA501CCA-AC4A-28AA-5833-C1463522F8EC}"/>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59;p41">
                <a:extLst>
                  <a:ext uri="{FF2B5EF4-FFF2-40B4-BE49-F238E27FC236}">
                    <a16:creationId xmlns:a16="http://schemas.microsoft.com/office/drawing/2014/main" id="{EB996124-8C79-F6CC-3866-54A08DE204CE}"/>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60;p41">
                <a:extLst>
                  <a:ext uri="{FF2B5EF4-FFF2-40B4-BE49-F238E27FC236}">
                    <a16:creationId xmlns:a16="http://schemas.microsoft.com/office/drawing/2014/main" id="{65AF278D-6AE2-6613-22AD-79E0FD951E92}"/>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61;p41">
                <a:extLst>
                  <a:ext uri="{FF2B5EF4-FFF2-40B4-BE49-F238E27FC236}">
                    <a16:creationId xmlns:a16="http://schemas.microsoft.com/office/drawing/2014/main" id="{E1B9238E-1D84-9897-C41E-F76EF8F57DD1}"/>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62;p41">
                <a:extLst>
                  <a:ext uri="{FF2B5EF4-FFF2-40B4-BE49-F238E27FC236}">
                    <a16:creationId xmlns:a16="http://schemas.microsoft.com/office/drawing/2014/main" id="{0B5FC6B5-D574-BF31-3952-CA41CB7094FB}"/>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63;p41">
                <a:extLst>
                  <a:ext uri="{FF2B5EF4-FFF2-40B4-BE49-F238E27FC236}">
                    <a16:creationId xmlns:a16="http://schemas.microsoft.com/office/drawing/2014/main" id="{82E0A718-DFF1-8ADF-3D55-818A0C2311BC}"/>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64;p41">
                <a:extLst>
                  <a:ext uri="{FF2B5EF4-FFF2-40B4-BE49-F238E27FC236}">
                    <a16:creationId xmlns:a16="http://schemas.microsoft.com/office/drawing/2014/main" id="{0D9B2E29-6EB8-DA26-F2D7-5D426F7A8FAA}"/>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65;p41">
                <a:extLst>
                  <a:ext uri="{FF2B5EF4-FFF2-40B4-BE49-F238E27FC236}">
                    <a16:creationId xmlns:a16="http://schemas.microsoft.com/office/drawing/2014/main" id="{D04A1FB5-82B4-51E0-FE12-D719B0C65D5A}"/>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66;p41">
                <a:extLst>
                  <a:ext uri="{FF2B5EF4-FFF2-40B4-BE49-F238E27FC236}">
                    <a16:creationId xmlns:a16="http://schemas.microsoft.com/office/drawing/2014/main" id="{9B130EA3-EAE6-B17A-9905-3EA918E33DB3}"/>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67;p41">
                <a:extLst>
                  <a:ext uri="{FF2B5EF4-FFF2-40B4-BE49-F238E27FC236}">
                    <a16:creationId xmlns:a16="http://schemas.microsoft.com/office/drawing/2014/main" id="{C800746C-7CB9-2332-0D7D-24D7EE4F2E8E}"/>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68;p41">
                <a:extLst>
                  <a:ext uri="{FF2B5EF4-FFF2-40B4-BE49-F238E27FC236}">
                    <a16:creationId xmlns:a16="http://schemas.microsoft.com/office/drawing/2014/main" id="{21FF03C8-E894-A035-1AE9-23FFEE56CE5B}"/>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69;p41">
                <a:extLst>
                  <a:ext uri="{FF2B5EF4-FFF2-40B4-BE49-F238E27FC236}">
                    <a16:creationId xmlns:a16="http://schemas.microsoft.com/office/drawing/2014/main" id="{3549D4D6-3D2D-3636-0FAE-216AA1892B4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70;p41">
                <a:extLst>
                  <a:ext uri="{FF2B5EF4-FFF2-40B4-BE49-F238E27FC236}">
                    <a16:creationId xmlns:a16="http://schemas.microsoft.com/office/drawing/2014/main" id="{8876C08B-E16B-D8D9-3E2D-33FB1D6AAD16}"/>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71;p41">
                <a:extLst>
                  <a:ext uri="{FF2B5EF4-FFF2-40B4-BE49-F238E27FC236}">
                    <a16:creationId xmlns:a16="http://schemas.microsoft.com/office/drawing/2014/main" id="{42ABDB60-2D7E-0005-F5FA-E61B86EB1447}"/>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72;p41">
                <a:extLst>
                  <a:ext uri="{FF2B5EF4-FFF2-40B4-BE49-F238E27FC236}">
                    <a16:creationId xmlns:a16="http://schemas.microsoft.com/office/drawing/2014/main" id="{96D4C984-A14C-B4D2-1263-854D1F19B76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73;p41">
                <a:extLst>
                  <a:ext uri="{FF2B5EF4-FFF2-40B4-BE49-F238E27FC236}">
                    <a16:creationId xmlns:a16="http://schemas.microsoft.com/office/drawing/2014/main" id="{E768C5BE-C153-93A2-FA32-560CC7737C27}"/>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74;p41">
                <a:extLst>
                  <a:ext uri="{FF2B5EF4-FFF2-40B4-BE49-F238E27FC236}">
                    <a16:creationId xmlns:a16="http://schemas.microsoft.com/office/drawing/2014/main" id="{4330416D-A804-506A-0233-D3674B043CCA}"/>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75;p41">
                <a:extLst>
                  <a:ext uri="{FF2B5EF4-FFF2-40B4-BE49-F238E27FC236}">
                    <a16:creationId xmlns:a16="http://schemas.microsoft.com/office/drawing/2014/main" id="{7D1DBB9D-4642-5211-617C-009A6F40B69F}"/>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76;p41">
                <a:extLst>
                  <a:ext uri="{FF2B5EF4-FFF2-40B4-BE49-F238E27FC236}">
                    <a16:creationId xmlns:a16="http://schemas.microsoft.com/office/drawing/2014/main" id="{9E5FCC5B-0588-C45C-8D4A-AC684AD6C5C8}"/>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77;p41">
                <a:extLst>
                  <a:ext uri="{FF2B5EF4-FFF2-40B4-BE49-F238E27FC236}">
                    <a16:creationId xmlns:a16="http://schemas.microsoft.com/office/drawing/2014/main" id="{D9AE25E3-6EFB-7D40-8153-C1A8907BD053}"/>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78;p41">
                <a:extLst>
                  <a:ext uri="{FF2B5EF4-FFF2-40B4-BE49-F238E27FC236}">
                    <a16:creationId xmlns:a16="http://schemas.microsoft.com/office/drawing/2014/main" id="{9C987711-9ACB-D5B9-AEDF-2CFFF43AB4DB}"/>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79;p41">
                <a:extLst>
                  <a:ext uri="{FF2B5EF4-FFF2-40B4-BE49-F238E27FC236}">
                    <a16:creationId xmlns:a16="http://schemas.microsoft.com/office/drawing/2014/main" id="{F71023ED-E025-ABA7-F917-A2378AD47B0D}"/>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80;p41">
                <a:extLst>
                  <a:ext uri="{FF2B5EF4-FFF2-40B4-BE49-F238E27FC236}">
                    <a16:creationId xmlns:a16="http://schemas.microsoft.com/office/drawing/2014/main" id="{063D0F28-BBB3-EC57-CE9F-3AC3DA3293B1}"/>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81;p41">
                <a:extLst>
                  <a:ext uri="{FF2B5EF4-FFF2-40B4-BE49-F238E27FC236}">
                    <a16:creationId xmlns:a16="http://schemas.microsoft.com/office/drawing/2014/main" id="{1A8709AC-F1E0-79D2-440D-8DB0084342E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82;p41">
                <a:extLst>
                  <a:ext uri="{FF2B5EF4-FFF2-40B4-BE49-F238E27FC236}">
                    <a16:creationId xmlns:a16="http://schemas.microsoft.com/office/drawing/2014/main" id="{447BA80D-7300-F633-84EA-E6A341149A50}"/>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83;p41">
                <a:extLst>
                  <a:ext uri="{FF2B5EF4-FFF2-40B4-BE49-F238E27FC236}">
                    <a16:creationId xmlns:a16="http://schemas.microsoft.com/office/drawing/2014/main" id="{2452F787-D523-A774-75E1-F6B3B99A5B2A}"/>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84;p41">
                <a:extLst>
                  <a:ext uri="{FF2B5EF4-FFF2-40B4-BE49-F238E27FC236}">
                    <a16:creationId xmlns:a16="http://schemas.microsoft.com/office/drawing/2014/main" id="{D883E573-E464-AEEE-131D-09634BF159E8}"/>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85;p41">
                <a:extLst>
                  <a:ext uri="{FF2B5EF4-FFF2-40B4-BE49-F238E27FC236}">
                    <a16:creationId xmlns:a16="http://schemas.microsoft.com/office/drawing/2014/main" id="{F3320707-C0A7-0318-34FE-ABE2B3090361}"/>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86;p41">
                <a:extLst>
                  <a:ext uri="{FF2B5EF4-FFF2-40B4-BE49-F238E27FC236}">
                    <a16:creationId xmlns:a16="http://schemas.microsoft.com/office/drawing/2014/main" id="{3B77B475-FBD8-FC85-9A5E-AB9031229935}"/>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687;p41">
                <a:extLst>
                  <a:ext uri="{FF2B5EF4-FFF2-40B4-BE49-F238E27FC236}">
                    <a16:creationId xmlns:a16="http://schemas.microsoft.com/office/drawing/2014/main" id="{174DA11F-16B3-70A8-5C24-2FDB0CEE57AE}"/>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688;p41">
                <a:extLst>
                  <a:ext uri="{FF2B5EF4-FFF2-40B4-BE49-F238E27FC236}">
                    <a16:creationId xmlns:a16="http://schemas.microsoft.com/office/drawing/2014/main" id="{8DB17F87-E3B3-EF38-0A58-CC106E9BA7BE}"/>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89;p41">
                <a:extLst>
                  <a:ext uri="{FF2B5EF4-FFF2-40B4-BE49-F238E27FC236}">
                    <a16:creationId xmlns:a16="http://schemas.microsoft.com/office/drawing/2014/main" id="{75D524B4-BF26-C8AB-7947-2D2233B63E77}"/>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90;p41">
                <a:extLst>
                  <a:ext uri="{FF2B5EF4-FFF2-40B4-BE49-F238E27FC236}">
                    <a16:creationId xmlns:a16="http://schemas.microsoft.com/office/drawing/2014/main" id="{E6D16B44-F3D5-D760-AA20-62C2AA5F0321}"/>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91;p41">
                <a:extLst>
                  <a:ext uri="{FF2B5EF4-FFF2-40B4-BE49-F238E27FC236}">
                    <a16:creationId xmlns:a16="http://schemas.microsoft.com/office/drawing/2014/main" id="{EC483CF6-BDC6-A10C-3447-0381AD319B24}"/>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92;p41">
                <a:extLst>
                  <a:ext uri="{FF2B5EF4-FFF2-40B4-BE49-F238E27FC236}">
                    <a16:creationId xmlns:a16="http://schemas.microsoft.com/office/drawing/2014/main" id="{F079AE63-2280-1F56-2F36-78100AEF0650}"/>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93;p41">
                <a:extLst>
                  <a:ext uri="{FF2B5EF4-FFF2-40B4-BE49-F238E27FC236}">
                    <a16:creationId xmlns:a16="http://schemas.microsoft.com/office/drawing/2014/main" id="{9A35BC3C-71EB-FC19-AD91-9152930F3BA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94;p41">
                <a:extLst>
                  <a:ext uri="{FF2B5EF4-FFF2-40B4-BE49-F238E27FC236}">
                    <a16:creationId xmlns:a16="http://schemas.microsoft.com/office/drawing/2014/main" id="{7B09C20F-3D09-CD8D-9376-9AEE0EC7D893}"/>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695;p41">
                <a:extLst>
                  <a:ext uri="{FF2B5EF4-FFF2-40B4-BE49-F238E27FC236}">
                    <a16:creationId xmlns:a16="http://schemas.microsoft.com/office/drawing/2014/main" id="{1548600E-E38C-91F8-BFE3-3B70CC035369}"/>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696;p41">
                <a:extLst>
                  <a:ext uri="{FF2B5EF4-FFF2-40B4-BE49-F238E27FC236}">
                    <a16:creationId xmlns:a16="http://schemas.microsoft.com/office/drawing/2014/main" id="{0BBE1697-95F9-E782-FB3F-2CF78DBE20D6}"/>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697;p41">
                <a:extLst>
                  <a:ext uri="{FF2B5EF4-FFF2-40B4-BE49-F238E27FC236}">
                    <a16:creationId xmlns:a16="http://schemas.microsoft.com/office/drawing/2014/main" id="{224C45A7-5829-CC74-1831-6893A284F733}"/>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698;p41">
                <a:extLst>
                  <a:ext uri="{FF2B5EF4-FFF2-40B4-BE49-F238E27FC236}">
                    <a16:creationId xmlns:a16="http://schemas.microsoft.com/office/drawing/2014/main" id="{A745EA3C-507A-F004-E262-D702C890C704}"/>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699;p41">
                <a:extLst>
                  <a:ext uri="{FF2B5EF4-FFF2-40B4-BE49-F238E27FC236}">
                    <a16:creationId xmlns:a16="http://schemas.microsoft.com/office/drawing/2014/main" id="{E8DDCD76-4E44-D7E4-3572-353160516987}"/>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00;p41">
                <a:extLst>
                  <a:ext uri="{FF2B5EF4-FFF2-40B4-BE49-F238E27FC236}">
                    <a16:creationId xmlns:a16="http://schemas.microsoft.com/office/drawing/2014/main" id="{8638C9C6-DA5C-02A3-8FD0-270D87CF49FF}"/>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01;p41">
                <a:extLst>
                  <a:ext uri="{FF2B5EF4-FFF2-40B4-BE49-F238E27FC236}">
                    <a16:creationId xmlns:a16="http://schemas.microsoft.com/office/drawing/2014/main" id="{42D079FB-46B7-281E-4798-95B9CAC9B9F3}"/>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02;p41">
                <a:extLst>
                  <a:ext uri="{FF2B5EF4-FFF2-40B4-BE49-F238E27FC236}">
                    <a16:creationId xmlns:a16="http://schemas.microsoft.com/office/drawing/2014/main" id="{3E435A9E-4060-D815-A063-64284CF2259E}"/>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03;p41">
                <a:extLst>
                  <a:ext uri="{FF2B5EF4-FFF2-40B4-BE49-F238E27FC236}">
                    <a16:creationId xmlns:a16="http://schemas.microsoft.com/office/drawing/2014/main" id="{08CA85AB-D7DD-4529-45BC-341C2A26117D}"/>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04;p41">
                <a:extLst>
                  <a:ext uri="{FF2B5EF4-FFF2-40B4-BE49-F238E27FC236}">
                    <a16:creationId xmlns:a16="http://schemas.microsoft.com/office/drawing/2014/main" id="{39FFD406-C4B6-3718-0E11-E7B14D716C3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05;p41">
                <a:extLst>
                  <a:ext uri="{FF2B5EF4-FFF2-40B4-BE49-F238E27FC236}">
                    <a16:creationId xmlns:a16="http://schemas.microsoft.com/office/drawing/2014/main" id="{DD08562B-BA15-4345-1ED9-03CFD6F9A079}"/>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06;p41">
                <a:extLst>
                  <a:ext uri="{FF2B5EF4-FFF2-40B4-BE49-F238E27FC236}">
                    <a16:creationId xmlns:a16="http://schemas.microsoft.com/office/drawing/2014/main" id="{0832FBD9-58FD-23CC-BFC8-BB0F65BB1EE0}"/>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07;p41">
                <a:extLst>
                  <a:ext uri="{FF2B5EF4-FFF2-40B4-BE49-F238E27FC236}">
                    <a16:creationId xmlns:a16="http://schemas.microsoft.com/office/drawing/2014/main" id="{EC5033A3-E7BF-728F-BB35-854CB75BE3E4}"/>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08;p41">
                <a:extLst>
                  <a:ext uri="{FF2B5EF4-FFF2-40B4-BE49-F238E27FC236}">
                    <a16:creationId xmlns:a16="http://schemas.microsoft.com/office/drawing/2014/main" id="{729073F7-6FA6-EE7D-C8D3-5227DAE16616}"/>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09;p41">
                <a:extLst>
                  <a:ext uri="{FF2B5EF4-FFF2-40B4-BE49-F238E27FC236}">
                    <a16:creationId xmlns:a16="http://schemas.microsoft.com/office/drawing/2014/main" id="{B7B244E3-B08E-15A1-0293-D7FD6F07832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10;p41">
                <a:extLst>
                  <a:ext uri="{FF2B5EF4-FFF2-40B4-BE49-F238E27FC236}">
                    <a16:creationId xmlns:a16="http://schemas.microsoft.com/office/drawing/2014/main" id="{ACDE981D-0D60-E695-D38B-8DDB3E74FFDB}"/>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11;p41">
                <a:extLst>
                  <a:ext uri="{FF2B5EF4-FFF2-40B4-BE49-F238E27FC236}">
                    <a16:creationId xmlns:a16="http://schemas.microsoft.com/office/drawing/2014/main" id="{8AA773C4-1EAD-C51C-9468-04B09D347D8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12;p41">
                <a:extLst>
                  <a:ext uri="{FF2B5EF4-FFF2-40B4-BE49-F238E27FC236}">
                    <a16:creationId xmlns:a16="http://schemas.microsoft.com/office/drawing/2014/main" id="{1220B4A6-DA2B-3798-5DD9-9ECCF17CF6C3}"/>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13;p41">
                <a:extLst>
                  <a:ext uri="{FF2B5EF4-FFF2-40B4-BE49-F238E27FC236}">
                    <a16:creationId xmlns:a16="http://schemas.microsoft.com/office/drawing/2014/main" id="{BD366862-23EB-72EF-56CF-E336E4DB459D}"/>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14;p41">
                <a:extLst>
                  <a:ext uri="{FF2B5EF4-FFF2-40B4-BE49-F238E27FC236}">
                    <a16:creationId xmlns:a16="http://schemas.microsoft.com/office/drawing/2014/main" id="{0261318E-688A-D2FC-D4B9-034A64B512D3}"/>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15;p41">
                <a:extLst>
                  <a:ext uri="{FF2B5EF4-FFF2-40B4-BE49-F238E27FC236}">
                    <a16:creationId xmlns:a16="http://schemas.microsoft.com/office/drawing/2014/main" id="{22097904-8395-FA28-014A-0B329AA8D936}"/>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16;p41">
                <a:extLst>
                  <a:ext uri="{FF2B5EF4-FFF2-40B4-BE49-F238E27FC236}">
                    <a16:creationId xmlns:a16="http://schemas.microsoft.com/office/drawing/2014/main" id="{7D6D82AE-6E5A-2F78-9176-DBA0BB794A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17;p41">
                <a:extLst>
                  <a:ext uri="{FF2B5EF4-FFF2-40B4-BE49-F238E27FC236}">
                    <a16:creationId xmlns:a16="http://schemas.microsoft.com/office/drawing/2014/main" id="{0E68717E-48D8-F02E-1767-89AC3FF28AE3}"/>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18;p41">
                <a:extLst>
                  <a:ext uri="{FF2B5EF4-FFF2-40B4-BE49-F238E27FC236}">
                    <a16:creationId xmlns:a16="http://schemas.microsoft.com/office/drawing/2014/main" id="{0031DF3F-F0FC-1F3E-5451-B968A819B379}"/>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719;p41">
                <a:extLst>
                  <a:ext uri="{FF2B5EF4-FFF2-40B4-BE49-F238E27FC236}">
                    <a16:creationId xmlns:a16="http://schemas.microsoft.com/office/drawing/2014/main" id="{7822F6A5-3B5C-25DB-EB38-155BC42875BE}"/>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720;p41">
                <a:extLst>
                  <a:ext uri="{FF2B5EF4-FFF2-40B4-BE49-F238E27FC236}">
                    <a16:creationId xmlns:a16="http://schemas.microsoft.com/office/drawing/2014/main" id="{960F2963-890F-F795-D0AC-6F82A6FD503A}"/>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721;p41">
                <a:extLst>
                  <a:ext uri="{FF2B5EF4-FFF2-40B4-BE49-F238E27FC236}">
                    <a16:creationId xmlns:a16="http://schemas.microsoft.com/office/drawing/2014/main" id="{36A744D4-7717-9795-4E8D-6D862FC98414}"/>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722;p41">
                <a:extLst>
                  <a:ext uri="{FF2B5EF4-FFF2-40B4-BE49-F238E27FC236}">
                    <a16:creationId xmlns:a16="http://schemas.microsoft.com/office/drawing/2014/main" id="{C911D87E-661D-DCEB-7004-8A3BFEEC89B4}"/>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23;p41">
                <a:extLst>
                  <a:ext uri="{FF2B5EF4-FFF2-40B4-BE49-F238E27FC236}">
                    <a16:creationId xmlns:a16="http://schemas.microsoft.com/office/drawing/2014/main" id="{A3C6461A-9518-0C7B-96F0-9826B72AC5BB}"/>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724;p41">
                <a:extLst>
                  <a:ext uri="{FF2B5EF4-FFF2-40B4-BE49-F238E27FC236}">
                    <a16:creationId xmlns:a16="http://schemas.microsoft.com/office/drawing/2014/main" id="{F7390385-32DF-F234-F488-CEDEC154A18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725;p41">
                <a:extLst>
                  <a:ext uri="{FF2B5EF4-FFF2-40B4-BE49-F238E27FC236}">
                    <a16:creationId xmlns:a16="http://schemas.microsoft.com/office/drawing/2014/main" id="{8881E11B-4914-3197-A186-CBF64F7A87EF}"/>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26;p41">
                <a:extLst>
                  <a:ext uri="{FF2B5EF4-FFF2-40B4-BE49-F238E27FC236}">
                    <a16:creationId xmlns:a16="http://schemas.microsoft.com/office/drawing/2014/main" id="{6F1E8FEF-683A-12A9-9456-0B1F5BF280E4}"/>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27;p41">
                <a:extLst>
                  <a:ext uri="{FF2B5EF4-FFF2-40B4-BE49-F238E27FC236}">
                    <a16:creationId xmlns:a16="http://schemas.microsoft.com/office/drawing/2014/main" id="{489D9849-8390-E541-3131-5B888EE32EE0}"/>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28;p41">
                <a:extLst>
                  <a:ext uri="{FF2B5EF4-FFF2-40B4-BE49-F238E27FC236}">
                    <a16:creationId xmlns:a16="http://schemas.microsoft.com/office/drawing/2014/main" id="{D9657ED4-E7A3-4EBF-FBAA-AC244EBC0133}"/>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29;p41">
                <a:extLst>
                  <a:ext uri="{FF2B5EF4-FFF2-40B4-BE49-F238E27FC236}">
                    <a16:creationId xmlns:a16="http://schemas.microsoft.com/office/drawing/2014/main" id="{C7434418-A0BF-5EBE-ACB7-8F1822A321D6}"/>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30;p41">
                <a:extLst>
                  <a:ext uri="{FF2B5EF4-FFF2-40B4-BE49-F238E27FC236}">
                    <a16:creationId xmlns:a16="http://schemas.microsoft.com/office/drawing/2014/main" id="{31389051-6382-4F52-AA13-2C8A9B6E1D75}"/>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31;p41">
                <a:extLst>
                  <a:ext uri="{FF2B5EF4-FFF2-40B4-BE49-F238E27FC236}">
                    <a16:creationId xmlns:a16="http://schemas.microsoft.com/office/drawing/2014/main" id="{228D030B-7C53-3CAB-3CF1-B34F610AC874}"/>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2732;p41">
              <a:extLst>
                <a:ext uri="{FF2B5EF4-FFF2-40B4-BE49-F238E27FC236}">
                  <a16:creationId xmlns:a16="http://schemas.microsoft.com/office/drawing/2014/main" id="{5041979B-B0DA-C1F1-A47D-A8994D534258}"/>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850957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000"/>
                            </p:stCondLst>
                            <p:childTnLst>
                              <p:par>
                                <p:cTn id="13"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4" dur="3000" fill="hold"/>
                                        <p:tgtEl>
                                          <p:spTgt spid="18"/>
                                        </p:tgtEl>
                                        <p:attrNameLst>
                                          <p:attrName>ppt_x</p:attrName>
                                          <p:attrName>ppt_y</p:attrName>
                                        </p:attrNameLst>
                                      </p:cBhvr>
                                      <p:rCtr x="7604" y="-324"/>
                                    </p:animMotion>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1" y="159736"/>
            <a:ext cx="12190413" cy="948040"/>
            <a:chOff x="0" y="428273"/>
            <a:chExt cx="12190413" cy="948040"/>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428273"/>
              <a:ext cx="915033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r>
                <a:rPr lang="en-US" altLang="zh-CN" sz="28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1. Một số điểm cần lưu ý khi viết bài kể lại sự việc có thật hoặc sự kiện lịch sử</a:t>
              </a:r>
              <a:endParaRPr lang="zh-CN" altLang="en-US" sz="28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pic>
        <p:nvPicPr>
          <p:cNvPr id="5" name="图片 8">
            <a:extLst>
              <a:ext uri="{FF2B5EF4-FFF2-40B4-BE49-F238E27FC236}">
                <a16:creationId xmlns:a16="http://schemas.microsoft.com/office/drawing/2014/main" id="{141DC8B0-998F-4A20-9865-C0382175D8F4}"/>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916304" y="2479671"/>
            <a:ext cx="3670373" cy="4551262"/>
          </a:xfrm>
          <a:prstGeom prst="rect">
            <a:avLst/>
          </a:prstGeom>
        </p:spPr>
      </p:pic>
      <p:pic>
        <p:nvPicPr>
          <p:cNvPr id="6" name="图片 9">
            <a:extLst>
              <a:ext uri="{FF2B5EF4-FFF2-40B4-BE49-F238E27FC236}">
                <a16:creationId xmlns:a16="http://schemas.microsoft.com/office/drawing/2014/main" id="{386C5E71-B145-4230-B3AF-A3FC903EB8FB}"/>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3616502" y="2745430"/>
            <a:ext cx="3700697" cy="4551262"/>
          </a:xfrm>
          <a:prstGeom prst="rect">
            <a:avLst/>
          </a:prstGeom>
        </p:spPr>
      </p:pic>
      <p:pic>
        <p:nvPicPr>
          <p:cNvPr id="7" name="图片 11">
            <a:extLst>
              <a:ext uri="{FF2B5EF4-FFF2-40B4-BE49-F238E27FC236}">
                <a16:creationId xmlns:a16="http://schemas.microsoft.com/office/drawing/2014/main" id="{F34240D3-AE5E-4F96-A118-C55C7402CBC8}"/>
              </a:ext>
            </a:extLst>
          </p:cNvPr>
          <p:cNvPicPr>
            <a:picLocks noChangeAspect="1"/>
          </p:cNvPicPr>
          <p:nvPr/>
        </p:nvPicPr>
        <p:blipFill>
          <a:blip r:embed="rId4" cstate="print"/>
          <a:stretch>
            <a:fillRect/>
          </a:stretch>
        </p:blipFill>
        <p:spPr>
          <a:xfrm>
            <a:off x="6095206" y="-249703"/>
            <a:ext cx="6222492" cy="6222492"/>
          </a:xfrm>
          <a:prstGeom prst="rect">
            <a:avLst/>
          </a:prstGeom>
        </p:spPr>
      </p:pic>
      <p:sp>
        <p:nvSpPr>
          <p:cNvPr id="9" name="矩形 13">
            <a:extLst>
              <a:ext uri="{FF2B5EF4-FFF2-40B4-BE49-F238E27FC236}">
                <a16:creationId xmlns:a16="http://schemas.microsoft.com/office/drawing/2014/main" id="{9B7E15FA-475E-4B71-B4EB-C054DDB8324B}"/>
              </a:ext>
            </a:extLst>
          </p:cNvPr>
          <p:cNvSpPr/>
          <p:nvPr/>
        </p:nvSpPr>
        <p:spPr>
          <a:xfrm>
            <a:off x="7340011" y="2155288"/>
            <a:ext cx="3403428" cy="2769989"/>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Em hãy cho biết khi viết bài kể lại sự việc có thật liên quan đến nhân vật hoặc sự kiện lịch sử cần lưu ý những điều gì?</a:t>
            </a:r>
            <a:endParaRPr lang="en-US" sz="2400">
              <a:latin typeface="Times New Roman" panose="02020603050405020304" pitchFamily="18" charset="0"/>
              <a:cs typeface="Times New Roman" panose="02020603050405020304" pitchFamily="18" charset="0"/>
            </a:endParaRPr>
          </a:p>
          <a:p>
            <a:pPr algn="ctr"/>
            <a:endParaRPr lang="en-US"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0940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76774"/>
            <a:ext cx="12190413" cy="1292662"/>
            <a:chOff x="0" y="477926"/>
            <a:chExt cx="12190413" cy="1292662"/>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33523" y="477926"/>
              <a:ext cx="886821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28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1. Một số điểm cần lưu ý khi viết bài kể lại sự việc có thật hoặc sự kiện lịch sử</a:t>
              </a:r>
              <a:endParaRPr lang="zh-CN" altLang="en-US" sz="28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a:p>
              <a:pPr algn="ctr" eaLnBrk="1" hangingPunct="1"/>
              <a:endParaRPr lang="zh-CN" altLang="en-US" sz="28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7">
            <a:extLst>
              <a:ext uri="{FF2B5EF4-FFF2-40B4-BE49-F238E27FC236}">
                <a16:creationId xmlns:a16="http://schemas.microsoft.com/office/drawing/2014/main" id="{5C575D00-1C58-4B15-84E7-3F38A0052520}"/>
              </a:ext>
            </a:extLst>
          </p:cNvPr>
          <p:cNvGrpSpPr/>
          <p:nvPr/>
        </p:nvGrpSpPr>
        <p:grpSpPr>
          <a:xfrm>
            <a:off x="128319" y="2025597"/>
            <a:ext cx="3752849" cy="2513701"/>
            <a:chOff x="1104901" y="1744692"/>
            <a:chExt cx="3752849" cy="2513701"/>
          </a:xfrm>
        </p:grpSpPr>
        <p:pic>
          <p:nvPicPr>
            <p:cNvPr id="6" name="图片 4">
              <a:extLst>
                <a:ext uri="{FF2B5EF4-FFF2-40B4-BE49-F238E27FC236}">
                  <a16:creationId xmlns:a16="http://schemas.microsoft.com/office/drawing/2014/main" id="{7CA45B1D-8FFB-4113-A6B7-5662E7C67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7" name="文本框 6">
              <a:extLst>
                <a:ext uri="{FF2B5EF4-FFF2-40B4-BE49-F238E27FC236}">
                  <a16:creationId xmlns:a16="http://schemas.microsoft.com/office/drawing/2014/main" id="{F2B31253-814C-408F-8358-F1A73E75AB39}"/>
                </a:ext>
              </a:extLst>
            </p:cNvPr>
            <p:cNvSpPr txBox="1"/>
            <p:nvPr/>
          </p:nvSpPr>
          <p:spPr>
            <a:xfrm>
              <a:off x="1762783" y="2604708"/>
              <a:ext cx="2457450" cy="707886"/>
            </a:xfrm>
            <a:prstGeom prst="rect">
              <a:avLst/>
            </a:prstGeom>
            <a:noFill/>
          </p:spPr>
          <p:txBody>
            <a:bodyPr wrap="square" rtlCol="0">
              <a:spAutoFit/>
            </a:bodyPr>
            <a:lstStyle/>
            <a:p>
              <a:pPr algn="ctr"/>
              <a:r>
                <a:rPr lang="en-US" altLang="zh-CN" sz="4000" b="1">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Lưu ý</a:t>
              </a:r>
              <a:endParaRPr lang="zh-CN" altLang="en-US" sz="40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4" name="Google Shape;1049;p33">
            <a:extLst>
              <a:ext uri="{FF2B5EF4-FFF2-40B4-BE49-F238E27FC236}">
                <a16:creationId xmlns:a16="http://schemas.microsoft.com/office/drawing/2014/main" id="{C4B60FF8-A9F0-5962-CD65-9DCF555C927A}"/>
              </a:ext>
            </a:extLst>
          </p:cNvPr>
          <p:cNvGrpSpPr/>
          <p:nvPr/>
        </p:nvGrpSpPr>
        <p:grpSpPr>
          <a:xfrm flipH="1">
            <a:off x="4717865" y="1500934"/>
            <a:ext cx="552268" cy="552356"/>
            <a:chOff x="1193406" y="1795290"/>
            <a:chExt cx="888176" cy="888176"/>
          </a:xfrm>
        </p:grpSpPr>
        <p:grpSp>
          <p:nvGrpSpPr>
            <p:cNvPr id="18" name="Google Shape;1050;p33">
              <a:extLst>
                <a:ext uri="{FF2B5EF4-FFF2-40B4-BE49-F238E27FC236}">
                  <a16:creationId xmlns:a16="http://schemas.microsoft.com/office/drawing/2014/main" id="{E5508BE1-4366-440E-5D5F-3C67173F9F5B}"/>
                </a:ext>
              </a:extLst>
            </p:cNvPr>
            <p:cNvGrpSpPr/>
            <p:nvPr/>
          </p:nvGrpSpPr>
          <p:grpSpPr>
            <a:xfrm>
              <a:off x="1193406" y="1795290"/>
              <a:ext cx="888176" cy="888176"/>
              <a:chOff x="1075225" y="1618700"/>
              <a:chExt cx="1124700" cy="1124700"/>
            </a:xfrm>
          </p:grpSpPr>
          <p:sp>
            <p:nvSpPr>
              <p:cNvPr id="20" name="Google Shape;1051;p33">
                <a:extLst>
                  <a:ext uri="{FF2B5EF4-FFF2-40B4-BE49-F238E27FC236}">
                    <a16:creationId xmlns:a16="http://schemas.microsoft.com/office/drawing/2014/main" id="{DDA904FA-0213-6492-D0FE-E69ADBC97B73}"/>
                  </a:ext>
                </a:extLst>
              </p:cNvPr>
              <p:cNvSpPr/>
              <p:nvPr/>
            </p:nvSpPr>
            <p:spPr>
              <a:xfrm>
                <a:off x="1075225" y="1618700"/>
                <a:ext cx="1124700" cy="1124700"/>
              </a:xfrm>
              <a:prstGeom prst="ellipse">
                <a:avLst/>
              </a:prstGeom>
              <a:solidFill>
                <a:srgbClr val="B173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52;p33">
                <a:extLst>
                  <a:ext uri="{FF2B5EF4-FFF2-40B4-BE49-F238E27FC236}">
                    <a16:creationId xmlns:a16="http://schemas.microsoft.com/office/drawing/2014/main" id="{B6F2F933-29D3-E610-4CF8-127FA50FD89A}"/>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19" name="Google Shape;1053;p33">
              <a:extLst>
                <a:ext uri="{FF2B5EF4-FFF2-40B4-BE49-F238E27FC236}">
                  <a16:creationId xmlns:a16="http://schemas.microsoft.com/office/drawing/2014/main" id="{7FDFCA31-ADD8-D7AF-EB14-C9B5FCAA2921}"/>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22" name="Google Shape;1054;p33">
            <a:extLst>
              <a:ext uri="{FF2B5EF4-FFF2-40B4-BE49-F238E27FC236}">
                <a16:creationId xmlns:a16="http://schemas.microsoft.com/office/drawing/2014/main" id="{D80E8E43-FAC2-615A-D942-2AC760F0D08B}"/>
              </a:ext>
            </a:extLst>
          </p:cNvPr>
          <p:cNvGrpSpPr/>
          <p:nvPr/>
        </p:nvGrpSpPr>
        <p:grpSpPr>
          <a:xfrm>
            <a:off x="4717865" y="2482182"/>
            <a:ext cx="552268" cy="552356"/>
            <a:chOff x="1193406" y="1795290"/>
            <a:chExt cx="888176" cy="888176"/>
          </a:xfrm>
        </p:grpSpPr>
        <p:grpSp>
          <p:nvGrpSpPr>
            <p:cNvPr id="23" name="Google Shape;1055;p33">
              <a:extLst>
                <a:ext uri="{FF2B5EF4-FFF2-40B4-BE49-F238E27FC236}">
                  <a16:creationId xmlns:a16="http://schemas.microsoft.com/office/drawing/2014/main" id="{951E3250-0F5F-6ED4-0A99-01CDCF7694B8}"/>
                </a:ext>
              </a:extLst>
            </p:cNvPr>
            <p:cNvGrpSpPr/>
            <p:nvPr/>
          </p:nvGrpSpPr>
          <p:grpSpPr>
            <a:xfrm>
              <a:off x="1193406" y="1795290"/>
              <a:ext cx="888176" cy="888176"/>
              <a:chOff x="1075225" y="1618700"/>
              <a:chExt cx="1124700" cy="1124700"/>
            </a:xfrm>
          </p:grpSpPr>
          <p:sp>
            <p:nvSpPr>
              <p:cNvPr id="25" name="Google Shape;1056;p33">
                <a:extLst>
                  <a:ext uri="{FF2B5EF4-FFF2-40B4-BE49-F238E27FC236}">
                    <a16:creationId xmlns:a16="http://schemas.microsoft.com/office/drawing/2014/main" id="{772B6B6F-4A98-4F47-456A-29E9068FC80E}"/>
                  </a:ext>
                </a:extLst>
              </p:cNvPr>
              <p:cNvSpPr/>
              <p:nvPr/>
            </p:nvSpPr>
            <p:spPr>
              <a:xfrm>
                <a:off x="1075225" y="1618700"/>
                <a:ext cx="1124700" cy="1124700"/>
              </a:xfrm>
              <a:prstGeom prst="ellipse">
                <a:avLst/>
              </a:prstGeom>
              <a:solidFill>
                <a:srgbClr val="E17B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57;p33">
                <a:extLst>
                  <a:ext uri="{FF2B5EF4-FFF2-40B4-BE49-F238E27FC236}">
                    <a16:creationId xmlns:a16="http://schemas.microsoft.com/office/drawing/2014/main" id="{14A8620E-930C-7C1E-73B4-C031D9E5A40C}"/>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24" name="Google Shape;1058;p33">
              <a:extLst>
                <a:ext uri="{FF2B5EF4-FFF2-40B4-BE49-F238E27FC236}">
                  <a16:creationId xmlns:a16="http://schemas.microsoft.com/office/drawing/2014/main" id="{6B28785A-6E62-775B-DC60-214BF809D54B}"/>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27" name="Google Shape;1059;p33">
            <a:extLst>
              <a:ext uri="{FF2B5EF4-FFF2-40B4-BE49-F238E27FC236}">
                <a16:creationId xmlns:a16="http://schemas.microsoft.com/office/drawing/2014/main" id="{A4050E7F-3DD1-6A4B-2B28-424B9C5633E1}"/>
              </a:ext>
            </a:extLst>
          </p:cNvPr>
          <p:cNvGrpSpPr/>
          <p:nvPr/>
        </p:nvGrpSpPr>
        <p:grpSpPr>
          <a:xfrm flipH="1">
            <a:off x="4717865" y="3463430"/>
            <a:ext cx="552268" cy="552356"/>
            <a:chOff x="1193406" y="1795290"/>
            <a:chExt cx="888176" cy="888176"/>
          </a:xfrm>
        </p:grpSpPr>
        <p:grpSp>
          <p:nvGrpSpPr>
            <p:cNvPr id="28" name="Google Shape;1060;p33">
              <a:extLst>
                <a:ext uri="{FF2B5EF4-FFF2-40B4-BE49-F238E27FC236}">
                  <a16:creationId xmlns:a16="http://schemas.microsoft.com/office/drawing/2014/main" id="{DCA775E4-98E6-F645-8C0E-5448E6FECF32}"/>
                </a:ext>
              </a:extLst>
            </p:cNvPr>
            <p:cNvGrpSpPr/>
            <p:nvPr/>
          </p:nvGrpSpPr>
          <p:grpSpPr>
            <a:xfrm>
              <a:off x="1193406" y="1795290"/>
              <a:ext cx="888176" cy="888176"/>
              <a:chOff x="1075225" y="1618700"/>
              <a:chExt cx="1124700" cy="1124700"/>
            </a:xfrm>
          </p:grpSpPr>
          <p:sp>
            <p:nvSpPr>
              <p:cNvPr id="30" name="Google Shape;1061;p33">
                <a:extLst>
                  <a:ext uri="{FF2B5EF4-FFF2-40B4-BE49-F238E27FC236}">
                    <a16:creationId xmlns:a16="http://schemas.microsoft.com/office/drawing/2014/main" id="{24AE1CD0-2C30-F07D-D38C-5224F3A1B62A}"/>
                  </a:ext>
                </a:extLst>
              </p:cNvPr>
              <p:cNvSpPr/>
              <p:nvPr/>
            </p:nvSpPr>
            <p:spPr>
              <a:xfrm>
                <a:off x="1075225" y="1618700"/>
                <a:ext cx="1124700" cy="1124700"/>
              </a:xfrm>
              <a:prstGeom prst="ellipse">
                <a:avLst/>
              </a:prstGeom>
              <a:solidFill>
                <a:srgbClr val="52AF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62;p33">
                <a:extLst>
                  <a:ext uri="{FF2B5EF4-FFF2-40B4-BE49-F238E27FC236}">
                    <a16:creationId xmlns:a16="http://schemas.microsoft.com/office/drawing/2014/main" id="{BBAA6E17-9D4C-071C-1923-96036355AFD5}"/>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29" name="Google Shape;1063;p33">
              <a:extLst>
                <a:ext uri="{FF2B5EF4-FFF2-40B4-BE49-F238E27FC236}">
                  <a16:creationId xmlns:a16="http://schemas.microsoft.com/office/drawing/2014/main" id="{5BDA9B6C-42A4-29DB-A9B2-54A300F93210}"/>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32" name="Google Shape;1064;p33">
            <a:extLst>
              <a:ext uri="{FF2B5EF4-FFF2-40B4-BE49-F238E27FC236}">
                <a16:creationId xmlns:a16="http://schemas.microsoft.com/office/drawing/2014/main" id="{A4321625-7C58-A125-D381-BA121B595815}"/>
              </a:ext>
            </a:extLst>
          </p:cNvPr>
          <p:cNvGrpSpPr/>
          <p:nvPr/>
        </p:nvGrpSpPr>
        <p:grpSpPr>
          <a:xfrm>
            <a:off x="4717865" y="4332135"/>
            <a:ext cx="552268" cy="552356"/>
            <a:chOff x="1193406" y="1795290"/>
            <a:chExt cx="888176" cy="888176"/>
          </a:xfrm>
        </p:grpSpPr>
        <p:grpSp>
          <p:nvGrpSpPr>
            <p:cNvPr id="33" name="Google Shape;1065;p33">
              <a:extLst>
                <a:ext uri="{FF2B5EF4-FFF2-40B4-BE49-F238E27FC236}">
                  <a16:creationId xmlns:a16="http://schemas.microsoft.com/office/drawing/2014/main" id="{2AC57AD1-5FF4-A92E-FB3C-1E91D8C1AFB4}"/>
                </a:ext>
              </a:extLst>
            </p:cNvPr>
            <p:cNvGrpSpPr/>
            <p:nvPr/>
          </p:nvGrpSpPr>
          <p:grpSpPr>
            <a:xfrm>
              <a:off x="1193406" y="1795290"/>
              <a:ext cx="888176" cy="888176"/>
              <a:chOff x="1075225" y="1618700"/>
              <a:chExt cx="1124700" cy="1124700"/>
            </a:xfrm>
          </p:grpSpPr>
          <p:sp>
            <p:nvSpPr>
              <p:cNvPr id="35" name="Google Shape;1066;p33">
                <a:extLst>
                  <a:ext uri="{FF2B5EF4-FFF2-40B4-BE49-F238E27FC236}">
                    <a16:creationId xmlns:a16="http://schemas.microsoft.com/office/drawing/2014/main" id="{08DBE21C-7042-E045-6C4C-01E793212A0C}"/>
                  </a:ext>
                </a:extLst>
              </p:cNvPr>
              <p:cNvSpPr/>
              <p:nvPr/>
            </p:nvSpPr>
            <p:spPr>
              <a:xfrm>
                <a:off x="1075225" y="1618700"/>
                <a:ext cx="1124700" cy="1124700"/>
              </a:xfrm>
              <a:prstGeom prst="ellipse">
                <a:avLst/>
              </a:prstGeom>
              <a:solidFill>
                <a:srgbClr val="EC9B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67;p33">
                <a:extLst>
                  <a:ext uri="{FF2B5EF4-FFF2-40B4-BE49-F238E27FC236}">
                    <a16:creationId xmlns:a16="http://schemas.microsoft.com/office/drawing/2014/main" id="{221AD645-0F11-20E8-CF48-F3F7ACA00E85}"/>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34" name="Google Shape;1068;p33">
              <a:extLst>
                <a:ext uri="{FF2B5EF4-FFF2-40B4-BE49-F238E27FC236}">
                  <a16:creationId xmlns:a16="http://schemas.microsoft.com/office/drawing/2014/main" id="{B89F2C9A-0318-1CF6-52CA-D3641BB980BE}"/>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37" name="Google Shape;1069;p33">
            <a:extLst>
              <a:ext uri="{FF2B5EF4-FFF2-40B4-BE49-F238E27FC236}">
                <a16:creationId xmlns:a16="http://schemas.microsoft.com/office/drawing/2014/main" id="{5C3FACF3-E3B4-DCF3-76E3-F0840756F916}"/>
              </a:ext>
            </a:extLst>
          </p:cNvPr>
          <p:cNvGrpSpPr/>
          <p:nvPr/>
        </p:nvGrpSpPr>
        <p:grpSpPr>
          <a:xfrm flipH="1">
            <a:off x="4717865" y="5355585"/>
            <a:ext cx="552268" cy="552356"/>
            <a:chOff x="1193406" y="1795290"/>
            <a:chExt cx="888176" cy="888176"/>
          </a:xfrm>
        </p:grpSpPr>
        <p:grpSp>
          <p:nvGrpSpPr>
            <p:cNvPr id="38" name="Google Shape;1070;p33">
              <a:extLst>
                <a:ext uri="{FF2B5EF4-FFF2-40B4-BE49-F238E27FC236}">
                  <a16:creationId xmlns:a16="http://schemas.microsoft.com/office/drawing/2014/main" id="{22536CE9-979D-CA8B-AD3E-02AA5C1A046B}"/>
                </a:ext>
              </a:extLst>
            </p:cNvPr>
            <p:cNvGrpSpPr/>
            <p:nvPr/>
          </p:nvGrpSpPr>
          <p:grpSpPr>
            <a:xfrm>
              <a:off x="1193406" y="1795290"/>
              <a:ext cx="888176" cy="888176"/>
              <a:chOff x="1075225" y="1618700"/>
              <a:chExt cx="1124700" cy="1124700"/>
            </a:xfrm>
          </p:grpSpPr>
          <p:sp>
            <p:nvSpPr>
              <p:cNvPr id="40" name="Google Shape;1071;p33">
                <a:extLst>
                  <a:ext uri="{FF2B5EF4-FFF2-40B4-BE49-F238E27FC236}">
                    <a16:creationId xmlns:a16="http://schemas.microsoft.com/office/drawing/2014/main" id="{34980B38-61E3-41DB-73D3-12EAA3D84043}"/>
                  </a:ext>
                </a:extLst>
              </p:cNvPr>
              <p:cNvSpPr/>
              <p:nvPr/>
            </p:nvSpPr>
            <p:spPr>
              <a:xfrm>
                <a:off x="1075225" y="1618700"/>
                <a:ext cx="1124700" cy="1124700"/>
              </a:xfrm>
              <a:prstGeom prst="ellipse">
                <a:avLst/>
              </a:prstGeom>
              <a:solidFill>
                <a:srgbClr val="E478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72;p33">
                <a:extLst>
                  <a:ext uri="{FF2B5EF4-FFF2-40B4-BE49-F238E27FC236}">
                    <a16:creationId xmlns:a16="http://schemas.microsoft.com/office/drawing/2014/main" id="{927FD345-32DF-B6A3-4CC5-DA859A9E32B5}"/>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39" name="Google Shape;1073;p33">
              <a:extLst>
                <a:ext uri="{FF2B5EF4-FFF2-40B4-BE49-F238E27FC236}">
                  <a16:creationId xmlns:a16="http://schemas.microsoft.com/office/drawing/2014/main" id="{E4DD295E-E088-3302-48B5-2CCBA0059C98}"/>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42" name="Google Shape;1074;p33">
            <a:extLst>
              <a:ext uri="{FF2B5EF4-FFF2-40B4-BE49-F238E27FC236}">
                <a16:creationId xmlns:a16="http://schemas.microsoft.com/office/drawing/2014/main" id="{FEF72D5F-885F-EF4E-9B6D-19695F7F0022}"/>
              </a:ext>
            </a:extLst>
          </p:cNvPr>
          <p:cNvGrpSpPr/>
          <p:nvPr/>
        </p:nvGrpSpPr>
        <p:grpSpPr>
          <a:xfrm>
            <a:off x="4849581" y="1633456"/>
            <a:ext cx="288835" cy="287311"/>
            <a:chOff x="-6329100" y="3632100"/>
            <a:chExt cx="293025" cy="291450"/>
          </a:xfrm>
        </p:grpSpPr>
        <p:sp>
          <p:nvSpPr>
            <p:cNvPr id="43" name="Google Shape;1075;p33">
              <a:extLst>
                <a:ext uri="{FF2B5EF4-FFF2-40B4-BE49-F238E27FC236}">
                  <a16:creationId xmlns:a16="http://schemas.microsoft.com/office/drawing/2014/main" id="{AE18EE04-D707-37C0-D80F-B597A38B0373}"/>
                </a:ext>
              </a:extLst>
            </p:cNvPr>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76;p33">
              <a:extLst>
                <a:ext uri="{FF2B5EF4-FFF2-40B4-BE49-F238E27FC236}">
                  <a16:creationId xmlns:a16="http://schemas.microsoft.com/office/drawing/2014/main" id="{28041413-4FA2-D5E4-F6FB-58FB4A7FAC6B}"/>
                </a:ext>
              </a:extLst>
            </p:cNvPr>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77;p33">
              <a:extLst>
                <a:ext uri="{FF2B5EF4-FFF2-40B4-BE49-F238E27FC236}">
                  <a16:creationId xmlns:a16="http://schemas.microsoft.com/office/drawing/2014/main" id="{90D440F2-52B7-D7A9-F567-B0462958AA81}"/>
                </a:ext>
              </a:extLst>
            </p:cNvPr>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1078;p33">
            <a:extLst>
              <a:ext uri="{FF2B5EF4-FFF2-40B4-BE49-F238E27FC236}">
                <a16:creationId xmlns:a16="http://schemas.microsoft.com/office/drawing/2014/main" id="{D0509B1B-1042-A287-B67D-AE74D7C9E468}"/>
              </a:ext>
            </a:extLst>
          </p:cNvPr>
          <p:cNvGrpSpPr/>
          <p:nvPr/>
        </p:nvGrpSpPr>
        <p:grpSpPr>
          <a:xfrm>
            <a:off x="4849200" y="3596346"/>
            <a:ext cx="289597" cy="286524"/>
            <a:chOff x="-1182750" y="3962900"/>
            <a:chExt cx="294575" cy="291450"/>
          </a:xfrm>
        </p:grpSpPr>
        <p:sp>
          <p:nvSpPr>
            <p:cNvPr id="47" name="Google Shape;1079;p33">
              <a:extLst>
                <a:ext uri="{FF2B5EF4-FFF2-40B4-BE49-F238E27FC236}">
                  <a16:creationId xmlns:a16="http://schemas.microsoft.com/office/drawing/2014/main" id="{E7D9803B-415C-3577-DBDC-D068E77ADEDA}"/>
                </a:ext>
              </a:extLst>
            </p:cNvPr>
            <p:cNvSpPr/>
            <p:nvPr/>
          </p:nvSpPr>
          <p:spPr>
            <a:xfrm>
              <a:off x="-1078000" y="4030650"/>
              <a:ext cx="17350" cy="17350"/>
            </a:xfrm>
            <a:custGeom>
              <a:avLst/>
              <a:gdLst/>
              <a:ahLst/>
              <a:cxnLst/>
              <a:rect l="l" t="t" r="r" b="b"/>
              <a:pathLst>
                <a:path w="694"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80;p33">
              <a:extLst>
                <a:ext uri="{FF2B5EF4-FFF2-40B4-BE49-F238E27FC236}">
                  <a16:creationId xmlns:a16="http://schemas.microsoft.com/office/drawing/2014/main" id="{35FD4C4E-F027-D8C5-1842-D34B3BE213B0}"/>
                </a:ext>
              </a:extLst>
            </p:cNvPr>
            <p:cNvSpPr/>
            <p:nvPr/>
          </p:nvSpPr>
          <p:spPr>
            <a:xfrm>
              <a:off x="-1129200" y="40999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81;p33">
              <a:extLst>
                <a:ext uri="{FF2B5EF4-FFF2-40B4-BE49-F238E27FC236}">
                  <a16:creationId xmlns:a16="http://schemas.microsoft.com/office/drawing/2014/main" id="{AFF615D1-126C-451E-C495-FF58EE2BAEFE}"/>
                </a:ext>
              </a:extLst>
            </p:cNvPr>
            <p:cNvSpPr/>
            <p:nvPr/>
          </p:nvSpPr>
          <p:spPr>
            <a:xfrm>
              <a:off x="-1009475" y="4081850"/>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82;p33">
              <a:extLst>
                <a:ext uri="{FF2B5EF4-FFF2-40B4-BE49-F238E27FC236}">
                  <a16:creationId xmlns:a16="http://schemas.microsoft.com/office/drawing/2014/main" id="{80405BAA-4ABA-D5D7-2FED-282DFAA1D9FC}"/>
                </a:ext>
              </a:extLst>
            </p:cNvPr>
            <p:cNvSpPr/>
            <p:nvPr/>
          </p:nvSpPr>
          <p:spPr>
            <a:xfrm>
              <a:off x="-1182750" y="4168475"/>
              <a:ext cx="292225" cy="34675"/>
            </a:xfrm>
            <a:custGeom>
              <a:avLst/>
              <a:gdLst/>
              <a:ahLst/>
              <a:cxnLst/>
              <a:rect l="l" t="t" r="r" b="b"/>
              <a:pathLst>
                <a:path w="11689" h="1387" extrusionOk="0">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83;p33">
              <a:extLst>
                <a:ext uri="{FF2B5EF4-FFF2-40B4-BE49-F238E27FC236}">
                  <a16:creationId xmlns:a16="http://schemas.microsoft.com/office/drawing/2014/main" id="{A4890C84-55DB-ABEC-82B2-223637FB6575}"/>
                </a:ext>
              </a:extLst>
            </p:cNvPr>
            <p:cNvSpPr/>
            <p:nvPr/>
          </p:nvSpPr>
          <p:spPr>
            <a:xfrm>
              <a:off x="-1117400" y="4220475"/>
              <a:ext cx="161500" cy="33875"/>
            </a:xfrm>
            <a:custGeom>
              <a:avLst/>
              <a:gdLst/>
              <a:ahLst/>
              <a:cxnLst/>
              <a:rect l="l" t="t" r="r" b="b"/>
              <a:pathLst>
                <a:path w="6460" h="1355" extrusionOk="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84;p33">
              <a:extLst>
                <a:ext uri="{FF2B5EF4-FFF2-40B4-BE49-F238E27FC236}">
                  <a16:creationId xmlns:a16="http://schemas.microsoft.com/office/drawing/2014/main" id="{05370652-233C-EF16-1A6C-64722F8347C1}"/>
                </a:ext>
              </a:extLst>
            </p:cNvPr>
            <p:cNvSpPr/>
            <p:nvPr/>
          </p:nvSpPr>
          <p:spPr>
            <a:xfrm>
              <a:off x="-958300" y="40141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85;p33">
              <a:extLst>
                <a:ext uri="{FF2B5EF4-FFF2-40B4-BE49-F238E27FC236}">
                  <a16:creationId xmlns:a16="http://schemas.microsoft.com/office/drawing/2014/main" id="{8178E6F9-1835-BF84-8C20-0EDFC3B5F3DA}"/>
                </a:ext>
              </a:extLst>
            </p:cNvPr>
            <p:cNvSpPr/>
            <p:nvPr/>
          </p:nvSpPr>
          <p:spPr>
            <a:xfrm>
              <a:off x="-1180400" y="3962900"/>
              <a:ext cx="292225" cy="188275"/>
            </a:xfrm>
            <a:custGeom>
              <a:avLst/>
              <a:gdLst/>
              <a:ahLst/>
              <a:cxnLst/>
              <a:rect l="l" t="t" r="r" b="b"/>
              <a:pathLst>
                <a:path w="11689" h="7531" extrusionOk="0">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1086;p33">
            <a:extLst>
              <a:ext uri="{FF2B5EF4-FFF2-40B4-BE49-F238E27FC236}">
                <a16:creationId xmlns:a16="http://schemas.microsoft.com/office/drawing/2014/main" id="{6428782B-AE83-2FED-26FC-DE0562259B81}"/>
              </a:ext>
            </a:extLst>
          </p:cNvPr>
          <p:cNvGrpSpPr/>
          <p:nvPr/>
        </p:nvGrpSpPr>
        <p:grpSpPr>
          <a:xfrm>
            <a:off x="4827888" y="5467880"/>
            <a:ext cx="332220" cy="327766"/>
            <a:chOff x="-5613150" y="3632900"/>
            <a:chExt cx="294600" cy="290650"/>
          </a:xfrm>
        </p:grpSpPr>
        <p:sp>
          <p:nvSpPr>
            <p:cNvPr id="55" name="Google Shape;1087;p33">
              <a:extLst>
                <a:ext uri="{FF2B5EF4-FFF2-40B4-BE49-F238E27FC236}">
                  <a16:creationId xmlns:a16="http://schemas.microsoft.com/office/drawing/2014/main" id="{FEC576B8-8D46-4E8C-55F6-57638E46F773}"/>
                </a:ext>
              </a:extLst>
            </p:cNvPr>
            <p:cNvSpPr/>
            <p:nvPr/>
          </p:nvSpPr>
          <p:spPr>
            <a:xfrm>
              <a:off x="-5440825" y="3708275"/>
              <a:ext cx="49550" cy="41450"/>
            </a:xfrm>
            <a:custGeom>
              <a:avLst/>
              <a:gdLst/>
              <a:ahLst/>
              <a:cxnLst/>
              <a:rect l="l" t="t" r="r" b="b"/>
              <a:pathLst>
                <a:path w="1982" h="1658" extrusionOk="0">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88;p33">
              <a:extLst>
                <a:ext uri="{FF2B5EF4-FFF2-40B4-BE49-F238E27FC236}">
                  <a16:creationId xmlns:a16="http://schemas.microsoft.com/office/drawing/2014/main" id="{35F2FC58-2E35-B9FE-286B-CC8D30F0690A}"/>
                </a:ext>
              </a:extLst>
            </p:cNvPr>
            <p:cNvSpPr/>
            <p:nvPr/>
          </p:nvSpPr>
          <p:spPr>
            <a:xfrm>
              <a:off x="-5613150" y="3632900"/>
              <a:ext cx="294600" cy="290650"/>
            </a:xfrm>
            <a:custGeom>
              <a:avLst/>
              <a:gdLst/>
              <a:ahLst/>
              <a:cxnLst/>
              <a:rect l="l" t="t" r="r" b="b"/>
              <a:pathLst>
                <a:path w="11784" h="11626" extrusionOk="0">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1089;p33">
            <a:extLst>
              <a:ext uri="{FF2B5EF4-FFF2-40B4-BE49-F238E27FC236}">
                <a16:creationId xmlns:a16="http://schemas.microsoft.com/office/drawing/2014/main" id="{EEC936FF-6841-262D-7731-0ADF86A8F3BD}"/>
              </a:ext>
            </a:extLst>
          </p:cNvPr>
          <p:cNvGrpSpPr/>
          <p:nvPr/>
        </p:nvGrpSpPr>
        <p:grpSpPr>
          <a:xfrm>
            <a:off x="4849205" y="2615676"/>
            <a:ext cx="289586" cy="285368"/>
            <a:chOff x="-5254775" y="3631325"/>
            <a:chExt cx="296950" cy="292625"/>
          </a:xfrm>
        </p:grpSpPr>
        <p:sp>
          <p:nvSpPr>
            <p:cNvPr id="58" name="Google Shape;1090;p33">
              <a:extLst>
                <a:ext uri="{FF2B5EF4-FFF2-40B4-BE49-F238E27FC236}">
                  <a16:creationId xmlns:a16="http://schemas.microsoft.com/office/drawing/2014/main" id="{C18F386D-EE5A-A735-E851-6DFB7F2FED50}"/>
                </a:ext>
              </a:extLst>
            </p:cNvPr>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1;p33">
              <a:extLst>
                <a:ext uri="{FF2B5EF4-FFF2-40B4-BE49-F238E27FC236}">
                  <a16:creationId xmlns:a16="http://schemas.microsoft.com/office/drawing/2014/main" id="{CA6B3A4B-C24A-956B-BB3C-096629BD5E0F}"/>
                </a:ext>
              </a:extLst>
            </p:cNvPr>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2;p33">
              <a:extLst>
                <a:ext uri="{FF2B5EF4-FFF2-40B4-BE49-F238E27FC236}">
                  <a16:creationId xmlns:a16="http://schemas.microsoft.com/office/drawing/2014/main" id="{BCD43550-C7EC-5800-BA4F-F8CD39D618B6}"/>
                </a:ext>
              </a:extLst>
            </p:cNvPr>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3;p33">
              <a:extLst>
                <a:ext uri="{FF2B5EF4-FFF2-40B4-BE49-F238E27FC236}">
                  <a16:creationId xmlns:a16="http://schemas.microsoft.com/office/drawing/2014/main" id="{169E5A10-4294-09A1-2DF5-B549853BA7F2}"/>
                </a:ext>
              </a:extLst>
            </p:cNvPr>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4;p33">
              <a:extLst>
                <a:ext uri="{FF2B5EF4-FFF2-40B4-BE49-F238E27FC236}">
                  <a16:creationId xmlns:a16="http://schemas.microsoft.com/office/drawing/2014/main" id="{F3AB4B81-29A2-1949-AEDB-1C1453B341B5}"/>
                </a:ext>
              </a:extLst>
            </p:cNvPr>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5;p33">
              <a:extLst>
                <a:ext uri="{FF2B5EF4-FFF2-40B4-BE49-F238E27FC236}">
                  <a16:creationId xmlns:a16="http://schemas.microsoft.com/office/drawing/2014/main" id="{DAA9C3D7-A1D9-FBA5-004E-419435B81E14}"/>
                </a:ext>
              </a:extLst>
            </p:cNvPr>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96;p33">
              <a:extLst>
                <a:ext uri="{FF2B5EF4-FFF2-40B4-BE49-F238E27FC236}">
                  <a16:creationId xmlns:a16="http://schemas.microsoft.com/office/drawing/2014/main" id="{A189B38F-B1A8-8183-381B-3A26C44D6260}"/>
                </a:ext>
              </a:extLst>
            </p:cNvPr>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097;p33">
            <a:extLst>
              <a:ext uri="{FF2B5EF4-FFF2-40B4-BE49-F238E27FC236}">
                <a16:creationId xmlns:a16="http://schemas.microsoft.com/office/drawing/2014/main" id="{63F186FD-2559-E30A-F2FD-C2897FE90C84}"/>
              </a:ext>
            </a:extLst>
          </p:cNvPr>
          <p:cNvGrpSpPr/>
          <p:nvPr/>
        </p:nvGrpSpPr>
        <p:grpSpPr>
          <a:xfrm>
            <a:off x="4863107" y="4459337"/>
            <a:ext cx="261782" cy="297953"/>
            <a:chOff x="-778700" y="3612425"/>
            <a:chExt cx="256775" cy="292225"/>
          </a:xfrm>
        </p:grpSpPr>
        <p:sp>
          <p:nvSpPr>
            <p:cNvPr id="66" name="Google Shape;1098;p33">
              <a:extLst>
                <a:ext uri="{FF2B5EF4-FFF2-40B4-BE49-F238E27FC236}">
                  <a16:creationId xmlns:a16="http://schemas.microsoft.com/office/drawing/2014/main" id="{49C33E9D-3A29-A2B3-1797-0F2B93997EB6}"/>
                </a:ext>
              </a:extLst>
            </p:cNvPr>
            <p:cNvSpPr/>
            <p:nvPr/>
          </p:nvSpPr>
          <p:spPr>
            <a:xfrm>
              <a:off x="-692850" y="36990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99;p33">
              <a:extLst>
                <a:ext uri="{FF2B5EF4-FFF2-40B4-BE49-F238E27FC236}">
                  <a16:creationId xmlns:a16="http://schemas.microsoft.com/office/drawing/2014/main" id="{798E8551-8CFF-AF25-1584-79B452D2F10B}"/>
                </a:ext>
              </a:extLst>
            </p:cNvPr>
            <p:cNvSpPr/>
            <p:nvPr/>
          </p:nvSpPr>
          <p:spPr>
            <a:xfrm>
              <a:off x="-777925" y="3612425"/>
              <a:ext cx="204800" cy="34675"/>
            </a:xfrm>
            <a:custGeom>
              <a:avLst/>
              <a:gdLst/>
              <a:ahLst/>
              <a:cxnLst/>
              <a:rect l="l" t="t" r="r" b="b"/>
              <a:pathLst>
                <a:path w="8192" h="1387" extrusionOk="0">
                  <a:moveTo>
                    <a:pt x="1009" y="0"/>
                  </a:moveTo>
                  <a:cubicBezTo>
                    <a:pt x="473" y="0"/>
                    <a:pt x="1" y="473"/>
                    <a:pt x="1" y="1009"/>
                  </a:cubicBezTo>
                  <a:lnTo>
                    <a:pt x="1" y="1387"/>
                  </a:lnTo>
                  <a:lnTo>
                    <a:pt x="8192" y="1387"/>
                  </a:lnTo>
                  <a:lnTo>
                    <a:pt x="8192" y="1009"/>
                  </a:lnTo>
                  <a:cubicBezTo>
                    <a:pt x="8192" y="473"/>
                    <a:pt x="7719" y="0"/>
                    <a:pt x="71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0;p33">
              <a:extLst>
                <a:ext uri="{FF2B5EF4-FFF2-40B4-BE49-F238E27FC236}">
                  <a16:creationId xmlns:a16="http://schemas.microsoft.com/office/drawing/2014/main" id="{F1503E5E-8A59-98AA-3EB6-5D35144CFFC2}"/>
                </a:ext>
              </a:extLst>
            </p:cNvPr>
            <p:cNvSpPr/>
            <p:nvPr/>
          </p:nvSpPr>
          <p:spPr>
            <a:xfrm>
              <a:off x="-727525" y="3699050"/>
              <a:ext cx="17375" cy="17350"/>
            </a:xfrm>
            <a:custGeom>
              <a:avLst/>
              <a:gdLst/>
              <a:ahLst/>
              <a:cxnLst/>
              <a:rect l="l" t="t" r="r" b="b"/>
              <a:pathLst>
                <a:path w="695" h="694" extrusionOk="0">
                  <a:moveTo>
                    <a:pt x="347" y="1"/>
                  </a:moveTo>
                  <a:cubicBezTo>
                    <a:pt x="158" y="1"/>
                    <a:pt x="1" y="158"/>
                    <a:pt x="1" y="347"/>
                  </a:cubicBezTo>
                  <a:cubicBezTo>
                    <a:pt x="1" y="536"/>
                    <a:pt x="158" y="694"/>
                    <a:pt x="347" y="694"/>
                  </a:cubicBezTo>
                  <a:cubicBezTo>
                    <a:pt x="537" y="694"/>
                    <a:pt x="694" y="536"/>
                    <a:pt x="694" y="347"/>
                  </a:cubicBezTo>
                  <a:cubicBezTo>
                    <a:pt x="694" y="158"/>
                    <a:pt x="537"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101;p33">
              <a:extLst>
                <a:ext uri="{FF2B5EF4-FFF2-40B4-BE49-F238E27FC236}">
                  <a16:creationId xmlns:a16="http://schemas.microsoft.com/office/drawing/2014/main" id="{6A643848-B25E-C1AF-25B0-FC914FFD24D9}"/>
                </a:ext>
              </a:extLst>
            </p:cNvPr>
            <p:cNvSpPr/>
            <p:nvPr/>
          </p:nvSpPr>
          <p:spPr>
            <a:xfrm>
              <a:off x="-778700" y="3664400"/>
              <a:ext cx="205575" cy="102425"/>
            </a:xfrm>
            <a:custGeom>
              <a:avLst/>
              <a:gdLst/>
              <a:ahLst/>
              <a:cxnLst/>
              <a:rect l="l" t="t" r="r" b="b"/>
              <a:pathLst>
                <a:path w="8223" h="4097" extrusionOk="0">
                  <a:moveTo>
                    <a:pt x="3781" y="694"/>
                  </a:moveTo>
                  <a:cubicBezTo>
                    <a:pt x="4316" y="694"/>
                    <a:pt x="4789" y="1166"/>
                    <a:pt x="4789" y="1733"/>
                  </a:cubicBezTo>
                  <a:cubicBezTo>
                    <a:pt x="4789" y="2301"/>
                    <a:pt x="4316" y="2773"/>
                    <a:pt x="3781" y="2773"/>
                  </a:cubicBezTo>
                  <a:cubicBezTo>
                    <a:pt x="3497" y="2773"/>
                    <a:pt x="3245" y="2647"/>
                    <a:pt x="3088" y="2490"/>
                  </a:cubicBezTo>
                  <a:cubicBezTo>
                    <a:pt x="2899" y="2647"/>
                    <a:pt x="2678" y="2773"/>
                    <a:pt x="2426" y="2773"/>
                  </a:cubicBezTo>
                  <a:cubicBezTo>
                    <a:pt x="1890" y="2773"/>
                    <a:pt x="1418" y="2301"/>
                    <a:pt x="1418" y="1733"/>
                  </a:cubicBezTo>
                  <a:cubicBezTo>
                    <a:pt x="1418" y="1198"/>
                    <a:pt x="1890" y="694"/>
                    <a:pt x="2426" y="694"/>
                  </a:cubicBezTo>
                  <a:cubicBezTo>
                    <a:pt x="2710" y="694"/>
                    <a:pt x="2930" y="820"/>
                    <a:pt x="3088" y="977"/>
                  </a:cubicBezTo>
                  <a:cubicBezTo>
                    <a:pt x="3308" y="820"/>
                    <a:pt x="3529" y="694"/>
                    <a:pt x="3781" y="694"/>
                  </a:cubicBezTo>
                  <a:close/>
                  <a:moveTo>
                    <a:pt x="0" y="1"/>
                  </a:moveTo>
                  <a:lnTo>
                    <a:pt x="0" y="3088"/>
                  </a:lnTo>
                  <a:cubicBezTo>
                    <a:pt x="0" y="3624"/>
                    <a:pt x="473" y="4096"/>
                    <a:pt x="1008" y="4096"/>
                  </a:cubicBezTo>
                  <a:lnTo>
                    <a:pt x="6837" y="4096"/>
                  </a:lnTo>
                  <a:lnTo>
                    <a:pt x="6837" y="3498"/>
                  </a:lnTo>
                  <a:lnTo>
                    <a:pt x="5766" y="2458"/>
                  </a:lnTo>
                  <a:cubicBezTo>
                    <a:pt x="5034" y="1726"/>
                    <a:pt x="5756" y="674"/>
                    <a:pt x="6558" y="674"/>
                  </a:cubicBezTo>
                  <a:cubicBezTo>
                    <a:pt x="6792" y="674"/>
                    <a:pt x="7033" y="764"/>
                    <a:pt x="7246" y="977"/>
                  </a:cubicBezTo>
                  <a:lnTo>
                    <a:pt x="8223" y="1985"/>
                  </a:lnTo>
                  <a:lnTo>
                    <a:pt x="82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102;p33">
              <a:extLst>
                <a:ext uri="{FF2B5EF4-FFF2-40B4-BE49-F238E27FC236}">
                  <a16:creationId xmlns:a16="http://schemas.microsoft.com/office/drawing/2014/main" id="{6BF90A2F-9E07-5C75-4079-EE109C8F9BB1}"/>
                </a:ext>
              </a:extLst>
            </p:cNvPr>
            <p:cNvSpPr/>
            <p:nvPr/>
          </p:nvSpPr>
          <p:spPr>
            <a:xfrm>
              <a:off x="-659775" y="3835325"/>
              <a:ext cx="137850" cy="69325"/>
            </a:xfrm>
            <a:custGeom>
              <a:avLst/>
              <a:gdLst/>
              <a:ahLst/>
              <a:cxnLst/>
              <a:rect l="l" t="t" r="r" b="b"/>
              <a:pathLst>
                <a:path w="5514" h="2773" extrusionOk="0">
                  <a:moveTo>
                    <a:pt x="1733" y="693"/>
                  </a:moveTo>
                  <a:cubicBezTo>
                    <a:pt x="1922" y="693"/>
                    <a:pt x="2080" y="851"/>
                    <a:pt x="2080" y="1040"/>
                  </a:cubicBezTo>
                  <a:cubicBezTo>
                    <a:pt x="2080" y="1229"/>
                    <a:pt x="1922" y="1386"/>
                    <a:pt x="1733" y="1386"/>
                  </a:cubicBezTo>
                  <a:cubicBezTo>
                    <a:pt x="1544" y="1386"/>
                    <a:pt x="1387" y="1229"/>
                    <a:pt x="1387" y="1040"/>
                  </a:cubicBezTo>
                  <a:cubicBezTo>
                    <a:pt x="1387" y="851"/>
                    <a:pt x="1544" y="693"/>
                    <a:pt x="1733" y="693"/>
                  </a:cubicBezTo>
                  <a:close/>
                  <a:moveTo>
                    <a:pt x="63" y="0"/>
                  </a:moveTo>
                  <a:cubicBezTo>
                    <a:pt x="32" y="126"/>
                    <a:pt x="0" y="252"/>
                    <a:pt x="0" y="378"/>
                  </a:cubicBezTo>
                  <a:lnTo>
                    <a:pt x="0" y="2426"/>
                  </a:lnTo>
                  <a:cubicBezTo>
                    <a:pt x="0" y="2615"/>
                    <a:pt x="158" y="2773"/>
                    <a:pt x="347" y="2773"/>
                  </a:cubicBezTo>
                  <a:lnTo>
                    <a:pt x="5167" y="2773"/>
                  </a:lnTo>
                  <a:cubicBezTo>
                    <a:pt x="5356" y="2773"/>
                    <a:pt x="5514" y="2615"/>
                    <a:pt x="5514" y="2426"/>
                  </a:cubicBezTo>
                  <a:lnTo>
                    <a:pt x="5514" y="378"/>
                  </a:lnTo>
                  <a:cubicBezTo>
                    <a:pt x="5514" y="252"/>
                    <a:pt x="5482" y="126"/>
                    <a:pt x="54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103;p33">
              <a:extLst>
                <a:ext uri="{FF2B5EF4-FFF2-40B4-BE49-F238E27FC236}">
                  <a16:creationId xmlns:a16="http://schemas.microsoft.com/office/drawing/2014/main" id="{AD305CE3-58F5-65AE-7919-C2420704842F}"/>
                </a:ext>
              </a:extLst>
            </p:cNvPr>
            <p:cNvSpPr/>
            <p:nvPr/>
          </p:nvSpPr>
          <p:spPr>
            <a:xfrm>
              <a:off x="-658200" y="3669925"/>
              <a:ext cx="136275" cy="148875"/>
            </a:xfrm>
            <a:custGeom>
              <a:avLst/>
              <a:gdLst/>
              <a:ahLst/>
              <a:cxnLst/>
              <a:rect l="l" t="t" r="r" b="b"/>
              <a:pathLst>
                <a:path w="5451" h="5955" extrusionOk="0">
                  <a:moveTo>
                    <a:pt x="4064" y="0"/>
                  </a:moveTo>
                  <a:lnTo>
                    <a:pt x="4064" y="2615"/>
                  </a:lnTo>
                  <a:cubicBezTo>
                    <a:pt x="4064" y="2829"/>
                    <a:pt x="3905" y="2970"/>
                    <a:pt x="3734" y="2970"/>
                  </a:cubicBezTo>
                  <a:cubicBezTo>
                    <a:pt x="3652" y="2970"/>
                    <a:pt x="3568" y="2938"/>
                    <a:pt x="3497" y="2867"/>
                  </a:cubicBezTo>
                  <a:lnTo>
                    <a:pt x="1922" y="1292"/>
                  </a:lnTo>
                  <a:cubicBezTo>
                    <a:pt x="1858" y="1228"/>
                    <a:pt x="1780" y="1201"/>
                    <a:pt x="1701" y="1201"/>
                  </a:cubicBezTo>
                  <a:cubicBezTo>
                    <a:pt x="1429" y="1201"/>
                    <a:pt x="1150" y="1520"/>
                    <a:pt x="1418" y="1764"/>
                  </a:cubicBezTo>
                  <a:lnTo>
                    <a:pt x="2615" y="2930"/>
                  </a:lnTo>
                  <a:cubicBezTo>
                    <a:pt x="2710" y="3025"/>
                    <a:pt x="2741" y="3088"/>
                    <a:pt x="2741" y="3182"/>
                  </a:cubicBezTo>
                  <a:lnTo>
                    <a:pt x="2741" y="3970"/>
                  </a:lnTo>
                  <a:cubicBezTo>
                    <a:pt x="2741" y="4222"/>
                    <a:pt x="2804" y="4505"/>
                    <a:pt x="2930" y="4789"/>
                  </a:cubicBezTo>
                  <a:cubicBezTo>
                    <a:pt x="3052" y="5074"/>
                    <a:pt x="2833" y="5280"/>
                    <a:pt x="2611" y="5280"/>
                  </a:cubicBezTo>
                  <a:cubicBezTo>
                    <a:pt x="2490" y="5280"/>
                    <a:pt x="2367" y="5218"/>
                    <a:pt x="2300" y="5072"/>
                  </a:cubicBezTo>
                  <a:cubicBezTo>
                    <a:pt x="2206" y="4915"/>
                    <a:pt x="2174" y="4757"/>
                    <a:pt x="2143" y="4600"/>
                  </a:cubicBezTo>
                  <a:lnTo>
                    <a:pt x="0" y="4600"/>
                  </a:lnTo>
                  <a:lnTo>
                    <a:pt x="0" y="4631"/>
                  </a:lnTo>
                  <a:cubicBezTo>
                    <a:pt x="0" y="5104"/>
                    <a:pt x="126" y="5545"/>
                    <a:pt x="378" y="5923"/>
                  </a:cubicBezTo>
                  <a:lnTo>
                    <a:pt x="5104" y="5923"/>
                  </a:lnTo>
                  <a:lnTo>
                    <a:pt x="5104" y="5955"/>
                  </a:lnTo>
                  <a:cubicBezTo>
                    <a:pt x="5325" y="5577"/>
                    <a:pt x="5451" y="5104"/>
                    <a:pt x="5451" y="4663"/>
                  </a:cubicBezTo>
                  <a:lnTo>
                    <a:pt x="5451" y="2111"/>
                  </a:lnTo>
                  <a:cubicBezTo>
                    <a:pt x="5451" y="1638"/>
                    <a:pt x="5262" y="1197"/>
                    <a:pt x="4947" y="882"/>
                  </a:cubicBezTo>
                  <a:lnTo>
                    <a:pt x="406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TextBox 71">
            <a:extLst>
              <a:ext uri="{FF2B5EF4-FFF2-40B4-BE49-F238E27FC236}">
                <a16:creationId xmlns:a16="http://schemas.microsoft.com/office/drawing/2014/main" id="{DE22F872-8E47-82F5-70C6-0306266F12C8}"/>
              </a:ext>
            </a:extLst>
          </p:cNvPr>
          <p:cNvSpPr txBox="1"/>
          <p:nvPr/>
        </p:nvSpPr>
        <p:spPr>
          <a:xfrm>
            <a:off x="5611618" y="1473900"/>
            <a:ext cx="6098344" cy="830997"/>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Sự kiện được kể lại trong văn bản là có thật và liên quan đến nhân vật và sự kiện lịch sử</a:t>
            </a:r>
            <a:endParaRPr lang="en-US" sz="2000">
              <a:effectLst/>
              <a:latin typeface=".VnTime"/>
              <a:ea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1C8C57A5-F049-8F39-7078-9D30A590F085}"/>
              </a:ext>
            </a:extLst>
          </p:cNvPr>
          <p:cNvSpPr txBox="1"/>
          <p:nvPr/>
        </p:nvSpPr>
        <p:spPr>
          <a:xfrm>
            <a:off x="5495817" y="2421111"/>
            <a:ext cx="6098344" cy="830997"/>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Sử dụng ngôi thứ nhất để kể lại câu chuyện theo một trình tự hợp lí</a:t>
            </a:r>
            <a:endParaRPr lang="en-US" sz="2000">
              <a:effectLst/>
              <a:latin typeface=".VnTime"/>
              <a:ea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67D861F9-788B-ABDD-55B3-401300BD3339}"/>
              </a:ext>
            </a:extLst>
          </p:cNvPr>
          <p:cNvSpPr txBox="1"/>
          <p:nvPr/>
        </p:nvSpPr>
        <p:spPr>
          <a:xfrm>
            <a:off x="5488480" y="3332638"/>
            <a:ext cx="6098344" cy="830997"/>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Sử dụng chi tiết, thông tin chọn lọc, tin cậy về sự việc, nhân vật, sự kiện</a:t>
            </a:r>
            <a:endParaRPr lang="en-US" sz="2000">
              <a:effectLst/>
              <a:latin typeface=".VnTime"/>
              <a:ea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BCEAE295-2A4B-DAD1-382C-E6B1C0B5A149}"/>
              </a:ext>
            </a:extLst>
          </p:cNvPr>
          <p:cNvSpPr txBox="1"/>
          <p:nvPr/>
        </p:nvSpPr>
        <p:spPr>
          <a:xfrm>
            <a:off x="5495817" y="4444178"/>
            <a:ext cx="6098344" cy="461665"/>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Sử dụng yếu tố miêu tả trong bài viết</a:t>
            </a:r>
            <a:endParaRPr lang="en-US" sz="2000">
              <a:effectLst/>
              <a:latin typeface=".VnTime"/>
              <a:ea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7F16745C-B578-3431-A736-6781B1D7FAE8}"/>
              </a:ext>
            </a:extLst>
          </p:cNvPr>
          <p:cNvSpPr txBox="1"/>
          <p:nvPr/>
        </p:nvSpPr>
        <p:spPr>
          <a:xfrm>
            <a:off x="5496564" y="5259808"/>
            <a:ext cx="6098344" cy="830997"/>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Kết hợp kể chuyện với miêu tả một cách tự nhiên, hợp lí</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910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par>
                                <p:cTn id="33" presetID="22" presetClass="entr" presetSubtype="4"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00"/>
                                        <p:tgtEl>
                                          <p:spTgt spid="46"/>
                                        </p:tgtEl>
                                      </p:cBhvr>
                                    </p:animEffect>
                                  </p:childTnLst>
                                </p:cTn>
                              </p:par>
                              <p:par>
                                <p:cTn id="39" presetID="22" presetClass="entr" presetSubtype="4"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500"/>
                                        <p:tgtEl>
                                          <p:spTgt spid="54"/>
                                        </p:tgtEl>
                                      </p:cBhvr>
                                    </p:animEffect>
                                  </p:childTnLst>
                                </p:cTn>
                              </p:par>
                              <p:par>
                                <p:cTn id="42" presetID="22" presetClass="entr" presetSubtype="4"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down)">
                                      <p:cBhvr>
                                        <p:cTn id="44" dur="500"/>
                                        <p:tgtEl>
                                          <p:spTgt spid="57"/>
                                        </p:tgtEl>
                                      </p:cBhvr>
                                    </p:animEffect>
                                  </p:childTnLst>
                                </p:cTn>
                              </p:par>
                              <p:par>
                                <p:cTn id="45" presetID="22" presetClass="entr" presetSubtype="4"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down)">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2"/>
                                        </p:tgtEl>
                                        <p:attrNameLst>
                                          <p:attrName>style.visibility</p:attrName>
                                        </p:attrNameLst>
                                      </p:cBhvr>
                                      <p:to>
                                        <p:strVal val="visible"/>
                                      </p:to>
                                    </p:set>
                                    <p:anim calcmode="lin" valueType="num">
                                      <p:cBhvr additive="base">
                                        <p:cTn id="52" dur="500" fill="hold"/>
                                        <p:tgtEl>
                                          <p:spTgt spid="72"/>
                                        </p:tgtEl>
                                        <p:attrNameLst>
                                          <p:attrName>ppt_x</p:attrName>
                                        </p:attrNameLst>
                                      </p:cBhvr>
                                      <p:tavLst>
                                        <p:tav tm="0">
                                          <p:val>
                                            <p:strVal val="#ppt_x"/>
                                          </p:val>
                                        </p:tav>
                                        <p:tav tm="100000">
                                          <p:val>
                                            <p:strVal val="#ppt_x"/>
                                          </p:val>
                                        </p:tav>
                                      </p:tavLst>
                                    </p:anim>
                                    <p:anim calcmode="lin" valueType="num">
                                      <p:cBhvr additive="base">
                                        <p:cTn id="5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 calcmode="lin" valueType="num">
                                      <p:cBhvr additive="base">
                                        <p:cTn id="58" dur="500" fill="hold"/>
                                        <p:tgtEl>
                                          <p:spTgt spid="73"/>
                                        </p:tgtEl>
                                        <p:attrNameLst>
                                          <p:attrName>ppt_x</p:attrName>
                                        </p:attrNameLst>
                                      </p:cBhvr>
                                      <p:tavLst>
                                        <p:tav tm="0">
                                          <p:val>
                                            <p:strVal val="#ppt_x"/>
                                          </p:val>
                                        </p:tav>
                                        <p:tav tm="100000">
                                          <p:val>
                                            <p:strVal val="#ppt_x"/>
                                          </p:val>
                                        </p:tav>
                                      </p:tavLst>
                                    </p:anim>
                                    <p:anim calcmode="lin" valueType="num">
                                      <p:cBhvr additive="base">
                                        <p:cTn id="59"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74"/>
                                        </p:tgtEl>
                                        <p:attrNameLst>
                                          <p:attrName>style.visibility</p:attrName>
                                        </p:attrNameLst>
                                      </p:cBhvr>
                                      <p:to>
                                        <p:strVal val="visible"/>
                                      </p:to>
                                    </p:set>
                                    <p:anim calcmode="lin" valueType="num">
                                      <p:cBhvr additive="base">
                                        <p:cTn id="64" dur="500" fill="hold"/>
                                        <p:tgtEl>
                                          <p:spTgt spid="74"/>
                                        </p:tgtEl>
                                        <p:attrNameLst>
                                          <p:attrName>ppt_x</p:attrName>
                                        </p:attrNameLst>
                                      </p:cBhvr>
                                      <p:tavLst>
                                        <p:tav tm="0">
                                          <p:val>
                                            <p:strVal val="#ppt_x"/>
                                          </p:val>
                                        </p:tav>
                                        <p:tav tm="100000">
                                          <p:val>
                                            <p:strVal val="#ppt_x"/>
                                          </p:val>
                                        </p:tav>
                                      </p:tavLst>
                                    </p:anim>
                                    <p:anim calcmode="lin" valueType="num">
                                      <p:cBhvr additive="base">
                                        <p:cTn id="65"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5"/>
                                        </p:tgtEl>
                                        <p:attrNameLst>
                                          <p:attrName>style.visibility</p:attrName>
                                        </p:attrNameLst>
                                      </p:cBhvr>
                                      <p:to>
                                        <p:strVal val="visible"/>
                                      </p:to>
                                    </p:set>
                                    <p:anim calcmode="lin" valueType="num">
                                      <p:cBhvr additive="base">
                                        <p:cTn id="70" dur="500" fill="hold"/>
                                        <p:tgtEl>
                                          <p:spTgt spid="75"/>
                                        </p:tgtEl>
                                        <p:attrNameLst>
                                          <p:attrName>ppt_x</p:attrName>
                                        </p:attrNameLst>
                                      </p:cBhvr>
                                      <p:tavLst>
                                        <p:tav tm="0">
                                          <p:val>
                                            <p:strVal val="#ppt_x"/>
                                          </p:val>
                                        </p:tav>
                                        <p:tav tm="100000">
                                          <p:val>
                                            <p:strVal val="#ppt_x"/>
                                          </p:val>
                                        </p:tav>
                                      </p:tavLst>
                                    </p:anim>
                                    <p:anim calcmode="lin" valueType="num">
                                      <p:cBhvr additive="base">
                                        <p:cTn id="71"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76"/>
                                        </p:tgtEl>
                                        <p:attrNameLst>
                                          <p:attrName>style.visibility</p:attrName>
                                        </p:attrNameLst>
                                      </p:cBhvr>
                                      <p:to>
                                        <p:strVal val="visible"/>
                                      </p:to>
                                    </p:set>
                                    <p:anim calcmode="lin" valueType="num">
                                      <p:cBhvr additive="base">
                                        <p:cTn id="76" dur="500" fill="hold"/>
                                        <p:tgtEl>
                                          <p:spTgt spid="76"/>
                                        </p:tgtEl>
                                        <p:attrNameLst>
                                          <p:attrName>ppt_x</p:attrName>
                                        </p:attrNameLst>
                                      </p:cBhvr>
                                      <p:tavLst>
                                        <p:tav tm="0">
                                          <p:val>
                                            <p:strVal val="#ppt_x"/>
                                          </p:val>
                                        </p:tav>
                                        <p:tav tm="100000">
                                          <p:val>
                                            <p:strVal val="#ppt_x"/>
                                          </p:val>
                                        </p:tav>
                                      </p:tavLst>
                                    </p:anim>
                                    <p:anim calcmode="lin" valueType="num">
                                      <p:cBhvr additive="base">
                                        <p:cTn id="77"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i="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4000" b="1" i="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6" name="图片 11">
            <a:extLst>
              <a:ext uri="{FF2B5EF4-FFF2-40B4-BE49-F238E27FC236}">
                <a16:creationId xmlns:a16="http://schemas.microsoft.com/office/drawing/2014/main"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196" y="1405935"/>
            <a:ext cx="8001000" cy="3449405"/>
          </a:xfrm>
          <a:prstGeom prst="rect">
            <a:avLst/>
          </a:prstGeom>
        </p:spPr>
      </p:pic>
      <p:pic>
        <p:nvPicPr>
          <p:cNvPr id="17" name="图片 1">
            <a:extLst>
              <a:ext uri="{FF2B5EF4-FFF2-40B4-BE49-F238E27FC236}">
                <a16:creationId xmlns:a16="http://schemas.microsoft.com/office/drawing/2014/main"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054483" y="3472548"/>
            <a:ext cx="2068340" cy="1328053"/>
          </a:xfrm>
          <a:prstGeom prst="rect">
            <a:avLst/>
          </a:prstGeom>
        </p:spPr>
      </p:pic>
      <p:pic>
        <p:nvPicPr>
          <p:cNvPr id="18" name="图片 4">
            <a:extLst>
              <a:ext uri="{FF2B5EF4-FFF2-40B4-BE49-F238E27FC236}">
                <a16:creationId xmlns:a16="http://schemas.microsoft.com/office/drawing/2014/main"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82" y="413776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id="{D78DF3CE-C80F-4952-8728-D1983AA308D2}"/>
              </a:ext>
            </a:extLst>
          </p:cNvPr>
          <p:cNvSpPr txBox="1">
            <a:spLocks/>
          </p:cNvSpPr>
          <p:nvPr/>
        </p:nvSpPr>
        <p:spPr>
          <a:xfrm>
            <a:off x="3928302" y="1375552"/>
            <a:ext cx="6932787"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4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2. Phân tích kiểu văn bản</a:t>
            </a:r>
            <a:endParaRPr lang="zh-CN" altLang="en-US" sz="44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nvGrpSpPr>
          <p:cNvPr id="13" name="Google Shape;2656;p41">
            <a:extLst>
              <a:ext uri="{FF2B5EF4-FFF2-40B4-BE49-F238E27FC236}">
                <a16:creationId xmlns:a16="http://schemas.microsoft.com/office/drawing/2014/main" id="{93EC40EC-8CA5-522C-EC59-3E85B4D53C6B}"/>
              </a:ext>
            </a:extLst>
          </p:cNvPr>
          <p:cNvGrpSpPr/>
          <p:nvPr/>
        </p:nvGrpSpPr>
        <p:grpSpPr>
          <a:xfrm>
            <a:off x="196948" y="1170488"/>
            <a:ext cx="3507238" cy="5689100"/>
            <a:chOff x="75213" y="32163"/>
            <a:chExt cx="2911238" cy="4543306"/>
          </a:xfrm>
        </p:grpSpPr>
        <p:grpSp>
          <p:nvGrpSpPr>
            <p:cNvPr id="14" name="Google Shape;2657;p41">
              <a:extLst>
                <a:ext uri="{FF2B5EF4-FFF2-40B4-BE49-F238E27FC236}">
                  <a16:creationId xmlns:a16="http://schemas.microsoft.com/office/drawing/2014/main" id="{8EB6B132-52C9-4865-86DA-3B8B5F5FB89E}"/>
                </a:ext>
              </a:extLst>
            </p:cNvPr>
            <p:cNvGrpSpPr/>
            <p:nvPr/>
          </p:nvGrpSpPr>
          <p:grpSpPr>
            <a:xfrm>
              <a:off x="938525" y="646602"/>
              <a:ext cx="2047925" cy="3928867"/>
              <a:chOff x="1987825" y="3106375"/>
              <a:chExt cx="1235625" cy="2370500"/>
            </a:xfrm>
          </p:grpSpPr>
          <p:sp>
            <p:nvSpPr>
              <p:cNvPr id="19" name="Google Shape;2658;p41">
                <a:extLst>
                  <a:ext uri="{FF2B5EF4-FFF2-40B4-BE49-F238E27FC236}">
                    <a16:creationId xmlns:a16="http://schemas.microsoft.com/office/drawing/2014/main" id="{DA501CCA-AC4A-28AA-5833-C1463522F8EC}"/>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59;p41">
                <a:extLst>
                  <a:ext uri="{FF2B5EF4-FFF2-40B4-BE49-F238E27FC236}">
                    <a16:creationId xmlns:a16="http://schemas.microsoft.com/office/drawing/2014/main" id="{EB996124-8C79-F6CC-3866-54A08DE204CE}"/>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60;p41">
                <a:extLst>
                  <a:ext uri="{FF2B5EF4-FFF2-40B4-BE49-F238E27FC236}">
                    <a16:creationId xmlns:a16="http://schemas.microsoft.com/office/drawing/2014/main" id="{65AF278D-6AE2-6613-22AD-79E0FD951E92}"/>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61;p41">
                <a:extLst>
                  <a:ext uri="{FF2B5EF4-FFF2-40B4-BE49-F238E27FC236}">
                    <a16:creationId xmlns:a16="http://schemas.microsoft.com/office/drawing/2014/main" id="{E1B9238E-1D84-9897-C41E-F76EF8F57DD1}"/>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62;p41">
                <a:extLst>
                  <a:ext uri="{FF2B5EF4-FFF2-40B4-BE49-F238E27FC236}">
                    <a16:creationId xmlns:a16="http://schemas.microsoft.com/office/drawing/2014/main" id="{0B5FC6B5-D574-BF31-3952-CA41CB7094FB}"/>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63;p41">
                <a:extLst>
                  <a:ext uri="{FF2B5EF4-FFF2-40B4-BE49-F238E27FC236}">
                    <a16:creationId xmlns:a16="http://schemas.microsoft.com/office/drawing/2014/main" id="{82E0A718-DFF1-8ADF-3D55-818A0C2311BC}"/>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64;p41">
                <a:extLst>
                  <a:ext uri="{FF2B5EF4-FFF2-40B4-BE49-F238E27FC236}">
                    <a16:creationId xmlns:a16="http://schemas.microsoft.com/office/drawing/2014/main" id="{0D9B2E29-6EB8-DA26-F2D7-5D426F7A8FAA}"/>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65;p41">
                <a:extLst>
                  <a:ext uri="{FF2B5EF4-FFF2-40B4-BE49-F238E27FC236}">
                    <a16:creationId xmlns:a16="http://schemas.microsoft.com/office/drawing/2014/main" id="{D04A1FB5-82B4-51E0-FE12-D719B0C65D5A}"/>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66;p41">
                <a:extLst>
                  <a:ext uri="{FF2B5EF4-FFF2-40B4-BE49-F238E27FC236}">
                    <a16:creationId xmlns:a16="http://schemas.microsoft.com/office/drawing/2014/main" id="{9B130EA3-EAE6-B17A-9905-3EA918E33DB3}"/>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67;p41">
                <a:extLst>
                  <a:ext uri="{FF2B5EF4-FFF2-40B4-BE49-F238E27FC236}">
                    <a16:creationId xmlns:a16="http://schemas.microsoft.com/office/drawing/2014/main" id="{C800746C-7CB9-2332-0D7D-24D7EE4F2E8E}"/>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68;p41">
                <a:extLst>
                  <a:ext uri="{FF2B5EF4-FFF2-40B4-BE49-F238E27FC236}">
                    <a16:creationId xmlns:a16="http://schemas.microsoft.com/office/drawing/2014/main" id="{21FF03C8-E894-A035-1AE9-23FFEE56CE5B}"/>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69;p41">
                <a:extLst>
                  <a:ext uri="{FF2B5EF4-FFF2-40B4-BE49-F238E27FC236}">
                    <a16:creationId xmlns:a16="http://schemas.microsoft.com/office/drawing/2014/main" id="{3549D4D6-3D2D-3636-0FAE-216AA1892B4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70;p41">
                <a:extLst>
                  <a:ext uri="{FF2B5EF4-FFF2-40B4-BE49-F238E27FC236}">
                    <a16:creationId xmlns:a16="http://schemas.microsoft.com/office/drawing/2014/main" id="{8876C08B-E16B-D8D9-3E2D-33FB1D6AAD16}"/>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71;p41">
                <a:extLst>
                  <a:ext uri="{FF2B5EF4-FFF2-40B4-BE49-F238E27FC236}">
                    <a16:creationId xmlns:a16="http://schemas.microsoft.com/office/drawing/2014/main" id="{42ABDB60-2D7E-0005-F5FA-E61B86EB1447}"/>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72;p41">
                <a:extLst>
                  <a:ext uri="{FF2B5EF4-FFF2-40B4-BE49-F238E27FC236}">
                    <a16:creationId xmlns:a16="http://schemas.microsoft.com/office/drawing/2014/main" id="{96D4C984-A14C-B4D2-1263-854D1F19B76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73;p41">
                <a:extLst>
                  <a:ext uri="{FF2B5EF4-FFF2-40B4-BE49-F238E27FC236}">
                    <a16:creationId xmlns:a16="http://schemas.microsoft.com/office/drawing/2014/main" id="{E768C5BE-C153-93A2-FA32-560CC7737C27}"/>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74;p41">
                <a:extLst>
                  <a:ext uri="{FF2B5EF4-FFF2-40B4-BE49-F238E27FC236}">
                    <a16:creationId xmlns:a16="http://schemas.microsoft.com/office/drawing/2014/main" id="{4330416D-A804-506A-0233-D3674B043CCA}"/>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75;p41">
                <a:extLst>
                  <a:ext uri="{FF2B5EF4-FFF2-40B4-BE49-F238E27FC236}">
                    <a16:creationId xmlns:a16="http://schemas.microsoft.com/office/drawing/2014/main" id="{7D1DBB9D-4642-5211-617C-009A6F40B69F}"/>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76;p41">
                <a:extLst>
                  <a:ext uri="{FF2B5EF4-FFF2-40B4-BE49-F238E27FC236}">
                    <a16:creationId xmlns:a16="http://schemas.microsoft.com/office/drawing/2014/main" id="{9E5FCC5B-0588-C45C-8D4A-AC684AD6C5C8}"/>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77;p41">
                <a:extLst>
                  <a:ext uri="{FF2B5EF4-FFF2-40B4-BE49-F238E27FC236}">
                    <a16:creationId xmlns:a16="http://schemas.microsoft.com/office/drawing/2014/main" id="{D9AE25E3-6EFB-7D40-8153-C1A8907BD053}"/>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78;p41">
                <a:extLst>
                  <a:ext uri="{FF2B5EF4-FFF2-40B4-BE49-F238E27FC236}">
                    <a16:creationId xmlns:a16="http://schemas.microsoft.com/office/drawing/2014/main" id="{9C987711-9ACB-D5B9-AEDF-2CFFF43AB4DB}"/>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79;p41">
                <a:extLst>
                  <a:ext uri="{FF2B5EF4-FFF2-40B4-BE49-F238E27FC236}">
                    <a16:creationId xmlns:a16="http://schemas.microsoft.com/office/drawing/2014/main" id="{F71023ED-E025-ABA7-F917-A2378AD47B0D}"/>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80;p41">
                <a:extLst>
                  <a:ext uri="{FF2B5EF4-FFF2-40B4-BE49-F238E27FC236}">
                    <a16:creationId xmlns:a16="http://schemas.microsoft.com/office/drawing/2014/main" id="{063D0F28-BBB3-EC57-CE9F-3AC3DA3293B1}"/>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81;p41">
                <a:extLst>
                  <a:ext uri="{FF2B5EF4-FFF2-40B4-BE49-F238E27FC236}">
                    <a16:creationId xmlns:a16="http://schemas.microsoft.com/office/drawing/2014/main" id="{1A8709AC-F1E0-79D2-440D-8DB0084342E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82;p41">
                <a:extLst>
                  <a:ext uri="{FF2B5EF4-FFF2-40B4-BE49-F238E27FC236}">
                    <a16:creationId xmlns:a16="http://schemas.microsoft.com/office/drawing/2014/main" id="{447BA80D-7300-F633-84EA-E6A341149A50}"/>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83;p41">
                <a:extLst>
                  <a:ext uri="{FF2B5EF4-FFF2-40B4-BE49-F238E27FC236}">
                    <a16:creationId xmlns:a16="http://schemas.microsoft.com/office/drawing/2014/main" id="{2452F787-D523-A774-75E1-F6B3B99A5B2A}"/>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84;p41">
                <a:extLst>
                  <a:ext uri="{FF2B5EF4-FFF2-40B4-BE49-F238E27FC236}">
                    <a16:creationId xmlns:a16="http://schemas.microsoft.com/office/drawing/2014/main" id="{D883E573-E464-AEEE-131D-09634BF159E8}"/>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85;p41">
                <a:extLst>
                  <a:ext uri="{FF2B5EF4-FFF2-40B4-BE49-F238E27FC236}">
                    <a16:creationId xmlns:a16="http://schemas.microsoft.com/office/drawing/2014/main" id="{F3320707-C0A7-0318-34FE-ABE2B3090361}"/>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86;p41">
                <a:extLst>
                  <a:ext uri="{FF2B5EF4-FFF2-40B4-BE49-F238E27FC236}">
                    <a16:creationId xmlns:a16="http://schemas.microsoft.com/office/drawing/2014/main" id="{3B77B475-FBD8-FC85-9A5E-AB9031229935}"/>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687;p41">
                <a:extLst>
                  <a:ext uri="{FF2B5EF4-FFF2-40B4-BE49-F238E27FC236}">
                    <a16:creationId xmlns:a16="http://schemas.microsoft.com/office/drawing/2014/main" id="{174DA11F-16B3-70A8-5C24-2FDB0CEE57AE}"/>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688;p41">
                <a:extLst>
                  <a:ext uri="{FF2B5EF4-FFF2-40B4-BE49-F238E27FC236}">
                    <a16:creationId xmlns:a16="http://schemas.microsoft.com/office/drawing/2014/main" id="{8DB17F87-E3B3-EF38-0A58-CC106E9BA7BE}"/>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89;p41">
                <a:extLst>
                  <a:ext uri="{FF2B5EF4-FFF2-40B4-BE49-F238E27FC236}">
                    <a16:creationId xmlns:a16="http://schemas.microsoft.com/office/drawing/2014/main" id="{75D524B4-BF26-C8AB-7947-2D2233B63E77}"/>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90;p41">
                <a:extLst>
                  <a:ext uri="{FF2B5EF4-FFF2-40B4-BE49-F238E27FC236}">
                    <a16:creationId xmlns:a16="http://schemas.microsoft.com/office/drawing/2014/main" id="{E6D16B44-F3D5-D760-AA20-62C2AA5F0321}"/>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91;p41">
                <a:extLst>
                  <a:ext uri="{FF2B5EF4-FFF2-40B4-BE49-F238E27FC236}">
                    <a16:creationId xmlns:a16="http://schemas.microsoft.com/office/drawing/2014/main" id="{EC483CF6-BDC6-A10C-3447-0381AD319B24}"/>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92;p41">
                <a:extLst>
                  <a:ext uri="{FF2B5EF4-FFF2-40B4-BE49-F238E27FC236}">
                    <a16:creationId xmlns:a16="http://schemas.microsoft.com/office/drawing/2014/main" id="{F079AE63-2280-1F56-2F36-78100AEF0650}"/>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93;p41">
                <a:extLst>
                  <a:ext uri="{FF2B5EF4-FFF2-40B4-BE49-F238E27FC236}">
                    <a16:creationId xmlns:a16="http://schemas.microsoft.com/office/drawing/2014/main" id="{9A35BC3C-71EB-FC19-AD91-9152930F3BA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94;p41">
                <a:extLst>
                  <a:ext uri="{FF2B5EF4-FFF2-40B4-BE49-F238E27FC236}">
                    <a16:creationId xmlns:a16="http://schemas.microsoft.com/office/drawing/2014/main" id="{7B09C20F-3D09-CD8D-9376-9AEE0EC7D893}"/>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695;p41">
                <a:extLst>
                  <a:ext uri="{FF2B5EF4-FFF2-40B4-BE49-F238E27FC236}">
                    <a16:creationId xmlns:a16="http://schemas.microsoft.com/office/drawing/2014/main" id="{1548600E-E38C-91F8-BFE3-3B70CC035369}"/>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696;p41">
                <a:extLst>
                  <a:ext uri="{FF2B5EF4-FFF2-40B4-BE49-F238E27FC236}">
                    <a16:creationId xmlns:a16="http://schemas.microsoft.com/office/drawing/2014/main" id="{0BBE1697-95F9-E782-FB3F-2CF78DBE20D6}"/>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697;p41">
                <a:extLst>
                  <a:ext uri="{FF2B5EF4-FFF2-40B4-BE49-F238E27FC236}">
                    <a16:creationId xmlns:a16="http://schemas.microsoft.com/office/drawing/2014/main" id="{224C45A7-5829-CC74-1831-6893A284F733}"/>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698;p41">
                <a:extLst>
                  <a:ext uri="{FF2B5EF4-FFF2-40B4-BE49-F238E27FC236}">
                    <a16:creationId xmlns:a16="http://schemas.microsoft.com/office/drawing/2014/main" id="{A745EA3C-507A-F004-E262-D702C890C704}"/>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699;p41">
                <a:extLst>
                  <a:ext uri="{FF2B5EF4-FFF2-40B4-BE49-F238E27FC236}">
                    <a16:creationId xmlns:a16="http://schemas.microsoft.com/office/drawing/2014/main" id="{E8DDCD76-4E44-D7E4-3572-353160516987}"/>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00;p41">
                <a:extLst>
                  <a:ext uri="{FF2B5EF4-FFF2-40B4-BE49-F238E27FC236}">
                    <a16:creationId xmlns:a16="http://schemas.microsoft.com/office/drawing/2014/main" id="{8638C9C6-DA5C-02A3-8FD0-270D87CF49FF}"/>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01;p41">
                <a:extLst>
                  <a:ext uri="{FF2B5EF4-FFF2-40B4-BE49-F238E27FC236}">
                    <a16:creationId xmlns:a16="http://schemas.microsoft.com/office/drawing/2014/main" id="{42D079FB-46B7-281E-4798-95B9CAC9B9F3}"/>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02;p41">
                <a:extLst>
                  <a:ext uri="{FF2B5EF4-FFF2-40B4-BE49-F238E27FC236}">
                    <a16:creationId xmlns:a16="http://schemas.microsoft.com/office/drawing/2014/main" id="{3E435A9E-4060-D815-A063-64284CF2259E}"/>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03;p41">
                <a:extLst>
                  <a:ext uri="{FF2B5EF4-FFF2-40B4-BE49-F238E27FC236}">
                    <a16:creationId xmlns:a16="http://schemas.microsoft.com/office/drawing/2014/main" id="{08CA85AB-D7DD-4529-45BC-341C2A26117D}"/>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04;p41">
                <a:extLst>
                  <a:ext uri="{FF2B5EF4-FFF2-40B4-BE49-F238E27FC236}">
                    <a16:creationId xmlns:a16="http://schemas.microsoft.com/office/drawing/2014/main" id="{39FFD406-C4B6-3718-0E11-E7B14D716C3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05;p41">
                <a:extLst>
                  <a:ext uri="{FF2B5EF4-FFF2-40B4-BE49-F238E27FC236}">
                    <a16:creationId xmlns:a16="http://schemas.microsoft.com/office/drawing/2014/main" id="{DD08562B-BA15-4345-1ED9-03CFD6F9A079}"/>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06;p41">
                <a:extLst>
                  <a:ext uri="{FF2B5EF4-FFF2-40B4-BE49-F238E27FC236}">
                    <a16:creationId xmlns:a16="http://schemas.microsoft.com/office/drawing/2014/main" id="{0832FBD9-58FD-23CC-BFC8-BB0F65BB1EE0}"/>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07;p41">
                <a:extLst>
                  <a:ext uri="{FF2B5EF4-FFF2-40B4-BE49-F238E27FC236}">
                    <a16:creationId xmlns:a16="http://schemas.microsoft.com/office/drawing/2014/main" id="{EC5033A3-E7BF-728F-BB35-854CB75BE3E4}"/>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08;p41">
                <a:extLst>
                  <a:ext uri="{FF2B5EF4-FFF2-40B4-BE49-F238E27FC236}">
                    <a16:creationId xmlns:a16="http://schemas.microsoft.com/office/drawing/2014/main" id="{729073F7-6FA6-EE7D-C8D3-5227DAE16616}"/>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09;p41">
                <a:extLst>
                  <a:ext uri="{FF2B5EF4-FFF2-40B4-BE49-F238E27FC236}">
                    <a16:creationId xmlns:a16="http://schemas.microsoft.com/office/drawing/2014/main" id="{B7B244E3-B08E-15A1-0293-D7FD6F07832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10;p41">
                <a:extLst>
                  <a:ext uri="{FF2B5EF4-FFF2-40B4-BE49-F238E27FC236}">
                    <a16:creationId xmlns:a16="http://schemas.microsoft.com/office/drawing/2014/main" id="{ACDE981D-0D60-E695-D38B-8DDB3E74FFDB}"/>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11;p41">
                <a:extLst>
                  <a:ext uri="{FF2B5EF4-FFF2-40B4-BE49-F238E27FC236}">
                    <a16:creationId xmlns:a16="http://schemas.microsoft.com/office/drawing/2014/main" id="{8AA773C4-1EAD-C51C-9468-04B09D347D8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12;p41">
                <a:extLst>
                  <a:ext uri="{FF2B5EF4-FFF2-40B4-BE49-F238E27FC236}">
                    <a16:creationId xmlns:a16="http://schemas.microsoft.com/office/drawing/2014/main" id="{1220B4A6-DA2B-3798-5DD9-9ECCF17CF6C3}"/>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13;p41">
                <a:extLst>
                  <a:ext uri="{FF2B5EF4-FFF2-40B4-BE49-F238E27FC236}">
                    <a16:creationId xmlns:a16="http://schemas.microsoft.com/office/drawing/2014/main" id="{BD366862-23EB-72EF-56CF-E336E4DB459D}"/>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14;p41">
                <a:extLst>
                  <a:ext uri="{FF2B5EF4-FFF2-40B4-BE49-F238E27FC236}">
                    <a16:creationId xmlns:a16="http://schemas.microsoft.com/office/drawing/2014/main" id="{0261318E-688A-D2FC-D4B9-034A64B512D3}"/>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15;p41">
                <a:extLst>
                  <a:ext uri="{FF2B5EF4-FFF2-40B4-BE49-F238E27FC236}">
                    <a16:creationId xmlns:a16="http://schemas.microsoft.com/office/drawing/2014/main" id="{22097904-8395-FA28-014A-0B329AA8D936}"/>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16;p41">
                <a:extLst>
                  <a:ext uri="{FF2B5EF4-FFF2-40B4-BE49-F238E27FC236}">
                    <a16:creationId xmlns:a16="http://schemas.microsoft.com/office/drawing/2014/main" id="{7D6D82AE-6E5A-2F78-9176-DBA0BB794A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17;p41">
                <a:extLst>
                  <a:ext uri="{FF2B5EF4-FFF2-40B4-BE49-F238E27FC236}">
                    <a16:creationId xmlns:a16="http://schemas.microsoft.com/office/drawing/2014/main" id="{0E68717E-48D8-F02E-1767-89AC3FF28AE3}"/>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18;p41">
                <a:extLst>
                  <a:ext uri="{FF2B5EF4-FFF2-40B4-BE49-F238E27FC236}">
                    <a16:creationId xmlns:a16="http://schemas.microsoft.com/office/drawing/2014/main" id="{0031DF3F-F0FC-1F3E-5451-B968A819B379}"/>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719;p41">
                <a:extLst>
                  <a:ext uri="{FF2B5EF4-FFF2-40B4-BE49-F238E27FC236}">
                    <a16:creationId xmlns:a16="http://schemas.microsoft.com/office/drawing/2014/main" id="{7822F6A5-3B5C-25DB-EB38-155BC42875BE}"/>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720;p41">
                <a:extLst>
                  <a:ext uri="{FF2B5EF4-FFF2-40B4-BE49-F238E27FC236}">
                    <a16:creationId xmlns:a16="http://schemas.microsoft.com/office/drawing/2014/main" id="{960F2963-890F-F795-D0AC-6F82A6FD503A}"/>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721;p41">
                <a:extLst>
                  <a:ext uri="{FF2B5EF4-FFF2-40B4-BE49-F238E27FC236}">
                    <a16:creationId xmlns:a16="http://schemas.microsoft.com/office/drawing/2014/main" id="{36A744D4-7717-9795-4E8D-6D862FC98414}"/>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722;p41">
                <a:extLst>
                  <a:ext uri="{FF2B5EF4-FFF2-40B4-BE49-F238E27FC236}">
                    <a16:creationId xmlns:a16="http://schemas.microsoft.com/office/drawing/2014/main" id="{C911D87E-661D-DCEB-7004-8A3BFEEC89B4}"/>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23;p41">
                <a:extLst>
                  <a:ext uri="{FF2B5EF4-FFF2-40B4-BE49-F238E27FC236}">
                    <a16:creationId xmlns:a16="http://schemas.microsoft.com/office/drawing/2014/main" id="{A3C6461A-9518-0C7B-96F0-9826B72AC5BB}"/>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724;p41">
                <a:extLst>
                  <a:ext uri="{FF2B5EF4-FFF2-40B4-BE49-F238E27FC236}">
                    <a16:creationId xmlns:a16="http://schemas.microsoft.com/office/drawing/2014/main" id="{F7390385-32DF-F234-F488-CEDEC154A18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725;p41">
                <a:extLst>
                  <a:ext uri="{FF2B5EF4-FFF2-40B4-BE49-F238E27FC236}">
                    <a16:creationId xmlns:a16="http://schemas.microsoft.com/office/drawing/2014/main" id="{8881E11B-4914-3197-A186-CBF64F7A87EF}"/>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26;p41">
                <a:extLst>
                  <a:ext uri="{FF2B5EF4-FFF2-40B4-BE49-F238E27FC236}">
                    <a16:creationId xmlns:a16="http://schemas.microsoft.com/office/drawing/2014/main" id="{6F1E8FEF-683A-12A9-9456-0B1F5BF280E4}"/>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27;p41">
                <a:extLst>
                  <a:ext uri="{FF2B5EF4-FFF2-40B4-BE49-F238E27FC236}">
                    <a16:creationId xmlns:a16="http://schemas.microsoft.com/office/drawing/2014/main" id="{489D9849-8390-E541-3131-5B888EE32EE0}"/>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28;p41">
                <a:extLst>
                  <a:ext uri="{FF2B5EF4-FFF2-40B4-BE49-F238E27FC236}">
                    <a16:creationId xmlns:a16="http://schemas.microsoft.com/office/drawing/2014/main" id="{D9657ED4-E7A3-4EBF-FBAA-AC244EBC0133}"/>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29;p41">
                <a:extLst>
                  <a:ext uri="{FF2B5EF4-FFF2-40B4-BE49-F238E27FC236}">
                    <a16:creationId xmlns:a16="http://schemas.microsoft.com/office/drawing/2014/main" id="{C7434418-A0BF-5EBE-ACB7-8F1822A321D6}"/>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30;p41">
                <a:extLst>
                  <a:ext uri="{FF2B5EF4-FFF2-40B4-BE49-F238E27FC236}">
                    <a16:creationId xmlns:a16="http://schemas.microsoft.com/office/drawing/2014/main" id="{31389051-6382-4F52-AA13-2C8A9B6E1D75}"/>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31;p41">
                <a:extLst>
                  <a:ext uri="{FF2B5EF4-FFF2-40B4-BE49-F238E27FC236}">
                    <a16:creationId xmlns:a16="http://schemas.microsoft.com/office/drawing/2014/main" id="{228D030B-7C53-3CAB-3CF1-B34F610AC874}"/>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2732;p41">
              <a:extLst>
                <a:ext uri="{FF2B5EF4-FFF2-40B4-BE49-F238E27FC236}">
                  <a16:creationId xmlns:a16="http://schemas.microsoft.com/office/drawing/2014/main" id="{5041979B-B0DA-C1F1-A47D-A8994D534258}"/>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579122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000"/>
                            </p:stCondLst>
                            <p:childTnLst>
                              <p:par>
                                <p:cTn id="13"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4" dur="3000" fill="hold"/>
                                        <p:tgtEl>
                                          <p:spTgt spid="18"/>
                                        </p:tgtEl>
                                        <p:attrNameLst>
                                          <p:attrName>ppt_x</p:attrName>
                                          <p:attrName>ppt_y</p:attrName>
                                        </p:attrNameLst>
                                      </p:cBhvr>
                                      <p:rCtr x="7604" y="-324"/>
                                    </p:animMotion>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 Phân tích văn bản</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750" y="833687"/>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1478198" y="1817619"/>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90215" y="1255333"/>
            <a:ext cx="3906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PHT số 1</a:t>
            </a:r>
            <a:endParaRPr kumimoji="0" lang="zh-CN" altLang="en-US" sz="4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aphicFrame>
        <p:nvGraphicFramePr>
          <p:cNvPr id="2" name="Table 1">
            <a:extLst>
              <a:ext uri="{FF2B5EF4-FFF2-40B4-BE49-F238E27FC236}">
                <a16:creationId xmlns:a16="http://schemas.microsoft.com/office/drawing/2014/main" id="{0C30383E-0BCB-749C-60E1-457D2E881FFF}"/>
              </a:ext>
            </a:extLst>
          </p:cNvPr>
          <p:cNvGraphicFramePr>
            <a:graphicFrameLocks noGrp="1"/>
          </p:cNvGraphicFramePr>
          <p:nvPr>
            <p:extLst>
              <p:ext uri="{D42A27DB-BD31-4B8C-83A1-F6EECF244321}">
                <p14:modId xmlns:p14="http://schemas.microsoft.com/office/powerpoint/2010/main" val="3805770823"/>
              </p:ext>
            </p:extLst>
          </p:nvPr>
        </p:nvGraphicFramePr>
        <p:xfrm>
          <a:off x="968133" y="2098566"/>
          <a:ext cx="10254146" cy="3561044"/>
        </p:xfrm>
        <a:graphic>
          <a:graphicData uri="http://schemas.openxmlformats.org/drawingml/2006/table">
            <a:tbl>
              <a:tblPr firstRow="1" firstCol="1" bandRow="1">
                <a:tableStyleId>{F5AB1C69-6EDB-4FF4-983F-18BD219EF322}</a:tableStyleId>
              </a:tblPr>
              <a:tblGrid>
                <a:gridCol w="3294378">
                  <a:extLst>
                    <a:ext uri="{9D8B030D-6E8A-4147-A177-3AD203B41FA5}">
                      <a16:colId xmlns:a16="http://schemas.microsoft.com/office/drawing/2014/main" val="2675130796"/>
                    </a:ext>
                  </a:extLst>
                </a:gridCol>
                <a:gridCol w="6959768">
                  <a:extLst>
                    <a:ext uri="{9D8B030D-6E8A-4147-A177-3AD203B41FA5}">
                      <a16:colId xmlns:a16="http://schemas.microsoft.com/office/drawing/2014/main" val="1057742997"/>
                    </a:ext>
                  </a:extLst>
                </a:gridCol>
              </a:tblGrid>
              <a:tr h="532092">
                <a:tc>
                  <a:txBody>
                    <a:bodyPr/>
                    <a:lstStyle/>
                    <a:p>
                      <a:pPr algn="ctr">
                        <a:lnSpc>
                          <a:spcPct val="150000"/>
                        </a:lnSpc>
                      </a:pPr>
                      <a:r>
                        <a:rPr lang="en-US" sz="2400">
                          <a:solidFill>
                            <a:schemeClr val="tx2"/>
                          </a:solidFill>
                          <a:effectLst/>
                          <a:latin typeface="Times New Roman" panose="02020603050405020304" pitchFamily="18" charset="0"/>
                          <a:cs typeface="Times New Roman" panose="02020603050405020304" pitchFamily="18" charset="0"/>
                        </a:rPr>
                        <a:t>Yếu tố</a:t>
                      </a:r>
                      <a:endParaRPr lang="en-US"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lnSpc>
                          <a:spcPct val="150000"/>
                        </a:lnSpc>
                      </a:pPr>
                      <a:r>
                        <a:rPr lang="en-US" sz="2400">
                          <a:solidFill>
                            <a:schemeClr val="tx2"/>
                          </a:solidFill>
                          <a:effectLst/>
                          <a:latin typeface="Times New Roman" panose="02020603050405020304" pitchFamily="18" charset="0"/>
                          <a:cs typeface="Times New Roman" panose="02020603050405020304" pitchFamily="18" charset="0"/>
                        </a:rPr>
                        <a:t>Nội dung</a:t>
                      </a:r>
                      <a:endParaRPr lang="en-US"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93166579"/>
                  </a:ext>
                </a:extLst>
              </a:tr>
              <a:tr h="452303">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Mở bài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934062"/>
                  </a:ext>
                </a:extLst>
              </a:tr>
              <a:tr h="452303">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Thân bài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255423"/>
                  </a:ext>
                </a:extLst>
              </a:tr>
              <a:tr h="452303">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Kết bài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984631"/>
                  </a:ext>
                </a:extLst>
              </a:tr>
              <a:tr h="1465090">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Người viết có sử dụng yếu tố miêu tả khi thuật lại sự kiện không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067649"/>
                  </a:ext>
                </a:extLst>
              </a:tr>
            </a:tbl>
          </a:graphicData>
        </a:graphic>
      </p:graphicFrame>
    </p:spTree>
    <p:extLst>
      <p:ext uri="{BB962C8B-B14F-4D97-AF65-F5344CB8AC3E}">
        <p14:creationId xmlns:p14="http://schemas.microsoft.com/office/powerpoint/2010/main" val="34156320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 Phân tích văn bản</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cxnSp>
        <p:nvCxnSpPr>
          <p:cNvPr id="9" name="直接连接符 25">
            <a:extLst>
              <a:ext uri="{FF2B5EF4-FFF2-40B4-BE49-F238E27FC236}">
                <a16:creationId xmlns:a16="http://schemas.microsoft.com/office/drawing/2014/main" id="{AE061DF1-120E-4C8A-A23B-301211D2FB80}"/>
              </a:ext>
            </a:extLst>
          </p:cNvPr>
          <p:cNvCxnSpPr/>
          <p:nvPr/>
        </p:nvCxnSpPr>
        <p:spPr>
          <a:xfrm>
            <a:off x="1478198" y="1817619"/>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505E8F59-F10A-D744-A126-B9210A19BA6F}"/>
              </a:ext>
            </a:extLst>
          </p:cNvPr>
          <p:cNvGraphicFramePr>
            <a:graphicFrameLocks noGrp="1"/>
          </p:cNvGraphicFramePr>
          <p:nvPr>
            <p:extLst>
              <p:ext uri="{D42A27DB-BD31-4B8C-83A1-F6EECF244321}">
                <p14:modId xmlns:p14="http://schemas.microsoft.com/office/powerpoint/2010/main" val="1209102367"/>
              </p:ext>
            </p:extLst>
          </p:nvPr>
        </p:nvGraphicFramePr>
        <p:xfrm>
          <a:off x="490214" y="1136175"/>
          <a:ext cx="11209983" cy="5122281"/>
        </p:xfrm>
        <a:graphic>
          <a:graphicData uri="http://schemas.openxmlformats.org/drawingml/2006/table">
            <a:tbl>
              <a:tblPr firstRow="1" firstCol="1" bandRow="1">
                <a:tableStyleId>{5C22544A-7EE6-4342-B048-85BDC9FD1C3A}</a:tableStyleId>
              </a:tblPr>
              <a:tblGrid>
                <a:gridCol w="3800431">
                  <a:extLst>
                    <a:ext uri="{9D8B030D-6E8A-4147-A177-3AD203B41FA5}">
                      <a16:colId xmlns:a16="http://schemas.microsoft.com/office/drawing/2014/main" val="2406293507"/>
                    </a:ext>
                  </a:extLst>
                </a:gridCol>
                <a:gridCol w="7409552">
                  <a:extLst>
                    <a:ext uri="{9D8B030D-6E8A-4147-A177-3AD203B41FA5}">
                      <a16:colId xmlns:a16="http://schemas.microsoft.com/office/drawing/2014/main" val="78416276"/>
                    </a:ext>
                  </a:extLst>
                </a:gridCol>
              </a:tblGrid>
              <a:tr h="253927">
                <a:tc>
                  <a:txBody>
                    <a:bodyPr/>
                    <a:lstStyle/>
                    <a:p>
                      <a:pPr algn="ctr">
                        <a:lnSpc>
                          <a:spcPct val="150000"/>
                        </a:lnSpc>
                      </a:pPr>
                      <a:r>
                        <a:rPr lang="en-US" sz="2400" b="1">
                          <a:solidFill>
                            <a:schemeClr val="tx1"/>
                          </a:solidFill>
                          <a:effectLst/>
                          <a:latin typeface="Times New Roman" panose="02020603050405020304" pitchFamily="18" charset="0"/>
                          <a:cs typeface="Times New Roman" panose="02020603050405020304" pitchFamily="18" charset="0"/>
                        </a:rPr>
                        <a:t>Yếu tố</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r>
                        <a:rPr lang="en-US" sz="2400" b="1">
                          <a:solidFill>
                            <a:schemeClr val="tx1"/>
                          </a:solidFill>
                          <a:effectLst/>
                          <a:latin typeface="Times New Roman" panose="02020603050405020304" pitchFamily="18" charset="0"/>
                          <a:cs typeface="Times New Roman" panose="02020603050405020304" pitchFamily="18" charset="0"/>
                        </a:rPr>
                        <a:t>Nội dung</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8899705"/>
                  </a:ext>
                </a:extLst>
              </a:tr>
              <a:tr h="588860">
                <a:tc>
                  <a:txBody>
                    <a:bodyPr/>
                    <a:lstStyle/>
                    <a:p>
                      <a:pPr algn="just">
                        <a:lnSpc>
                          <a:spcPct val="150000"/>
                        </a:lnSpc>
                      </a:pPr>
                      <a:r>
                        <a:rPr lang="en-US" sz="2000" b="1">
                          <a:solidFill>
                            <a:schemeClr val="tx1"/>
                          </a:solidFill>
                          <a:effectLst/>
                          <a:latin typeface="Times New Roman" panose="02020603050405020304" pitchFamily="18" charset="0"/>
                          <a:cs typeface="Times New Roman" panose="02020603050405020304" pitchFamily="18" charset="0"/>
                        </a:rPr>
                        <a:t>Mở bài</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Giới thiệu sự việc: lễ hội tưởng nhớ Anh hùng dân tộc Nguyễn Trung Trực; không gian, thời gian diễn ra lễ hội</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205986"/>
                  </a:ext>
                </a:extLst>
              </a:tr>
              <a:tr h="1678747">
                <a:tc>
                  <a:txBody>
                    <a:bodyPr/>
                    <a:lstStyle/>
                    <a:p>
                      <a:pPr algn="just">
                        <a:lnSpc>
                          <a:spcPct val="150000"/>
                        </a:lnSpc>
                      </a:pPr>
                      <a:r>
                        <a:rPr lang="en-US" sz="2000" b="1">
                          <a:solidFill>
                            <a:schemeClr val="tx1"/>
                          </a:solidFill>
                          <a:effectLst/>
                          <a:latin typeface="Times New Roman" panose="02020603050405020304" pitchFamily="18" charset="0"/>
                          <a:cs typeface="Times New Roman" panose="02020603050405020304" pitchFamily="18" charset="0"/>
                        </a:rPr>
                        <a:t>Thân bài</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 Người viết thuật lại các sự việc, sự kiện</a:t>
                      </a:r>
                    </a:p>
                    <a:p>
                      <a:pPr algn="just">
                        <a:lnSpc>
                          <a:spcPct val="150000"/>
                        </a:lnSpc>
                      </a:pPr>
                      <a:r>
                        <a:rPr lang="en-US" sz="2000" b="0">
                          <a:effectLst/>
                          <a:latin typeface="Times New Roman" panose="02020603050405020304" pitchFamily="18" charset="0"/>
                          <a:cs typeface="Times New Roman" panose="02020603050405020304" pitchFamily="18" charset="0"/>
                        </a:rPr>
                        <a:t>+ Thuật lại câu chuyện về người anh hùng Nguyễn Trung Trực, cảnh tượng đền miếu thờ…</a:t>
                      </a:r>
                    </a:p>
                    <a:p>
                      <a:pPr algn="just">
                        <a:lnSpc>
                          <a:spcPct val="150000"/>
                        </a:lnSpc>
                      </a:pPr>
                      <a:r>
                        <a:rPr lang="en-US" sz="2000" b="0">
                          <a:effectLst/>
                          <a:latin typeface="Times New Roman" panose="02020603050405020304" pitchFamily="18" charset="0"/>
                          <a:cs typeface="Times New Roman" panose="02020603050405020304" pitchFamily="18" charset="0"/>
                        </a:rPr>
                        <a:t>+ Kể lại những công trạng của nhân vật, kể các sự việc và tác động của sự việc liên quan tới nhân vật lịch sử đối với người dân.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44056"/>
                  </a:ext>
                </a:extLst>
              </a:tr>
              <a:tr h="437104">
                <a:tc>
                  <a:txBody>
                    <a:bodyPr/>
                    <a:lstStyle/>
                    <a:p>
                      <a:pPr algn="just">
                        <a:lnSpc>
                          <a:spcPct val="150000"/>
                        </a:lnSpc>
                      </a:pPr>
                      <a:r>
                        <a:rPr lang="en-US" sz="2000" b="1">
                          <a:solidFill>
                            <a:schemeClr val="tx1"/>
                          </a:solidFill>
                          <a:effectLst/>
                          <a:latin typeface="Times New Roman" panose="02020603050405020304" pitchFamily="18" charset="0"/>
                          <a:cs typeface="Times New Roman" panose="02020603050405020304" pitchFamily="18" charset="0"/>
                        </a:rPr>
                        <a:t>Kết bài</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Khẳng định ý nghĩa của lễ hội, nêu cảm nhận của người viết</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018646"/>
                  </a:ext>
                </a:extLst>
              </a:tr>
              <a:tr h="1111459">
                <a:tc>
                  <a:txBody>
                    <a:bodyPr/>
                    <a:lstStyle/>
                    <a:p>
                      <a:pPr algn="just">
                        <a:lnSpc>
                          <a:spcPct val="150000"/>
                        </a:lnSpc>
                      </a:pPr>
                      <a:r>
                        <a:rPr lang="en-US" sz="2000" b="1">
                          <a:solidFill>
                            <a:schemeClr val="tx1"/>
                          </a:solidFill>
                          <a:effectLst/>
                          <a:latin typeface="Times New Roman" panose="02020603050405020304" pitchFamily="18" charset="0"/>
                          <a:cs typeface="Times New Roman" panose="02020603050405020304" pitchFamily="18" charset="0"/>
                        </a:rPr>
                        <a:t>Người viết có sử dụng yếu tố miêu tả khi thuật lại sự kiện không</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 Kết hợp giữa tự sự và miêu tả</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8009712"/>
                  </a:ext>
                </a:extLst>
              </a:tr>
            </a:tbl>
          </a:graphicData>
        </a:graphic>
      </p:graphicFrame>
    </p:spTree>
    <p:extLst>
      <p:ext uri="{BB962C8B-B14F-4D97-AF65-F5344CB8AC3E}">
        <p14:creationId xmlns:p14="http://schemas.microsoft.com/office/powerpoint/2010/main" val="8328475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 Phân tích văn bản</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36" name="图片 4">
            <a:extLst>
              <a:ext uri="{FF2B5EF4-FFF2-40B4-BE49-F238E27FC236}">
                <a16:creationId xmlns:a16="http://schemas.microsoft.com/office/drawing/2014/main" id="{5BC025C4-15F6-4B3D-9600-4EC9DEE45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8859" y="2534529"/>
            <a:ext cx="4495800" cy="3800475"/>
          </a:xfrm>
          <a:prstGeom prst="rect">
            <a:avLst/>
          </a:prstGeom>
        </p:spPr>
      </p:pic>
      <p:pic>
        <p:nvPicPr>
          <p:cNvPr id="37" name="PA_图片 4">
            <a:extLst>
              <a:ext uri="{FF2B5EF4-FFF2-40B4-BE49-F238E27FC236}">
                <a16:creationId xmlns:a16="http://schemas.microsoft.com/office/drawing/2014/main" id="{050610C8-96E5-448F-AA02-047AC807B85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466552" y="1003297"/>
            <a:ext cx="5608459" cy="3934464"/>
          </a:xfrm>
          <a:prstGeom prst="rect">
            <a:avLst/>
          </a:prstGeom>
        </p:spPr>
      </p:pic>
      <p:sp>
        <p:nvSpPr>
          <p:cNvPr id="38" name="文本框 5">
            <a:extLst>
              <a:ext uri="{FF2B5EF4-FFF2-40B4-BE49-F238E27FC236}">
                <a16:creationId xmlns:a16="http://schemas.microsoft.com/office/drawing/2014/main" id="{87FB2E06-3732-46EB-B5B4-9D3377543D0A}"/>
              </a:ext>
            </a:extLst>
          </p:cNvPr>
          <p:cNvSpPr txBox="1"/>
          <p:nvPr/>
        </p:nvSpPr>
        <p:spPr>
          <a:xfrm>
            <a:off x="7137643" y="2033355"/>
            <a:ext cx="4323911" cy="2554545"/>
          </a:xfrm>
          <a:prstGeom prst="rect">
            <a:avLst/>
          </a:prstGeom>
          <a:noFill/>
        </p:spPr>
        <p:txBody>
          <a:bodyPr wrap="square" rtlCol="0">
            <a:spAutoFit/>
          </a:bodyPr>
          <a:lstStyle/>
          <a:p>
            <a:pPr algn="just"/>
            <a:r>
              <a:rPr lang="en-US" sz="3200" i="1">
                <a:latin typeface="Times New Roman" panose="02020603050405020304" pitchFamily="18" charset="0"/>
                <a:cs typeface="Times New Roman" panose="02020603050405020304" pitchFamily="18" charset="0"/>
              </a:rPr>
              <a:t>Từ PHT số 1, Hs rút ra đặc điểm của kiểu văn bản kể lại sự việc có thật liên quan đến nhân vật hoặc sự kiện lịch sử. </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787790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ppt_x</p:attrName>
                                        </p:attrNameLst>
                                      </p:cBhvr>
                                      <p:tavLst>
                                        <p:tav tm="0">
                                          <p:val>
                                            <p:strVal val="#ppt_x"/>
                                          </p:val>
                                        </p:tav>
                                        <p:tav tm="100000">
                                          <p:val>
                                            <p:strVal val="#ppt_x"/>
                                          </p:val>
                                        </p:tav>
                                      </p:tavLst>
                                    </p:anim>
                                    <p:anim calcmode="lin" valueType="num">
                                      <p:cBhvr>
                                        <p:cTn id="9" dur="2000" fill="hold"/>
                                        <p:tgtEl>
                                          <p:spTgt spid="36"/>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strVal val="#ppt_w*0.70"/>
                                          </p:val>
                                        </p:tav>
                                        <p:tav tm="100000">
                                          <p:val>
                                            <p:strVal val="#ppt_w"/>
                                          </p:val>
                                        </p:tav>
                                      </p:tavLst>
                                    </p:anim>
                                    <p:anim calcmode="lin" valueType="num">
                                      <p:cBhvr>
                                        <p:cTn id="25" dur="1000" fill="hold"/>
                                        <p:tgtEl>
                                          <p:spTgt spid="38"/>
                                        </p:tgtEl>
                                        <p:attrNameLst>
                                          <p:attrName>ppt_h</p:attrName>
                                        </p:attrNameLst>
                                      </p:cBhvr>
                                      <p:tavLst>
                                        <p:tav tm="0">
                                          <p:val>
                                            <p:strVal val="#ppt_h"/>
                                          </p:val>
                                        </p:tav>
                                        <p:tav tm="100000">
                                          <p:val>
                                            <p:strVal val="#ppt_h"/>
                                          </p:val>
                                        </p:tav>
                                      </p:tavLst>
                                    </p:anim>
                                    <p:animEffect transition="in" filter="fade">
                                      <p:cBhvr>
                                        <p:cTn id="2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Bố cục bài viết </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9" name="图形 7">
            <a:extLst>
              <a:ext uri="{FF2B5EF4-FFF2-40B4-BE49-F238E27FC236}">
                <a16:creationId xmlns:a16="http://schemas.microsoft.com/office/drawing/2014/main" id="{5DB27CFF-28AA-4C82-90F1-E2EA8ADE4A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337" y="5695412"/>
            <a:ext cx="590550" cy="676275"/>
          </a:xfrm>
          <a:prstGeom prst="rect">
            <a:avLst/>
          </a:prstGeom>
        </p:spPr>
      </p:pic>
      <p:sp>
        <p:nvSpPr>
          <p:cNvPr id="10" name="任意多边形 116">
            <a:extLst>
              <a:ext uri="{FF2B5EF4-FFF2-40B4-BE49-F238E27FC236}">
                <a16:creationId xmlns:a16="http://schemas.microsoft.com/office/drawing/2014/main" id="{5804283B-B2E8-49A1-990E-2CFC121969CD}"/>
              </a:ext>
            </a:extLst>
          </p:cNvPr>
          <p:cNvSpPr>
            <a:spLocks/>
          </p:cNvSpPr>
          <p:nvPr/>
        </p:nvSpPr>
        <p:spPr bwMode="auto">
          <a:xfrm>
            <a:off x="4974376" y="1668114"/>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01</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矩形 10">
            <a:extLst>
              <a:ext uri="{FF2B5EF4-FFF2-40B4-BE49-F238E27FC236}">
                <a16:creationId xmlns:a16="http://schemas.microsoft.com/office/drawing/2014/main" id="{74F38ADD-4728-4CF6-AAA1-29270995ECC0}"/>
              </a:ext>
            </a:extLst>
          </p:cNvPr>
          <p:cNvSpPr/>
          <p:nvPr/>
        </p:nvSpPr>
        <p:spPr>
          <a:xfrm>
            <a:off x="6095205" y="1813031"/>
            <a:ext cx="6095207" cy="830997"/>
          </a:xfrm>
          <a:prstGeom prst="rect">
            <a:avLst/>
          </a:prstGeom>
        </p:spPr>
        <p:txBody>
          <a:bodyPr wrap="square">
            <a:spAutoFit/>
          </a:bodyPr>
          <a:lstStyle/>
          <a:p>
            <a:r>
              <a:rPr lang="nl-NL" sz="2400" b="1">
                <a:latin typeface="Times New Roman" panose="02020603050405020304" pitchFamily="18" charset="0"/>
                <a:cs typeface="Times New Roman" panose="02020603050405020304" pitchFamily="18" charset="0"/>
              </a:rPr>
              <a:t>MB</a:t>
            </a:r>
            <a:r>
              <a:rPr lang="nl-NL"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Giời thiệu sự vật có liên quan đến nhân vật/ sự kiện lịch sử</a:t>
            </a:r>
          </a:p>
        </p:txBody>
      </p:sp>
      <p:sp>
        <p:nvSpPr>
          <p:cNvPr id="14" name="任意多边形 121">
            <a:extLst>
              <a:ext uri="{FF2B5EF4-FFF2-40B4-BE49-F238E27FC236}">
                <a16:creationId xmlns:a16="http://schemas.microsoft.com/office/drawing/2014/main" id="{2DB48FFC-5804-4AAF-BEA5-59D84AC86002}"/>
              </a:ext>
            </a:extLst>
          </p:cNvPr>
          <p:cNvSpPr>
            <a:spLocks/>
          </p:cNvSpPr>
          <p:nvPr/>
        </p:nvSpPr>
        <p:spPr bwMode="auto">
          <a:xfrm>
            <a:off x="4925915" y="3206094"/>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02</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5" name="矩形 12">
            <a:extLst>
              <a:ext uri="{FF2B5EF4-FFF2-40B4-BE49-F238E27FC236}">
                <a16:creationId xmlns:a16="http://schemas.microsoft.com/office/drawing/2014/main" id="{1C8AFEB9-0F6E-439B-AFD3-E2AF9F2B8D22}"/>
              </a:ext>
            </a:extLst>
          </p:cNvPr>
          <p:cNvSpPr/>
          <p:nvPr/>
        </p:nvSpPr>
        <p:spPr>
          <a:xfrm>
            <a:off x="6095205" y="3221514"/>
            <a:ext cx="5938930" cy="1200329"/>
          </a:xfrm>
          <a:prstGeom prst="rect">
            <a:avLst/>
          </a:prstGeom>
        </p:spPr>
        <p:txBody>
          <a:bodyPr wrap="square">
            <a:spAutoFit/>
          </a:bodyPr>
          <a:lstStyle/>
          <a:p>
            <a:r>
              <a:rPr lang="nl-NL" sz="2400" b="1">
                <a:latin typeface="Times New Roman" panose="02020603050405020304" pitchFamily="18" charset="0"/>
                <a:cs typeface="Times New Roman" panose="02020603050405020304" pitchFamily="18" charset="0"/>
              </a:rPr>
              <a:t>TB</a:t>
            </a:r>
            <a:r>
              <a:rPr lang="nl-NL"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Thuật lại quá trình diễn biến của sự việc, chỉ ra mối liên quan giữa sự việc với nhân vật/ sự kiện lịch sử, kết hợp kể chuyện với miêu tả</a:t>
            </a:r>
          </a:p>
        </p:txBody>
      </p:sp>
      <p:sp>
        <p:nvSpPr>
          <p:cNvPr id="16" name="任意多边形 124">
            <a:extLst>
              <a:ext uri="{FF2B5EF4-FFF2-40B4-BE49-F238E27FC236}">
                <a16:creationId xmlns:a16="http://schemas.microsoft.com/office/drawing/2014/main" id="{0F54EDD6-C830-46F7-B161-0FCDF8AC6500}"/>
              </a:ext>
            </a:extLst>
          </p:cNvPr>
          <p:cNvSpPr>
            <a:spLocks/>
          </p:cNvSpPr>
          <p:nvPr/>
        </p:nvSpPr>
        <p:spPr bwMode="auto">
          <a:xfrm>
            <a:off x="4951970" y="4764698"/>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03</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7" name="矩形 14">
            <a:extLst>
              <a:ext uri="{FF2B5EF4-FFF2-40B4-BE49-F238E27FC236}">
                <a16:creationId xmlns:a16="http://schemas.microsoft.com/office/drawing/2014/main" id="{4B3F8A3F-3FBD-4BBA-BBF3-DF76DB2FB9A6}"/>
              </a:ext>
            </a:extLst>
          </p:cNvPr>
          <p:cNvSpPr/>
          <p:nvPr/>
        </p:nvSpPr>
        <p:spPr>
          <a:xfrm>
            <a:off x="6117614" y="5094280"/>
            <a:ext cx="5518978" cy="830997"/>
          </a:xfrm>
          <a:prstGeom prst="rect">
            <a:avLst/>
          </a:prstGeom>
        </p:spPr>
        <p:txBody>
          <a:bodyPr wrap="square">
            <a:spAutoFit/>
          </a:bodyPr>
          <a:lstStyle/>
          <a:p>
            <a:r>
              <a:rPr lang="nl-NL" sz="2400" b="1">
                <a:latin typeface="Times New Roman" panose="02020603050405020304" pitchFamily="18" charset="0"/>
                <a:cs typeface="Times New Roman" panose="02020603050405020304" pitchFamily="18" charset="0"/>
              </a:rPr>
              <a:t>KB</a:t>
            </a:r>
            <a:r>
              <a:rPr lang="nl-NL"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Khẳng định ý nghĩa của sự việc, nêu cảm nhận của người viết</a:t>
            </a:r>
          </a:p>
        </p:txBody>
      </p:sp>
      <p:pic>
        <p:nvPicPr>
          <p:cNvPr id="19" name="图片 12">
            <a:extLst>
              <a:ext uri="{FF2B5EF4-FFF2-40B4-BE49-F238E27FC236}">
                <a16:creationId xmlns:a16="http://schemas.microsoft.com/office/drawing/2014/main" id="{3A3367FD-E3D0-49A5-9406-71C93CE7D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21" y="718503"/>
            <a:ext cx="6096012" cy="6096012"/>
          </a:xfrm>
          <a:prstGeom prst="rect">
            <a:avLst/>
          </a:prstGeom>
        </p:spPr>
      </p:pic>
    </p:spTree>
    <p:extLst>
      <p:ext uri="{BB962C8B-B14F-4D97-AF65-F5344CB8AC3E}">
        <p14:creationId xmlns:p14="http://schemas.microsoft.com/office/powerpoint/2010/main" val="42470816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750" fill="hold"/>
                                        <p:tgtEl>
                                          <p:spTgt spid="10"/>
                                        </p:tgtEl>
                                        <p:attrNameLst>
                                          <p:attrName>ppt_w</p:attrName>
                                        </p:attrNameLst>
                                      </p:cBhvr>
                                      <p:tavLst>
                                        <p:tav tm="0">
                                          <p:val>
                                            <p:fltVal val="0"/>
                                          </p:val>
                                        </p:tav>
                                        <p:tav tm="100000">
                                          <p:val>
                                            <p:strVal val="#ppt_w"/>
                                          </p:val>
                                        </p:tav>
                                      </p:tavLst>
                                    </p:anim>
                                    <p:anim calcmode="lin" valueType="num">
                                      <p:cBhvr>
                                        <p:cTn id="19" dur="750" fill="hold"/>
                                        <p:tgtEl>
                                          <p:spTgt spid="10"/>
                                        </p:tgtEl>
                                        <p:attrNameLst>
                                          <p:attrName>ppt_h</p:attrName>
                                        </p:attrNameLst>
                                      </p:cBhvr>
                                      <p:tavLst>
                                        <p:tav tm="0">
                                          <p:val>
                                            <p:fltVal val="0"/>
                                          </p:val>
                                        </p:tav>
                                        <p:tav tm="100000">
                                          <p:val>
                                            <p:strVal val="#ppt_h"/>
                                          </p:val>
                                        </p:tav>
                                      </p:tavLst>
                                    </p:anim>
                                    <p:animEffect transition="in" filter="fade">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750"/>
                                        <p:tgtEl>
                                          <p:spTgt spid="13"/>
                                        </p:tgtEl>
                                      </p:cBhvr>
                                    </p:animEffect>
                                  </p:childTnLst>
                                </p:cTn>
                              </p:par>
                            </p:childTnLst>
                          </p:cTn>
                        </p:par>
                        <p:par>
                          <p:cTn id="26" fill="hold">
                            <p:stCondLst>
                              <p:cond delay="75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750" fill="hold"/>
                                        <p:tgtEl>
                                          <p:spTgt spid="14"/>
                                        </p:tgtEl>
                                        <p:attrNameLst>
                                          <p:attrName>ppt_w</p:attrName>
                                        </p:attrNameLst>
                                      </p:cBhvr>
                                      <p:tavLst>
                                        <p:tav tm="0">
                                          <p:val>
                                            <p:fltVal val="0"/>
                                          </p:val>
                                        </p:tav>
                                        <p:tav tm="100000">
                                          <p:val>
                                            <p:strVal val="#ppt_w"/>
                                          </p:val>
                                        </p:tav>
                                      </p:tavLst>
                                    </p:anim>
                                    <p:anim calcmode="lin" valueType="num">
                                      <p:cBhvr>
                                        <p:cTn id="30" dur="750" fill="hold"/>
                                        <p:tgtEl>
                                          <p:spTgt spid="14"/>
                                        </p:tgtEl>
                                        <p:attrNameLst>
                                          <p:attrName>ppt_h</p:attrName>
                                        </p:attrNameLst>
                                      </p:cBhvr>
                                      <p:tavLst>
                                        <p:tav tm="0">
                                          <p:val>
                                            <p:fltVal val="0"/>
                                          </p:val>
                                        </p:tav>
                                        <p:tav tm="100000">
                                          <p:val>
                                            <p:strVal val="#ppt_h"/>
                                          </p:val>
                                        </p:tav>
                                      </p:tavLst>
                                    </p:anim>
                                    <p:animEffect transition="in" filter="fade">
                                      <p:cBhvr>
                                        <p:cTn id="31" dur="75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750"/>
                                        <p:tgtEl>
                                          <p:spTgt spid="15"/>
                                        </p:tgtEl>
                                      </p:cBhvr>
                                    </p:animEffect>
                                  </p:childTnLst>
                                </p:cTn>
                              </p:par>
                            </p:childTnLst>
                          </p:cTn>
                        </p:par>
                        <p:par>
                          <p:cTn id="37" fill="hold">
                            <p:stCondLst>
                              <p:cond delay="750"/>
                            </p:stCondLst>
                            <p:childTnLst>
                              <p:par>
                                <p:cTn id="38" presetID="53"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750" fill="hold"/>
                                        <p:tgtEl>
                                          <p:spTgt spid="16"/>
                                        </p:tgtEl>
                                        <p:attrNameLst>
                                          <p:attrName>ppt_w</p:attrName>
                                        </p:attrNameLst>
                                      </p:cBhvr>
                                      <p:tavLst>
                                        <p:tav tm="0">
                                          <p:val>
                                            <p:fltVal val="0"/>
                                          </p:val>
                                        </p:tav>
                                        <p:tav tm="100000">
                                          <p:val>
                                            <p:strVal val="#ppt_w"/>
                                          </p:val>
                                        </p:tav>
                                      </p:tavLst>
                                    </p:anim>
                                    <p:anim calcmode="lin" valueType="num">
                                      <p:cBhvr>
                                        <p:cTn id="41" dur="750" fill="hold"/>
                                        <p:tgtEl>
                                          <p:spTgt spid="16"/>
                                        </p:tgtEl>
                                        <p:attrNameLst>
                                          <p:attrName>ppt_h</p:attrName>
                                        </p:attrNameLst>
                                      </p:cBhvr>
                                      <p:tavLst>
                                        <p:tav tm="0">
                                          <p:val>
                                            <p:fltVal val="0"/>
                                          </p:val>
                                        </p:tav>
                                        <p:tav tm="100000">
                                          <p:val>
                                            <p:strVal val="#ppt_h"/>
                                          </p:val>
                                        </p:tav>
                                      </p:tavLst>
                                    </p:anim>
                                    <p:animEffect transition="in" filter="fade">
                                      <p:cBhvr>
                                        <p:cTn id="42" dur="75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animBg="1"/>
      <p:bldP spid="15" grpId="0"/>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i="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4000" b="1" i="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6" name="图片 11">
            <a:extLst>
              <a:ext uri="{FF2B5EF4-FFF2-40B4-BE49-F238E27FC236}">
                <a16:creationId xmlns:a16="http://schemas.microsoft.com/office/drawing/2014/main"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664" y="1439803"/>
            <a:ext cx="6157625" cy="2654686"/>
          </a:xfrm>
          <a:prstGeom prst="rect">
            <a:avLst/>
          </a:prstGeom>
        </p:spPr>
      </p:pic>
      <p:pic>
        <p:nvPicPr>
          <p:cNvPr id="17" name="图片 1">
            <a:extLst>
              <a:ext uri="{FF2B5EF4-FFF2-40B4-BE49-F238E27FC236}">
                <a16:creationId xmlns:a16="http://schemas.microsoft.com/office/drawing/2014/main"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5223508" y="3635553"/>
            <a:ext cx="2068340" cy="1328053"/>
          </a:xfrm>
          <a:prstGeom prst="rect">
            <a:avLst/>
          </a:prstGeom>
        </p:spPr>
      </p:pic>
      <p:pic>
        <p:nvPicPr>
          <p:cNvPr id="18" name="图片 4">
            <a:extLst>
              <a:ext uri="{FF2B5EF4-FFF2-40B4-BE49-F238E27FC236}">
                <a16:creationId xmlns:a16="http://schemas.microsoft.com/office/drawing/2014/main"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82" y="413776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id="{D78DF3CE-C80F-4952-8728-D1983AA308D2}"/>
              </a:ext>
            </a:extLst>
          </p:cNvPr>
          <p:cNvSpPr txBox="1">
            <a:spLocks/>
          </p:cNvSpPr>
          <p:nvPr/>
        </p:nvSpPr>
        <p:spPr>
          <a:xfrm>
            <a:off x="403896" y="1226610"/>
            <a:ext cx="6932787"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4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3. Viết theo quy trình</a:t>
            </a:r>
            <a:endParaRPr lang="zh-CN" altLang="en-US" sz="44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nvGrpSpPr>
          <p:cNvPr id="96" name="Google Shape;2644;p40">
            <a:extLst>
              <a:ext uri="{FF2B5EF4-FFF2-40B4-BE49-F238E27FC236}">
                <a16:creationId xmlns:a16="http://schemas.microsoft.com/office/drawing/2014/main" id="{F630E78A-B33F-B4DA-BA93-D1244254BB47}"/>
              </a:ext>
            </a:extLst>
          </p:cNvPr>
          <p:cNvGrpSpPr/>
          <p:nvPr/>
        </p:nvGrpSpPr>
        <p:grpSpPr>
          <a:xfrm>
            <a:off x="10212626" y="1321214"/>
            <a:ext cx="962567" cy="1339921"/>
            <a:chOff x="5120675" y="1937000"/>
            <a:chExt cx="925050" cy="1423700"/>
          </a:xfrm>
        </p:grpSpPr>
        <p:sp>
          <p:nvSpPr>
            <p:cNvPr id="97" name="Google Shape;2645;p40">
              <a:extLst>
                <a:ext uri="{FF2B5EF4-FFF2-40B4-BE49-F238E27FC236}">
                  <a16:creationId xmlns:a16="http://schemas.microsoft.com/office/drawing/2014/main" id="{3401F739-E555-97A8-7273-7F8465DA549C}"/>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646;p40">
              <a:extLst>
                <a:ext uri="{FF2B5EF4-FFF2-40B4-BE49-F238E27FC236}">
                  <a16:creationId xmlns:a16="http://schemas.microsoft.com/office/drawing/2014/main" id="{D4010AD8-0BED-1963-B032-486991C47D77}"/>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647;p40">
              <a:extLst>
                <a:ext uri="{FF2B5EF4-FFF2-40B4-BE49-F238E27FC236}">
                  <a16:creationId xmlns:a16="http://schemas.microsoft.com/office/drawing/2014/main" id="{C874A309-71E1-33B0-110C-1AEFA27EAFDB}"/>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648;p40">
              <a:extLst>
                <a:ext uri="{FF2B5EF4-FFF2-40B4-BE49-F238E27FC236}">
                  <a16:creationId xmlns:a16="http://schemas.microsoft.com/office/drawing/2014/main" id="{257583C2-84CB-1FAC-50A6-D270DC252BC4}"/>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649;p40">
              <a:extLst>
                <a:ext uri="{FF2B5EF4-FFF2-40B4-BE49-F238E27FC236}">
                  <a16:creationId xmlns:a16="http://schemas.microsoft.com/office/drawing/2014/main" id="{217A20BE-BDC2-1E8D-EAD3-7255CC634989}"/>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650;p40">
              <a:extLst>
                <a:ext uri="{FF2B5EF4-FFF2-40B4-BE49-F238E27FC236}">
                  <a16:creationId xmlns:a16="http://schemas.microsoft.com/office/drawing/2014/main" id="{98E48909-F459-FF42-E900-87BB6FAD6763}"/>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651;p40">
              <a:extLst>
                <a:ext uri="{FF2B5EF4-FFF2-40B4-BE49-F238E27FC236}">
                  <a16:creationId xmlns:a16="http://schemas.microsoft.com/office/drawing/2014/main" id="{ECCEB31B-D6E2-D957-D911-78377814672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 name="Google Shape;3061;p46">
            <a:extLst>
              <a:ext uri="{FF2B5EF4-FFF2-40B4-BE49-F238E27FC236}">
                <a16:creationId xmlns:a16="http://schemas.microsoft.com/office/drawing/2014/main" id="{9E270F88-F0E9-0C9D-7E00-2CFD31D42BB4}"/>
              </a:ext>
            </a:extLst>
          </p:cNvPr>
          <p:cNvGrpSpPr/>
          <p:nvPr/>
        </p:nvGrpSpPr>
        <p:grpSpPr>
          <a:xfrm>
            <a:off x="7512305" y="1656782"/>
            <a:ext cx="2911678" cy="5221379"/>
            <a:chOff x="5982628" y="902911"/>
            <a:chExt cx="2120749" cy="4204713"/>
          </a:xfrm>
        </p:grpSpPr>
        <p:sp>
          <p:nvSpPr>
            <p:cNvPr id="105" name="Google Shape;3062;p46">
              <a:extLst>
                <a:ext uri="{FF2B5EF4-FFF2-40B4-BE49-F238E27FC236}">
                  <a16:creationId xmlns:a16="http://schemas.microsoft.com/office/drawing/2014/main" id="{39085AFB-C4FA-619B-8F7B-D1F0A23FD14B}"/>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6" name="Google Shape;3063;p46">
              <a:extLst>
                <a:ext uri="{FF2B5EF4-FFF2-40B4-BE49-F238E27FC236}">
                  <a16:creationId xmlns:a16="http://schemas.microsoft.com/office/drawing/2014/main" id="{C98B121C-4232-CE72-FFDC-21465B0FE05C}"/>
                </a:ext>
              </a:extLst>
            </p:cNvPr>
            <p:cNvGrpSpPr/>
            <p:nvPr/>
          </p:nvGrpSpPr>
          <p:grpSpPr>
            <a:xfrm flipH="1">
              <a:off x="5982628" y="902911"/>
              <a:ext cx="1978213" cy="4110699"/>
              <a:chOff x="5222525" y="3318075"/>
              <a:chExt cx="1027750" cy="2135650"/>
            </a:xfrm>
          </p:grpSpPr>
          <p:sp>
            <p:nvSpPr>
              <p:cNvPr id="107" name="Google Shape;3064;p46">
                <a:extLst>
                  <a:ext uri="{FF2B5EF4-FFF2-40B4-BE49-F238E27FC236}">
                    <a16:creationId xmlns:a16="http://schemas.microsoft.com/office/drawing/2014/main" id="{4B53C30E-161E-6193-D647-72E2DACF988D}"/>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065;p46">
                <a:extLst>
                  <a:ext uri="{FF2B5EF4-FFF2-40B4-BE49-F238E27FC236}">
                    <a16:creationId xmlns:a16="http://schemas.microsoft.com/office/drawing/2014/main" id="{F16BC762-84F3-3288-5785-CF7BF04D8510}"/>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066;p46">
                <a:extLst>
                  <a:ext uri="{FF2B5EF4-FFF2-40B4-BE49-F238E27FC236}">
                    <a16:creationId xmlns:a16="http://schemas.microsoft.com/office/drawing/2014/main" id="{9A498F3A-C7F1-4B05-FFD8-DA0D7ADA710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067;p46">
                <a:extLst>
                  <a:ext uri="{FF2B5EF4-FFF2-40B4-BE49-F238E27FC236}">
                    <a16:creationId xmlns:a16="http://schemas.microsoft.com/office/drawing/2014/main" id="{206D739E-90B5-44FB-BFD8-BFB019F700C1}"/>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068;p46">
                <a:extLst>
                  <a:ext uri="{FF2B5EF4-FFF2-40B4-BE49-F238E27FC236}">
                    <a16:creationId xmlns:a16="http://schemas.microsoft.com/office/drawing/2014/main" id="{849B64DA-1780-FC74-3E37-3D47540C8ACB}"/>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069;p46">
                <a:extLst>
                  <a:ext uri="{FF2B5EF4-FFF2-40B4-BE49-F238E27FC236}">
                    <a16:creationId xmlns:a16="http://schemas.microsoft.com/office/drawing/2014/main" id="{728DABDE-526C-1BF7-FEC2-136CF91AB1B4}"/>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070;p46">
                <a:extLst>
                  <a:ext uri="{FF2B5EF4-FFF2-40B4-BE49-F238E27FC236}">
                    <a16:creationId xmlns:a16="http://schemas.microsoft.com/office/drawing/2014/main" id="{A5E5DF6E-F503-F01E-0BA8-D90F3CD1C46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071;p46">
                <a:extLst>
                  <a:ext uri="{FF2B5EF4-FFF2-40B4-BE49-F238E27FC236}">
                    <a16:creationId xmlns:a16="http://schemas.microsoft.com/office/drawing/2014/main" id="{DBF7FA52-3C43-0461-8A64-8237EC044B9E}"/>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072;p46">
                <a:extLst>
                  <a:ext uri="{FF2B5EF4-FFF2-40B4-BE49-F238E27FC236}">
                    <a16:creationId xmlns:a16="http://schemas.microsoft.com/office/drawing/2014/main" id="{503E56A5-6B3B-CCB3-4E0D-3B1FA8BA7FF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073;p46">
                <a:extLst>
                  <a:ext uri="{FF2B5EF4-FFF2-40B4-BE49-F238E27FC236}">
                    <a16:creationId xmlns:a16="http://schemas.microsoft.com/office/drawing/2014/main" id="{93EDAE35-0DEA-D9D2-ABC6-B2B7E201309F}"/>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074;p46">
                <a:extLst>
                  <a:ext uri="{FF2B5EF4-FFF2-40B4-BE49-F238E27FC236}">
                    <a16:creationId xmlns:a16="http://schemas.microsoft.com/office/drawing/2014/main" id="{68EA0823-8B63-94F6-FA7D-37F61EA88B1D}"/>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075;p46">
                <a:extLst>
                  <a:ext uri="{FF2B5EF4-FFF2-40B4-BE49-F238E27FC236}">
                    <a16:creationId xmlns:a16="http://schemas.microsoft.com/office/drawing/2014/main" id="{87CA8408-CB16-0E58-0E6D-B1DEDF712742}"/>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076;p46">
                <a:extLst>
                  <a:ext uri="{FF2B5EF4-FFF2-40B4-BE49-F238E27FC236}">
                    <a16:creationId xmlns:a16="http://schemas.microsoft.com/office/drawing/2014/main" id="{4CFEA719-28C8-410A-D3F7-B215591E109A}"/>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077;p46">
                <a:extLst>
                  <a:ext uri="{FF2B5EF4-FFF2-40B4-BE49-F238E27FC236}">
                    <a16:creationId xmlns:a16="http://schemas.microsoft.com/office/drawing/2014/main" id="{CCA8301B-8DE6-E1DF-30AC-512D133DCCBE}"/>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078;p46">
                <a:extLst>
                  <a:ext uri="{FF2B5EF4-FFF2-40B4-BE49-F238E27FC236}">
                    <a16:creationId xmlns:a16="http://schemas.microsoft.com/office/drawing/2014/main" id="{284015D9-3132-721F-6F21-20D06BEBA411}"/>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079;p46">
                <a:extLst>
                  <a:ext uri="{FF2B5EF4-FFF2-40B4-BE49-F238E27FC236}">
                    <a16:creationId xmlns:a16="http://schemas.microsoft.com/office/drawing/2014/main" id="{F10F55E2-A021-CD6C-77D6-03D4208DA5CA}"/>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080;p46">
                <a:extLst>
                  <a:ext uri="{FF2B5EF4-FFF2-40B4-BE49-F238E27FC236}">
                    <a16:creationId xmlns:a16="http://schemas.microsoft.com/office/drawing/2014/main" id="{7A58C5A5-FCA8-6755-B854-31C0EBC84203}"/>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081;p46">
                <a:extLst>
                  <a:ext uri="{FF2B5EF4-FFF2-40B4-BE49-F238E27FC236}">
                    <a16:creationId xmlns:a16="http://schemas.microsoft.com/office/drawing/2014/main" id="{2D367383-C0B2-6923-3C75-0479E4BA8E91}"/>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082;p46">
                <a:extLst>
                  <a:ext uri="{FF2B5EF4-FFF2-40B4-BE49-F238E27FC236}">
                    <a16:creationId xmlns:a16="http://schemas.microsoft.com/office/drawing/2014/main" id="{7BEE1F01-9280-CD4C-1ECE-A5F76DCA7E87}"/>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083;p46">
                <a:extLst>
                  <a:ext uri="{FF2B5EF4-FFF2-40B4-BE49-F238E27FC236}">
                    <a16:creationId xmlns:a16="http://schemas.microsoft.com/office/drawing/2014/main" id="{A79C5E7E-D955-6181-EBCB-D0AFA6B0423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084;p46">
                <a:extLst>
                  <a:ext uri="{FF2B5EF4-FFF2-40B4-BE49-F238E27FC236}">
                    <a16:creationId xmlns:a16="http://schemas.microsoft.com/office/drawing/2014/main" id="{BEF9E03F-971D-014C-5B72-8E9EA650AFC4}"/>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085;p46">
                <a:extLst>
                  <a:ext uri="{FF2B5EF4-FFF2-40B4-BE49-F238E27FC236}">
                    <a16:creationId xmlns:a16="http://schemas.microsoft.com/office/drawing/2014/main" id="{FC4204F3-B768-0645-8EE3-513EAA79CD13}"/>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086;p46">
                <a:extLst>
                  <a:ext uri="{FF2B5EF4-FFF2-40B4-BE49-F238E27FC236}">
                    <a16:creationId xmlns:a16="http://schemas.microsoft.com/office/drawing/2014/main" id="{7C1B2C5E-D1F4-76AE-1DDF-7A4B2E1981F5}"/>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087;p46">
                <a:extLst>
                  <a:ext uri="{FF2B5EF4-FFF2-40B4-BE49-F238E27FC236}">
                    <a16:creationId xmlns:a16="http://schemas.microsoft.com/office/drawing/2014/main" id="{0F0EC938-7E19-39F4-AB89-359A7DF3418B}"/>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088;p46">
                <a:extLst>
                  <a:ext uri="{FF2B5EF4-FFF2-40B4-BE49-F238E27FC236}">
                    <a16:creationId xmlns:a16="http://schemas.microsoft.com/office/drawing/2014/main" id="{642A8F9C-B6FE-B21F-04B2-D825143558AB}"/>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089;p46">
                <a:extLst>
                  <a:ext uri="{FF2B5EF4-FFF2-40B4-BE49-F238E27FC236}">
                    <a16:creationId xmlns:a16="http://schemas.microsoft.com/office/drawing/2014/main" id="{EC319CBC-30B3-AEB9-B174-E38E7BEA22FD}"/>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090;p46">
                <a:extLst>
                  <a:ext uri="{FF2B5EF4-FFF2-40B4-BE49-F238E27FC236}">
                    <a16:creationId xmlns:a16="http://schemas.microsoft.com/office/drawing/2014/main" id="{F3ED717D-DDFA-CB6C-D44F-A3B6DAB491AB}"/>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091;p46">
                <a:extLst>
                  <a:ext uri="{FF2B5EF4-FFF2-40B4-BE49-F238E27FC236}">
                    <a16:creationId xmlns:a16="http://schemas.microsoft.com/office/drawing/2014/main" id="{6D48B80F-EC7A-87DF-DB8A-CD4BDA46258E}"/>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092;p46">
                <a:extLst>
                  <a:ext uri="{FF2B5EF4-FFF2-40B4-BE49-F238E27FC236}">
                    <a16:creationId xmlns:a16="http://schemas.microsoft.com/office/drawing/2014/main" id="{B0D1D0FB-EB5A-5D6F-0CF1-236C9AC58F23}"/>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093;p46">
                <a:extLst>
                  <a:ext uri="{FF2B5EF4-FFF2-40B4-BE49-F238E27FC236}">
                    <a16:creationId xmlns:a16="http://schemas.microsoft.com/office/drawing/2014/main" id="{828C7311-0484-ACF0-9D93-1DAFA8A6C943}"/>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094;p46">
                <a:extLst>
                  <a:ext uri="{FF2B5EF4-FFF2-40B4-BE49-F238E27FC236}">
                    <a16:creationId xmlns:a16="http://schemas.microsoft.com/office/drawing/2014/main" id="{79B14FD0-5985-9057-9821-94CC2C6E4568}"/>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095;p46">
                <a:extLst>
                  <a:ext uri="{FF2B5EF4-FFF2-40B4-BE49-F238E27FC236}">
                    <a16:creationId xmlns:a16="http://schemas.microsoft.com/office/drawing/2014/main" id="{32B4C86C-5402-798E-033D-29C82E77E81C}"/>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096;p46">
                <a:extLst>
                  <a:ext uri="{FF2B5EF4-FFF2-40B4-BE49-F238E27FC236}">
                    <a16:creationId xmlns:a16="http://schemas.microsoft.com/office/drawing/2014/main" id="{DA54B140-6303-114A-4FE4-73DBDD4C6964}"/>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097;p46">
                <a:extLst>
                  <a:ext uri="{FF2B5EF4-FFF2-40B4-BE49-F238E27FC236}">
                    <a16:creationId xmlns:a16="http://schemas.microsoft.com/office/drawing/2014/main" id="{85ED0A85-1A2C-6D83-9DF2-0302867EBF6A}"/>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098;p46">
                <a:extLst>
                  <a:ext uri="{FF2B5EF4-FFF2-40B4-BE49-F238E27FC236}">
                    <a16:creationId xmlns:a16="http://schemas.microsoft.com/office/drawing/2014/main" id="{1C6F82A2-AD83-6D6F-64B1-826FE6A879FA}"/>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099;p46">
                <a:extLst>
                  <a:ext uri="{FF2B5EF4-FFF2-40B4-BE49-F238E27FC236}">
                    <a16:creationId xmlns:a16="http://schemas.microsoft.com/office/drawing/2014/main" id="{501D4776-207C-8563-7124-922051C68D4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00;p46">
                <a:extLst>
                  <a:ext uri="{FF2B5EF4-FFF2-40B4-BE49-F238E27FC236}">
                    <a16:creationId xmlns:a16="http://schemas.microsoft.com/office/drawing/2014/main" id="{B3D33C58-F358-4F4C-0718-79AFADAB4440}"/>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01;p46">
                <a:extLst>
                  <a:ext uri="{FF2B5EF4-FFF2-40B4-BE49-F238E27FC236}">
                    <a16:creationId xmlns:a16="http://schemas.microsoft.com/office/drawing/2014/main" id="{9B9AFEC5-BE83-46C2-142A-E7ACBEBD8C5B}"/>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02;p46">
                <a:extLst>
                  <a:ext uri="{FF2B5EF4-FFF2-40B4-BE49-F238E27FC236}">
                    <a16:creationId xmlns:a16="http://schemas.microsoft.com/office/drawing/2014/main" id="{DF7560BE-9F4C-763B-4FAB-1E101614FEC9}"/>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03;p46">
                <a:extLst>
                  <a:ext uri="{FF2B5EF4-FFF2-40B4-BE49-F238E27FC236}">
                    <a16:creationId xmlns:a16="http://schemas.microsoft.com/office/drawing/2014/main" id="{8F41767B-5268-2D7D-4189-EAE09DC018A0}"/>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04;p46">
                <a:extLst>
                  <a:ext uri="{FF2B5EF4-FFF2-40B4-BE49-F238E27FC236}">
                    <a16:creationId xmlns:a16="http://schemas.microsoft.com/office/drawing/2014/main" id="{453EFB5D-0FF1-61F9-E444-020EE7DA7642}"/>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05;p46">
                <a:extLst>
                  <a:ext uri="{FF2B5EF4-FFF2-40B4-BE49-F238E27FC236}">
                    <a16:creationId xmlns:a16="http://schemas.microsoft.com/office/drawing/2014/main" id="{1953937B-EFD1-3C8F-35E6-DD3E5B1EFF25}"/>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06;p46">
                <a:extLst>
                  <a:ext uri="{FF2B5EF4-FFF2-40B4-BE49-F238E27FC236}">
                    <a16:creationId xmlns:a16="http://schemas.microsoft.com/office/drawing/2014/main" id="{5509C03E-7A0B-337D-667A-BDCC1231818D}"/>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07;p46">
                <a:extLst>
                  <a:ext uri="{FF2B5EF4-FFF2-40B4-BE49-F238E27FC236}">
                    <a16:creationId xmlns:a16="http://schemas.microsoft.com/office/drawing/2014/main" id="{4607EDB7-C1AB-3DDD-4D88-FD946659B086}"/>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08;p46">
                <a:extLst>
                  <a:ext uri="{FF2B5EF4-FFF2-40B4-BE49-F238E27FC236}">
                    <a16:creationId xmlns:a16="http://schemas.microsoft.com/office/drawing/2014/main" id="{A7A7238B-EFDC-6880-818E-E282719467A3}"/>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09;p46">
                <a:extLst>
                  <a:ext uri="{FF2B5EF4-FFF2-40B4-BE49-F238E27FC236}">
                    <a16:creationId xmlns:a16="http://schemas.microsoft.com/office/drawing/2014/main" id="{43BE6995-8FC8-791D-CB48-7E473F3FB563}"/>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110;p46">
                <a:extLst>
                  <a:ext uri="{FF2B5EF4-FFF2-40B4-BE49-F238E27FC236}">
                    <a16:creationId xmlns:a16="http://schemas.microsoft.com/office/drawing/2014/main" id="{DC5FBE59-69AD-344C-7CED-7511E7C9FEE3}"/>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111;p46">
                <a:extLst>
                  <a:ext uri="{FF2B5EF4-FFF2-40B4-BE49-F238E27FC236}">
                    <a16:creationId xmlns:a16="http://schemas.microsoft.com/office/drawing/2014/main" id="{9BB616FF-B179-E1EC-BA98-5180ECA6DF11}"/>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112;p46">
                <a:extLst>
                  <a:ext uri="{FF2B5EF4-FFF2-40B4-BE49-F238E27FC236}">
                    <a16:creationId xmlns:a16="http://schemas.microsoft.com/office/drawing/2014/main" id="{D19ADE25-3F8C-003A-FDA0-8693DEB4D5F8}"/>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113;p46">
                <a:extLst>
                  <a:ext uri="{FF2B5EF4-FFF2-40B4-BE49-F238E27FC236}">
                    <a16:creationId xmlns:a16="http://schemas.microsoft.com/office/drawing/2014/main" id="{19E2D996-01F3-9CBC-CEA9-DAE75EAFE53D}"/>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114;p46">
                <a:extLst>
                  <a:ext uri="{FF2B5EF4-FFF2-40B4-BE49-F238E27FC236}">
                    <a16:creationId xmlns:a16="http://schemas.microsoft.com/office/drawing/2014/main" id="{8C68F895-7911-BB97-A195-69E36E3F4AA0}"/>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115;p46">
                <a:extLst>
                  <a:ext uri="{FF2B5EF4-FFF2-40B4-BE49-F238E27FC236}">
                    <a16:creationId xmlns:a16="http://schemas.microsoft.com/office/drawing/2014/main" id="{95EC577F-4539-2D46-817B-30D4D2147BB3}"/>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116;p46">
                <a:extLst>
                  <a:ext uri="{FF2B5EF4-FFF2-40B4-BE49-F238E27FC236}">
                    <a16:creationId xmlns:a16="http://schemas.microsoft.com/office/drawing/2014/main" id="{81DD7114-B363-8C7B-5BC3-C43311088402}"/>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117;p46">
                <a:extLst>
                  <a:ext uri="{FF2B5EF4-FFF2-40B4-BE49-F238E27FC236}">
                    <a16:creationId xmlns:a16="http://schemas.microsoft.com/office/drawing/2014/main" id="{34AB29D9-061A-EE47-95FA-A727F60AAD9F}"/>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118;p46">
                <a:extLst>
                  <a:ext uri="{FF2B5EF4-FFF2-40B4-BE49-F238E27FC236}">
                    <a16:creationId xmlns:a16="http://schemas.microsoft.com/office/drawing/2014/main" id="{5A868C31-3801-B241-C3D7-49B25D03A02A}"/>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119;p46">
                <a:extLst>
                  <a:ext uri="{FF2B5EF4-FFF2-40B4-BE49-F238E27FC236}">
                    <a16:creationId xmlns:a16="http://schemas.microsoft.com/office/drawing/2014/main" id="{81AA7549-8EAC-28FD-4031-3F249411690D}"/>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120;p46">
                <a:extLst>
                  <a:ext uri="{FF2B5EF4-FFF2-40B4-BE49-F238E27FC236}">
                    <a16:creationId xmlns:a16="http://schemas.microsoft.com/office/drawing/2014/main" id="{D83EA177-0507-2783-40D7-8B55B52BAAC0}"/>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121;p46">
                <a:extLst>
                  <a:ext uri="{FF2B5EF4-FFF2-40B4-BE49-F238E27FC236}">
                    <a16:creationId xmlns:a16="http://schemas.microsoft.com/office/drawing/2014/main" id="{0ADC79D1-558D-FE0E-0FFE-5717AE078E1C}"/>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122;p46">
                <a:extLst>
                  <a:ext uri="{FF2B5EF4-FFF2-40B4-BE49-F238E27FC236}">
                    <a16:creationId xmlns:a16="http://schemas.microsoft.com/office/drawing/2014/main" id="{E69B6848-D7FF-8AE3-B23C-7246B67518F9}"/>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123;p46">
                <a:extLst>
                  <a:ext uri="{FF2B5EF4-FFF2-40B4-BE49-F238E27FC236}">
                    <a16:creationId xmlns:a16="http://schemas.microsoft.com/office/drawing/2014/main" id="{47294ACB-D1EB-9E4B-8814-08BCDF5A1A5A}"/>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3124;p46">
                <a:extLst>
                  <a:ext uri="{FF2B5EF4-FFF2-40B4-BE49-F238E27FC236}">
                    <a16:creationId xmlns:a16="http://schemas.microsoft.com/office/drawing/2014/main" id="{83DC1642-CCA3-1F53-C34C-872EDEF242C6}"/>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3125;p46">
                <a:extLst>
                  <a:ext uri="{FF2B5EF4-FFF2-40B4-BE49-F238E27FC236}">
                    <a16:creationId xmlns:a16="http://schemas.microsoft.com/office/drawing/2014/main" id="{728DF41C-9EEE-C029-07A7-60693CD251E3}"/>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3126;p46">
                <a:extLst>
                  <a:ext uri="{FF2B5EF4-FFF2-40B4-BE49-F238E27FC236}">
                    <a16:creationId xmlns:a16="http://schemas.microsoft.com/office/drawing/2014/main" id="{39FF9702-7BEE-8E3C-A356-4B2125AF21B6}"/>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3127;p46">
                <a:extLst>
                  <a:ext uri="{FF2B5EF4-FFF2-40B4-BE49-F238E27FC236}">
                    <a16:creationId xmlns:a16="http://schemas.microsoft.com/office/drawing/2014/main" id="{0117F687-22EF-B6A9-0999-FBD9725B7B25}"/>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3128;p46">
                <a:extLst>
                  <a:ext uri="{FF2B5EF4-FFF2-40B4-BE49-F238E27FC236}">
                    <a16:creationId xmlns:a16="http://schemas.microsoft.com/office/drawing/2014/main" id="{E7872C9E-4AFF-99FB-C283-DD6734E97ED5}"/>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3129;p46">
                <a:extLst>
                  <a:ext uri="{FF2B5EF4-FFF2-40B4-BE49-F238E27FC236}">
                    <a16:creationId xmlns:a16="http://schemas.microsoft.com/office/drawing/2014/main" id="{6381BC76-B92F-520C-9FB0-13C18A844F7D}"/>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3130;p46">
                <a:extLst>
                  <a:ext uri="{FF2B5EF4-FFF2-40B4-BE49-F238E27FC236}">
                    <a16:creationId xmlns:a16="http://schemas.microsoft.com/office/drawing/2014/main" id="{993344AF-17CE-350A-261D-905D27722CA2}"/>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3131;p46">
                <a:extLst>
                  <a:ext uri="{FF2B5EF4-FFF2-40B4-BE49-F238E27FC236}">
                    <a16:creationId xmlns:a16="http://schemas.microsoft.com/office/drawing/2014/main" id="{4894EEBB-AD3C-003A-5916-49D379CDAED3}"/>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3132;p46">
                <a:extLst>
                  <a:ext uri="{FF2B5EF4-FFF2-40B4-BE49-F238E27FC236}">
                    <a16:creationId xmlns:a16="http://schemas.microsoft.com/office/drawing/2014/main" id="{48DD90E0-D749-22E3-F277-281C77C21B6B}"/>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3133;p46">
                <a:extLst>
                  <a:ext uri="{FF2B5EF4-FFF2-40B4-BE49-F238E27FC236}">
                    <a16:creationId xmlns:a16="http://schemas.microsoft.com/office/drawing/2014/main" id="{BDBE644C-7288-FA6E-01B7-60122488CAB4}"/>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3134;p46">
                <a:extLst>
                  <a:ext uri="{FF2B5EF4-FFF2-40B4-BE49-F238E27FC236}">
                    <a16:creationId xmlns:a16="http://schemas.microsoft.com/office/drawing/2014/main" id="{F004DF9B-FA40-2722-B15D-E2AE7A7F670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3135;p46">
                <a:extLst>
                  <a:ext uri="{FF2B5EF4-FFF2-40B4-BE49-F238E27FC236}">
                    <a16:creationId xmlns:a16="http://schemas.microsoft.com/office/drawing/2014/main" id="{F8C63032-A54B-8287-9E78-FC2E28FA146B}"/>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3136;p46">
                <a:extLst>
                  <a:ext uri="{FF2B5EF4-FFF2-40B4-BE49-F238E27FC236}">
                    <a16:creationId xmlns:a16="http://schemas.microsoft.com/office/drawing/2014/main" id="{0616D3E9-D9A3-5239-5D5B-0D7BCA97B702}"/>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137;p46">
                <a:extLst>
                  <a:ext uri="{FF2B5EF4-FFF2-40B4-BE49-F238E27FC236}">
                    <a16:creationId xmlns:a16="http://schemas.microsoft.com/office/drawing/2014/main" id="{A704B2F7-974A-FE92-C441-3A1665AB9A25}"/>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6113770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000"/>
                            </p:stCondLst>
                            <p:childTnLst>
                              <p:par>
                                <p:cTn id="13"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4" dur="3000" fill="hold"/>
                                        <p:tgtEl>
                                          <p:spTgt spid="18"/>
                                        </p:tgtEl>
                                        <p:attrNameLst>
                                          <p:attrName>ppt_x</p:attrName>
                                          <p:attrName>ppt_y</p:attrName>
                                        </p:attrNameLst>
                                      </p:cBhvr>
                                      <p:rCtr x="7604" y="-324"/>
                                    </p:animMotion>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A22B17-46AB-4F77-BE62-207AEFC3B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1241"/>
            <a:ext cx="12190413" cy="6857107"/>
          </a:xfrm>
          <a:prstGeom prst="rect">
            <a:avLst/>
          </a:prstGeom>
        </p:spPr>
      </p:pic>
      <p:sp>
        <p:nvSpPr>
          <p:cNvPr id="11" name="椭圆 11">
            <a:extLst>
              <a:ext uri="{FF2B5EF4-FFF2-40B4-BE49-F238E27FC236}">
                <a16:creationId xmlns:a16="http://schemas.microsoft.com/office/drawing/2014/main" id="{9BC7E6FA-528F-45B6-8B18-804E1C35FC90}"/>
              </a:ext>
            </a:extLst>
          </p:cNvPr>
          <p:cNvSpPr/>
          <p:nvPr/>
        </p:nvSpPr>
        <p:spPr>
          <a:xfrm>
            <a:off x="3411789" y="2221010"/>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1</a:t>
            </a:r>
            <a:endParaRPr lang="zh-CN" altLang="en-US" sz="4800" noProof="1">
              <a:latin typeface="华文新魏" panose="02010800040101010101" pitchFamily="2" charset="-122"/>
              <a:ea typeface="华文新魏" panose="02010800040101010101" pitchFamily="2" charset="-122"/>
            </a:endParaRPr>
          </a:p>
        </p:txBody>
      </p:sp>
      <p:grpSp>
        <p:nvGrpSpPr>
          <p:cNvPr id="12" name="组合 13">
            <a:extLst>
              <a:ext uri="{FF2B5EF4-FFF2-40B4-BE49-F238E27FC236}">
                <a16:creationId xmlns:a16="http://schemas.microsoft.com/office/drawing/2014/main" id="{EA902CD6-C1D2-4103-BDED-265EB3CC792E}"/>
              </a:ext>
            </a:extLst>
          </p:cNvPr>
          <p:cNvGrpSpPr/>
          <p:nvPr/>
        </p:nvGrpSpPr>
        <p:grpSpPr>
          <a:xfrm>
            <a:off x="4828595" y="2009304"/>
            <a:ext cx="4157384" cy="1846659"/>
            <a:chOff x="4953000" y="1926738"/>
            <a:chExt cx="4157384" cy="1846659"/>
          </a:xfrm>
        </p:grpSpPr>
        <p:sp>
          <p:nvSpPr>
            <p:cNvPr id="13" name="矩形 14">
              <a:extLst>
                <a:ext uri="{FF2B5EF4-FFF2-40B4-BE49-F238E27FC236}">
                  <a16:creationId xmlns:a16="http://schemas.microsoft.com/office/drawing/2014/main" id="{AB75DB16-C788-4C32-A358-27914BC2E908}"/>
                </a:ext>
              </a:extLst>
            </p:cNvPr>
            <p:cNvSpPr/>
            <p:nvPr/>
          </p:nvSpPr>
          <p:spPr>
            <a:xfrm>
              <a:off x="4953000" y="1926738"/>
              <a:ext cx="4157384"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4" name="直接连接符 15">
              <a:extLst>
                <a:ext uri="{FF2B5EF4-FFF2-40B4-BE49-F238E27FC236}">
                  <a16:creationId xmlns:a16="http://schemas.microsoft.com/office/drawing/2014/main" id="{BE873137-ECFA-4152-B1C5-F84B44CF3FE9}"/>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5" name="图片 3">
            <a:extLst>
              <a:ext uri="{FF2B5EF4-FFF2-40B4-BE49-F238E27FC236}">
                <a16:creationId xmlns:a16="http://schemas.microsoft.com/office/drawing/2014/main" id="{36559B4B-6097-4ACA-A5F1-4AFF5798F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8811719" y="1035367"/>
            <a:ext cx="1777926" cy="1947873"/>
          </a:xfrm>
          <a:prstGeom prst="rect">
            <a:avLst/>
          </a:prstGeom>
        </p:spPr>
      </p:pic>
      <p:pic>
        <p:nvPicPr>
          <p:cNvPr id="19" name="图片 14">
            <a:extLst>
              <a:ext uri="{FF2B5EF4-FFF2-40B4-BE49-F238E27FC236}">
                <a16:creationId xmlns:a16="http://schemas.microsoft.com/office/drawing/2014/main" id="{23E32D04-AA65-425B-9FAE-4C12CD2A9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7482845" y="4433731"/>
            <a:ext cx="2068340" cy="1328053"/>
          </a:xfrm>
          <a:prstGeom prst="rect">
            <a:avLst/>
          </a:prstGeom>
        </p:spPr>
      </p:pic>
      <p:pic>
        <p:nvPicPr>
          <p:cNvPr id="20" name="图片 10">
            <a:extLst>
              <a:ext uri="{FF2B5EF4-FFF2-40B4-BE49-F238E27FC236}">
                <a16:creationId xmlns:a16="http://schemas.microsoft.com/office/drawing/2014/main" id="{E01D4455-3AD0-45F5-993D-774CEDCB1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6423" y="3583686"/>
            <a:ext cx="1506975" cy="856056"/>
          </a:xfrm>
          <a:prstGeom prst="rect">
            <a:avLst/>
          </a:prstGeom>
        </p:spPr>
      </p:pic>
      <p:pic>
        <p:nvPicPr>
          <p:cNvPr id="21" name="图片 19">
            <a:extLst>
              <a:ext uri="{FF2B5EF4-FFF2-40B4-BE49-F238E27FC236}">
                <a16:creationId xmlns:a16="http://schemas.microsoft.com/office/drawing/2014/main" id="{74ACD540-66A0-4138-B9A5-7619DF64B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084" y="3994583"/>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05183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362">
                                          <p:stCondLst>
                                            <p:cond delay="0"/>
                                          </p:stCondLst>
                                        </p:cTn>
                                        <p:tgtEl>
                                          <p:spTgt spid="11"/>
                                        </p:tgtEl>
                                      </p:cBhvr>
                                    </p:animEffect>
                                    <p:anim calcmode="lin" valueType="num">
                                      <p:cBhvr>
                                        <p:cTn id="12"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7" dur="16">
                                          <p:stCondLst>
                                            <p:cond delay="406"/>
                                          </p:stCondLst>
                                        </p:cTn>
                                        <p:tgtEl>
                                          <p:spTgt spid="11"/>
                                        </p:tgtEl>
                                      </p:cBhvr>
                                      <p:to x="100000" y="60000"/>
                                    </p:animScale>
                                    <p:animScale>
                                      <p:cBhvr>
                                        <p:cTn id="18" dur="104" decel="50000">
                                          <p:stCondLst>
                                            <p:cond delay="423"/>
                                          </p:stCondLst>
                                        </p:cTn>
                                        <p:tgtEl>
                                          <p:spTgt spid="11"/>
                                        </p:tgtEl>
                                      </p:cBhvr>
                                      <p:to x="100000" y="100000"/>
                                    </p:animScale>
                                    <p:animScale>
                                      <p:cBhvr>
                                        <p:cTn id="19" dur="16">
                                          <p:stCondLst>
                                            <p:cond delay="820"/>
                                          </p:stCondLst>
                                        </p:cTn>
                                        <p:tgtEl>
                                          <p:spTgt spid="11"/>
                                        </p:tgtEl>
                                      </p:cBhvr>
                                      <p:to x="100000" y="80000"/>
                                    </p:animScale>
                                    <p:animScale>
                                      <p:cBhvr>
                                        <p:cTn id="20" dur="104" decel="50000">
                                          <p:stCondLst>
                                            <p:cond delay="836"/>
                                          </p:stCondLst>
                                        </p:cTn>
                                        <p:tgtEl>
                                          <p:spTgt spid="11"/>
                                        </p:tgtEl>
                                      </p:cBhvr>
                                      <p:to x="100000" y="100000"/>
                                    </p:animScale>
                                    <p:animScale>
                                      <p:cBhvr>
                                        <p:cTn id="21" dur="16">
                                          <p:stCondLst>
                                            <p:cond delay="1026"/>
                                          </p:stCondLst>
                                        </p:cTn>
                                        <p:tgtEl>
                                          <p:spTgt spid="11"/>
                                        </p:tgtEl>
                                      </p:cBhvr>
                                      <p:to x="100000" y="90000"/>
                                    </p:animScale>
                                    <p:animScale>
                                      <p:cBhvr>
                                        <p:cTn id="22" dur="104" decel="50000">
                                          <p:stCondLst>
                                            <p:cond delay="1042"/>
                                          </p:stCondLst>
                                        </p:cTn>
                                        <p:tgtEl>
                                          <p:spTgt spid="11"/>
                                        </p:tgtEl>
                                      </p:cBhvr>
                                      <p:to x="100000" y="100000"/>
                                    </p:animScale>
                                    <p:animScale>
                                      <p:cBhvr>
                                        <p:cTn id="23" dur="16">
                                          <p:stCondLst>
                                            <p:cond delay="1130"/>
                                          </p:stCondLst>
                                        </p:cTn>
                                        <p:tgtEl>
                                          <p:spTgt spid="11"/>
                                        </p:tgtEl>
                                      </p:cBhvr>
                                      <p:to x="100000" y="95000"/>
                                    </p:animScale>
                                    <p:animScale>
                                      <p:cBhvr>
                                        <p:cTn id="24" dur="104" decel="50000">
                                          <p:stCondLst>
                                            <p:cond delay="1146"/>
                                          </p:stCondLst>
                                        </p:cTn>
                                        <p:tgtEl>
                                          <p:spTgt spid="11"/>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75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0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120" name="Google Shape;3580;p53">
            <a:extLst>
              <a:ext uri="{FF2B5EF4-FFF2-40B4-BE49-F238E27FC236}">
                <a16:creationId xmlns:a16="http://schemas.microsoft.com/office/drawing/2014/main" id="{8C7A2FB5-040A-573B-A573-16A3EDC37BB3}"/>
              </a:ext>
            </a:extLst>
          </p:cNvPr>
          <p:cNvSpPr txBox="1"/>
          <p:nvPr/>
        </p:nvSpPr>
        <p:spPr>
          <a:xfrm>
            <a:off x="6646014" y="4374669"/>
            <a:ext cx="2092599" cy="487537"/>
          </a:xfrm>
          <a:prstGeom prst="rect">
            <a:avLst/>
          </a:prstGeom>
          <a:noFill/>
          <a:ln>
            <a:noFill/>
          </a:ln>
        </p:spPr>
        <p:txBody>
          <a:bodyPr spcFirstLastPara="1" wrap="square" lIns="121884" tIns="121884" rIns="121884" bIns="121884" anchor="ctr" anchorCtr="0">
            <a:noAutofit/>
          </a:bodyPr>
          <a:lstStyle/>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Bước 3: Viết bài</a:t>
            </a:r>
            <a:endParaRPr lang="en-US" sz="2800">
              <a:effectLst/>
              <a:latin typeface=".VnTime"/>
              <a:ea typeface="Times New Roman" panose="02020603050405020304" pitchFamily="18" charset="0"/>
              <a:cs typeface="Times New Roman" panose="02020603050405020304" pitchFamily="18" charset="0"/>
            </a:endParaRPr>
          </a:p>
        </p:txBody>
      </p:sp>
      <p:sp>
        <p:nvSpPr>
          <p:cNvPr id="121" name="Google Shape;3581;p53">
            <a:extLst>
              <a:ext uri="{FF2B5EF4-FFF2-40B4-BE49-F238E27FC236}">
                <a16:creationId xmlns:a16="http://schemas.microsoft.com/office/drawing/2014/main" id="{1FBD456C-73F5-2AD5-5FCB-31E9943B6C42}"/>
              </a:ext>
            </a:extLst>
          </p:cNvPr>
          <p:cNvSpPr txBox="1"/>
          <p:nvPr/>
        </p:nvSpPr>
        <p:spPr>
          <a:xfrm>
            <a:off x="1233522" y="4708691"/>
            <a:ext cx="2091198" cy="487537"/>
          </a:xfrm>
          <a:prstGeom prst="rect">
            <a:avLst/>
          </a:prstGeom>
          <a:noFill/>
          <a:ln>
            <a:noFill/>
          </a:ln>
        </p:spPr>
        <p:txBody>
          <a:bodyPr spcFirstLastPara="1" wrap="square" lIns="121884" tIns="121884" rIns="121884" bIns="121884" anchor="ctr" anchorCtr="0">
            <a:noAutofit/>
          </a:bodyPr>
          <a:lstStyle/>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Bước 1: Chuẩn bị trước khi viết</a:t>
            </a:r>
            <a:endParaRPr lang="en-US" sz="2800">
              <a:effectLst/>
              <a:latin typeface=".VnTime"/>
              <a:ea typeface="Times New Roman" panose="02020603050405020304" pitchFamily="18" charset="0"/>
              <a:cs typeface="Times New Roman" panose="02020603050405020304" pitchFamily="18" charset="0"/>
            </a:endParaRPr>
          </a:p>
        </p:txBody>
      </p:sp>
      <p:sp>
        <p:nvSpPr>
          <p:cNvPr id="122" name="Google Shape;3583;p53">
            <a:extLst>
              <a:ext uri="{FF2B5EF4-FFF2-40B4-BE49-F238E27FC236}">
                <a16:creationId xmlns:a16="http://schemas.microsoft.com/office/drawing/2014/main" id="{76A5CA01-6583-4296-B84A-C2FF368BA667}"/>
              </a:ext>
            </a:extLst>
          </p:cNvPr>
          <p:cNvSpPr txBox="1"/>
          <p:nvPr/>
        </p:nvSpPr>
        <p:spPr>
          <a:xfrm>
            <a:off x="3859579" y="4536248"/>
            <a:ext cx="2092599" cy="487537"/>
          </a:xfrm>
          <a:prstGeom prst="rect">
            <a:avLst/>
          </a:prstGeom>
          <a:noFill/>
          <a:ln>
            <a:noFill/>
          </a:ln>
        </p:spPr>
        <p:txBody>
          <a:bodyPr spcFirstLastPara="1" wrap="square" lIns="121884" tIns="121884" rIns="121884" bIns="121884" anchor="ctr" anchorCtr="0">
            <a:noAutofit/>
          </a:bodyPr>
          <a:lstStyle/>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Bước 2: Tìm ý, </a:t>
            </a:r>
          </a:p>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lập dàn ý</a:t>
            </a:r>
            <a:endParaRPr lang="en-US" sz="2800">
              <a:effectLst/>
              <a:latin typeface=".VnTime"/>
              <a:ea typeface="Times New Roman" panose="02020603050405020304" pitchFamily="18" charset="0"/>
              <a:cs typeface="Times New Roman" panose="02020603050405020304" pitchFamily="18" charset="0"/>
            </a:endParaRPr>
          </a:p>
        </p:txBody>
      </p:sp>
      <p:sp>
        <p:nvSpPr>
          <p:cNvPr id="123" name="Google Shape;3586;p53">
            <a:extLst>
              <a:ext uri="{FF2B5EF4-FFF2-40B4-BE49-F238E27FC236}">
                <a16:creationId xmlns:a16="http://schemas.microsoft.com/office/drawing/2014/main" id="{4DDE5283-BC88-40D0-ED64-3F8EEC60CD3D}"/>
              </a:ext>
            </a:extLst>
          </p:cNvPr>
          <p:cNvSpPr/>
          <p:nvPr/>
        </p:nvSpPr>
        <p:spPr>
          <a:xfrm>
            <a:off x="1741108" y="2745428"/>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24" name="Google Shape;3587;p53">
            <a:extLst>
              <a:ext uri="{FF2B5EF4-FFF2-40B4-BE49-F238E27FC236}">
                <a16:creationId xmlns:a16="http://schemas.microsoft.com/office/drawing/2014/main" id="{73381CAE-2A58-0A07-E150-461EDFF0876F}"/>
              </a:ext>
            </a:extLst>
          </p:cNvPr>
          <p:cNvSpPr/>
          <p:nvPr/>
        </p:nvSpPr>
        <p:spPr>
          <a:xfrm>
            <a:off x="4315781" y="2745428"/>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25" name="Google Shape;3588;p53">
            <a:extLst>
              <a:ext uri="{FF2B5EF4-FFF2-40B4-BE49-F238E27FC236}">
                <a16:creationId xmlns:a16="http://schemas.microsoft.com/office/drawing/2014/main" id="{26BC98C4-66AE-461C-25A7-8D755B3C21C7}"/>
              </a:ext>
            </a:extLst>
          </p:cNvPr>
          <p:cNvSpPr/>
          <p:nvPr/>
        </p:nvSpPr>
        <p:spPr>
          <a:xfrm>
            <a:off x="6890454" y="2745428"/>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26" name="Google Shape;3589;p53">
            <a:extLst>
              <a:ext uri="{FF2B5EF4-FFF2-40B4-BE49-F238E27FC236}">
                <a16:creationId xmlns:a16="http://schemas.microsoft.com/office/drawing/2014/main" id="{E8CE2AB5-277E-E694-6C26-10059E4238E1}"/>
              </a:ext>
            </a:extLst>
          </p:cNvPr>
          <p:cNvSpPr txBox="1"/>
          <p:nvPr/>
        </p:nvSpPr>
        <p:spPr>
          <a:xfrm>
            <a:off x="9163154" y="4464923"/>
            <a:ext cx="2092598" cy="487537"/>
          </a:xfrm>
          <a:prstGeom prst="rect">
            <a:avLst/>
          </a:prstGeom>
          <a:noFill/>
          <a:ln>
            <a:noFill/>
          </a:ln>
        </p:spPr>
        <p:txBody>
          <a:bodyPr spcFirstLastPara="1" wrap="square" lIns="121884" tIns="121884" rIns="121884" bIns="121884" anchor="ctr" anchorCtr="0">
            <a:noAutofit/>
          </a:bodyPr>
          <a:lstStyle/>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Bước 4: Chỉnh sửa và chia sẻ</a:t>
            </a:r>
            <a:endParaRPr lang="en-US" sz="2800">
              <a:effectLst/>
              <a:latin typeface=".VnTime"/>
              <a:ea typeface="Times New Roman" panose="02020603050405020304" pitchFamily="18" charset="0"/>
              <a:cs typeface="Times New Roman" panose="02020603050405020304" pitchFamily="18" charset="0"/>
            </a:endParaRPr>
          </a:p>
        </p:txBody>
      </p:sp>
      <p:sp>
        <p:nvSpPr>
          <p:cNvPr id="127" name="Google Shape;3591;p53">
            <a:extLst>
              <a:ext uri="{FF2B5EF4-FFF2-40B4-BE49-F238E27FC236}">
                <a16:creationId xmlns:a16="http://schemas.microsoft.com/office/drawing/2014/main" id="{0D382467-3B58-AD92-5B7A-0D2A9DF9014C}"/>
              </a:ext>
            </a:extLst>
          </p:cNvPr>
          <p:cNvSpPr/>
          <p:nvPr/>
        </p:nvSpPr>
        <p:spPr>
          <a:xfrm>
            <a:off x="9465126" y="2745428"/>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28" name="Google Shape;3592;p53">
            <a:extLst>
              <a:ext uri="{FF2B5EF4-FFF2-40B4-BE49-F238E27FC236}">
                <a16:creationId xmlns:a16="http://schemas.microsoft.com/office/drawing/2014/main" id="{A6DD32F9-B98C-AFBF-0620-9E1BD62FE97B}"/>
              </a:ext>
            </a:extLst>
          </p:cNvPr>
          <p:cNvSpPr txBox="1">
            <a:spLocks/>
          </p:cNvSpPr>
          <p:nvPr/>
        </p:nvSpPr>
        <p:spPr>
          <a:xfrm>
            <a:off x="1997075" y="1810134"/>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1</a:t>
            </a:r>
          </a:p>
        </p:txBody>
      </p:sp>
      <p:cxnSp>
        <p:nvCxnSpPr>
          <p:cNvPr id="129" name="Google Shape;3593;p53">
            <a:extLst>
              <a:ext uri="{FF2B5EF4-FFF2-40B4-BE49-F238E27FC236}">
                <a16:creationId xmlns:a16="http://schemas.microsoft.com/office/drawing/2014/main" id="{937CF2A7-5743-DD5C-F008-FDECB379CA05}"/>
              </a:ext>
            </a:extLst>
          </p:cNvPr>
          <p:cNvCxnSpPr>
            <a:stCxn id="128" idx="2"/>
            <a:endCxn id="123" idx="0"/>
          </p:cNvCxnSpPr>
          <p:nvPr/>
        </p:nvCxnSpPr>
        <p:spPr>
          <a:xfrm>
            <a:off x="2301835" y="2419655"/>
            <a:ext cx="0" cy="325958"/>
          </a:xfrm>
          <a:prstGeom prst="straightConnector1">
            <a:avLst/>
          </a:prstGeom>
          <a:noFill/>
          <a:ln w="9525" cap="flat" cmpd="sng">
            <a:solidFill>
              <a:srgbClr val="2C3045"/>
            </a:solidFill>
            <a:prstDash val="solid"/>
            <a:round/>
            <a:headEnd type="none" w="med" len="med"/>
            <a:tailEnd type="none" w="med" len="med"/>
          </a:ln>
        </p:spPr>
      </p:cxnSp>
      <p:sp>
        <p:nvSpPr>
          <p:cNvPr id="130" name="Google Shape;3594;p53">
            <a:extLst>
              <a:ext uri="{FF2B5EF4-FFF2-40B4-BE49-F238E27FC236}">
                <a16:creationId xmlns:a16="http://schemas.microsoft.com/office/drawing/2014/main" id="{19AB3FDA-5724-89D0-19B2-1B195F8E03BF}"/>
              </a:ext>
            </a:extLst>
          </p:cNvPr>
          <p:cNvSpPr txBox="1">
            <a:spLocks/>
          </p:cNvSpPr>
          <p:nvPr/>
        </p:nvSpPr>
        <p:spPr>
          <a:xfrm>
            <a:off x="4571748" y="1810134"/>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2</a:t>
            </a:r>
          </a:p>
        </p:txBody>
      </p:sp>
      <p:cxnSp>
        <p:nvCxnSpPr>
          <p:cNvPr id="131" name="Google Shape;3595;p53">
            <a:extLst>
              <a:ext uri="{FF2B5EF4-FFF2-40B4-BE49-F238E27FC236}">
                <a16:creationId xmlns:a16="http://schemas.microsoft.com/office/drawing/2014/main" id="{1AB91BE3-27EB-CCC5-327B-94368DFA6984}"/>
              </a:ext>
            </a:extLst>
          </p:cNvPr>
          <p:cNvCxnSpPr>
            <a:stCxn id="130" idx="2"/>
          </p:cNvCxnSpPr>
          <p:nvPr/>
        </p:nvCxnSpPr>
        <p:spPr>
          <a:xfrm>
            <a:off x="4876508" y="2419655"/>
            <a:ext cx="0" cy="325958"/>
          </a:xfrm>
          <a:prstGeom prst="straightConnector1">
            <a:avLst/>
          </a:prstGeom>
          <a:noFill/>
          <a:ln w="9525" cap="flat" cmpd="sng">
            <a:solidFill>
              <a:srgbClr val="2C3045"/>
            </a:solidFill>
            <a:prstDash val="solid"/>
            <a:round/>
            <a:headEnd type="none" w="med" len="med"/>
            <a:tailEnd type="none" w="med" len="med"/>
          </a:ln>
        </p:spPr>
      </p:cxnSp>
      <p:sp>
        <p:nvSpPr>
          <p:cNvPr id="132" name="Google Shape;3596;p53">
            <a:extLst>
              <a:ext uri="{FF2B5EF4-FFF2-40B4-BE49-F238E27FC236}">
                <a16:creationId xmlns:a16="http://schemas.microsoft.com/office/drawing/2014/main" id="{004C831B-808C-A3FE-6419-84684ACC1125}"/>
              </a:ext>
            </a:extLst>
          </p:cNvPr>
          <p:cNvSpPr txBox="1">
            <a:spLocks/>
          </p:cNvSpPr>
          <p:nvPr/>
        </p:nvSpPr>
        <p:spPr>
          <a:xfrm>
            <a:off x="7146420" y="1810134"/>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3</a:t>
            </a:r>
          </a:p>
        </p:txBody>
      </p:sp>
      <p:cxnSp>
        <p:nvCxnSpPr>
          <p:cNvPr id="133" name="Google Shape;3597;p53">
            <a:extLst>
              <a:ext uri="{FF2B5EF4-FFF2-40B4-BE49-F238E27FC236}">
                <a16:creationId xmlns:a16="http://schemas.microsoft.com/office/drawing/2014/main" id="{56142D39-7859-A968-157D-8734D761FCA0}"/>
              </a:ext>
            </a:extLst>
          </p:cNvPr>
          <p:cNvCxnSpPr>
            <a:stCxn id="132" idx="2"/>
          </p:cNvCxnSpPr>
          <p:nvPr/>
        </p:nvCxnSpPr>
        <p:spPr>
          <a:xfrm>
            <a:off x="7451181" y="2419655"/>
            <a:ext cx="0" cy="325958"/>
          </a:xfrm>
          <a:prstGeom prst="straightConnector1">
            <a:avLst/>
          </a:prstGeom>
          <a:noFill/>
          <a:ln w="9525" cap="flat" cmpd="sng">
            <a:solidFill>
              <a:srgbClr val="2C3045"/>
            </a:solidFill>
            <a:prstDash val="solid"/>
            <a:round/>
            <a:headEnd type="none" w="med" len="med"/>
            <a:tailEnd type="none" w="med" len="med"/>
          </a:ln>
        </p:spPr>
      </p:cxnSp>
      <p:sp>
        <p:nvSpPr>
          <p:cNvPr id="134" name="Google Shape;3598;p53">
            <a:extLst>
              <a:ext uri="{FF2B5EF4-FFF2-40B4-BE49-F238E27FC236}">
                <a16:creationId xmlns:a16="http://schemas.microsoft.com/office/drawing/2014/main" id="{CB6F50E5-2BD7-8A51-FF83-C9721FBE9CCA}"/>
              </a:ext>
            </a:extLst>
          </p:cNvPr>
          <p:cNvSpPr txBox="1">
            <a:spLocks/>
          </p:cNvSpPr>
          <p:nvPr/>
        </p:nvSpPr>
        <p:spPr>
          <a:xfrm>
            <a:off x="9721093" y="1810134"/>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4</a:t>
            </a:r>
          </a:p>
        </p:txBody>
      </p:sp>
      <p:cxnSp>
        <p:nvCxnSpPr>
          <p:cNvPr id="135" name="Google Shape;3599;p53">
            <a:extLst>
              <a:ext uri="{FF2B5EF4-FFF2-40B4-BE49-F238E27FC236}">
                <a16:creationId xmlns:a16="http://schemas.microsoft.com/office/drawing/2014/main" id="{8A4929DF-6031-0978-D26D-16D0FC9A5D43}"/>
              </a:ext>
            </a:extLst>
          </p:cNvPr>
          <p:cNvCxnSpPr>
            <a:stCxn id="134" idx="2"/>
          </p:cNvCxnSpPr>
          <p:nvPr/>
        </p:nvCxnSpPr>
        <p:spPr>
          <a:xfrm>
            <a:off x="10025853" y="2419655"/>
            <a:ext cx="0" cy="325958"/>
          </a:xfrm>
          <a:prstGeom prst="straightConnector1">
            <a:avLst/>
          </a:prstGeom>
          <a:noFill/>
          <a:ln w="9525" cap="flat" cmpd="sng">
            <a:solidFill>
              <a:srgbClr val="2C3045"/>
            </a:solidFill>
            <a:prstDash val="solid"/>
            <a:round/>
            <a:headEnd type="none" w="med" len="med"/>
            <a:tailEnd type="none" w="med" len="med"/>
          </a:ln>
        </p:spPr>
      </p:cxnSp>
      <p:cxnSp>
        <p:nvCxnSpPr>
          <p:cNvPr id="136" name="Google Shape;3600;p53">
            <a:extLst>
              <a:ext uri="{FF2B5EF4-FFF2-40B4-BE49-F238E27FC236}">
                <a16:creationId xmlns:a16="http://schemas.microsoft.com/office/drawing/2014/main" id="{DFFF51FF-229F-72A5-2C30-D1D46ABA73DA}"/>
              </a:ext>
            </a:extLst>
          </p:cNvPr>
          <p:cNvCxnSpPr>
            <a:stCxn id="123" idx="3"/>
            <a:endCxn id="124" idx="1"/>
          </p:cNvCxnSpPr>
          <p:nvPr/>
        </p:nvCxnSpPr>
        <p:spPr>
          <a:xfrm>
            <a:off x="2862562" y="3306155"/>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137" name="Google Shape;3601;p53">
            <a:extLst>
              <a:ext uri="{FF2B5EF4-FFF2-40B4-BE49-F238E27FC236}">
                <a16:creationId xmlns:a16="http://schemas.microsoft.com/office/drawing/2014/main" id="{2F6EFB02-6606-710C-7DA7-067DD377D864}"/>
              </a:ext>
            </a:extLst>
          </p:cNvPr>
          <p:cNvCxnSpPr>
            <a:stCxn id="124" idx="3"/>
            <a:endCxn id="125" idx="1"/>
          </p:cNvCxnSpPr>
          <p:nvPr/>
        </p:nvCxnSpPr>
        <p:spPr>
          <a:xfrm>
            <a:off x="5437235" y="3306155"/>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138" name="Google Shape;3602;p53">
            <a:extLst>
              <a:ext uri="{FF2B5EF4-FFF2-40B4-BE49-F238E27FC236}">
                <a16:creationId xmlns:a16="http://schemas.microsoft.com/office/drawing/2014/main" id="{25BA0373-0706-3A72-86D8-44BB6367F8EF}"/>
              </a:ext>
            </a:extLst>
          </p:cNvPr>
          <p:cNvCxnSpPr>
            <a:stCxn id="125" idx="3"/>
            <a:endCxn id="127" idx="1"/>
          </p:cNvCxnSpPr>
          <p:nvPr/>
        </p:nvCxnSpPr>
        <p:spPr>
          <a:xfrm>
            <a:off x="8011908" y="3306155"/>
            <a:ext cx="1453411" cy="0"/>
          </a:xfrm>
          <a:prstGeom prst="straightConnector1">
            <a:avLst/>
          </a:prstGeom>
          <a:noFill/>
          <a:ln w="9525" cap="flat" cmpd="sng">
            <a:solidFill>
              <a:srgbClr val="2C3045"/>
            </a:solidFill>
            <a:prstDash val="solid"/>
            <a:round/>
            <a:headEnd type="none" w="med" len="med"/>
            <a:tailEnd type="none" w="med" len="med"/>
          </a:ln>
        </p:spPr>
      </p:cxnSp>
      <p:grpSp>
        <p:nvGrpSpPr>
          <p:cNvPr id="139" name="Google Shape;3603;p53">
            <a:extLst>
              <a:ext uri="{FF2B5EF4-FFF2-40B4-BE49-F238E27FC236}">
                <a16:creationId xmlns:a16="http://schemas.microsoft.com/office/drawing/2014/main" id="{50925DE4-BD65-A6B9-9EDE-8BEB4884BAC3}"/>
              </a:ext>
            </a:extLst>
          </p:cNvPr>
          <p:cNvGrpSpPr/>
          <p:nvPr/>
        </p:nvGrpSpPr>
        <p:grpSpPr>
          <a:xfrm>
            <a:off x="4523524" y="2980867"/>
            <a:ext cx="726923" cy="650577"/>
            <a:chOff x="5464800" y="2634600"/>
            <a:chExt cx="446425" cy="397650"/>
          </a:xfrm>
        </p:grpSpPr>
        <p:sp>
          <p:nvSpPr>
            <p:cNvPr id="140" name="Google Shape;3604;p53">
              <a:extLst>
                <a:ext uri="{FF2B5EF4-FFF2-40B4-BE49-F238E27FC236}">
                  <a16:creationId xmlns:a16="http://schemas.microsoft.com/office/drawing/2014/main" id="{4BA364EE-BF79-023A-E3DE-26693E465D88}"/>
                </a:ext>
              </a:extLst>
            </p:cNvPr>
            <p:cNvSpPr/>
            <p:nvPr/>
          </p:nvSpPr>
          <p:spPr>
            <a:xfrm>
              <a:off x="5538875" y="2937900"/>
              <a:ext cx="57650" cy="44350"/>
            </a:xfrm>
            <a:custGeom>
              <a:avLst/>
              <a:gdLst/>
              <a:ahLst/>
              <a:cxnLst/>
              <a:rect l="l" t="t" r="r" b="b"/>
              <a:pathLst>
                <a:path w="2306" h="1774" extrusionOk="0">
                  <a:moveTo>
                    <a:pt x="1900" y="0"/>
                  </a:moveTo>
                  <a:lnTo>
                    <a:pt x="533" y="101"/>
                  </a:lnTo>
                  <a:lnTo>
                    <a:pt x="1" y="1039"/>
                  </a:lnTo>
                  <a:lnTo>
                    <a:pt x="1" y="1140"/>
                  </a:lnTo>
                  <a:lnTo>
                    <a:pt x="26" y="1241"/>
                  </a:lnTo>
                  <a:lnTo>
                    <a:pt x="77" y="1317"/>
                  </a:lnTo>
                  <a:lnTo>
                    <a:pt x="127" y="1393"/>
                  </a:lnTo>
                  <a:lnTo>
                    <a:pt x="254" y="1520"/>
                  </a:lnTo>
                  <a:lnTo>
                    <a:pt x="406" y="1621"/>
                  </a:lnTo>
                  <a:lnTo>
                    <a:pt x="583" y="1672"/>
                  </a:lnTo>
                  <a:lnTo>
                    <a:pt x="786" y="1722"/>
                  </a:lnTo>
                  <a:lnTo>
                    <a:pt x="963" y="1748"/>
                  </a:lnTo>
                  <a:lnTo>
                    <a:pt x="1141" y="1773"/>
                  </a:lnTo>
                  <a:lnTo>
                    <a:pt x="1318" y="1748"/>
                  </a:lnTo>
                  <a:lnTo>
                    <a:pt x="1495" y="1722"/>
                  </a:lnTo>
                  <a:lnTo>
                    <a:pt x="1698" y="1672"/>
                  </a:lnTo>
                  <a:lnTo>
                    <a:pt x="1900" y="1596"/>
                  </a:lnTo>
                  <a:lnTo>
                    <a:pt x="2078" y="1494"/>
                  </a:lnTo>
                  <a:lnTo>
                    <a:pt x="2204" y="1368"/>
                  </a:lnTo>
                  <a:lnTo>
                    <a:pt x="2255" y="1292"/>
                  </a:lnTo>
                  <a:lnTo>
                    <a:pt x="2306" y="1216"/>
                  </a:lnTo>
                  <a:lnTo>
                    <a:pt x="2306" y="1140"/>
                  </a:lnTo>
                  <a:lnTo>
                    <a:pt x="2306" y="1039"/>
                  </a:lnTo>
                  <a:lnTo>
                    <a:pt x="2280" y="709"/>
                  </a:lnTo>
                  <a:lnTo>
                    <a:pt x="1900"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605;p53">
              <a:extLst>
                <a:ext uri="{FF2B5EF4-FFF2-40B4-BE49-F238E27FC236}">
                  <a16:creationId xmlns:a16="http://schemas.microsoft.com/office/drawing/2014/main" id="{9406782E-1643-A779-0F87-043748B7F165}"/>
                </a:ext>
              </a:extLst>
            </p:cNvPr>
            <p:cNvSpPr/>
            <p:nvPr/>
          </p:nvSpPr>
          <p:spPr>
            <a:xfrm>
              <a:off x="5529375" y="2963850"/>
              <a:ext cx="77925" cy="62075"/>
            </a:xfrm>
            <a:custGeom>
              <a:avLst/>
              <a:gdLst/>
              <a:ahLst/>
              <a:cxnLst/>
              <a:rect l="l" t="t" r="r" b="b"/>
              <a:pathLst>
                <a:path w="3117" h="2483" extrusionOk="0">
                  <a:moveTo>
                    <a:pt x="381" y="1"/>
                  </a:moveTo>
                  <a:lnTo>
                    <a:pt x="178" y="51"/>
                  </a:lnTo>
                  <a:lnTo>
                    <a:pt x="1" y="1571"/>
                  </a:lnTo>
                  <a:lnTo>
                    <a:pt x="178" y="2483"/>
                  </a:lnTo>
                  <a:lnTo>
                    <a:pt x="2888" y="2483"/>
                  </a:lnTo>
                  <a:lnTo>
                    <a:pt x="3116" y="1242"/>
                  </a:lnTo>
                  <a:lnTo>
                    <a:pt x="2888" y="51"/>
                  </a:lnTo>
                  <a:lnTo>
                    <a:pt x="2686" y="1"/>
                  </a:lnTo>
                  <a:lnTo>
                    <a:pt x="2432" y="178"/>
                  </a:lnTo>
                  <a:lnTo>
                    <a:pt x="2154" y="305"/>
                  </a:lnTo>
                  <a:lnTo>
                    <a:pt x="1850" y="406"/>
                  </a:lnTo>
                  <a:lnTo>
                    <a:pt x="1546" y="431"/>
                  </a:lnTo>
                  <a:lnTo>
                    <a:pt x="1217" y="406"/>
                  </a:lnTo>
                  <a:lnTo>
                    <a:pt x="938" y="305"/>
                  </a:lnTo>
                  <a:lnTo>
                    <a:pt x="634" y="178"/>
                  </a:lnTo>
                  <a:lnTo>
                    <a:pt x="381" y="1"/>
                  </a:lnTo>
                  <a:close/>
                </a:path>
              </a:pathLst>
            </a:custGeom>
            <a:solidFill>
              <a:srgbClr val="F54F4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606;p53">
              <a:extLst>
                <a:ext uri="{FF2B5EF4-FFF2-40B4-BE49-F238E27FC236}">
                  <a16:creationId xmlns:a16="http://schemas.microsoft.com/office/drawing/2014/main" id="{9E9E006A-425C-AAC5-4F05-832646BFE8D5}"/>
                </a:ext>
              </a:extLst>
            </p:cNvPr>
            <p:cNvSpPr/>
            <p:nvPr/>
          </p:nvSpPr>
          <p:spPr>
            <a:xfrm>
              <a:off x="5478725" y="2969550"/>
              <a:ext cx="55125" cy="56375"/>
            </a:xfrm>
            <a:custGeom>
              <a:avLst/>
              <a:gdLst/>
              <a:ahLst/>
              <a:cxnLst/>
              <a:rect l="l" t="t" r="r" b="b"/>
              <a:pathLst>
                <a:path w="2205" h="2255" extrusionOk="0">
                  <a:moveTo>
                    <a:pt x="2103" y="1"/>
                  </a:moveTo>
                  <a:lnTo>
                    <a:pt x="938" y="304"/>
                  </a:lnTo>
                  <a:lnTo>
                    <a:pt x="760" y="355"/>
                  </a:lnTo>
                  <a:lnTo>
                    <a:pt x="609" y="431"/>
                  </a:lnTo>
                  <a:lnTo>
                    <a:pt x="482" y="507"/>
                  </a:lnTo>
                  <a:lnTo>
                    <a:pt x="381" y="608"/>
                  </a:lnTo>
                  <a:lnTo>
                    <a:pt x="305" y="710"/>
                  </a:lnTo>
                  <a:lnTo>
                    <a:pt x="229" y="862"/>
                  </a:lnTo>
                  <a:lnTo>
                    <a:pt x="178" y="1014"/>
                  </a:lnTo>
                  <a:lnTo>
                    <a:pt x="127" y="1191"/>
                  </a:lnTo>
                  <a:lnTo>
                    <a:pt x="51" y="1723"/>
                  </a:lnTo>
                  <a:lnTo>
                    <a:pt x="1" y="1875"/>
                  </a:lnTo>
                  <a:lnTo>
                    <a:pt x="1" y="1976"/>
                  </a:lnTo>
                  <a:lnTo>
                    <a:pt x="1" y="2027"/>
                  </a:lnTo>
                  <a:lnTo>
                    <a:pt x="26" y="2052"/>
                  </a:lnTo>
                  <a:lnTo>
                    <a:pt x="77" y="2077"/>
                  </a:lnTo>
                  <a:lnTo>
                    <a:pt x="153" y="2077"/>
                  </a:lnTo>
                  <a:lnTo>
                    <a:pt x="203" y="2255"/>
                  </a:lnTo>
                  <a:lnTo>
                    <a:pt x="2204" y="2255"/>
                  </a:lnTo>
                  <a:lnTo>
                    <a:pt x="2204" y="330"/>
                  </a:lnTo>
                  <a:lnTo>
                    <a:pt x="2103" y="1"/>
                  </a:lnTo>
                  <a:close/>
                </a:path>
              </a:pathLst>
            </a:custGeom>
            <a:solidFill>
              <a:srgbClr val="2D8CB5"/>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607;p53">
              <a:extLst>
                <a:ext uri="{FF2B5EF4-FFF2-40B4-BE49-F238E27FC236}">
                  <a16:creationId xmlns:a16="http://schemas.microsoft.com/office/drawing/2014/main" id="{E1899F23-C6FF-9D98-1ADC-C98C5232DF42}"/>
                </a:ext>
              </a:extLst>
            </p:cNvPr>
            <p:cNvSpPr/>
            <p:nvPr/>
          </p:nvSpPr>
          <p:spPr>
            <a:xfrm>
              <a:off x="5529375" y="2963850"/>
              <a:ext cx="20300" cy="13950"/>
            </a:xfrm>
            <a:custGeom>
              <a:avLst/>
              <a:gdLst/>
              <a:ahLst/>
              <a:cxnLst/>
              <a:rect l="l" t="t" r="r" b="b"/>
              <a:pathLst>
                <a:path w="812" h="558" extrusionOk="0">
                  <a:moveTo>
                    <a:pt x="381" y="1"/>
                  </a:moveTo>
                  <a:lnTo>
                    <a:pt x="178" y="51"/>
                  </a:lnTo>
                  <a:lnTo>
                    <a:pt x="1" y="330"/>
                  </a:lnTo>
                  <a:lnTo>
                    <a:pt x="178" y="558"/>
                  </a:lnTo>
                  <a:lnTo>
                    <a:pt x="355" y="507"/>
                  </a:lnTo>
                  <a:lnTo>
                    <a:pt x="533" y="482"/>
                  </a:lnTo>
                  <a:lnTo>
                    <a:pt x="710" y="406"/>
                  </a:lnTo>
                  <a:lnTo>
                    <a:pt x="761" y="355"/>
                  </a:lnTo>
                  <a:lnTo>
                    <a:pt x="811" y="279"/>
                  </a:lnTo>
                  <a:lnTo>
                    <a:pt x="659" y="1"/>
                  </a:lnTo>
                  <a:close/>
                </a:path>
              </a:pathLst>
            </a:custGeom>
            <a:solidFill>
              <a:srgbClr val="F54F4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608;p53">
              <a:extLst>
                <a:ext uri="{FF2B5EF4-FFF2-40B4-BE49-F238E27FC236}">
                  <a16:creationId xmlns:a16="http://schemas.microsoft.com/office/drawing/2014/main" id="{C729B9AC-917D-4DDA-1BC5-B14DCEDF7895}"/>
                </a:ext>
              </a:extLst>
            </p:cNvPr>
            <p:cNvSpPr/>
            <p:nvPr/>
          </p:nvSpPr>
          <p:spPr>
            <a:xfrm>
              <a:off x="5601575" y="2965125"/>
              <a:ext cx="62700" cy="60800"/>
            </a:xfrm>
            <a:custGeom>
              <a:avLst/>
              <a:gdLst/>
              <a:ahLst/>
              <a:cxnLst/>
              <a:rect l="l" t="t" r="r" b="b"/>
              <a:pathLst>
                <a:path w="2508" h="2432" extrusionOk="0">
                  <a:moveTo>
                    <a:pt x="0" y="0"/>
                  </a:moveTo>
                  <a:lnTo>
                    <a:pt x="0" y="2432"/>
                  </a:lnTo>
                  <a:lnTo>
                    <a:pt x="2508" y="2432"/>
                  </a:lnTo>
                  <a:lnTo>
                    <a:pt x="2330" y="1469"/>
                  </a:lnTo>
                  <a:lnTo>
                    <a:pt x="2280" y="1292"/>
                  </a:lnTo>
                  <a:lnTo>
                    <a:pt x="2229" y="1115"/>
                  </a:lnTo>
                  <a:lnTo>
                    <a:pt x="2128" y="937"/>
                  </a:lnTo>
                  <a:lnTo>
                    <a:pt x="2027" y="811"/>
                  </a:lnTo>
                  <a:lnTo>
                    <a:pt x="1875" y="659"/>
                  </a:lnTo>
                  <a:lnTo>
                    <a:pt x="1723" y="557"/>
                  </a:lnTo>
                  <a:lnTo>
                    <a:pt x="1571" y="456"/>
                  </a:lnTo>
                  <a:lnTo>
                    <a:pt x="1393" y="405"/>
                  </a:lnTo>
                  <a:lnTo>
                    <a:pt x="0" y="0"/>
                  </a:lnTo>
                  <a:close/>
                </a:path>
              </a:pathLst>
            </a:custGeom>
            <a:solidFill>
              <a:srgbClr val="2D8CB5"/>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609;p53">
              <a:extLst>
                <a:ext uri="{FF2B5EF4-FFF2-40B4-BE49-F238E27FC236}">
                  <a16:creationId xmlns:a16="http://schemas.microsoft.com/office/drawing/2014/main" id="{20FBFC7E-85EA-3463-D601-2AB998208372}"/>
                </a:ext>
              </a:extLst>
            </p:cNvPr>
            <p:cNvSpPr/>
            <p:nvPr/>
          </p:nvSpPr>
          <p:spPr>
            <a:xfrm>
              <a:off x="5711125" y="2644100"/>
              <a:ext cx="105125" cy="107650"/>
            </a:xfrm>
            <a:custGeom>
              <a:avLst/>
              <a:gdLst/>
              <a:ahLst/>
              <a:cxnLst/>
              <a:rect l="l" t="t" r="r" b="b"/>
              <a:pathLst>
                <a:path w="4205" h="4306" extrusionOk="0">
                  <a:moveTo>
                    <a:pt x="228" y="0"/>
                  </a:moveTo>
                  <a:lnTo>
                    <a:pt x="152" y="25"/>
                  </a:lnTo>
                  <a:lnTo>
                    <a:pt x="101" y="76"/>
                  </a:lnTo>
                  <a:lnTo>
                    <a:pt x="51" y="177"/>
                  </a:lnTo>
                  <a:lnTo>
                    <a:pt x="25" y="279"/>
                  </a:lnTo>
                  <a:lnTo>
                    <a:pt x="0" y="507"/>
                  </a:lnTo>
                  <a:lnTo>
                    <a:pt x="0" y="709"/>
                  </a:lnTo>
                  <a:lnTo>
                    <a:pt x="25" y="3014"/>
                  </a:lnTo>
                  <a:lnTo>
                    <a:pt x="51" y="3115"/>
                  </a:lnTo>
                  <a:lnTo>
                    <a:pt x="76" y="3191"/>
                  </a:lnTo>
                  <a:lnTo>
                    <a:pt x="101" y="3242"/>
                  </a:lnTo>
                  <a:lnTo>
                    <a:pt x="152" y="3318"/>
                  </a:lnTo>
                  <a:lnTo>
                    <a:pt x="228" y="3369"/>
                  </a:lnTo>
                  <a:lnTo>
                    <a:pt x="279" y="3394"/>
                  </a:lnTo>
                  <a:lnTo>
                    <a:pt x="355" y="3419"/>
                  </a:lnTo>
                  <a:lnTo>
                    <a:pt x="456" y="3445"/>
                  </a:lnTo>
                  <a:lnTo>
                    <a:pt x="1748" y="3470"/>
                  </a:lnTo>
                  <a:lnTo>
                    <a:pt x="1824" y="3495"/>
                  </a:lnTo>
                  <a:lnTo>
                    <a:pt x="1900" y="3521"/>
                  </a:lnTo>
                  <a:lnTo>
                    <a:pt x="2786" y="4280"/>
                  </a:lnTo>
                  <a:lnTo>
                    <a:pt x="2862" y="4306"/>
                  </a:lnTo>
                  <a:lnTo>
                    <a:pt x="2913" y="4280"/>
                  </a:lnTo>
                  <a:lnTo>
                    <a:pt x="2989" y="4230"/>
                  </a:lnTo>
                  <a:lnTo>
                    <a:pt x="2989" y="4154"/>
                  </a:lnTo>
                  <a:lnTo>
                    <a:pt x="3065" y="3799"/>
                  </a:lnTo>
                  <a:lnTo>
                    <a:pt x="3065" y="3698"/>
                  </a:lnTo>
                  <a:lnTo>
                    <a:pt x="3141" y="3597"/>
                  </a:lnTo>
                  <a:lnTo>
                    <a:pt x="3217" y="3546"/>
                  </a:lnTo>
                  <a:lnTo>
                    <a:pt x="3318" y="3521"/>
                  </a:lnTo>
                  <a:lnTo>
                    <a:pt x="3926" y="3521"/>
                  </a:lnTo>
                  <a:lnTo>
                    <a:pt x="4078" y="3470"/>
                  </a:lnTo>
                  <a:lnTo>
                    <a:pt x="4128" y="3445"/>
                  </a:lnTo>
                  <a:lnTo>
                    <a:pt x="4179" y="3394"/>
                  </a:lnTo>
                  <a:lnTo>
                    <a:pt x="4204" y="3318"/>
                  </a:lnTo>
                  <a:lnTo>
                    <a:pt x="4204" y="3242"/>
                  </a:lnTo>
                  <a:lnTo>
                    <a:pt x="4204" y="405"/>
                  </a:lnTo>
                  <a:lnTo>
                    <a:pt x="4204" y="329"/>
                  </a:lnTo>
                  <a:lnTo>
                    <a:pt x="4179" y="253"/>
                  </a:lnTo>
                  <a:lnTo>
                    <a:pt x="4128" y="177"/>
                  </a:lnTo>
                  <a:lnTo>
                    <a:pt x="4078" y="127"/>
                  </a:lnTo>
                  <a:lnTo>
                    <a:pt x="4027" y="76"/>
                  </a:lnTo>
                  <a:lnTo>
                    <a:pt x="3951" y="25"/>
                  </a:lnTo>
                  <a:lnTo>
                    <a:pt x="3875" y="0"/>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610;p53">
              <a:extLst>
                <a:ext uri="{FF2B5EF4-FFF2-40B4-BE49-F238E27FC236}">
                  <a16:creationId xmlns:a16="http://schemas.microsoft.com/office/drawing/2014/main" id="{32530760-DD45-2151-AF47-79DF3FD6E679}"/>
                </a:ext>
              </a:extLst>
            </p:cNvPr>
            <p:cNvSpPr/>
            <p:nvPr/>
          </p:nvSpPr>
          <p:spPr>
            <a:xfrm>
              <a:off x="5562950" y="2644100"/>
              <a:ext cx="106400" cy="107650"/>
            </a:xfrm>
            <a:custGeom>
              <a:avLst/>
              <a:gdLst/>
              <a:ahLst/>
              <a:cxnLst/>
              <a:rect l="l" t="t" r="r" b="b"/>
              <a:pathLst>
                <a:path w="4256" h="4306" extrusionOk="0">
                  <a:moveTo>
                    <a:pt x="431" y="0"/>
                  </a:moveTo>
                  <a:lnTo>
                    <a:pt x="330" y="152"/>
                  </a:lnTo>
                  <a:lnTo>
                    <a:pt x="254" y="152"/>
                  </a:lnTo>
                  <a:lnTo>
                    <a:pt x="178" y="203"/>
                  </a:lnTo>
                  <a:lnTo>
                    <a:pt x="127" y="228"/>
                  </a:lnTo>
                  <a:lnTo>
                    <a:pt x="76" y="304"/>
                  </a:lnTo>
                  <a:lnTo>
                    <a:pt x="26" y="456"/>
                  </a:lnTo>
                  <a:lnTo>
                    <a:pt x="0" y="608"/>
                  </a:lnTo>
                  <a:lnTo>
                    <a:pt x="51" y="3141"/>
                  </a:lnTo>
                  <a:lnTo>
                    <a:pt x="76" y="3242"/>
                  </a:lnTo>
                  <a:lnTo>
                    <a:pt x="76" y="3318"/>
                  </a:lnTo>
                  <a:lnTo>
                    <a:pt x="127" y="3369"/>
                  </a:lnTo>
                  <a:lnTo>
                    <a:pt x="178" y="3445"/>
                  </a:lnTo>
                  <a:lnTo>
                    <a:pt x="228" y="3495"/>
                  </a:lnTo>
                  <a:lnTo>
                    <a:pt x="304" y="3521"/>
                  </a:lnTo>
                  <a:lnTo>
                    <a:pt x="380" y="3546"/>
                  </a:lnTo>
                  <a:lnTo>
                    <a:pt x="456" y="3571"/>
                  </a:lnTo>
                  <a:lnTo>
                    <a:pt x="912" y="3571"/>
                  </a:lnTo>
                  <a:lnTo>
                    <a:pt x="988" y="3647"/>
                  </a:lnTo>
                  <a:lnTo>
                    <a:pt x="1039" y="3723"/>
                  </a:lnTo>
                  <a:lnTo>
                    <a:pt x="1064" y="3825"/>
                  </a:lnTo>
                  <a:lnTo>
                    <a:pt x="963" y="4179"/>
                  </a:lnTo>
                  <a:lnTo>
                    <a:pt x="988" y="4255"/>
                  </a:lnTo>
                  <a:lnTo>
                    <a:pt x="1039" y="4306"/>
                  </a:lnTo>
                  <a:lnTo>
                    <a:pt x="1115" y="4306"/>
                  </a:lnTo>
                  <a:lnTo>
                    <a:pt x="1191" y="4280"/>
                  </a:lnTo>
                  <a:lnTo>
                    <a:pt x="2204" y="3571"/>
                  </a:lnTo>
                  <a:lnTo>
                    <a:pt x="2280" y="3546"/>
                  </a:lnTo>
                  <a:lnTo>
                    <a:pt x="2356" y="3521"/>
                  </a:lnTo>
                  <a:lnTo>
                    <a:pt x="3597" y="3546"/>
                  </a:lnTo>
                  <a:lnTo>
                    <a:pt x="3774" y="3521"/>
                  </a:lnTo>
                  <a:lnTo>
                    <a:pt x="3926" y="3495"/>
                  </a:lnTo>
                  <a:lnTo>
                    <a:pt x="4002" y="3445"/>
                  </a:lnTo>
                  <a:lnTo>
                    <a:pt x="4053" y="3419"/>
                  </a:lnTo>
                  <a:lnTo>
                    <a:pt x="4078" y="3343"/>
                  </a:lnTo>
                  <a:lnTo>
                    <a:pt x="4078" y="3267"/>
                  </a:lnTo>
                  <a:lnTo>
                    <a:pt x="4255" y="3115"/>
                  </a:lnTo>
                  <a:lnTo>
                    <a:pt x="4255" y="405"/>
                  </a:lnTo>
                  <a:lnTo>
                    <a:pt x="4255" y="329"/>
                  </a:lnTo>
                  <a:lnTo>
                    <a:pt x="4230" y="253"/>
                  </a:lnTo>
                  <a:lnTo>
                    <a:pt x="4179" y="177"/>
                  </a:lnTo>
                  <a:lnTo>
                    <a:pt x="4129" y="127"/>
                  </a:lnTo>
                  <a:lnTo>
                    <a:pt x="4078" y="76"/>
                  </a:lnTo>
                  <a:lnTo>
                    <a:pt x="4002" y="25"/>
                  </a:lnTo>
                  <a:lnTo>
                    <a:pt x="3926" y="0"/>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611;p53">
              <a:extLst>
                <a:ext uri="{FF2B5EF4-FFF2-40B4-BE49-F238E27FC236}">
                  <a16:creationId xmlns:a16="http://schemas.microsoft.com/office/drawing/2014/main" id="{556AA8C7-4E8F-17BC-0402-4DCD220B0D43}"/>
                </a:ext>
              </a:extLst>
            </p:cNvPr>
            <p:cNvSpPr/>
            <p:nvPr/>
          </p:nvSpPr>
          <p:spPr>
            <a:xfrm>
              <a:off x="5720600" y="2783400"/>
              <a:ext cx="182400" cy="198850"/>
            </a:xfrm>
            <a:custGeom>
              <a:avLst/>
              <a:gdLst/>
              <a:ahLst/>
              <a:cxnLst/>
              <a:rect l="l" t="t" r="r" b="b"/>
              <a:pathLst>
                <a:path w="7296" h="7954" extrusionOk="0">
                  <a:moveTo>
                    <a:pt x="3800" y="0"/>
                  </a:moveTo>
                  <a:lnTo>
                    <a:pt x="3522" y="25"/>
                  </a:lnTo>
                  <a:lnTo>
                    <a:pt x="3319" y="51"/>
                  </a:lnTo>
                  <a:lnTo>
                    <a:pt x="3116" y="76"/>
                  </a:lnTo>
                  <a:lnTo>
                    <a:pt x="2939" y="127"/>
                  </a:lnTo>
                  <a:lnTo>
                    <a:pt x="2787" y="177"/>
                  </a:lnTo>
                  <a:lnTo>
                    <a:pt x="2610" y="253"/>
                  </a:lnTo>
                  <a:lnTo>
                    <a:pt x="2458" y="355"/>
                  </a:lnTo>
                  <a:lnTo>
                    <a:pt x="2179" y="557"/>
                  </a:lnTo>
                  <a:lnTo>
                    <a:pt x="2128" y="583"/>
                  </a:lnTo>
                  <a:lnTo>
                    <a:pt x="1951" y="608"/>
                  </a:lnTo>
                  <a:lnTo>
                    <a:pt x="1799" y="633"/>
                  </a:lnTo>
                  <a:lnTo>
                    <a:pt x="1647" y="659"/>
                  </a:lnTo>
                  <a:lnTo>
                    <a:pt x="1495" y="709"/>
                  </a:lnTo>
                  <a:lnTo>
                    <a:pt x="1369" y="785"/>
                  </a:lnTo>
                  <a:lnTo>
                    <a:pt x="1242" y="887"/>
                  </a:lnTo>
                  <a:lnTo>
                    <a:pt x="1141" y="963"/>
                  </a:lnTo>
                  <a:lnTo>
                    <a:pt x="1039" y="1089"/>
                  </a:lnTo>
                  <a:lnTo>
                    <a:pt x="938" y="1191"/>
                  </a:lnTo>
                  <a:lnTo>
                    <a:pt x="862" y="1317"/>
                  </a:lnTo>
                  <a:lnTo>
                    <a:pt x="811" y="1469"/>
                  </a:lnTo>
                  <a:lnTo>
                    <a:pt x="761" y="1596"/>
                  </a:lnTo>
                  <a:lnTo>
                    <a:pt x="710" y="1748"/>
                  </a:lnTo>
                  <a:lnTo>
                    <a:pt x="710" y="1900"/>
                  </a:lnTo>
                  <a:lnTo>
                    <a:pt x="710" y="2077"/>
                  </a:lnTo>
                  <a:lnTo>
                    <a:pt x="735" y="2229"/>
                  </a:lnTo>
                  <a:lnTo>
                    <a:pt x="735" y="2254"/>
                  </a:lnTo>
                  <a:lnTo>
                    <a:pt x="710" y="2280"/>
                  </a:lnTo>
                  <a:lnTo>
                    <a:pt x="583" y="2432"/>
                  </a:lnTo>
                  <a:lnTo>
                    <a:pt x="482" y="2558"/>
                  </a:lnTo>
                  <a:lnTo>
                    <a:pt x="406" y="2736"/>
                  </a:lnTo>
                  <a:lnTo>
                    <a:pt x="330" y="2888"/>
                  </a:lnTo>
                  <a:lnTo>
                    <a:pt x="280" y="3065"/>
                  </a:lnTo>
                  <a:lnTo>
                    <a:pt x="229" y="3242"/>
                  </a:lnTo>
                  <a:lnTo>
                    <a:pt x="204" y="3445"/>
                  </a:lnTo>
                  <a:lnTo>
                    <a:pt x="178" y="3647"/>
                  </a:lnTo>
                  <a:lnTo>
                    <a:pt x="204" y="3926"/>
                  </a:lnTo>
                  <a:lnTo>
                    <a:pt x="254" y="4179"/>
                  </a:lnTo>
                  <a:lnTo>
                    <a:pt x="330" y="4433"/>
                  </a:lnTo>
                  <a:lnTo>
                    <a:pt x="431" y="4660"/>
                  </a:lnTo>
                  <a:lnTo>
                    <a:pt x="457" y="4711"/>
                  </a:lnTo>
                  <a:lnTo>
                    <a:pt x="431" y="4736"/>
                  </a:lnTo>
                  <a:lnTo>
                    <a:pt x="305" y="4888"/>
                  </a:lnTo>
                  <a:lnTo>
                    <a:pt x="229" y="5040"/>
                  </a:lnTo>
                  <a:lnTo>
                    <a:pt x="153" y="5218"/>
                  </a:lnTo>
                  <a:lnTo>
                    <a:pt x="77" y="5420"/>
                  </a:lnTo>
                  <a:lnTo>
                    <a:pt x="52" y="5598"/>
                  </a:lnTo>
                  <a:lnTo>
                    <a:pt x="26" y="5800"/>
                  </a:lnTo>
                  <a:lnTo>
                    <a:pt x="1" y="6231"/>
                  </a:lnTo>
                  <a:lnTo>
                    <a:pt x="26" y="6433"/>
                  </a:lnTo>
                  <a:lnTo>
                    <a:pt x="77" y="6661"/>
                  </a:lnTo>
                  <a:lnTo>
                    <a:pt x="153" y="6915"/>
                  </a:lnTo>
                  <a:lnTo>
                    <a:pt x="254" y="7168"/>
                  </a:lnTo>
                  <a:lnTo>
                    <a:pt x="356" y="7396"/>
                  </a:lnTo>
                  <a:lnTo>
                    <a:pt x="482" y="7598"/>
                  </a:lnTo>
                  <a:lnTo>
                    <a:pt x="609" y="7801"/>
                  </a:lnTo>
                  <a:lnTo>
                    <a:pt x="735" y="7953"/>
                  </a:lnTo>
                  <a:lnTo>
                    <a:pt x="6637" y="7877"/>
                  </a:lnTo>
                  <a:lnTo>
                    <a:pt x="6738" y="7750"/>
                  </a:lnTo>
                  <a:lnTo>
                    <a:pt x="6839" y="7598"/>
                  </a:lnTo>
                  <a:lnTo>
                    <a:pt x="7017" y="7269"/>
                  </a:lnTo>
                  <a:lnTo>
                    <a:pt x="7169" y="6915"/>
                  </a:lnTo>
                  <a:lnTo>
                    <a:pt x="7245" y="6535"/>
                  </a:lnTo>
                  <a:lnTo>
                    <a:pt x="7295" y="6155"/>
                  </a:lnTo>
                  <a:lnTo>
                    <a:pt x="7295" y="5775"/>
                  </a:lnTo>
                  <a:lnTo>
                    <a:pt x="7270" y="5598"/>
                  </a:lnTo>
                  <a:lnTo>
                    <a:pt x="7219" y="5420"/>
                  </a:lnTo>
                  <a:lnTo>
                    <a:pt x="7169" y="5268"/>
                  </a:lnTo>
                  <a:lnTo>
                    <a:pt x="7093" y="5142"/>
                  </a:lnTo>
                  <a:lnTo>
                    <a:pt x="6966" y="4914"/>
                  </a:lnTo>
                  <a:lnTo>
                    <a:pt x="6789" y="4736"/>
                  </a:lnTo>
                  <a:lnTo>
                    <a:pt x="6789" y="4686"/>
                  </a:lnTo>
                  <a:lnTo>
                    <a:pt x="6789" y="4635"/>
                  </a:lnTo>
                  <a:lnTo>
                    <a:pt x="6890" y="4407"/>
                  </a:lnTo>
                  <a:lnTo>
                    <a:pt x="6966" y="4179"/>
                  </a:lnTo>
                  <a:lnTo>
                    <a:pt x="7017" y="3901"/>
                  </a:lnTo>
                  <a:lnTo>
                    <a:pt x="7042" y="3622"/>
                  </a:lnTo>
                  <a:lnTo>
                    <a:pt x="7042" y="3419"/>
                  </a:lnTo>
                  <a:lnTo>
                    <a:pt x="7017" y="3242"/>
                  </a:lnTo>
                  <a:lnTo>
                    <a:pt x="6966" y="3039"/>
                  </a:lnTo>
                  <a:lnTo>
                    <a:pt x="6890" y="2862"/>
                  </a:lnTo>
                  <a:lnTo>
                    <a:pt x="6814" y="2685"/>
                  </a:lnTo>
                  <a:lnTo>
                    <a:pt x="6738" y="2533"/>
                  </a:lnTo>
                  <a:lnTo>
                    <a:pt x="6637" y="2381"/>
                  </a:lnTo>
                  <a:lnTo>
                    <a:pt x="6510" y="2254"/>
                  </a:lnTo>
                  <a:lnTo>
                    <a:pt x="6485" y="2204"/>
                  </a:lnTo>
                  <a:lnTo>
                    <a:pt x="6485" y="2178"/>
                  </a:lnTo>
                  <a:lnTo>
                    <a:pt x="6510" y="1950"/>
                  </a:lnTo>
                  <a:lnTo>
                    <a:pt x="6510" y="1798"/>
                  </a:lnTo>
                  <a:lnTo>
                    <a:pt x="6485" y="1646"/>
                  </a:lnTo>
                  <a:lnTo>
                    <a:pt x="6384" y="1393"/>
                  </a:lnTo>
                  <a:lnTo>
                    <a:pt x="6257" y="1140"/>
                  </a:lnTo>
                  <a:lnTo>
                    <a:pt x="6080" y="937"/>
                  </a:lnTo>
                  <a:lnTo>
                    <a:pt x="5852" y="760"/>
                  </a:lnTo>
                  <a:lnTo>
                    <a:pt x="5624" y="633"/>
                  </a:lnTo>
                  <a:lnTo>
                    <a:pt x="5345" y="532"/>
                  </a:lnTo>
                  <a:lnTo>
                    <a:pt x="5041" y="507"/>
                  </a:lnTo>
                  <a:lnTo>
                    <a:pt x="4991" y="481"/>
                  </a:lnTo>
                  <a:lnTo>
                    <a:pt x="4788" y="329"/>
                  </a:lnTo>
                  <a:lnTo>
                    <a:pt x="4560" y="203"/>
                  </a:lnTo>
                  <a:lnTo>
                    <a:pt x="4307" y="76"/>
                  </a:lnTo>
                  <a:lnTo>
                    <a:pt x="4053" y="0"/>
                  </a:lnTo>
                  <a:close/>
                </a:path>
              </a:pathLst>
            </a:custGeom>
            <a:solidFill>
              <a:srgbClr val="2C3045"/>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612;p53">
              <a:extLst>
                <a:ext uri="{FF2B5EF4-FFF2-40B4-BE49-F238E27FC236}">
                  <a16:creationId xmlns:a16="http://schemas.microsoft.com/office/drawing/2014/main" id="{0E412C2F-2CF9-9B12-7B5B-C5FC9915EC40}"/>
                </a:ext>
              </a:extLst>
            </p:cNvPr>
            <p:cNvSpPr/>
            <p:nvPr/>
          </p:nvSpPr>
          <p:spPr>
            <a:xfrm>
              <a:off x="5486950" y="2868875"/>
              <a:ext cx="161500" cy="33575"/>
            </a:xfrm>
            <a:custGeom>
              <a:avLst/>
              <a:gdLst/>
              <a:ahLst/>
              <a:cxnLst/>
              <a:rect l="l" t="t" r="r" b="b"/>
              <a:pathLst>
                <a:path w="6460" h="1343" extrusionOk="0">
                  <a:moveTo>
                    <a:pt x="583" y="0"/>
                  </a:moveTo>
                  <a:lnTo>
                    <a:pt x="457" y="26"/>
                  </a:lnTo>
                  <a:lnTo>
                    <a:pt x="355" y="51"/>
                  </a:lnTo>
                  <a:lnTo>
                    <a:pt x="254" y="102"/>
                  </a:lnTo>
                  <a:lnTo>
                    <a:pt x="178" y="178"/>
                  </a:lnTo>
                  <a:lnTo>
                    <a:pt x="102" y="254"/>
                  </a:lnTo>
                  <a:lnTo>
                    <a:pt x="52" y="355"/>
                  </a:lnTo>
                  <a:lnTo>
                    <a:pt x="26" y="456"/>
                  </a:lnTo>
                  <a:lnTo>
                    <a:pt x="1" y="558"/>
                  </a:lnTo>
                  <a:lnTo>
                    <a:pt x="26" y="710"/>
                  </a:lnTo>
                  <a:lnTo>
                    <a:pt x="77" y="862"/>
                  </a:lnTo>
                  <a:lnTo>
                    <a:pt x="153" y="988"/>
                  </a:lnTo>
                  <a:lnTo>
                    <a:pt x="229" y="1115"/>
                  </a:lnTo>
                  <a:lnTo>
                    <a:pt x="355" y="1216"/>
                  </a:lnTo>
                  <a:lnTo>
                    <a:pt x="482" y="1267"/>
                  </a:lnTo>
                  <a:lnTo>
                    <a:pt x="634" y="1317"/>
                  </a:lnTo>
                  <a:lnTo>
                    <a:pt x="786" y="1343"/>
                  </a:lnTo>
                  <a:lnTo>
                    <a:pt x="5674" y="1343"/>
                  </a:lnTo>
                  <a:lnTo>
                    <a:pt x="5826" y="1317"/>
                  </a:lnTo>
                  <a:lnTo>
                    <a:pt x="5978" y="1267"/>
                  </a:lnTo>
                  <a:lnTo>
                    <a:pt x="6105" y="1216"/>
                  </a:lnTo>
                  <a:lnTo>
                    <a:pt x="6232" y="1115"/>
                  </a:lnTo>
                  <a:lnTo>
                    <a:pt x="6333" y="988"/>
                  </a:lnTo>
                  <a:lnTo>
                    <a:pt x="6384" y="862"/>
                  </a:lnTo>
                  <a:lnTo>
                    <a:pt x="6434" y="710"/>
                  </a:lnTo>
                  <a:lnTo>
                    <a:pt x="6460" y="558"/>
                  </a:lnTo>
                  <a:lnTo>
                    <a:pt x="6434" y="456"/>
                  </a:lnTo>
                  <a:lnTo>
                    <a:pt x="6409" y="355"/>
                  </a:lnTo>
                  <a:lnTo>
                    <a:pt x="6358" y="254"/>
                  </a:lnTo>
                  <a:lnTo>
                    <a:pt x="6282" y="178"/>
                  </a:lnTo>
                  <a:lnTo>
                    <a:pt x="6206" y="102"/>
                  </a:lnTo>
                  <a:lnTo>
                    <a:pt x="6105" y="51"/>
                  </a:lnTo>
                  <a:lnTo>
                    <a:pt x="6004" y="26"/>
                  </a:lnTo>
                  <a:lnTo>
                    <a:pt x="5902"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613;p53">
              <a:extLst>
                <a:ext uri="{FF2B5EF4-FFF2-40B4-BE49-F238E27FC236}">
                  <a16:creationId xmlns:a16="http://schemas.microsoft.com/office/drawing/2014/main" id="{8A88FC9B-BE43-B2AB-C147-D661CDBEACCA}"/>
                </a:ext>
              </a:extLst>
            </p:cNvPr>
            <p:cNvSpPr/>
            <p:nvPr/>
          </p:nvSpPr>
          <p:spPr>
            <a:xfrm>
              <a:off x="5509750" y="2806175"/>
              <a:ext cx="115900" cy="145675"/>
            </a:xfrm>
            <a:custGeom>
              <a:avLst/>
              <a:gdLst/>
              <a:ahLst/>
              <a:cxnLst/>
              <a:rect l="l" t="t" r="r" b="b"/>
              <a:pathLst>
                <a:path w="4636" h="5827" extrusionOk="0">
                  <a:moveTo>
                    <a:pt x="2306" y="1"/>
                  </a:moveTo>
                  <a:lnTo>
                    <a:pt x="2052" y="52"/>
                  </a:lnTo>
                  <a:lnTo>
                    <a:pt x="1799" y="102"/>
                  </a:lnTo>
                  <a:lnTo>
                    <a:pt x="1470" y="204"/>
                  </a:lnTo>
                  <a:lnTo>
                    <a:pt x="1140" y="330"/>
                  </a:lnTo>
                  <a:lnTo>
                    <a:pt x="811" y="508"/>
                  </a:lnTo>
                  <a:lnTo>
                    <a:pt x="685" y="609"/>
                  </a:lnTo>
                  <a:lnTo>
                    <a:pt x="558" y="710"/>
                  </a:lnTo>
                  <a:lnTo>
                    <a:pt x="431" y="837"/>
                  </a:lnTo>
                  <a:lnTo>
                    <a:pt x="355" y="963"/>
                  </a:lnTo>
                  <a:lnTo>
                    <a:pt x="203" y="1318"/>
                  </a:lnTo>
                  <a:lnTo>
                    <a:pt x="102" y="1723"/>
                  </a:lnTo>
                  <a:lnTo>
                    <a:pt x="26" y="2128"/>
                  </a:lnTo>
                  <a:lnTo>
                    <a:pt x="1" y="2610"/>
                  </a:lnTo>
                  <a:lnTo>
                    <a:pt x="1" y="3243"/>
                  </a:lnTo>
                  <a:lnTo>
                    <a:pt x="26" y="3496"/>
                  </a:lnTo>
                  <a:lnTo>
                    <a:pt x="51" y="3724"/>
                  </a:lnTo>
                  <a:lnTo>
                    <a:pt x="102" y="3952"/>
                  </a:lnTo>
                  <a:lnTo>
                    <a:pt x="178" y="4155"/>
                  </a:lnTo>
                  <a:lnTo>
                    <a:pt x="279" y="4357"/>
                  </a:lnTo>
                  <a:lnTo>
                    <a:pt x="431" y="4560"/>
                  </a:lnTo>
                  <a:lnTo>
                    <a:pt x="634" y="4813"/>
                  </a:lnTo>
                  <a:lnTo>
                    <a:pt x="862" y="5067"/>
                  </a:lnTo>
                  <a:lnTo>
                    <a:pt x="1090" y="5294"/>
                  </a:lnTo>
                  <a:lnTo>
                    <a:pt x="1343" y="5472"/>
                  </a:lnTo>
                  <a:lnTo>
                    <a:pt x="1571" y="5624"/>
                  </a:lnTo>
                  <a:lnTo>
                    <a:pt x="1824" y="5750"/>
                  </a:lnTo>
                  <a:lnTo>
                    <a:pt x="2078" y="5801"/>
                  </a:lnTo>
                  <a:lnTo>
                    <a:pt x="2331" y="5826"/>
                  </a:lnTo>
                  <a:lnTo>
                    <a:pt x="2559" y="5801"/>
                  </a:lnTo>
                  <a:lnTo>
                    <a:pt x="2812" y="5750"/>
                  </a:lnTo>
                  <a:lnTo>
                    <a:pt x="3065" y="5624"/>
                  </a:lnTo>
                  <a:lnTo>
                    <a:pt x="3319" y="5472"/>
                  </a:lnTo>
                  <a:lnTo>
                    <a:pt x="3547" y="5294"/>
                  </a:lnTo>
                  <a:lnTo>
                    <a:pt x="3775" y="5067"/>
                  </a:lnTo>
                  <a:lnTo>
                    <a:pt x="4003" y="4813"/>
                  </a:lnTo>
                  <a:lnTo>
                    <a:pt x="4230" y="4560"/>
                  </a:lnTo>
                  <a:lnTo>
                    <a:pt x="4357" y="4357"/>
                  </a:lnTo>
                  <a:lnTo>
                    <a:pt x="4458" y="4155"/>
                  </a:lnTo>
                  <a:lnTo>
                    <a:pt x="4534" y="3952"/>
                  </a:lnTo>
                  <a:lnTo>
                    <a:pt x="4585" y="3724"/>
                  </a:lnTo>
                  <a:lnTo>
                    <a:pt x="4610" y="3496"/>
                  </a:lnTo>
                  <a:lnTo>
                    <a:pt x="4636" y="3243"/>
                  </a:lnTo>
                  <a:lnTo>
                    <a:pt x="4636" y="2610"/>
                  </a:lnTo>
                  <a:lnTo>
                    <a:pt x="4610" y="2128"/>
                  </a:lnTo>
                  <a:lnTo>
                    <a:pt x="4560" y="1723"/>
                  </a:lnTo>
                  <a:lnTo>
                    <a:pt x="4433" y="1318"/>
                  </a:lnTo>
                  <a:lnTo>
                    <a:pt x="4281" y="963"/>
                  </a:lnTo>
                  <a:lnTo>
                    <a:pt x="4205" y="837"/>
                  </a:lnTo>
                  <a:lnTo>
                    <a:pt x="4079" y="710"/>
                  </a:lnTo>
                  <a:lnTo>
                    <a:pt x="3952" y="609"/>
                  </a:lnTo>
                  <a:lnTo>
                    <a:pt x="3825" y="508"/>
                  </a:lnTo>
                  <a:lnTo>
                    <a:pt x="3496" y="330"/>
                  </a:lnTo>
                  <a:lnTo>
                    <a:pt x="3141" y="204"/>
                  </a:lnTo>
                  <a:lnTo>
                    <a:pt x="2837" y="102"/>
                  </a:lnTo>
                  <a:lnTo>
                    <a:pt x="2559" y="52"/>
                  </a:lnTo>
                  <a:lnTo>
                    <a:pt x="2306" y="1"/>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614;p53">
              <a:extLst>
                <a:ext uri="{FF2B5EF4-FFF2-40B4-BE49-F238E27FC236}">
                  <a16:creationId xmlns:a16="http://schemas.microsoft.com/office/drawing/2014/main" id="{F1C38CF6-A934-6CD9-FDF5-CCC3D9FF1CE3}"/>
                </a:ext>
              </a:extLst>
            </p:cNvPr>
            <p:cNvSpPr/>
            <p:nvPr/>
          </p:nvSpPr>
          <p:spPr>
            <a:xfrm>
              <a:off x="5718075" y="2970175"/>
              <a:ext cx="187450" cy="55750"/>
            </a:xfrm>
            <a:custGeom>
              <a:avLst/>
              <a:gdLst/>
              <a:ahLst/>
              <a:cxnLst/>
              <a:rect l="l" t="t" r="r" b="b"/>
              <a:pathLst>
                <a:path w="7498" h="2230" extrusionOk="0">
                  <a:moveTo>
                    <a:pt x="5699" y="1"/>
                  </a:moveTo>
                  <a:lnTo>
                    <a:pt x="5699" y="26"/>
                  </a:lnTo>
                  <a:lnTo>
                    <a:pt x="5041" y="229"/>
                  </a:lnTo>
                  <a:lnTo>
                    <a:pt x="4484" y="406"/>
                  </a:lnTo>
                  <a:lnTo>
                    <a:pt x="4002" y="533"/>
                  </a:lnTo>
                  <a:lnTo>
                    <a:pt x="3471" y="609"/>
                  </a:lnTo>
                  <a:lnTo>
                    <a:pt x="3217" y="659"/>
                  </a:lnTo>
                  <a:lnTo>
                    <a:pt x="2989" y="659"/>
                  </a:lnTo>
                  <a:lnTo>
                    <a:pt x="2761" y="634"/>
                  </a:lnTo>
                  <a:lnTo>
                    <a:pt x="2533" y="583"/>
                  </a:lnTo>
                  <a:lnTo>
                    <a:pt x="2305" y="457"/>
                  </a:lnTo>
                  <a:lnTo>
                    <a:pt x="2078" y="279"/>
                  </a:lnTo>
                  <a:lnTo>
                    <a:pt x="2002" y="254"/>
                  </a:lnTo>
                  <a:lnTo>
                    <a:pt x="1647" y="254"/>
                  </a:lnTo>
                  <a:lnTo>
                    <a:pt x="1596" y="229"/>
                  </a:lnTo>
                  <a:lnTo>
                    <a:pt x="1546" y="203"/>
                  </a:lnTo>
                  <a:lnTo>
                    <a:pt x="1520" y="178"/>
                  </a:lnTo>
                  <a:lnTo>
                    <a:pt x="1039" y="355"/>
                  </a:lnTo>
                  <a:lnTo>
                    <a:pt x="710" y="482"/>
                  </a:lnTo>
                  <a:lnTo>
                    <a:pt x="558" y="558"/>
                  </a:lnTo>
                  <a:lnTo>
                    <a:pt x="457" y="634"/>
                  </a:lnTo>
                  <a:lnTo>
                    <a:pt x="355" y="710"/>
                  </a:lnTo>
                  <a:lnTo>
                    <a:pt x="254" y="837"/>
                  </a:lnTo>
                  <a:lnTo>
                    <a:pt x="203" y="989"/>
                  </a:lnTo>
                  <a:lnTo>
                    <a:pt x="153" y="1166"/>
                  </a:lnTo>
                  <a:lnTo>
                    <a:pt x="77" y="1698"/>
                  </a:lnTo>
                  <a:lnTo>
                    <a:pt x="1" y="1926"/>
                  </a:lnTo>
                  <a:lnTo>
                    <a:pt x="26" y="1951"/>
                  </a:lnTo>
                  <a:lnTo>
                    <a:pt x="51" y="1951"/>
                  </a:lnTo>
                  <a:lnTo>
                    <a:pt x="153" y="1976"/>
                  </a:lnTo>
                  <a:lnTo>
                    <a:pt x="330" y="2230"/>
                  </a:lnTo>
                  <a:lnTo>
                    <a:pt x="7396" y="2230"/>
                  </a:lnTo>
                  <a:lnTo>
                    <a:pt x="7472" y="2204"/>
                  </a:lnTo>
                  <a:lnTo>
                    <a:pt x="7498" y="2179"/>
                  </a:lnTo>
                  <a:lnTo>
                    <a:pt x="7498" y="2154"/>
                  </a:lnTo>
                  <a:lnTo>
                    <a:pt x="7498" y="2103"/>
                  </a:lnTo>
                  <a:lnTo>
                    <a:pt x="7447" y="1976"/>
                  </a:lnTo>
                  <a:lnTo>
                    <a:pt x="7396" y="1799"/>
                  </a:lnTo>
                  <a:lnTo>
                    <a:pt x="7295" y="1267"/>
                  </a:lnTo>
                  <a:lnTo>
                    <a:pt x="7270" y="1090"/>
                  </a:lnTo>
                  <a:lnTo>
                    <a:pt x="7194" y="913"/>
                  </a:lnTo>
                  <a:lnTo>
                    <a:pt x="7092" y="735"/>
                  </a:lnTo>
                  <a:lnTo>
                    <a:pt x="6991" y="609"/>
                  </a:lnTo>
                  <a:lnTo>
                    <a:pt x="6864" y="457"/>
                  </a:lnTo>
                  <a:lnTo>
                    <a:pt x="6713" y="355"/>
                  </a:lnTo>
                  <a:lnTo>
                    <a:pt x="6535" y="254"/>
                  </a:lnTo>
                  <a:lnTo>
                    <a:pt x="6358" y="203"/>
                  </a:lnTo>
                  <a:lnTo>
                    <a:pt x="5699" y="1"/>
                  </a:lnTo>
                  <a:close/>
                </a:path>
              </a:pathLst>
            </a:custGeom>
            <a:solidFill>
              <a:srgbClr val="F54F4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615;p53">
              <a:extLst>
                <a:ext uri="{FF2B5EF4-FFF2-40B4-BE49-F238E27FC236}">
                  <a16:creationId xmlns:a16="http://schemas.microsoft.com/office/drawing/2014/main" id="{87026818-59CA-F7B2-6090-54A2D2E9EC41}"/>
                </a:ext>
              </a:extLst>
            </p:cNvPr>
            <p:cNvSpPr/>
            <p:nvPr/>
          </p:nvSpPr>
          <p:spPr>
            <a:xfrm>
              <a:off x="5756700" y="2932200"/>
              <a:ext cx="103875" cy="65225"/>
            </a:xfrm>
            <a:custGeom>
              <a:avLst/>
              <a:gdLst/>
              <a:ahLst/>
              <a:cxnLst/>
              <a:rect l="l" t="t" r="r" b="b"/>
              <a:pathLst>
                <a:path w="4155" h="2609" extrusionOk="0">
                  <a:moveTo>
                    <a:pt x="1318" y="0"/>
                  </a:moveTo>
                  <a:lnTo>
                    <a:pt x="1191" y="1317"/>
                  </a:lnTo>
                  <a:lnTo>
                    <a:pt x="1166" y="1368"/>
                  </a:lnTo>
                  <a:lnTo>
                    <a:pt x="1140" y="1419"/>
                  </a:lnTo>
                  <a:lnTo>
                    <a:pt x="1090" y="1444"/>
                  </a:lnTo>
                  <a:lnTo>
                    <a:pt x="1064" y="1469"/>
                  </a:lnTo>
                  <a:lnTo>
                    <a:pt x="1" y="1520"/>
                  </a:lnTo>
                  <a:lnTo>
                    <a:pt x="1" y="1545"/>
                  </a:lnTo>
                  <a:lnTo>
                    <a:pt x="203" y="1798"/>
                  </a:lnTo>
                  <a:lnTo>
                    <a:pt x="431" y="2001"/>
                  </a:lnTo>
                  <a:lnTo>
                    <a:pt x="684" y="2178"/>
                  </a:lnTo>
                  <a:lnTo>
                    <a:pt x="938" y="2330"/>
                  </a:lnTo>
                  <a:lnTo>
                    <a:pt x="1216" y="2457"/>
                  </a:lnTo>
                  <a:lnTo>
                    <a:pt x="1495" y="2533"/>
                  </a:lnTo>
                  <a:lnTo>
                    <a:pt x="1774" y="2584"/>
                  </a:lnTo>
                  <a:lnTo>
                    <a:pt x="2078" y="2609"/>
                  </a:lnTo>
                  <a:lnTo>
                    <a:pt x="2356" y="2584"/>
                  </a:lnTo>
                  <a:lnTo>
                    <a:pt x="2660" y="2533"/>
                  </a:lnTo>
                  <a:lnTo>
                    <a:pt x="2939" y="2457"/>
                  </a:lnTo>
                  <a:lnTo>
                    <a:pt x="3217" y="2330"/>
                  </a:lnTo>
                  <a:lnTo>
                    <a:pt x="3471" y="2178"/>
                  </a:lnTo>
                  <a:lnTo>
                    <a:pt x="3724" y="2001"/>
                  </a:lnTo>
                  <a:lnTo>
                    <a:pt x="3952" y="1798"/>
                  </a:lnTo>
                  <a:lnTo>
                    <a:pt x="4154" y="1545"/>
                  </a:lnTo>
                  <a:lnTo>
                    <a:pt x="4154" y="1520"/>
                  </a:lnTo>
                  <a:lnTo>
                    <a:pt x="3319" y="1292"/>
                  </a:lnTo>
                  <a:lnTo>
                    <a:pt x="3293" y="1267"/>
                  </a:lnTo>
                  <a:lnTo>
                    <a:pt x="3243" y="1241"/>
                  </a:lnTo>
                  <a:lnTo>
                    <a:pt x="3217" y="1191"/>
                  </a:lnTo>
                  <a:lnTo>
                    <a:pt x="3192" y="1140"/>
                  </a:lnTo>
                  <a:lnTo>
                    <a:pt x="3192" y="1013"/>
                  </a:lnTo>
                  <a:lnTo>
                    <a:pt x="2432" y="177"/>
                  </a:lnTo>
                  <a:lnTo>
                    <a:pt x="1318"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616;p53">
              <a:extLst>
                <a:ext uri="{FF2B5EF4-FFF2-40B4-BE49-F238E27FC236}">
                  <a16:creationId xmlns:a16="http://schemas.microsoft.com/office/drawing/2014/main" id="{CE8BCC85-D458-B266-CB63-63F2F91D4C8D}"/>
                </a:ext>
              </a:extLst>
            </p:cNvPr>
            <p:cNvSpPr/>
            <p:nvPr/>
          </p:nvSpPr>
          <p:spPr>
            <a:xfrm>
              <a:off x="5756700" y="2923950"/>
              <a:ext cx="79800" cy="58300"/>
            </a:xfrm>
            <a:custGeom>
              <a:avLst/>
              <a:gdLst/>
              <a:ahLst/>
              <a:cxnLst/>
              <a:rect l="l" t="t" r="r" b="b"/>
              <a:pathLst>
                <a:path w="3192" h="2332" extrusionOk="0">
                  <a:moveTo>
                    <a:pt x="3015" y="1"/>
                  </a:moveTo>
                  <a:lnTo>
                    <a:pt x="1064" y="153"/>
                  </a:lnTo>
                  <a:lnTo>
                    <a:pt x="938" y="1495"/>
                  </a:lnTo>
                  <a:lnTo>
                    <a:pt x="912" y="1546"/>
                  </a:lnTo>
                  <a:lnTo>
                    <a:pt x="887" y="1571"/>
                  </a:lnTo>
                  <a:lnTo>
                    <a:pt x="862" y="1622"/>
                  </a:lnTo>
                  <a:lnTo>
                    <a:pt x="811" y="1622"/>
                  </a:lnTo>
                  <a:lnTo>
                    <a:pt x="1" y="1850"/>
                  </a:lnTo>
                  <a:lnTo>
                    <a:pt x="1" y="1875"/>
                  </a:lnTo>
                  <a:lnTo>
                    <a:pt x="203" y="2128"/>
                  </a:lnTo>
                  <a:lnTo>
                    <a:pt x="406" y="2331"/>
                  </a:lnTo>
                  <a:lnTo>
                    <a:pt x="963" y="2179"/>
                  </a:lnTo>
                  <a:lnTo>
                    <a:pt x="1115" y="2103"/>
                  </a:lnTo>
                  <a:lnTo>
                    <a:pt x="1267" y="1976"/>
                  </a:lnTo>
                  <a:lnTo>
                    <a:pt x="1368" y="1850"/>
                  </a:lnTo>
                  <a:lnTo>
                    <a:pt x="1444" y="1673"/>
                  </a:lnTo>
                  <a:lnTo>
                    <a:pt x="1470" y="1647"/>
                  </a:lnTo>
                  <a:lnTo>
                    <a:pt x="1495" y="1622"/>
                  </a:lnTo>
                  <a:lnTo>
                    <a:pt x="1571" y="1622"/>
                  </a:lnTo>
                  <a:lnTo>
                    <a:pt x="1824" y="1673"/>
                  </a:lnTo>
                  <a:lnTo>
                    <a:pt x="2078" y="1673"/>
                  </a:lnTo>
                  <a:lnTo>
                    <a:pt x="2356" y="1647"/>
                  </a:lnTo>
                  <a:lnTo>
                    <a:pt x="2635" y="1597"/>
                  </a:lnTo>
                  <a:lnTo>
                    <a:pt x="2913" y="1495"/>
                  </a:lnTo>
                  <a:lnTo>
                    <a:pt x="3192" y="1343"/>
                  </a:lnTo>
                  <a:lnTo>
                    <a:pt x="3015" y="1"/>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617;p53">
              <a:extLst>
                <a:ext uri="{FF2B5EF4-FFF2-40B4-BE49-F238E27FC236}">
                  <a16:creationId xmlns:a16="http://schemas.microsoft.com/office/drawing/2014/main" id="{790205F0-8056-8161-7B36-82D2FDFF69FF}"/>
                </a:ext>
              </a:extLst>
            </p:cNvPr>
            <p:cNvSpPr/>
            <p:nvPr/>
          </p:nvSpPr>
          <p:spPr>
            <a:xfrm>
              <a:off x="5750375" y="2831525"/>
              <a:ext cx="115900" cy="120325"/>
            </a:xfrm>
            <a:custGeom>
              <a:avLst/>
              <a:gdLst/>
              <a:ahLst/>
              <a:cxnLst/>
              <a:rect l="l" t="t" r="r" b="b"/>
              <a:pathLst>
                <a:path w="4636" h="4813" extrusionOk="0">
                  <a:moveTo>
                    <a:pt x="2710" y="0"/>
                  </a:moveTo>
                  <a:lnTo>
                    <a:pt x="2685" y="25"/>
                  </a:lnTo>
                  <a:lnTo>
                    <a:pt x="2533" y="177"/>
                  </a:lnTo>
                  <a:lnTo>
                    <a:pt x="2381" y="304"/>
                  </a:lnTo>
                  <a:lnTo>
                    <a:pt x="2204" y="405"/>
                  </a:lnTo>
                  <a:lnTo>
                    <a:pt x="2052" y="507"/>
                  </a:lnTo>
                  <a:lnTo>
                    <a:pt x="1697" y="659"/>
                  </a:lnTo>
                  <a:lnTo>
                    <a:pt x="1343" y="735"/>
                  </a:lnTo>
                  <a:lnTo>
                    <a:pt x="1013" y="785"/>
                  </a:lnTo>
                  <a:lnTo>
                    <a:pt x="710" y="811"/>
                  </a:lnTo>
                  <a:lnTo>
                    <a:pt x="304" y="836"/>
                  </a:lnTo>
                  <a:lnTo>
                    <a:pt x="228" y="861"/>
                  </a:lnTo>
                  <a:lnTo>
                    <a:pt x="178" y="912"/>
                  </a:lnTo>
                  <a:lnTo>
                    <a:pt x="152" y="988"/>
                  </a:lnTo>
                  <a:lnTo>
                    <a:pt x="102" y="1089"/>
                  </a:lnTo>
                  <a:lnTo>
                    <a:pt x="26" y="1165"/>
                  </a:lnTo>
                  <a:lnTo>
                    <a:pt x="0" y="1596"/>
                  </a:lnTo>
                  <a:lnTo>
                    <a:pt x="26" y="2229"/>
                  </a:lnTo>
                  <a:lnTo>
                    <a:pt x="26" y="2482"/>
                  </a:lnTo>
                  <a:lnTo>
                    <a:pt x="51" y="2710"/>
                  </a:lnTo>
                  <a:lnTo>
                    <a:pt x="127" y="2938"/>
                  </a:lnTo>
                  <a:lnTo>
                    <a:pt x="178" y="3141"/>
                  </a:lnTo>
                  <a:lnTo>
                    <a:pt x="279" y="3343"/>
                  </a:lnTo>
                  <a:lnTo>
                    <a:pt x="431" y="3546"/>
                  </a:lnTo>
                  <a:lnTo>
                    <a:pt x="634" y="3799"/>
                  </a:lnTo>
                  <a:lnTo>
                    <a:pt x="861" y="4053"/>
                  </a:lnTo>
                  <a:lnTo>
                    <a:pt x="1089" y="4280"/>
                  </a:lnTo>
                  <a:lnTo>
                    <a:pt x="1343" y="4458"/>
                  </a:lnTo>
                  <a:lnTo>
                    <a:pt x="1571" y="4610"/>
                  </a:lnTo>
                  <a:lnTo>
                    <a:pt x="1824" y="4736"/>
                  </a:lnTo>
                  <a:lnTo>
                    <a:pt x="2077" y="4787"/>
                  </a:lnTo>
                  <a:lnTo>
                    <a:pt x="2331" y="4812"/>
                  </a:lnTo>
                  <a:lnTo>
                    <a:pt x="2584" y="4787"/>
                  </a:lnTo>
                  <a:lnTo>
                    <a:pt x="2812" y="4736"/>
                  </a:lnTo>
                  <a:lnTo>
                    <a:pt x="3065" y="4610"/>
                  </a:lnTo>
                  <a:lnTo>
                    <a:pt x="3318" y="4458"/>
                  </a:lnTo>
                  <a:lnTo>
                    <a:pt x="3546" y="4280"/>
                  </a:lnTo>
                  <a:lnTo>
                    <a:pt x="3800" y="4053"/>
                  </a:lnTo>
                  <a:lnTo>
                    <a:pt x="4002" y="3799"/>
                  </a:lnTo>
                  <a:lnTo>
                    <a:pt x="4230" y="3546"/>
                  </a:lnTo>
                  <a:lnTo>
                    <a:pt x="4357" y="3343"/>
                  </a:lnTo>
                  <a:lnTo>
                    <a:pt x="4458" y="3141"/>
                  </a:lnTo>
                  <a:lnTo>
                    <a:pt x="4534" y="2938"/>
                  </a:lnTo>
                  <a:lnTo>
                    <a:pt x="4585" y="2710"/>
                  </a:lnTo>
                  <a:lnTo>
                    <a:pt x="4610" y="2482"/>
                  </a:lnTo>
                  <a:lnTo>
                    <a:pt x="4635" y="2229"/>
                  </a:lnTo>
                  <a:lnTo>
                    <a:pt x="4635" y="1596"/>
                  </a:lnTo>
                  <a:lnTo>
                    <a:pt x="4635" y="1140"/>
                  </a:lnTo>
                  <a:lnTo>
                    <a:pt x="4559" y="1064"/>
                  </a:lnTo>
                  <a:lnTo>
                    <a:pt x="4483" y="988"/>
                  </a:lnTo>
                  <a:lnTo>
                    <a:pt x="4458" y="887"/>
                  </a:lnTo>
                  <a:lnTo>
                    <a:pt x="4433" y="836"/>
                  </a:lnTo>
                  <a:lnTo>
                    <a:pt x="4382" y="811"/>
                  </a:lnTo>
                  <a:lnTo>
                    <a:pt x="4103" y="735"/>
                  </a:lnTo>
                  <a:lnTo>
                    <a:pt x="3673" y="583"/>
                  </a:lnTo>
                  <a:lnTo>
                    <a:pt x="3445" y="481"/>
                  </a:lnTo>
                  <a:lnTo>
                    <a:pt x="3217" y="355"/>
                  </a:lnTo>
                  <a:lnTo>
                    <a:pt x="3014" y="203"/>
                  </a:lnTo>
                  <a:lnTo>
                    <a:pt x="2837" y="51"/>
                  </a:lnTo>
                  <a:lnTo>
                    <a:pt x="2786" y="25"/>
                  </a:lnTo>
                  <a:lnTo>
                    <a:pt x="2761"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618;p53">
              <a:extLst>
                <a:ext uri="{FF2B5EF4-FFF2-40B4-BE49-F238E27FC236}">
                  <a16:creationId xmlns:a16="http://schemas.microsoft.com/office/drawing/2014/main" id="{91B8C6B9-3480-9AA3-FF5F-DAC62BE85B4F}"/>
                </a:ext>
              </a:extLst>
            </p:cNvPr>
            <p:cNvSpPr/>
            <p:nvPr/>
          </p:nvSpPr>
          <p:spPr>
            <a:xfrm>
              <a:off x="5751000" y="2826450"/>
              <a:ext cx="115275" cy="34225"/>
            </a:xfrm>
            <a:custGeom>
              <a:avLst/>
              <a:gdLst/>
              <a:ahLst/>
              <a:cxnLst/>
              <a:rect l="l" t="t" r="r" b="b"/>
              <a:pathLst>
                <a:path w="4611" h="1369" extrusionOk="0">
                  <a:moveTo>
                    <a:pt x="2761" y="0"/>
                  </a:moveTo>
                  <a:lnTo>
                    <a:pt x="2736" y="26"/>
                  </a:lnTo>
                  <a:lnTo>
                    <a:pt x="2685" y="51"/>
                  </a:lnTo>
                  <a:lnTo>
                    <a:pt x="2533" y="178"/>
                  </a:lnTo>
                  <a:lnTo>
                    <a:pt x="2381" y="304"/>
                  </a:lnTo>
                  <a:lnTo>
                    <a:pt x="2204" y="431"/>
                  </a:lnTo>
                  <a:lnTo>
                    <a:pt x="2027" y="532"/>
                  </a:lnTo>
                  <a:lnTo>
                    <a:pt x="1647" y="684"/>
                  </a:lnTo>
                  <a:lnTo>
                    <a:pt x="1292" y="786"/>
                  </a:lnTo>
                  <a:lnTo>
                    <a:pt x="912" y="862"/>
                  </a:lnTo>
                  <a:lnTo>
                    <a:pt x="609" y="887"/>
                  </a:lnTo>
                  <a:lnTo>
                    <a:pt x="153" y="912"/>
                  </a:lnTo>
                  <a:lnTo>
                    <a:pt x="77" y="938"/>
                  </a:lnTo>
                  <a:lnTo>
                    <a:pt x="51" y="1014"/>
                  </a:lnTo>
                  <a:lnTo>
                    <a:pt x="1" y="1368"/>
                  </a:lnTo>
                  <a:lnTo>
                    <a:pt x="1" y="1368"/>
                  </a:lnTo>
                  <a:lnTo>
                    <a:pt x="431" y="1343"/>
                  </a:lnTo>
                  <a:lnTo>
                    <a:pt x="912" y="1292"/>
                  </a:lnTo>
                  <a:lnTo>
                    <a:pt x="1191" y="1242"/>
                  </a:lnTo>
                  <a:lnTo>
                    <a:pt x="1495" y="1166"/>
                  </a:lnTo>
                  <a:lnTo>
                    <a:pt x="1799" y="1064"/>
                  </a:lnTo>
                  <a:lnTo>
                    <a:pt x="2128" y="938"/>
                  </a:lnTo>
                  <a:lnTo>
                    <a:pt x="2407" y="786"/>
                  </a:lnTo>
                  <a:lnTo>
                    <a:pt x="2711" y="608"/>
                  </a:lnTo>
                  <a:lnTo>
                    <a:pt x="2761" y="583"/>
                  </a:lnTo>
                  <a:lnTo>
                    <a:pt x="2837" y="608"/>
                  </a:lnTo>
                  <a:lnTo>
                    <a:pt x="3167" y="811"/>
                  </a:lnTo>
                  <a:lnTo>
                    <a:pt x="3521" y="1014"/>
                  </a:lnTo>
                  <a:lnTo>
                    <a:pt x="3851" y="1140"/>
                  </a:lnTo>
                  <a:lnTo>
                    <a:pt x="4154" y="1242"/>
                  </a:lnTo>
                  <a:lnTo>
                    <a:pt x="4610" y="1343"/>
                  </a:lnTo>
                  <a:lnTo>
                    <a:pt x="4560" y="988"/>
                  </a:lnTo>
                  <a:lnTo>
                    <a:pt x="4509" y="938"/>
                  </a:lnTo>
                  <a:lnTo>
                    <a:pt x="4484" y="912"/>
                  </a:lnTo>
                  <a:lnTo>
                    <a:pt x="4180" y="811"/>
                  </a:lnTo>
                  <a:lnTo>
                    <a:pt x="3724" y="634"/>
                  </a:lnTo>
                  <a:lnTo>
                    <a:pt x="3471" y="507"/>
                  </a:lnTo>
                  <a:lnTo>
                    <a:pt x="3243" y="380"/>
                  </a:lnTo>
                  <a:lnTo>
                    <a:pt x="3015" y="228"/>
                  </a:lnTo>
                  <a:lnTo>
                    <a:pt x="2837" y="51"/>
                  </a:lnTo>
                  <a:lnTo>
                    <a:pt x="2812" y="26"/>
                  </a:lnTo>
                  <a:lnTo>
                    <a:pt x="2761"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619;p53">
              <a:extLst>
                <a:ext uri="{FF2B5EF4-FFF2-40B4-BE49-F238E27FC236}">
                  <a16:creationId xmlns:a16="http://schemas.microsoft.com/office/drawing/2014/main" id="{890B8B90-251F-AC2D-9F9A-1E05B780EADE}"/>
                </a:ext>
              </a:extLst>
            </p:cNvPr>
            <p:cNvSpPr/>
            <p:nvPr/>
          </p:nvSpPr>
          <p:spPr>
            <a:xfrm>
              <a:off x="5464800" y="2794800"/>
              <a:ext cx="205800" cy="237450"/>
            </a:xfrm>
            <a:custGeom>
              <a:avLst/>
              <a:gdLst/>
              <a:ahLst/>
              <a:cxnLst/>
              <a:rect l="l" t="t" r="r" b="b"/>
              <a:pathLst>
                <a:path w="8232" h="9498" extrusionOk="0">
                  <a:moveTo>
                    <a:pt x="1545" y="3217"/>
                  </a:moveTo>
                  <a:lnTo>
                    <a:pt x="1545" y="3647"/>
                  </a:lnTo>
                  <a:lnTo>
                    <a:pt x="1571" y="4027"/>
                  </a:lnTo>
                  <a:lnTo>
                    <a:pt x="1495" y="4002"/>
                  </a:lnTo>
                  <a:lnTo>
                    <a:pt x="1393" y="3977"/>
                  </a:lnTo>
                  <a:lnTo>
                    <a:pt x="1267" y="3850"/>
                  </a:lnTo>
                  <a:lnTo>
                    <a:pt x="1191" y="3698"/>
                  </a:lnTo>
                  <a:lnTo>
                    <a:pt x="1166" y="3622"/>
                  </a:lnTo>
                  <a:lnTo>
                    <a:pt x="1166" y="3521"/>
                  </a:lnTo>
                  <a:lnTo>
                    <a:pt x="1191" y="3419"/>
                  </a:lnTo>
                  <a:lnTo>
                    <a:pt x="1241" y="3318"/>
                  </a:lnTo>
                  <a:lnTo>
                    <a:pt x="1343" y="3242"/>
                  </a:lnTo>
                  <a:lnTo>
                    <a:pt x="1469" y="3217"/>
                  </a:lnTo>
                  <a:close/>
                  <a:moveTo>
                    <a:pt x="6788" y="3217"/>
                  </a:moveTo>
                  <a:lnTo>
                    <a:pt x="6890" y="3242"/>
                  </a:lnTo>
                  <a:lnTo>
                    <a:pt x="6991" y="3318"/>
                  </a:lnTo>
                  <a:lnTo>
                    <a:pt x="7067" y="3419"/>
                  </a:lnTo>
                  <a:lnTo>
                    <a:pt x="7067" y="3521"/>
                  </a:lnTo>
                  <a:lnTo>
                    <a:pt x="7067" y="3622"/>
                  </a:lnTo>
                  <a:lnTo>
                    <a:pt x="7042" y="3698"/>
                  </a:lnTo>
                  <a:lnTo>
                    <a:pt x="6966" y="3850"/>
                  </a:lnTo>
                  <a:lnTo>
                    <a:pt x="6839" y="3977"/>
                  </a:lnTo>
                  <a:lnTo>
                    <a:pt x="6763" y="4002"/>
                  </a:lnTo>
                  <a:lnTo>
                    <a:pt x="6662" y="4027"/>
                  </a:lnTo>
                  <a:lnTo>
                    <a:pt x="6687" y="3647"/>
                  </a:lnTo>
                  <a:lnTo>
                    <a:pt x="6712" y="3217"/>
                  </a:lnTo>
                  <a:close/>
                  <a:moveTo>
                    <a:pt x="4965" y="6332"/>
                  </a:moveTo>
                  <a:lnTo>
                    <a:pt x="4990" y="6636"/>
                  </a:lnTo>
                  <a:lnTo>
                    <a:pt x="4787" y="6763"/>
                  </a:lnTo>
                  <a:lnTo>
                    <a:pt x="4585" y="6864"/>
                  </a:lnTo>
                  <a:lnTo>
                    <a:pt x="4357" y="6915"/>
                  </a:lnTo>
                  <a:lnTo>
                    <a:pt x="3901" y="6915"/>
                  </a:lnTo>
                  <a:lnTo>
                    <a:pt x="3673" y="6864"/>
                  </a:lnTo>
                  <a:lnTo>
                    <a:pt x="3445" y="6763"/>
                  </a:lnTo>
                  <a:lnTo>
                    <a:pt x="3242" y="6636"/>
                  </a:lnTo>
                  <a:lnTo>
                    <a:pt x="3268" y="6332"/>
                  </a:lnTo>
                  <a:lnTo>
                    <a:pt x="3496" y="6433"/>
                  </a:lnTo>
                  <a:lnTo>
                    <a:pt x="3698" y="6484"/>
                  </a:lnTo>
                  <a:lnTo>
                    <a:pt x="3901" y="6535"/>
                  </a:lnTo>
                  <a:lnTo>
                    <a:pt x="4129" y="6560"/>
                  </a:lnTo>
                  <a:lnTo>
                    <a:pt x="4332" y="6535"/>
                  </a:lnTo>
                  <a:lnTo>
                    <a:pt x="4534" y="6484"/>
                  </a:lnTo>
                  <a:lnTo>
                    <a:pt x="4737" y="6433"/>
                  </a:lnTo>
                  <a:lnTo>
                    <a:pt x="4965" y="6332"/>
                  </a:lnTo>
                  <a:close/>
                  <a:moveTo>
                    <a:pt x="4129" y="0"/>
                  </a:moveTo>
                  <a:lnTo>
                    <a:pt x="3825" y="25"/>
                  </a:lnTo>
                  <a:lnTo>
                    <a:pt x="3546" y="51"/>
                  </a:lnTo>
                  <a:lnTo>
                    <a:pt x="3293" y="127"/>
                  </a:lnTo>
                  <a:lnTo>
                    <a:pt x="3040" y="228"/>
                  </a:lnTo>
                  <a:lnTo>
                    <a:pt x="2812" y="355"/>
                  </a:lnTo>
                  <a:lnTo>
                    <a:pt x="2584" y="507"/>
                  </a:lnTo>
                  <a:lnTo>
                    <a:pt x="2381" y="659"/>
                  </a:lnTo>
                  <a:lnTo>
                    <a:pt x="2204" y="861"/>
                  </a:lnTo>
                  <a:lnTo>
                    <a:pt x="2077" y="1038"/>
                  </a:lnTo>
                  <a:lnTo>
                    <a:pt x="1951" y="1241"/>
                  </a:lnTo>
                  <a:lnTo>
                    <a:pt x="1849" y="1469"/>
                  </a:lnTo>
                  <a:lnTo>
                    <a:pt x="1748" y="1672"/>
                  </a:lnTo>
                  <a:lnTo>
                    <a:pt x="1672" y="1925"/>
                  </a:lnTo>
                  <a:lnTo>
                    <a:pt x="1621" y="2178"/>
                  </a:lnTo>
                  <a:lnTo>
                    <a:pt x="1571" y="2432"/>
                  </a:lnTo>
                  <a:lnTo>
                    <a:pt x="1545" y="2710"/>
                  </a:lnTo>
                  <a:lnTo>
                    <a:pt x="1292" y="2710"/>
                  </a:lnTo>
                  <a:lnTo>
                    <a:pt x="1140" y="2761"/>
                  </a:lnTo>
                  <a:lnTo>
                    <a:pt x="988" y="2837"/>
                  </a:lnTo>
                  <a:lnTo>
                    <a:pt x="887" y="2938"/>
                  </a:lnTo>
                  <a:lnTo>
                    <a:pt x="786" y="3065"/>
                  </a:lnTo>
                  <a:lnTo>
                    <a:pt x="710" y="3217"/>
                  </a:lnTo>
                  <a:lnTo>
                    <a:pt x="659" y="3369"/>
                  </a:lnTo>
                  <a:lnTo>
                    <a:pt x="634" y="3521"/>
                  </a:lnTo>
                  <a:lnTo>
                    <a:pt x="659" y="3723"/>
                  </a:lnTo>
                  <a:lnTo>
                    <a:pt x="710" y="3926"/>
                  </a:lnTo>
                  <a:lnTo>
                    <a:pt x="811" y="4103"/>
                  </a:lnTo>
                  <a:lnTo>
                    <a:pt x="938" y="4255"/>
                  </a:lnTo>
                  <a:lnTo>
                    <a:pt x="1090" y="4382"/>
                  </a:lnTo>
                  <a:lnTo>
                    <a:pt x="1267" y="4483"/>
                  </a:lnTo>
                  <a:lnTo>
                    <a:pt x="1469" y="4534"/>
                  </a:lnTo>
                  <a:lnTo>
                    <a:pt x="1672" y="4559"/>
                  </a:lnTo>
                  <a:lnTo>
                    <a:pt x="1824" y="4863"/>
                  </a:lnTo>
                  <a:lnTo>
                    <a:pt x="2001" y="5167"/>
                  </a:lnTo>
                  <a:lnTo>
                    <a:pt x="2204" y="5395"/>
                  </a:lnTo>
                  <a:lnTo>
                    <a:pt x="2381" y="5623"/>
                  </a:lnTo>
                  <a:lnTo>
                    <a:pt x="2584" y="5825"/>
                  </a:lnTo>
                  <a:lnTo>
                    <a:pt x="2787" y="6003"/>
                  </a:lnTo>
                  <a:lnTo>
                    <a:pt x="2711" y="6560"/>
                  </a:lnTo>
                  <a:lnTo>
                    <a:pt x="1292" y="6965"/>
                  </a:lnTo>
                  <a:lnTo>
                    <a:pt x="1090" y="7041"/>
                  </a:lnTo>
                  <a:lnTo>
                    <a:pt x="887" y="7142"/>
                  </a:lnTo>
                  <a:lnTo>
                    <a:pt x="710" y="7294"/>
                  </a:lnTo>
                  <a:lnTo>
                    <a:pt x="558" y="7446"/>
                  </a:lnTo>
                  <a:lnTo>
                    <a:pt x="431" y="7624"/>
                  </a:lnTo>
                  <a:lnTo>
                    <a:pt x="304" y="7801"/>
                  </a:lnTo>
                  <a:lnTo>
                    <a:pt x="228" y="8004"/>
                  </a:lnTo>
                  <a:lnTo>
                    <a:pt x="178" y="8232"/>
                  </a:lnTo>
                  <a:lnTo>
                    <a:pt x="0" y="9194"/>
                  </a:lnTo>
                  <a:lnTo>
                    <a:pt x="0" y="9295"/>
                  </a:lnTo>
                  <a:lnTo>
                    <a:pt x="51" y="9397"/>
                  </a:lnTo>
                  <a:lnTo>
                    <a:pt x="127" y="9447"/>
                  </a:lnTo>
                  <a:lnTo>
                    <a:pt x="228" y="9498"/>
                  </a:lnTo>
                  <a:lnTo>
                    <a:pt x="304" y="9498"/>
                  </a:lnTo>
                  <a:lnTo>
                    <a:pt x="406" y="9447"/>
                  </a:lnTo>
                  <a:lnTo>
                    <a:pt x="482" y="9397"/>
                  </a:lnTo>
                  <a:lnTo>
                    <a:pt x="532" y="9270"/>
                  </a:lnTo>
                  <a:lnTo>
                    <a:pt x="684" y="8333"/>
                  </a:lnTo>
                  <a:lnTo>
                    <a:pt x="735" y="8181"/>
                  </a:lnTo>
                  <a:lnTo>
                    <a:pt x="786" y="8029"/>
                  </a:lnTo>
                  <a:lnTo>
                    <a:pt x="862" y="7902"/>
                  </a:lnTo>
                  <a:lnTo>
                    <a:pt x="938" y="7776"/>
                  </a:lnTo>
                  <a:lnTo>
                    <a:pt x="1064" y="7674"/>
                  </a:lnTo>
                  <a:lnTo>
                    <a:pt x="1166" y="7598"/>
                  </a:lnTo>
                  <a:lnTo>
                    <a:pt x="1292" y="7522"/>
                  </a:lnTo>
                  <a:lnTo>
                    <a:pt x="1444" y="7472"/>
                  </a:lnTo>
                  <a:lnTo>
                    <a:pt x="2508" y="7168"/>
                  </a:lnTo>
                  <a:lnTo>
                    <a:pt x="2508" y="9245"/>
                  </a:lnTo>
                  <a:lnTo>
                    <a:pt x="2533" y="9346"/>
                  </a:lnTo>
                  <a:lnTo>
                    <a:pt x="2584" y="9422"/>
                  </a:lnTo>
                  <a:lnTo>
                    <a:pt x="2660" y="9473"/>
                  </a:lnTo>
                  <a:lnTo>
                    <a:pt x="2761" y="9498"/>
                  </a:lnTo>
                  <a:lnTo>
                    <a:pt x="2862" y="9473"/>
                  </a:lnTo>
                  <a:lnTo>
                    <a:pt x="2964" y="9422"/>
                  </a:lnTo>
                  <a:lnTo>
                    <a:pt x="3014" y="9346"/>
                  </a:lnTo>
                  <a:lnTo>
                    <a:pt x="3040" y="9245"/>
                  </a:lnTo>
                  <a:lnTo>
                    <a:pt x="3040" y="7142"/>
                  </a:lnTo>
                  <a:lnTo>
                    <a:pt x="3293" y="7269"/>
                  </a:lnTo>
                  <a:lnTo>
                    <a:pt x="3546" y="7370"/>
                  </a:lnTo>
                  <a:lnTo>
                    <a:pt x="3825" y="7421"/>
                  </a:lnTo>
                  <a:lnTo>
                    <a:pt x="4129" y="7446"/>
                  </a:lnTo>
                  <a:lnTo>
                    <a:pt x="4407" y="7421"/>
                  </a:lnTo>
                  <a:lnTo>
                    <a:pt x="4686" y="7370"/>
                  </a:lnTo>
                  <a:lnTo>
                    <a:pt x="4939" y="7269"/>
                  </a:lnTo>
                  <a:lnTo>
                    <a:pt x="5218" y="7142"/>
                  </a:lnTo>
                  <a:lnTo>
                    <a:pt x="5218" y="9245"/>
                  </a:lnTo>
                  <a:lnTo>
                    <a:pt x="5218" y="9346"/>
                  </a:lnTo>
                  <a:lnTo>
                    <a:pt x="5294" y="9422"/>
                  </a:lnTo>
                  <a:lnTo>
                    <a:pt x="5370" y="9473"/>
                  </a:lnTo>
                  <a:lnTo>
                    <a:pt x="5471" y="9498"/>
                  </a:lnTo>
                  <a:lnTo>
                    <a:pt x="5573" y="9473"/>
                  </a:lnTo>
                  <a:lnTo>
                    <a:pt x="5649" y="9422"/>
                  </a:lnTo>
                  <a:lnTo>
                    <a:pt x="5699" y="9346"/>
                  </a:lnTo>
                  <a:lnTo>
                    <a:pt x="5725" y="9245"/>
                  </a:lnTo>
                  <a:lnTo>
                    <a:pt x="5725" y="7168"/>
                  </a:lnTo>
                  <a:lnTo>
                    <a:pt x="6788" y="7472"/>
                  </a:lnTo>
                  <a:lnTo>
                    <a:pt x="6940" y="7522"/>
                  </a:lnTo>
                  <a:lnTo>
                    <a:pt x="7067" y="7598"/>
                  </a:lnTo>
                  <a:lnTo>
                    <a:pt x="7194" y="7674"/>
                  </a:lnTo>
                  <a:lnTo>
                    <a:pt x="7295" y="7776"/>
                  </a:lnTo>
                  <a:lnTo>
                    <a:pt x="7371" y="7902"/>
                  </a:lnTo>
                  <a:lnTo>
                    <a:pt x="7447" y="8029"/>
                  </a:lnTo>
                  <a:lnTo>
                    <a:pt x="7523" y="8181"/>
                  </a:lnTo>
                  <a:lnTo>
                    <a:pt x="7548" y="8333"/>
                  </a:lnTo>
                  <a:lnTo>
                    <a:pt x="7725" y="9270"/>
                  </a:lnTo>
                  <a:lnTo>
                    <a:pt x="7751" y="9371"/>
                  </a:lnTo>
                  <a:lnTo>
                    <a:pt x="7801" y="9447"/>
                  </a:lnTo>
                  <a:lnTo>
                    <a:pt x="7877" y="9473"/>
                  </a:lnTo>
                  <a:lnTo>
                    <a:pt x="7979" y="9498"/>
                  </a:lnTo>
                  <a:lnTo>
                    <a:pt x="8080" y="9473"/>
                  </a:lnTo>
                  <a:lnTo>
                    <a:pt x="8156" y="9422"/>
                  </a:lnTo>
                  <a:lnTo>
                    <a:pt x="8207" y="9321"/>
                  </a:lnTo>
                  <a:lnTo>
                    <a:pt x="8232" y="9194"/>
                  </a:lnTo>
                  <a:lnTo>
                    <a:pt x="8055" y="8232"/>
                  </a:lnTo>
                  <a:lnTo>
                    <a:pt x="8004" y="8004"/>
                  </a:lnTo>
                  <a:lnTo>
                    <a:pt x="7928" y="7801"/>
                  </a:lnTo>
                  <a:lnTo>
                    <a:pt x="7827" y="7624"/>
                  </a:lnTo>
                  <a:lnTo>
                    <a:pt x="7675" y="7446"/>
                  </a:lnTo>
                  <a:lnTo>
                    <a:pt x="7523" y="7294"/>
                  </a:lnTo>
                  <a:lnTo>
                    <a:pt x="7346" y="7142"/>
                  </a:lnTo>
                  <a:lnTo>
                    <a:pt x="7143" y="7041"/>
                  </a:lnTo>
                  <a:lnTo>
                    <a:pt x="6940" y="6965"/>
                  </a:lnTo>
                  <a:lnTo>
                    <a:pt x="5522" y="6560"/>
                  </a:lnTo>
                  <a:lnTo>
                    <a:pt x="5446" y="6003"/>
                  </a:lnTo>
                  <a:lnTo>
                    <a:pt x="5649" y="5825"/>
                  </a:lnTo>
                  <a:lnTo>
                    <a:pt x="5851" y="5623"/>
                  </a:lnTo>
                  <a:lnTo>
                    <a:pt x="6054" y="5395"/>
                  </a:lnTo>
                  <a:lnTo>
                    <a:pt x="6231" y="5167"/>
                  </a:lnTo>
                  <a:lnTo>
                    <a:pt x="6434" y="4863"/>
                  </a:lnTo>
                  <a:lnTo>
                    <a:pt x="6560" y="4559"/>
                  </a:lnTo>
                  <a:lnTo>
                    <a:pt x="6763" y="4534"/>
                  </a:lnTo>
                  <a:lnTo>
                    <a:pt x="6940" y="4483"/>
                  </a:lnTo>
                  <a:lnTo>
                    <a:pt x="7143" y="4382"/>
                  </a:lnTo>
                  <a:lnTo>
                    <a:pt x="7295" y="4255"/>
                  </a:lnTo>
                  <a:lnTo>
                    <a:pt x="7422" y="4103"/>
                  </a:lnTo>
                  <a:lnTo>
                    <a:pt x="7523" y="3926"/>
                  </a:lnTo>
                  <a:lnTo>
                    <a:pt x="7573" y="3723"/>
                  </a:lnTo>
                  <a:lnTo>
                    <a:pt x="7599" y="3521"/>
                  </a:lnTo>
                  <a:lnTo>
                    <a:pt x="7573" y="3369"/>
                  </a:lnTo>
                  <a:lnTo>
                    <a:pt x="7548" y="3217"/>
                  </a:lnTo>
                  <a:lnTo>
                    <a:pt x="7472" y="3065"/>
                  </a:lnTo>
                  <a:lnTo>
                    <a:pt x="7371" y="2938"/>
                  </a:lnTo>
                  <a:lnTo>
                    <a:pt x="7244" y="2837"/>
                  </a:lnTo>
                  <a:lnTo>
                    <a:pt x="7092" y="2761"/>
                  </a:lnTo>
                  <a:lnTo>
                    <a:pt x="6940" y="2710"/>
                  </a:lnTo>
                  <a:lnTo>
                    <a:pt x="6687" y="2710"/>
                  </a:lnTo>
                  <a:lnTo>
                    <a:pt x="6662" y="2381"/>
                  </a:lnTo>
                  <a:lnTo>
                    <a:pt x="6586" y="2052"/>
                  </a:lnTo>
                  <a:lnTo>
                    <a:pt x="6510" y="1773"/>
                  </a:lnTo>
                  <a:lnTo>
                    <a:pt x="6408" y="1494"/>
                  </a:lnTo>
                  <a:lnTo>
                    <a:pt x="6358" y="1393"/>
                  </a:lnTo>
                  <a:lnTo>
                    <a:pt x="6256" y="1342"/>
                  </a:lnTo>
                  <a:lnTo>
                    <a:pt x="6054" y="1342"/>
                  </a:lnTo>
                  <a:lnTo>
                    <a:pt x="5978" y="1418"/>
                  </a:lnTo>
                  <a:lnTo>
                    <a:pt x="5927" y="1494"/>
                  </a:lnTo>
                  <a:lnTo>
                    <a:pt x="5902" y="1596"/>
                  </a:lnTo>
                  <a:lnTo>
                    <a:pt x="5927" y="1697"/>
                  </a:lnTo>
                  <a:lnTo>
                    <a:pt x="6028" y="2001"/>
                  </a:lnTo>
                  <a:lnTo>
                    <a:pt x="6104" y="2330"/>
                  </a:lnTo>
                  <a:lnTo>
                    <a:pt x="6155" y="2685"/>
                  </a:lnTo>
                  <a:lnTo>
                    <a:pt x="6180" y="3065"/>
                  </a:lnTo>
                  <a:lnTo>
                    <a:pt x="6180" y="3673"/>
                  </a:lnTo>
                  <a:lnTo>
                    <a:pt x="6155" y="3926"/>
                  </a:lnTo>
                  <a:lnTo>
                    <a:pt x="6130" y="4128"/>
                  </a:lnTo>
                  <a:lnTo>
                    <a:pt x="6079" y="4331"/>
                  </a:lnTo>
                  <a:lnTo>
                    <a:pt x="6003" y="4508"/>
                  </a:lnTo>
                  <a:lnTo>
                    <a:pt x="5927" y="4660"/>
                  </a:lnTo>
                  <a:lnTo>
                    <a:pt x="5801" y="4838"/>
                  </a:lnTo>
                  <a:lnTo>
                    <a:pt x="5598" y="5116"/>
                  </a:lnTo>
                  <a:lnTo>
                    <a:pt x="5395" y="5344"/>
                  </a:lnTo>
                  <a:lnTo>
                    <a:pt x="5167" y="5547"/>
                  </a:lnTo>
                  <a:lnTo>
                    <a:pt x="4965" y="5724"/>
                  </a:lnTo>
                  <a:lnTo>
                    <a:pt x="4737" y="5851"/>
                  </a:lnTo>
                  <a:lnTo>
                    <a:pt x="4534" y="5952"/>
                  </a:lnTo>
                  <a:lnTo>
                    <a:pt x="4332" y="6003"/>
                  </a:lnTo>
                  <a:lnTo>
                    <a:pt x="4129" y="6028"/>
                  </a:lnTo>
                  <a:lnTo>
                    <a:pt x="3926" y="6003"/>
                  </a:lnTo>
                  <a:lnTo>
                    <a:pt x="3698" y="5952"/>
                  </a:lnTo>
                  <a:lnTo>
                    <a:pt x="3496" y="5851"/>
                  </a:lnTo>
                  <a:lnTo>
                    <a:pt x="3268" y="5724"/>
                  </a:lnTo>
                  <a:lnTo>
                    <a:pt x="3065" y="5547"/>
                  </a:lnTo>
                  <a:lnTo>
                    <a:pt x="2837" y="5344"/>
                  </a:lnTo>
                  <a:lnTo>
                    <a:pt x="2635" y="5116"/>
                  </a:lnTo>
                  <a:lnTo>
                    <a:pt x="2432" y="4838"/>
                  </a:lnTo>
                  <a:lnTo>
                    <a:pt x="2305" y="4660"/>
                  </a:lnTo>
                  <a:lnTo>
                    <a:pt x="2229" y="4508"/>
                  </a:lnTo>
                  <a:lnTo>
                    <a:pt x="2153" y="4331"/>
                  </a:lnTo>
                  <a:lnTo>
                    <a:pt x="2103" y="4128"/>
                  </a:lnTo>
                  <a:lnTo>
                    <a:pt x="2077" y="3926"/>
                  </a:lnTo>
                  <a:lnTo>
                    <a:pt x="2077" y="3673"/>
                  </a:lnTo>
                  <a:lnTo>
                    <a:pt x="2052" y="3065"/>
                  </a:lnTo>
                  <a:lnTo>
                    <a:pt x="2077" y="2761"/>
                  </a:lnTo>
                  <a:lnTo>
                    <a:pt x="2103" y="2508"/>
                  </a:lnTo>
                  <a:lnTo>
                    <a:pt x="2128" y="2229"/>
                  </a:lnTo>
                  <a:lnTo>
                    <a:pt x="2204" y="2001"/>
                  </a:lnTo>
                  <a:lnTo>
                    <a:pt x="2280" y="1773"/>
                  </a:lnTo>
                  <a:lnTo>
                    <a:pt x="2381" y="1570"/>
                  </a:lnTo>
                  <a:lnTo>
                    <a:pt x="2483" y="1368"/>
                  </a:lnTo>
                  <a:lnTo>
                    <a:pt x="2609" y="1190"/>
                  </a:lnTo>
                  <a:lnTo>
                    <a:pt x="2736" y="1038"/>
                  </a:lnTo>
                  <a:lnTo>
                    <a:pt x="2888" y="912"/>
                  </a:lnTo>
                  <a:lnTo>
                    <a:pt x="3065" y="785"/>
                  </a:lnTo>
                  <a:lnTo>
                    <a:pt x="3242" y="709"/>
                  </a:lnTo>
                  <a:lnTo>
                    <a:pt x="3445" y="633"/>
                  </a:lnTo>
                  <a:lnTo>
                    <a:pt x="3648" y="583"/>
                  </a:lnTo>
                  <a:lnTo>
                    <a:pt x="3876" y="532"/>
                  </a:lnTo>
                  <a:lnTo>
                    <a:pt x="4129" y="532"/>
                  </a:lnTo>
                  <a:lnTo>
                    <a:pt x="4433" y="557"/>
                  </a:lnTo>
                  <a:lnTo>
                    <a:pt x="4711" y="608"/>
                  </a:lnTo>
                  <a:lnTo>
                    <a:pt x="4965" y="709"/>
                  </a:lnTo>
                  <a:lnTo>
                    <a:pt x="5218" y="836"/>
                  </a:lnTo>
                  <a:lnTo>
                    <a:pt x="5319" y="861"/>
                  </a:lnTo>
                  <a:lnTo>
                    <a:pt x="5421" y="861"/>
                  </a:lnTo>
                  <a:lnTo>
                    <a:pt x="5497" y="836"/>
                  </a:lnTo>
                  <a:lnTo>
                    <a:pt x="5573" y="760"/>
                  </a:lnTo>
                  <a:lnTo>
                    <a:pt x="5623" y="659"/>
                  </a:lnTo>
                  <a:lnTo>
                    <a:pt x="5623" y="557"/>
                  </a:lnTo>
                  <a:lnTo>
                    <a:pt x="5573" y="456"/>
                  </a:lnTo>
                  <a:lnTo>
                    <a:pt x="5497" y="380"/>
                  </a:lnTo>
                  <a:lnTo>
                    <a:pt x="5193" y="228"/>
                  </a:lnTo>
                  <a:lnTo>
                    <a:pt x="4863" y="101"/>
                  </a:lnTo>
                  <a:lnTo>
                    <a:pt x="4509" y="25"/>
                  </a:lnTo>
                  <a:lnTo>
                    <a:pt x="4129"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620;p53">
              <a:extLst>
                <a:ext uri="{FF2B5EF4-FFF2-40B4-BE49-F238E27FC236}">
                  <a16:creationId xmlns:a16="http://schemas.microsoft.com/office/drawing/2014/main" id="{8D768E87-9ECF-D104-D6B5-E69EABCB574E}"/>
                </a:ext>
              </a:extLst>
            </p:cNvPr>
            <p:cNvSpPr/>
            <p:nvPr/>
          </p:nvSpPr>
          <p:spPr>
            <a:xfrm>
              <a:off x="5585100" y="2860000"/>
              <a:ext cx="13325" cy="22200"/>
            </a:xfrm>
            <a:custGeom>
              <a:avLst/>
              <a:gdLst/>
              <a:ahLst/>
              <a:cxnLst/>
              <a:rect l="l" t="t" r="r" b="b"/>
              <a:pathLst>
                <a:path w="533"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57" y="811"/>
                  </a:lnTo>
                  <a:lnTo>
                    <a:pt x="507" y="735"/>
                  </a:lnTo>
                  <a:lnTo>
                    <a:pt x="533" y="609"/>
                  </a:lnTo>
                  <a:lnTo>
                    <a:pt x="533" y="254"/>
                  </a:lnTo>
                  <a:lnTo>
                    <a:pt x="507" y="153"/>
                  </a:lnTo>
                  <a:lnTo>
                    <a:pt x="457"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621;p53">
              <a:extLst>
                <a:ext uri="{FF2B5EF4-FFF2-40B4-BE49-F238E27FC236}">
                  <a16:creationId xmlns:a16="http://schemas.microsoft.com/office/drawing/2014/main" id="{795B10F0-3B5A-84F6-111A-BB08E402A9EE}"/>
                </a:ext>
              </a:extLst>
            </p:cNvPr>
            <p:cNvSpPr/>
            <p:nvPr/>
          </p:nvSpPr>
          <p:spPr>
            <a:xfrm>
              <a:off x="5537625" y="2860000"/>
              <a:ext cx="12675" cy="22200"/>
            </a:xfrm>
            <a:custGeom>
              <a:avLst/>
              <a:gdLst/>
              <a:ahLst/>
              <a:cxnLst/>
              <a:rect l="l" t="t" r="r" b="b"/>
              <a:pathLst>
                <a:path w="507" h="888" extrusionOk="0">
                  <a:moveTo>
                    <a:pt x="253" y="1"/>
                  </a:moveTo>
                  <a:lnTo>
                    <a:pt x="152" y="26"/>
                  </a:lnTo>
                  <a:lnTo>
                    <a:pt x="76" y="77"/>
                  </a:lnTo>
                  <a:lnTo>
                    <a:pt x="0" y="153"/>
                  </a:lnTo>
                  <a:lnTo>
                    <a:pt x="0" y="254"/>
                  </a:lnTo>
                  <a:lnTo>
                    <a:pt x="0" y="609"/>
                  </a:lnTo>
                  <a:lnTo>
                    <a:pt x="0" y="735"/>
                  </a:lnTo>
                  <a:lnTo>
                    <a:pt x="76" y="811"/>
                  </a:lnTo>
                  <a:lnTo>
                    <a:pt x="152" y="862"/>
                  </a:lnTo>
                  <a:lnTo>
                    <a:pt x="253" y="887"/>
                  </a:lnTo>
                  <a:lnTo>
                    <a:pt x="355" y="862"/>
                  </a:lnTo>
                  <a:lnTo>
                    <a:pt x="431" y="811"/>
                  </a:lnTo>
                  <a:lnTo>
                    <a:pt x="481" y="735"/>
                  </a:lnTo>
                  <a:lnTo>
                    <a:pt x="507" y="609"/>
                  </a:lnTo>
                  <a:lnTo>
                    <a:pt x="507" y="254"/>
                  </a:lnTo>
                  <a:lnTo>
                    <a:pt x="481" y="153"/>
                  </a:lnTo>
                  <a:lnTo>
                    <a:pt x="431" y="77"/>
                  </a:lnTo>
                  <a:lnTo>
                    <a:pt x="355" y="26"/>
                  </a:lnTo>
                  <a:lnTo>
                    <a:pt x="253"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622;p53">
              <a:extLst>
                <a:ext uri="{FF2B5EF4-FFF2-40B4-BE49-F238E27FC236}">
                  <a16:creationId xmlns:a16="http://schemas.microsoft.com/office/drawing/2014/main" id="{BF00755D-CA4A-C0B4-0F68-12EEF8219F71}"/>
                </a:ext>
              </a:extLst>
            </p:cNvPr>
            <p:cNvSpPr/>
            <p:nvPr/>
          </p:nvSpPr>
          <p:spPr>
            <a:xfrm>
              <a:off x="5705425" y="2775150"/>
              <a:ext cx="205800" cy="257100"/>
            </a:xfrm>
            <a:custGeom>
              <a:avLst/>
              <a:gdLst/>
              <a:ahLst/>
              <a:cxnLst/>
              <a:rect l="l" t="t" r="r" b="b"/>
              <a:pathLst>
                <a:path w="8232" h="10284" extrusionOk="0">
                  <a:moveTo>
                    <a:pt x="4584" y="2382"/>
                  </a:moveTo>
                  <a:lnTo>
                    <a:pt x="4762" y="2534"/>
                  </a:lnTo>
                  <a:lnTo>
                    <a:pt x="4964" y="2686"/>
                  </a:lnTo>
                  <a:lnTo>
                    <a:pt x="5192" y="2812"/>
                  </a:lnTo>
                  <a:lnTo>
                    <a:pt x="5395" y="2914"/>
                  </a:lnTo>
                  <a:lnTo>
                    <a:pt x="5800" y="3066"/>
                  </a:lnTo>
                  <a:lnTo>
                    <a:pt x="6129" y="3192"/>
                  </a:lnTo>
                  <a:lnTo>
                    <a:pt x="6180" y="3496"/>
                  </a:lnTo>
                  <a:lnTo>
                    <a:pt x="6180" y="3851"/>
                  </a:lnTo>
                  <a:lnTo>
                    <a:pt x="6180" y="4459"/>
                  </a:lnTo>
                  <a:lnTo>
                    <a:pt x="6155" y="4712"/>
                  </a:lnTo>
                  <a:lnTo>
                    <a:pt x="6129" y="4914"/>
                  </a:lnTo>
                  <a:lnTo>
                    <a:pt x="6079" y="5117"/>
                  </a:lnTo>
                  <a:lnTo>
                    <a:pt x="6028" y="5294"/>
                  </a:lnTo>
                  <a:lnTo>
                    <a:pt x="5927" y="5446"/>
                  </a:lnTo>
                  <a:lnTo>
                    <a:pt x="5800" y="5624"/>
                  </a:lnTo>
                  <a:lnTo>
                    <a:pt x="5598" y="5902"/>
                  </a:lnTo>
                  <a:lnTo>
                    <a:pt x="5395" y="6130"/>
                  </a:lnTo>
                  <a:lnTo>
                    <a:pt x="5192" y="6333"/>
                  </a:lnTo>
                  <a:lnTo>
                    <a:pt x="4964" y="6510"/>
                  </a:lnTo>
                  <a:lnTo>
                    <a:pt x="4736" y="6637"/>
                  </a:lnTo>
                  <a:lnTo>
                    <a:pt x="4534" y="6738"/>
                  </a:lnTo>
                  <a:lnTo>
                    <a:pt x="4331" y="6789"/>
                  </a:lnTo>
                  <a:lnTo>
                    <a:pt x="4129" y="6814"/>
                  </a:lnTo>
                  <a:lnTo>
                    <a:pt x="3926" y="6789"/>
                  </a:lnTo>
                  <a:lnTo>
                    <a:pt x="3698" y="6738"/>
                  </a:lnTo>
                  <a:lnTo>
                    <a:pt x="3495" y="6637"/>
                  </a:lnTo>
                  <a:lnTo>
                    <a:pt x="3293" y="6510"/>
                  </a:lnTo>
                  <a:lnTo>
                    <a:pt x="3065" y="6333"/>
                  </a:lnTo>
                  <a:lnTo>
                    <a:pt x="2862" y="6130"/>
                  </a:lnTo>
                  <a:lnTo>
                    <a:pt x="2634" y="5902"/>
                  </a:lnTo>
                  <a:lnTo>
                    <a:pt x="2432" y="5624"/>
                  </a:lnTo>
                  <a:lnTo>
                    <a:pt x="2305" y="5446"/>
                  </a:lnTo>
                  <a:lnTo>
                    <a:pt x="2229" y="5294"/>
                  </a:lnTo>
                  <a:lnTo>
                    <a:pt x="2153" y="5117"/>
                  </a:lnTo>
                  <a:lnTo>
                    <a:pt x="2128" y="4914"/>
                  </a:lnTo>
                  <a:lnTo>
                    <a:pt x="2077" y="4712"/>
                  </a:lnTo>
                  <a:lnTo>
                    <a:pt x="2077" y="4459"/>
                  </a:lnTo>
                  <a:lnTo>
                    <a:pt x="2052" y="3851"/>
                  </a:lnTo>
                  <a:lnTo>
                    <a:pt x="2077" y="3521"/>
                  </a:lnTo>
                  <a:lnTo>
                    <a:pt x="2102" y="3243"/>
                  </a:lnTo>
                  <a:lnTo>
                    <a:pt x="2609" y="3192"/>
                  </a:lnTo>
                  <a:lnTo>
                    <a:pt x="2913" y="3142"/>
                  </a:lnTo>
                  <a:lnTo>
                    <a:pt x="3242" y="3066"/>
                  </a:lnTo>
                  <a:lnTo>
                    <a:pt x="3597" y="2964"/>
                  </a:lnTo>
                  <a:lnTo>
                    <a:pt x="3951" y="2812"/>
                  </a:lnTo>
                  <a:lnTo>
                    <a:pt x="4280" y="2635"/>
                  </a:lnTo>
                  <a:lnTo>
                    <a:pt x="4432" y="2508"/>
                  </a:lnTo>
                  <a:lnTo>
                    <a:pt x="4584" y="2382"/>
                  </a:lnTo>
                  <a:close/>
                  <a:moveTo>
                    <a:pt x="4154" y="1"/>
                  </a:moveTo>
                  <a:lnTo>
                    <a:pt x="3926" y="26"/>
                  </a:lnTo>
                  <a:lnTo>
                    <a:pt x="3723" y="52"/>
                  </a:lnTo>
                  <a:lnTo>
                    <a:pt x="3521" y="102"/>
                  </a:lnTo>
                  <a:lnTo>
                    <a:pt x="3318" y="153"/>
                  </a:lnTo>
                  <a:lnTo>
                    <a:pt x="3115" y="229"/>
                  </a:lnTo>
                  <a:lnTo>
                    <a:pt x="2938" y="330"/>
                  </a:lnTo>
                  <a:lnTo>
                    <a:pt x="2761" y="457"/>
                  </a:lnTo>
                  <a:lnTo>
                    <a:pt x="2584" y="583"/>
                  </a:lnTo>
                  <a:lnTo>
                    <a:pt x="2406" y="609"/>
                  </a:lnTo>
                  <a:lnTo>
                    <a:pt x="2229" y="634"/>
                  </a:lnTo>
                  <a:lnTo>
                    <a:pt x="2052" y="685"/>
                  </a:lnTo>
                  <a:lnTo>
                    <a:pt x="1900" y="761"/>
                  </a:lnTo>
                  <a:lnTo>
                    <a:pt x="1722" y="837"/>
                  </a:lnTo>
                  <a:lnTo>
                    <a:pt x="1596" y="938"/>
                  </a:lnTo>
                  <a:lnTo>
                    <a:pt x="1444" y="1065"/>
                  </a:lnTo>
                  <a:lnTo>
                    <a:pt x="1317" y="1191"/>
                  </a:lnTo>
                  <a:lnTo>
                    <a:pt x="1216" y="1343"/>
                  </a:lnTo>
                  <a:lnTo>
                    <a:pt x="1114" y="1495"/>
                  </a:lnTo>
                  <a:lnTo>
                    <a:pt x="1038" y="1647"/>
                  </a:lnTo>
                  <a:lnTo>
                    <a:pt x="988" y="1799"/>
                  </a:lnTo>
                  <a:lnTo>
                    <a:pt x="963" y="1951"/>
                  </a:lnTo>
                  <a:lnTo>
                    <a:pt x="937" y="2128"/>
                  </a:lnTo>
                  <a:lnTo>
                    <a:pt x="912" y="2306"/>
                  </a:lnTo>
                  <a:lnTo>
                    <a:pt x="937" y="2458"/>
                  </a:lnTo>
                  <a:lnTo>
                    <a:pt x="811" y="2610"/>
                  </a:lnTo>
                  <a:lnTo>
                    <a:pt x="709" y="2787"/>
                  </a:lnTo>
                  <a:lnTo>
                    <a:pt x="608" y="2964"/>
                  </a:lnTo>
                  <a:lnTo>
                    <a:pt x="532" y="3142"/>
                  </a:lnTo>
                  <a:lnTo>
                    <a:pt x="481" y="3344"/>
                  </a:lnTo>
                  <a:lnTo>
                    <a:pt x="431" y="3547"/>
                  </a:lnTo>
                  <a:lnTo>
                    <a:pt x="405" y="3749"/>
                  </a:lnTo>
                  <a:lnTo>
                    <a:pt x="380" y="3952"/>
                  </a:lnTo>
                  <a:lnTo>
                    <a:pt x="405" y="4231"/>
                  </a:lnTo>
                  <a:lnTo>
                    <a:pt x="456" y="4484"/>
                  </a:lnTo>
                  <a:lnTo>
                    <a:pt x="532" y="4737"/>
                  </a:lnTo>
                  <a:lnTo>
                    <a:pt x="608" y="4990"/>
                  </a:lnTo>
                  <a:lnTo>
                    <a:pt x="507" y="5142"/>
                  </a:lnTo>
                  <a:lnTo>
                    <a:pt x="380" y="5294"/>
                  </a:lnTo>
                  <a:lnTo>
                    <a:pt x="304" y="5472"/>
                  </a:lnTo>
                  <a:lnTo>
                    <a:pt x="228" y="5674"/>
                  </a:lnTo>
                  <a:lnTo>
                    <a:pt x="203" y="5776"/>
                  </a:lnTo>
                  <a:lnTo>
                    <a:pt x="228" y="5852"/>
                  </a:lnTo>
                  <a:lnTo>
                    <a:pt x="279" y="5953"/>
                  </a:lnTo>
                  <a:lnTo>
                    <a:pt x="380" y="6004"/>
                  </a:lnTo>
                  <a:lnTo>
                    <a:pt x="557" y="6004"/>
                  </a:lnTo>
                  <a:lnTo>
                    <a:pt x="659" y="5928"/>
                  </a:lnTo>
                  <a:lnTo>
                    <a:pt x="709" y="5852"/>
                  </a:lnTo>
                  <a:lnTo>
                    <a:pt x="785" y="5674"/>
                  </a:lnTo>
                  <a:lnTo>
                    <a:pt x="861" y="5522"/>
                  </a:lnTo>
                  <a:lnTo>
                    <a:pt x="963" y="5370"/>
                  </a:lnTo>
                  <a:lnTo>
                    <a:pt x="1089" y="5244"/>
                  </a:lnTo>
                  <a:lnTo>
                    <a:pt x="1140" y="5142"/>
                  </a:lnTo>
                  <a:lnTo>
                    <a:pt x="1165" y="5041"/>
                  </a:lnTo>
                  <a:lnTo>
                    <a:pt x="1165" y="4940"/>
                  </a:lnTo>
                  <a:lnTo>
                    <a:pt x="1140" y="4839"/>
                  </a:lnTo>
                  <a:lnTo>
                    <a:pt x="1038" y="4636"/>
                  </a:lnTo>
                  <a:lnTo>
                    <a:pt x="963" y="4433"/>
                  </a:lnTo>
                  <a:lnTo>
                    <a:pt x="937" y="4205"/>
                  </a:lnTo>
                  <a:lnTo>
                    <a:pt x="912" y="3952"/>
                  </a:lnTo>
                  <a:lnTo>
                    <a:pt x="912" y="3800"/>
                  </a:lnTo>
                  <a:lnTo>
                    <a:pt x="937" y="3623"/>
                  </a:lnTo>
                  <a:lnTo>
                    <a:pt x="988" y="3471"/>
                  </a:lnTo>
                  <a:lnTo>
                    <a:pt x="1038" y="3294"/>
                  </a:lnTo>
                  <a:lnTo>
                    <a:pt x="1089" y="3142"/>
                  </a:lnTo>
                  <a:lnTo>
                    <a:pt x="1190" y="3015"/>
                  </a:lnTo>
                  <a:lnTo>
                    <a:pt x="1266" y="2863"/>
                  </a:lnTo>
                  <a:lnTo>
                    <a:pt x="1368" y="2762"/>
                  </a:lnTo>
                  <a:lnTo>
                    <a:pt x="1418" y="2686"/>
                  </a:lnTo>
                  <a:lnTo>
                    <a:pt x="1444" y="2610"/>
                  </a:lnTo>
                  <a:lnTo>
                    <a:pt x="1469" y="2534"/>
                  </a:lnTo>
                  <a:lnTo>
                    <a:pt x="1469" y="2458"/>
                  </a:lnTo>
                  <a:lnTo>
                    <a:pt x="1444" y="2230"/>
                  </a:lnTo>
                  <a:lnTo>
                    <a:pt x="1494" y="1976"/>
                  </a:lnTo>
                  <a:lnTo>
                    <a:pt x="1570" y="1749"/>
                  </a:lnTo>
                  <a:lnTo>
                    <a:pt x="1722" y="1546"/>
                  </a:lnTo>
                  <a:lnTo>
                    <a:pt x="1925" y="1343"/>
                  </a:lnTo>
                  <a:lnTo>
                    <a:pt x="2153" y="1217"/>
                  </a:lnTo>
                  <a:lnTo>
                    <a:pt x="2381" y="1141"/>
                  </a:lnTo>
                  <a:lnTo>
                    <a:pt x="2533" y="1115"/>
                  </a:lnTo>
                  <a:lnTo>
                    <a:pt x="2659" y="1115"/>
                  </a:lnTo>
                  <a:lnTo>
                    <a:pt x="2786" y="1090"/>
                  </a:lnTo>
                  <a:lnTo>
                    <a:pt x="2887" y="1014"/>
                  </a:lnTo>
                  <a:lnTo>
                    <a:pt x="3014" y="913"/>
                  </a:lnTo>
                  <a:lnTo>
                    <a:pt x="3166" y="811"/>
                  </a:lnTo>
                  <a:lnTo>
                    <a:pt x="3318" y="735"/>
                  </a:lnTo>
                  <a:lnTo>
                    <a:pt x="3470" y="659"/>
                  </a:lnTo>
                  <a:lnTo>
                    <a:pt x="3622" y="609"/>
                  </a:lnTo>
                  <a:lnTo>
                    <a:pt x="3799" y="558"/>
                  </a:lnTo>
                  <a:lnTo>
                    <a:pt x="3977" y="533"/>
                  </a:lnTo>
                  <a:lnTo>
                    <a:pt x="4331" y="533"/>
                  </a:lnTo>
                  <a:lnTo>
                    <a:pt x="4508" y="558"/>
                  </a:lnTo>
                  <a:lnTo>
                    <a:pt x="4660" y="609"/>
                  </a:lnTo>
                  <a:lnTo>
                    <a:pt x="4838" y="659"/>
                  </a:lnTo>
                  <a:lnTo>
                    <a:pt x="4990" y="735"/>
                  </a:lnTo>
                  <a:lnTo>
                    <a:pt x="5142" y="811"/>
                  </a:lnTo>
                  <a:lnTo>
                    <a:pt x="5268" y="913"/>
                  </a:lnTo>
                  <a:lnTo>
                    <a:pt x="5420" y="1014"/>
                  </a:lnTo>
                  <a:lnTo>
                    <a:pt x="5522" y="1090"/>
                  </a:lnTo>
                  <a:lnTo>
                    <a:pt x="5648" y="1115"/>
                  </a:lnTo>
                  <a:lnTo>
                    <a:pt x="5876" y="1141"/>
                  </a:lnTo>
                  <a:lnTo>
                    <a:pt x="6104" y="1191"/>
                  </a:lnTo>
                  <a:lnTo>
                    <a:pt x="6332" y="1293"/>
                  </a:lnTo>
                  <a:lnTo>
                    <a:pt x="6509" y="1445"/>
                  </a:lnTo>
                  <a:lnTo>
                    <a:pt x="6661" y="1622"/>
                  </a:lnTo>
                  <a:lnTo>
                    <a:pt x="6763" y="1824"/>
                  </a:lnTo>
                  <a:lnTo>
                    <a:pt x="6839" y="2027"/>
                  </a:lnTo>
                  <a:lnTo>
                    <a:pt x="6864" y="2280"/>
                  </a:lnTo>
                  <a:lnTo>
                    <a:pt x="6839" y="2458"/>
                  </a:lnTo>
                  <a:lnTo>
                    <a:pt x="6839" y="2534"/>
                  </a:lnTo>
                  <a:lnTo>
                    <a:pt x="6839" y="2610"/>
                  </a:lnTo>
                  <a:lnTo>
                    <a:pt x="6889" y="2686"/>
                  </a:lnTo>
                  <a:lnTo>
                    <a:pt x="6940" y="2762"/>
                  </a:lnTo>
                  <a:lnTo>
                    <a:pt x="7041" y="2863"/>
                  </a:lnTo>
                  <a:lnTo>
                    <a:pt x="7117" y="3015"/>
                  </a:lnTo>
                  <a:lnTo>
                    <a:pt x="7193" y="3142"/>
                  </a:lnTo>
                  <a:lnTo>
                    <a:pt x="7269" y="3294"/>
                  </a:lnTo>
                  <a:lnTo>
                    <a:pt x="7320" y="3471"/>
                  </a:lnTo>
                  <a:lnTo>
                    <a:pt x="7345" y="3623"/>
                  </a:lnTo>
                  <a:lnTo>
                    <a:pt x="7370" y="3800"/>
                  </a:lnTo>
                  <a:lnTo>
                    <a:pt x="7396" y="3952"/>
                  </a:lnTo>
                  <a:lnTo>
                    <a:pt x="7370" y="4205"/>
                  </a:lnTo>
                  <a:lnTo>
                    <a:pt x="7320" y="4433"/>
                  </a:lnTo>
                  <a:lnTo>
                    <a:pt x="7269" y="4636"/>
                  </a:lnTo>
                  <a:lnTo>
                    <a:pt x="7168" y="4839"/>
                  </a:lnTo>
                  <a:lnTo>
                    <a:pt x="7143" y="4940"/>
                  </a:lnTo>
                  <a:lnTo>
                    <a:pt x="7117" y="5041"/>
                  </a:lnTo>
                  <a:lnTo>
                    <a:pt x="7168" y="5142"/>
                  </a:lnTo>
                  <a:lnTo>
                    <a:pt x="7219" y="5244"/>
                  </a:lnTo>
                  <a:lnTo>
                    <a:pt x="7345" y="5396"/>
                  </a:lnTo>
                  <a:lnTo>
                    <a:pt x="7472" y="5598"/>
                  </a:lnTo>
                  <a:lnTo>
                    <a:pt x="7573" y="5852"/>
                  </a:lnTo>
                  <a:lnTo>
                    <a:pt x="7649" y="6130"/>
                  </a:lnTo>
                  <a:lnTo>
                    <a:pt x="7674" y="6409"/>
                  </a:lnTo>
                  <a:lnTo>
                    <a:pt x="7649" y="6738"/>
                  </a:lnTo>
                  <a:lnTo>
                    <a:pt x="7573" y="7042"/>
                  </a:lnTo>
                  <a:lnTo>
                    <a:pt x="7472" y="7321"/>
                  </a:lnTo>
                  <a:lnTo>
                    <a:pt x="7345" y="7599"/>
                  </a:lnTo>
                  <a:lnTo>
                    <a:pt x="7168" y="7827"/>
                  </a:lnTo>
                  <a:lnTo>
                    <a:pt x="6940" y="7751"/>
                  </a:lnTo>
                  <a:lnTo>
                    <a:pt x="5522" y="7346"/>
                  </a:lnTo>
                  <a:lnTo>
                    <a:pt x="5446" y="6789"/>
                  </a:lnTo>
                  <a:lnTo>
                    <a:pt x="5648" y="6611"/>
                  </a:lnTo>
                  <a:lnTo>
                    <a:pt x="5851" y="6409"/>
                  </a:lnTo>
                  <a:lnTo>
                    <a:pt x="6053" y="6181"/>
                  </a:lnTo>
                  <a:lnTo>
                    <a:pt x="6231" y="5953"/>
                  </a:lnTo>
                  <a:lnTo>
                    <a:pt x="6383" y="5725"/>
                  </a:lnTo>
                  <a:lnTo>
                    <a:pt x="6509" y="5497"/>
                  </a:lnTo>
                  <a:lnTo>
                    <a:pt x="6585" y="5269"/>
                  </a:lnTo>
                  <a:lnTo>
                    <a:pt x="6636" y="5041"/>
                  </a:lnTo>
                  <a:lnTo>
                    <a:pt x="6687" y="4788"/>
                  </a:lnTo>
                  <a:lnTo>
                    <a:pt x="6687" y="4509"/>
                  </a:lnTo>
                  <a:lnTo>
                    <a:pt x="6712" y="3851"/>
                  </a:lnTo>
                  <a:lnTo>
                    <a:pt x="6687" y="3369"/>
                  </a:lnTo>
                  <a:lnTo>
                    <a:pt x="6611" y="2914"/>
                  </a:lnTo>
                  <a:lnTo>
                    <a:pt x="6585" y="2838"/>
                  </a:lnTo>
                  <a:lnTo>
                    <a:pt x="6535" y="2787"/>
                  </a:lnTo>
                  <a:lnTo>
                    <a:pt x="6484" y="2736"/>
                  </a:lnTo>
                  <a:lnTo>
                    <a:pt x="6433" y="2711"/>
                  </a:lnTo>
                  <a:lnTo>
                    <a:pt x="6079" y="2610"/>
                  </a:lnTo>
                  <a:lnTo>
                    <a:pt x="5598" y="2432"/>
                  </a:lnTo>
                  <a:lnTo>
                    <a:pt x="5344" y="2306"/>
                  </a:lnTo>
                  <a:lnTo>
                    <a:pt x="5142" y="2179"/>
                  </a:lnTo>
                  <a:lnTo>
                    <a:pt x="4939" y="2027"/>
                  </a:lnTo>
                  <a:lnTo>
                    <a:pt x="4812" y="1850"/>
                  </a:lnTo>
                  <a:lnTo>
                    <a:pt x="4787" y="1799"/>
                  </a:lnTo>
                  <a:lnTo>
                    <a:pt x="4736" y="1774"/>
                  </a:lnTo>
                  <a:lnTo>
                    <a:pt x="4660" y="1749"/>
                  </a:lnTo>
                  <a:lnTo>
                    <a:pt x="4610" y="1723"/>
                  </a:lnTo>
                  <a:lnTo>
                    <a:pt x="4534" y="1749"/>
                  </a:lnTo>
                  <a:lnTo>
                    <a:pt x="4483" y="1749"/>
                  </a:lnTo>
                  <a:lnTo>
                    <a:pt x="4432" y="1799"/>
                  </a:lnTo>
                  <a:lnTo>
                    <a:pt x="4382" y="1824"/>
                  </a:lnTo>
                  <a:lnTo>
                    <a:pt x="4230" y="2002"/>
                  </a:lnTo>
                  <a:lnTo>
                    <a:pt x="4078" y="2128"/>
                  </a:lnTo>
                  <a:lnTo>
                    <a:pt x="3901" y="2255"/>
                  </a:lnTo>
                  <a:lnTo>
                    <a:pt x="3698" y="2356"/>
                  </a:lnTo>
                  <a:lnTo>
                    <a:pt x="3495" y="2458"/>
                  </a:lnTo>
                  <a:lnTo>
                    <a:pt x="3293" y="2508"/>
                  </a:lnTo>
                  <a:lnTo>
                    <a:pt x="2887" y="2610"/>
                  </a:lnTo>
                  <a:lnTo>
                    <a:pt x="2508" y="2686"/>
                  </a:lnTo>
                  <a:lnTo>
                    <a:pt x="2204" y="2711"/>
                  </a:lnTo>
                  <a:lnTo>
                    <a:pt x="1900" y="2711"/>
                  </a:lnTo>
                  <a:lnTo>
                    <a:pt x="1798" y="2736"/>
                  </a:lnTo>
                  <a:lnTo>
                    <a:pt x="1722" y="2762"/>
                  </a:lnTo>
                  <a:lnTo>
                    <a:pt x="1672" y="2838"/>
                  </a:lnTo>
                  <a:lnTo>
                    <a:pt x="1621" y="2914"/>
                  </a:lnTo>
                  <a:lnTo>
                    <a:pt x="1570" y="3369"/>
                  </a:lnTo>
                  <a:lnTo>
                    <a:pt x="1545" y="3851"/>
                  </a:lnTo>
                  <a:lnTo>
                    <a:pt x="1545" y="4509"/>
                  </a:lnTo>
                  <a:lnTo>
                    <a:pt x="1570" y="4788"/>
                  </a:lnTo>
                  <a:lnTo>
                    <a:pt x="1596" y="5041"/>
                  </a:lnTo>
                  <a:lnTo>
                    <a:pt x="1672" y="5269"/>
                  </a:lnTo>
                  <a:lnTo>
                    <a:pt x="1748" y="5497"/>
                  </a:lnTo>
                  <a:lnTo>
                    <a:pt x="1849" y="5725"/>
                  </a:lnTo>
                  <a:lnTo>
                    <a:pt x="2001" y="5953"/>
                  </a:lnTo>
                  <a:lnTo>
                    <a:pt x="2204" y="6181"/>
                  </a:lnTo>
                  <a:lnTo>
                    <a:pt x="2381" y="6409"/>
                  </a:lnTo>
                  <a:lnTo>
                    <a:pt x="2584" y="6611"/>
                  </a:lnTo>
                  <a:lnTo>
                    <a:pt x="2786" y="6789"/>
                  </a:lnTo>
                  <a:lnTo>
                    <a:pt x="2735" y="7346"/>
                  </a:lnTo>
                  <a:lnTo>
                    <a:pt x="1317" y="7751"/>
                  </a:lnTo>
                  <a:lnTo>
                    <a:pt x="1089" y="7827"/>
                  </a:lnTo>
                  <a:lnTo>
                    <a:pt x="963" y="7625"/>
                  </a:lnTo>
                  <a:lnTo>
                    <a:pt x="836" y="7397"/>
                  </a:lnTo>
                  <a:lnTo>
                    <a:pt x="735" y="7169"/>
                  </a:lnTo>
                  <a:lnTo>
                    <a:pt x="633" y="6915"/>
                  </a:lnTo>
                  <a:lnTo>
                    <a:pt x="583" y="6814"/>
                  </a:lnTo>
                  <a:lnTo>
                    <a:pt x="507" y="6738"/>
                  </a:lnTo>
                  <a:lnTo>
                    <a:pt x="431" y="6713"/>
                  </a:lnTo>
                  <a:lnTo>
                    <a:pt x="329" y="6713"/>
                  </a:lnTo>
                  <a:lnTo>
                    <a:pt x="228" y="6763"/>
                  </a:lnTo>
                  <a:lnTo>
                    <a:pt x="152" y="6839"/>
                  </a:lnTo>
                  <a:lnTo>
                    <a:pt x="127" y="6941"/>
                  </a:lnTo>
                  <a:lnTo>
                    <a:pt x="127" y="7042"/>
                  </a:lnTo>
                  <a:lnTo>
                    <a:pt x="228" y="7321"/>
                  </a:lnTo>
                  <a:lnTo>
                    <a:pt x="355" y="7625"/>
                  </a:lnTo>
                  <a:lnTo>
                    <a:pt x="507" y="7878"/>
                  </a:lnTo>
                  <a:lnTo>
                    <a:pt x="659" y="8131"/>
                  </a:lnTo>
                  <a:lnTo>
                    <a:pt x="481" y="8308"/>
                  </a:lnTo>
                  <a:lnTo>
                    <a:pt x="355" y="8536"/>
                  </a:lnTo>
                  <a:lnTo>
                    <a:pt x="253" y="8764"/>
                  </a:lnTo>
                  <a:lnTo>
                    <a:pt x="177" y="9018"/>
                  </a:lnTo>
                  <a:lnTo>
                    <a:pt x="0" y="9980"/>
                  </a:lnTo>
                  <a:lnTo>
                    <a:pt x="25" y="10081"/>
                  </a:lnTo>
                  <a:lnTo>
                    <a:pt x="51" y="10183"/>
                  </a:lnTo>
                  <a:lnTo>
                    <a:pt x="127" y="10233"/>
                  </a:lnTo>
                  <a:lnTo>
                    <a:pt x="228" y="10284"/>
                  </a:lnTo>
                  <a:lnTo>
                    <a:pt x="304" y="10284"/>
                  </a:lnTo>
                  <a:lnTo>
                    <a:pt x="405" y="10233"/>
                  </a:lnTo>
                  <a:lnTo>
                    <a:pt x="481" y="10183"/>
                  </a:lnTo>
                  <a:lnTo>
                    <a:pt x="532" y="10056"/>
                  </a:lnTo>
                  <a:lnTo>
                    <a:pt x="684" y="9119"/>
                  </a:lnTo>
                  <a:lnTo>
                    <a:pt x="735" y="8967"/>
                  </a:lnTo>
                  <a:lnTo>
                    <a:pt x="785" y="8815"/>
                  </a:lnTo>
                  <a:lnTo>
                    <a:pt x="861" y="8688"/>
                  </a:lnTo>
                  <a:lnTo>
                    <a:pt x="963" y="8562"/>
                  </a:lnTo>
                  <a:lnTo>
                    <a:pt x="1064" y="8460"/>
                  </a:lnTo>
                  <a:lnTo>
                    <a:pt x="1165" y="8384"/>
                  </a:lnTo>
                  <a:lnTo>
                    <a:pt x="1317" y="8308"/>
                  </a:lnTo>
                  <a:lnTo>
                    <a:pt x="1444" y="8258"/>
                  </a:lnTo>
                  <a:lnTo>
                    <a:pt x="1950" y="8106"/>
                  </a:lnTo>
                  <a:lnTo>
                    <a:pt x="2153" y="8334"/>
                  </a:lnTo>
                  <a:lnTo>
                    <a:pt x="2381" y="8536"/>
                  </a:lnTo>
                  <a:lnTo>
                    <a:pt x="2634" y="8714"/>
                  </a:lnTo>
                  <a:lnTo>
                    <a:pt x="2887" y="8866"/>
                  </a:lnTo>
                  <a:lnTo>
                    <a:pt x="3166" y="8967"/>
                  </a:lnTo>
                  <a:lnTo>
                    <a:pt x="3445" y="9068"/>
                  </a:lnTo>
                  <a:lnTo>
                    <a:pt x="3749" y="9119"/>
                  </a:lnTo>
                  <a:lnTo>
                    <a:pt x="4078" y="9144"/>
                  </a:lnTo>
                  <a:lnTo>
                    <a:pt x="4154" y="9119"/>
                  </a:lnTo>
                  <a:lnTo>
                    <a:pt x="4230" y="9068"/>
                  </a:lnTo>
                  <a:lnTo>
                    <a:pt x="4306" y="8992"/>
                  </a:lnTo>
                  <a:lnTo>
                    <a:pt x="4331" y="8891"/>
                  </a:lnTo>
                  <a:lnTo>
                    <a:pt x="4306" y="8790"/>
                  </a:lnTo>
                  <a:lnTo>
                    <a:pt x="4255" y="8688"/>
                  </a:lnTo>
                  <a:lnTo>
                    <a:pt x="4179" y="8638"/>
                  </a:lnTo>
                  <a:lnTo>
                    <a:pt x="4078" y="8612"/>
                  </a:lnTo>
                  <a:lnTo>
                    <a:pt x="3850" y="8612"/>
                  </a:lnTo>
                  <a:lnTo>
                    <a:pt x="3647" y="8562"/>
                  </a:lnTo>
                  <a:lnTo>
                    <a:pt x="3419" y="8511"/>
                  </a:lnTo>
                  <a:lnTo>
                    <a:pt x="3217" y="8435"/>
                  </a:lnTo>
                  <a:lnTo>
                    <a:pt x="3039" y="8334"/>
                  </a:lnTo>
                  <a:lnTo>
                    <a:pt x="2837" y="8232"/>
                  </a:lnTo>
                  <a:lnTo>
                    <a:pt x="2659" y="8106"/>
                  </a:lnTo>
                  <a:lnTo>
                    <a:pt x="2508" y="7954"/>
                  </a:lnTo>
                  <a:lnTo>
                    <a:pt x="2913" y="7827"/>
                  </a:lnTo>
                  <a:lnTo>
                    <a:pt x="3039" y="7777"/>
                  </a:lnTo>
                  <a:lnTo>
                    <a:pt x="3141" y="7701"/>
                  </a:lnTo>
                  <a:lnTo>
                    <a:pt x="3217" y="7599"/>
                  </a:lnTo>
                  <a:lnTo>
                    <a:pt x="3242" y="7473"/>
                  </a:lnTo>
                  <a:lnTo>
                    <a:pt x="3293" y="7118"/>
                  </a:lnTo>
                  <a:lnTo>
                    <a:pt x="3495" y="7219"/>
                  </a:lnTo>
                  <a:lnTo>
                    <a:pt x="3698" y="7270"/>
                  </a:lnTo>
                  <a:lnTo>
                    <a:pt x="3926" y="7321"/>
                  </a:lnTo>
                  <a:lnTo>
                    <a:pt x="4129" y="7346"/>
                  </a:lnTo>
                  <a:lnTo>
                    <a:pt x="4331" y="7321"/>
                  </a:lnTo>
                  <a:lnTo>
                    <a:pt x="4534" y="7270"/>
                  </a:lnTo>
                  <a:lnTo>
                    <a:pt x="4762" y="7219"/>
                  </a:lnTo>
                  <a:lnTo>
                    <a:pt x="4964" y="7118"/>
                  </a:lnTo>
                  <a:lnTo>
                    <a:pt x="4990" y="7447"/>
                  </a:lnTo>
                  <a:lnTo>
                    <a:pt x="5040" y="7574"/>
                  </a:lnTo>
                  <a:lnTo>
                    <a:pt x="5091" y="7675"/>
                  </a:lnTo>
                  <a:lnTo>
                    <a:pt x="5192" y="7777"/>
                  </a:lnTo>
                  <a:lnTo>
                    <a:pt x="5319" y="7827"/>
                  </a:lnTo>
                  <a:lnTo>
                    <a:pt x="5749" y="7954"/>
                  </a:lnTo>
                  <a:lnTo>
                    <a:pt x="5471" y="8182"/>
                  </a:lnTo>
                  <a:lnTo>
                    <a:pt x="5319" y="8283"/>
                  </a:lnTo>
                  <a:lnTo>
                    <a:pt x="5142" y="8384"/>
                  </a:lnTo>
                  <a:lnTo>
                    <a:pt x="5066" y="8435"/>
                  </a:lnTo>
                  <a:lnTo>
                    <a:pt x="5015" y="8536"/>
                  </a:lnTo>
                  <a:lnTo>
                    <a:pt x="4990" y="8638"/>
                  </a:lnTo>
                  <a:lnTo>
                    <a:pt x="5015" y="8739"/>
                  </a:lnTo>
                  <a:lnTo>
                    <a:pt x="5091" y="8790"/>
                  </a:lnTo>
                  <a:lnTo>
                    <a:pt x="5167" y="8866"/>
                  </a:lnTo>
                  <a:lnTo>
                    <a:pt x="5268" y="8866"/>
                  </a:lnTo>
                  <a:lnTo>
                    <a:pt x="5370" y="8840"/>
                  </a:lnTo>
                  <a:lnTo>
                    <a:pt x="5648" y="8714"/>
                  </a:lnTo>
                  <a:lnTo>
                    <a:pt x="5876" y="8536"/>
                  </a:lnTo>
                  <a:lnTo>
                    <a:pt x="6104" y="8334"/>
                  </a:lnTo>
                  <a:lnTo>
                    <a:pt x="6307" y="8106"/>
                  </a:lnTo>
                  <a:lnTo>
                    <a:pt x="6788" y="8258"/>
                  </a:lnTo>
                  <a:lnTo>
                    <a:pt x="6940" y="8308"/>
                  </a:lnTo>
                  <a:lnTo>
                    <a:pt x="7067" y="8384"/>
                  </a:lnTo>
                  <a:lnTo>
                    <a:pt x="7193" y="8460"/>
                  </a:lnTo>
                  <a:lnTo>
                    <a:pt x="7295" y="8562"/>
                  </a:lnTo>
                  <a:lnTo>
                    <a:pt x="7396" y="8688"/>
                  </a:lnTo>
                  <a:lnTo>
                    <a:pt x="7472" y="8815"/>
                  </a:lnTo>
                  <a:lnTo>
                    <a:pt x="7522" y="8967"/>
                  </a:lnTo>
                  <a:lnTo>
                    <a:pt x="7548" y="9119"/>
                  </a:lnTo>
                  <a:lnTo>
                    <a:pt x="7725" y="10056"/>
                  </a:lnTo>
                  <a:lnTo>
                    <a:pt x="7750" y="10132"/>
                  </a:lnTo>
                  <a:lnTo>
                    <a:pt x="7826" y="10208"/>
                  </a:lnTo>
                  <a:lnTo>
                    <a:pt x="7902" y="10259"/>
                  </a:lnTo>
                  <a:lnTo>
                    <a:pt x="8029" y="10284"/>
                  </a:lnTo>
                  <a:lnTo>
                    <a:pt x="8130" y="10233"/>
                  </a:lnTo>
                  <a:lnTo>
                    <a:pt x="8181" y="10183"/>
                  </a:lnTo>
                  <a:lnTo>
                    <a:pt x="8232" y="10081"/>
                  </a:lnTo>
                  <a:lnTo>
                    <a:pt x="8232" y="9980"/>
                  </a:lnTo>
                  <a:lnTo>
                    <a:pt x="8080" y="9018"/>
                  </a:lnTo>
                  <a:lnTo>
                    <a:pt x="8004" y="8764"/>
                  </a:lnTo>
                  <a:lnTo>
                    <a:pt x="7902" y="8536"/>
                  </a:lnTo>
                  <a:lnTo>
                    <a:pt x="7776" y="8334"/>
                  </a:lnTo>
                  <a:lnTo>
                    <a:pt x="7598" y="8131"/>
                  </a:lnTo>
                  <a:lnTo>
                    <a:pt x="7826" y="7827"/>
                  </a:lnTo>
                  <a:lnTo>
                    <a:pt x="7978" y="7498"/>
                  </a:lnTo>
                  <a:lnTo>
                    <a:pt x="8105" y="7143"/>
                  </a:lnTo>
                  <a:lnTo>
                    <a:pt x="8181" y="6763"/>
                  </a:lnTo>
                  <a:lnTo>
                    <a:pt x="8181" y="6384"/>
                  </a:lnTo>
                  <a:lnTo>
                    <a:pt x="8156" y="6004"/>
                  </a:lnTo>
                  <a:lnTo>
                    <a:pt x="8080" y="5649"/>
                  </a:lnTo>
                  <a:lnTo>
                    <a:pt x="8004" y="5497"/>
                  </a:lnTo>
                  <a:lnTo>
                    <a:pt x="7928" y="5320"/>
                  </a:lnTo>
                  <a:lnTo>
                    <a:pt x="7826" y="5142"/>
                  </a:lnTo>
                  <a:lnTo>
                    <a:pt x="7674" y="4990"/>
                  </a:lnTo>
                  <a:lnTo>
                    <a:pt x="7776" y="4737"/>
                  </a:lnTo>
                  <a:lnTo>
                    <a:pt x="7852" y="4484"/>
                  </a:lnTo>
                  <a:lnTo>
                    <a:pt x="7902" y="4231"/>
                  </a:lnTo>
                  <a:lnTo>
                    <a:pt x="7902" y="3952"/>
                  </a:lnTo>
                  <a:lnTo>
                    <a:pt x="7902" y="3749"/>
                  </a:lnTo>
                  <a:lnTo>
                    <a:pt x="7877" y="3547"/>
                  </a:lnTo>
                  <a:lnTo>
                    <a:pt x="7826" y="3344"/>
                  </a:lnTo>
                  <a:lnTo>
                    <a:pt x="7776" y="3142"/>
                  </a:lnTo>
                  <a:lnTo>
                    <a:pt x="7700" y="2964"/>
                  </a:lnTo>
                  <a:lnTo>
                    <a:pt x="7598" y="2787"/>
                  </a:lnTo>
                  <a:lnTo>
                    <a:pt x="7497" y="2610"/>
                  </a:lnTo>
                  <a:lnTo>
                    <a:pt x="7370" y="2458"/>
                  </a:lnTo>
                  <a:lnTo>
                    <a:pt x="7370" y="2280"/>
                  </a:lnTo>
                  <a:lnTo>
                    <a:pt x="7370" y="2103"/>
                  </a:lnTo>
                  <a:lnTo>
                    <a:pt x="7345" y="1926"/>
                  </a:lnTo>
                  <a:lnTo>
                    <a:pt x="7295" y="1774"/>
                  </a:lnTo>
                  <a:lnTo>
                    <a:pt x="7244" y="1622"/>
                  </a:lnTo>
                  <a:lnTo>
                    <a:pt x="7168" y="1495"/>
                  </a:lnTo>
                  <a:lnTo>
                    <a:pt x="7092" y="1343"/>
                  </a:lnTo>
                  <a:lnTo>
                    <a:pt x="6889" y="1090"/>
                  </a:lnTo>
                  <a:lnTo>
                    <a:pt x="6636" y="887"/>
                  </a:lnTo>
                  <a:lnTo>
                    <a:pt x="6509" y="811"/>
                  </a:lnTo>
                  <a:lnTo>
                    <a:pt x="6357" y="735"/>
                  </a:lnTo>
                  <a:lnTo>
                    <a:pt x="6205" y="685"/>
                  </a:lnTo>
                  <a:lnTo>
                    <a:pt x="6053" y="634"/>
                  </a:lnTo>
                  <a:lnTo>
                    <a:pt x="5876" y="609"/>
                  </a:lnTo>
                  <a:lnTo>
                    <a:pt x="5724" y="583"/>
                  </a:lnTo>
                  <a:lnTo>
                    <a:pt x="5547" y="457"/>
                  </a:lnTo>
                  <a:lnTo>
                    <a:pt x="5370" y="330"/>
                  </a:lnTo>
                  <a:lnTo>
                    <a:pt x="5192" y="229"/>
                  </a:lnTo>
                  <a:lnTo>
                    <a:pt x="4990" y="153"/>
                  </a:lnTo>
                  <a:lnTo>
                    <a:pt x="4787" y="102"/>
                  </a:lnTo>
                  <a:lnTo>
                    <a:pt x="4584" y="52"/>
                  </a:lnTo>
                  <a:lnTo>
                    <a:pt x="4382" y="26"/>
                  </a:lnTo>
                  <a:lnTo>
                    <a:pt x="415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623;p53">
              <a:extLst>
                <a:ext uri="{FF2B5EF4-FFF2-40B4-BE49-F238E27FC236}">
                  <a16:creationId xmlns:a16="http://schemas.microsoft.com/office/drawing/2014/main" id="{C1E017EE-253F-3B2F-C0C8-52B130A8803A}"/>
                </a:ext>
              </a:extLst>
            </p:cNvPr>
            <p:cNvSpPr/>
            <p:nvPr/>
          </p:nvSpPr>
          <p:spPr>
            <a:xfrm>
              <a:off x="5825725" y="2860000"/>
              <a:ext cx="13325" cy="22200"/>
            </a:xfrm>
            <a:custGeom>
              <a:avLst/>
              <a:gdLst/>
              <a:ahLst/>
              <a:cxnLst/>
              <a:rect l="l" t="t" r="r" b="b"/>
              <a:pathLst>
                <a:path w="533" h="888" extrusionOk="0">
                  <a:moveTo>
                    <a:pt x="254" y="1"/>
                  </a:moveTo>
                  <a:lnTo>
                    <a:pt x="152" y="26"/>
                  </a:lnTo>
                  <a:lnTo>
                    <a:pt x="76" y="77"/>
                  </a:lnTo>
                  <a:lnTo>
                    <a:pt x="26" y="153"/>
                  </a:lnTo>
                  <a:lnTo>
                    <a:pt x="0" y="254"/>
                  </a:lnTo>
                  <a:lnTo>
                    <a:pt x="0" y="609"/>
                  </a:lnTo>
                  <a:lnTo>
                    <a:pt x="26" y="735"/>
                  </a:lnTo>
                  <a:lnTo>
                    <a:pt x="76" y="811"/>
                  </a:lnTo>
                  <a:lnTo>
                    <a:pt x="152" y="862"/>
                  </a:lnTo>
                  <a:lnTo>
                    <a:pt x="254" y="887"/>
                  </a:lnTo>
                  <a:lnTo>
                    <a:pt x="355" y="862"/>
                  </a:lnTo>
                  <a:lnTo>
                    <a:pt x="456" y="811"/>
                  </a:lnTo>
                  <a:lnTo>
                    <a:pt x="507" y="735"/>
                  </a:lnTo>
                  <a:lnTo>
                    <a:pt x="532" y="609"/>
                  </a:lnTo>
                  <a:lnTo>
                    <a:pt x="532" y="254"/>
                  </a:lnTo>
                  <a:lnTo>
                    <a:pt x="507" y="153"/>
                  </a:lnTo>
                  <a:lnTo>
                    <a:pt x="456"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624;p53">
              <a:extLst>
                <a:ext uri="{FF2B5EF4-FFF2-40B4-BE49-F238E27FC236}">
                  <a16:creationId xmlns:a16="http://schemas.microsoft.com/office/drawing/2014/main" id="{9B193C09-EE90-FD0E-93D4-92E2A4EC474B}"/>
                </a:ext>
              </a:extLst>
            </p:cNvPr>
            <p:cNvSpPr/>
            <p:nvPr/>
          </p:nvSpPr>
          <p:spPr>
            <a:xfrm>
              <a:off x="5778225" y="2860000"/>
              <a:ext cx="12700" cy="22200"/>
            </a:xfrm>
            <a:custGeom>
              <a:avLst/>
              <a:gdLst/>
              <a:ahLst/>
              <a:cxnLst/>
              <a:rect l="l" t="t" r="r" b="b"/>
              <a:pathLst>
                <a:path w="508"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31" y="811"/>
                  </a:lnTo>
                  <a:lnTo>
                    <a:pt x="507" y="735"/>
                  </a:lnTo>
                  <a:lnTo>
                    <a:pt x="507" y="609"/>
                  </a:lnTo>
                  <a:lnTo>
                    <a:pt x="507" y="254"/>
                  </a:lnTo>
                  <a:lnTo>
                    <a:pt x="507" y="153"/>
                  </a:lnTo>
                  <a:lnTo>
                    <a:pt x="431"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625;p53">
              <a:extLst>
                <a:ext uri="{FF2B5EF4-FFF2-40B4-BE49-F238E27FC236}">
                  <a16:creationId xmlns:a16="http://schemas.microsoft.com/office/drawing/2014/main" id="{7FA02A98-7EAE-91A8-7CE8-27844F183E1F}"/>
                </a:ext>
              </a:extLst>
            </p:cNvPr>
            <p:cNvSpPr/>
            <p:nvPr/>
          </p:nvSpPr>
          <p:spPr>
            <a:xfrm>
              <a:off x="5697825" y="2634600"/>
              <a:ext cx="127300" cy="131725"/>
            </a:xfrm>
            <a:custGeom>
              <a:avLst/>
              <a:gdLst/>
              <a:ahLst/>
              <a:cxnLst/>
              <a:rect l="l" t="t" r="r" b="b"/>
              <a:pathLst>
                <a:path w="5092" h="5269" extrusionOk="0">
                  <a:moveTo>
                    <a:pt x="4382" y="532"/>
                  </a:moveTo>
                  <a:lnTo>
                    <a:pt x="4458" y="557"/>
                  </a:lnTo>
                  <a:lnTo>
                    <a:pt x="4508" y="583"/>
                  </a:lnTo>
                  <a:lnTo>
                    <a:pt x="4559" y="659"/>
                  </a:lnTo>
                  <a:lnTo>
                    <a:pt x="4559" y="735"/>
                  </a:lnTo>
                  <a:lnTo>
                    <a:pt x="4559" y="3597"/>
                  </a:lnTo>
                  <a:lnTo>
                    <a:pt x="4559" y="3673"/>
                  </a:lnTo>
                  <a:lnTo>
                    <a:pt x="4508" y="3723"/>
                  </a:lnTo>
                  <a:lnTo>
                    <a:pt x="4458" y="3774"/>
                  </a:lnTo>
                  <a:lnTo>
                    <a:pt x="4002" y="3774"/>
                  </a:lnTo>
                  <a:lnTo>
                    <a:pt x="3901" y="3799"/>
                  </a:lnTo>
                  <a:lnTo>
                    <a:pt x="3774" y="3825"/>
                  </a:lnTo>
                  <a:lnTo>
                    <a:pt x="3698" y="3875"/>
                  </a:lnTo>
                  <a:lnTo>
                    <a:pt x="3597" y="3951"/>
                  </a:lnTo>
                  <a:lnTo>
                    <a:pt x="3546" y="4027"/>
                  </a:lnTo>
                  <a:lnTo>
                    <a:pt x="3495" y="4129"/>
                  </a:lnTo>
                  <a:lnTo>
                    <a:pt x="3445" y="4230"/>
                  </a:lnTo>
                  <a:lnTo>
                    <a:pt x="3445" y="4356"/>
                  </a:lnTo>
                  <a:lnTo>
                    <a:pt x="3445" y="4660"/>
                  </a:lnTo>
                  <a:lnTo>
                    <a:pt x="2381" y="3875"/>
                  </a:lnTo>
                  <a:lnTo>
                    <a:pt x="2229" y="3799"/>
                  </a:lnTo>
                  <a:lnTo>
                    <a:pt x="2052" y="3774"/>
                  </a:lnTo>
                  <a:lnTo>
                    <a:pt x="633" y="3774"/>
                  </a:lnTo>
                  <a:lnTo>
                    <a:pt x="583" y="3723"/>
                  </a:lnTo>
                  <a:lnTo>
                    <a:pt x="532" y="3673"/>
                  </a:lnTo>
                  <a:lnTo>
                    <a:pt x="532" y="3597"/>
                  </a:lnTo>
                  <a:lnTo>
                    <a:pt x="532" y="735"/>
                  </a:lnTo>
                  <a:lnTo>
                    <a:pt x="532" y="659"/>
                  </a:lnTo>
                  <a:lnTo>
                    <a:pt x="583" y="583"/>
                  </a:lnTo>
                  <a:lnTo>
                    <a:pt x="633" y="557"/>
                  </a:lnTo>
                  <a:lnTo>
                    <a:pt x="709" y="532"/>
                  </a:lnTo>
                  <a:close/>
                  <a:moveTo>
                    <a:pt x="709" y="0"/>
                  </a:moveTo>
                  <a:lnTo>
                    <a:pt x="583" y="25"/>
                  </a:lnTo>
                  <a:lnTo>
                    <a:pt x="431" y="76"/>
                  </a:lnTo>
                  <a:lnTo>
                    <a:pt x="329" y="127"/>
                  </a:lnTo>
                  <a:lnTo>
                    <a:pt x="203" y="228"/>
                  </a:lnTo>
                  <a:lnTo>
                    <a:pt x="127" y="329"/>
                  </a:lnTo>
                  <a:lnTo>
                    <a:pt x="51" y="456"/>
                  </a:lnTo>
                  <a:lnTo>
                    <a:pt x="25" y="583"/>
                  </a:lnTo>
                  <a:lnTo>
                    <a:pt x="0" y="735"/>
                  </a:lnTo>
                  <a:lnTo>
                    <a:pt x="0" y="3597"/>
                  </a:lnTo>
                  <a:lnTo>
                    <a:pt x="25" y="3723"/>
                  </a:lnTo>
                  <a:lnTo>
                    <a:pt x="51" y="3875"/>
                  </a:lnTo>
                  <a:lnTo>
                    <a:pt x="127" y="3977"/>
                  </a:lnTo>
                  <a:lnTo>
                    <a:pt x="203" y="4103"/>
                  </a:lnTo>
                  <a:lnTo>
                    <a:pt x="329" y="4179"/>
                  </a:lnTo>
                  <a:lnTo>
                    <a:pt x="431" y="4255"/>
                  </a:lnTo>
                  <a:lnTo>
                    <a:pt x="583" y="4281"/>
                  </a:lnTo>
                  <a:lnTo>
                    <a:pt x="709" y="4306"/>
                  </a:lnTo>
                  <a:lnTo>
                    <a:pt x="2077" y="4306"/>
                  </a:lnTo>
                  <a:lnTo>
                    <a:pt x="3318" y="5192"/>
                  </a:lnTo>
                  <a:lnTo>
                    <a:pt x="3394" y="5243"/>
                  </a:lnTo>
                  <a:lnTo>
                    <a:pt x="3470" y="5268"/>
                  </a:lnTo>
                  <a:lnTo>
                    <a:pt x="3597" y="5268"/>
                  </a:lnTo>
                  <a:lnTo>
                    <a:pt x="3749" y="5243"/>
                  </a:lnTo>
                  <a:lnTo>
                    <a:pt x="3825" y="5167"/>
                  </a:lnTo>
                  <a:lnTo>
                    <a:pt x="3901" y="5091"/>
                  </a:lnTo>
                  <a:lnTo>
                    <a:pt x="3951" y="4990"/>
                  </a:lnTo>
                  <a:lnTo>
                    <a:pt x="3951" y="4863"/>
                  </a:lnTo>
                  <a:lnTo>
                    <a:pt x="3951" y="4356"/>
                  </a:lnTo>
                  <a:lnTo>
                    <a:pt x="3977" y="4306"/>
                  </a:lnTo>
                  <a:lnTo>
                    <a:pt x="4382" y="4306"/>
                  </a:lnTo>
                  <a:lnTo>
                    <a:pt x="4508" y="4281"/>
                  </a:lnTo>
                  <a:lnTo>
                    <a:pt x="4660" y="4255"/>
                  </a:lnTo>
                  <a:lnTo>
                    <a:pt x="4762" y="4179"/>
                  </a:lnTo>
                  <a:lnTo>
                    <a:pt x="4888" y="4103"/>
                  </a:lnTo>
                  <a:lnTo>
                    <a:pt x="4964" y="3977"/>
                  </a:lnTo>
                  <a:lnTo>
                    <a:pt x="5040" y="3875"/>
                  </a:lnTo>
                  <a:lnTo>
                    <a:pt x="5066" y="3723"/>
                  </a:lnTo>
                  <a:lnTo>
                    <a:pt x="5091" y="3597"/>
                  </a:lnTo>
                  <a:lnTo>
                    <a:pt x="5091" y="735"/>
                  </a:lnTo>
                  <a:lnTo>
                    <a:pt x="5066" y="583"/>
                  </a:lnTo>
                  <a:lnTo>
                    <a:pt x="5040" y="456"/>
                  </a:lnTo>
                  <a:lnTo>
                    <a:pt x="4964" y="329"/>
                  </a:lnTo>
                  <a:lnTo>
                    <a:pt x="4888" y="228"/>
                  </a:lnTo>
                  <a:lnTo>
                    <a:pt x="4762" y="127"/>
                  </a:lnTo>
                  <a:lnTo>
                    <a:pt x="4660" y="76"/>
                  </a:lnTo>
                  <a:lnTo>
                    <a:pt x="4508" y="25"/>
                  </a:lnTo>
                  <a:lnTo>
                    <a:pt x="4382"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626;p53">
              <a:extLst>
                <a:ext uri="{FF2B5EF4-FFF2-40B4-BE49-F238E27FC236}">
                  <a16:creationId xmlns:a16="http://schemas.microsoft.com/office/drawing/2014/main" id="{055DDB95-5329-9EE1-9A5B-D01C7CEE6EB4}"/>
                </a:ext>
              </a:extLst>
            </p:cNvPr>
            <p:cNvSpPr/>
            <p:nvPr/>
          </p:nvSpPr>
          <p:spPr>
            <a:xfrm>
              <a:off x="5732000" y="2657375"/>
              <a:ext cx="58925" cy="62100"/>
            </a:xfrm>
            <a:custGeom>
              <a:avLst/>
              <a:gdLst/>
              <a:ahLst/>
              <a:cxnLst/>
              <a:rect l="l" t="t" r="r" b="b"/>
              <a:pathLst>
                <a:path w="2357" h="2484" extrusionOk="0">
                  <a:moveTo>
                    <a:pt x="1318" y="913"/>
                  </a:moveTo>
                  <a:lnTo>
                    <a:pt x="1267" y="1090"/>
                  </a:lnTo>
                  <a:lnTo>
                    <a:pt x="1166" y="1217"/>
                  </a:lnTo>
                  <a:lnTo>
                    <a:pt x="1090" y="1090"/>
                  </a:lnTo>
                  <a:lnTo>
                    <a:pt x="1039" y="913"/>
                  </a:lnTo>
                  <a:close/>
                  <a:moveTo>
                    <a:pt x="1166" y="1"/>
                  </a:moveTo>
                  <a:lnTo>
                    <a:pt x="1065" y="26"/>
                  </a:lnTo>
                  <a:lnTo>
                    <a:pt x="989" y="77"/>
                  </a:lnTo>
                  <a:lnTo>
                    <a:pt x="938" y="153"/>
                  </a:lnTo>
                  <a:lnTo>
                    <a:pt x="913" y="254"/>
                  </a:lnTo>
                  <a:lnTo>
                    <a:pt x="913" y="406"/>
                  </a:lnTo>
                  <a:lnTo>
                    <a:pt x="254" y="406"/>
                  </a:lnTo>
                  <a:lnTo>
                    <a:pt x="153" y="431"/>
                  </a:lnTo>
                  <a:lnTo>
                    <a:pt x="77" y="482"/>
                  </a:lnTo>
                  <a:lnTo>
                    <a:pt x="26" y="558"/>
                  </a:lnTo>
                  <a:lnTo>
                    <a:pt x="1" y="659"/>
                  </a:lnTo>
                  <a:lnTo>
                    <a:pt x="26" y="761"/>
                  </a:lnTo>
                  <a:lnTo>
                    <a:pt x="77" y="837"/>
                  </a:lnTo>
                  <a:lnTo>
                    <a:pt x="153" y="913"/>
                  </a:lnTo>
                  <a:lnTo>
                    <a:pt x="482" y="913"/>
                  </a:lnTo>
                  <a:lnTo>
                    <a:pt x="533" y="1115"/>
                  </a:lnTo>
                  <a:lnTo>
                    <a:pt x="634" y="1293"/>
                  </a:lnTo>
                  <a:lnTo>
                    <a:pt x="710" y="1470"/>
                  </a:lnTo>
                  <a:lnTo>
                    <a:pt x="811" y="1647"/>
                  </a:lnTo>
                  <a:lnTo>
                    <a:pt x="634" y="1774"/>
                  </a:lnTo>
                  <a:lnTo>
                    <a:pt x="406" y="1900"/>
                  </a:lnTo>
                  <a:lnTo>
                    <a:pt x="203" y="2002"/>
                  </a:lnTo>
                  <a:lnTo>
                    <a:pt x="127" y="2052"/>
                  </a:lnTo>
                  <a:lnTo>
                    <a:pt x="77" y="2128"/>
                  </a:lnTo>
                  <a:lnTo>
                    <a:pt x="51" y="2230"/>
                  </a:lnTo>
                  <a:lnTo>
                    <a:pt x="77" y="2331"/>
                  </a:lnTo>
                  <a:lnTo>
                    <a:pt x="127" y="2407"/>
                  </a:lnTo>
                  <a:lnTo>
                    <a:pt x="178" y="2458"/>
                  </a:lnTo>
                  <a:lnTo>
                    <a:pt x="254" y="2483"/>
                  </a:lnTo>
                  <a:lnTo>
                    <a:pt x="305" y="2483"/>
                  </a:lnTo>
                  <a:lnTo>
                    <a:pt x="431" y="2458"/>
                  </a:lnTo>
                  <a:lnTo>
                    <a:pt x="634" y="2382"/>
                  </a:lnTo>
                  <a:lnTo>
                    <a:pt x="913" y="2230"/>
                  </a:lnTo>
                  <a:lnTo>
                    <a:pt x="1166" y="2027"/>
                  </a:lnTo>
                  <a:lnTo>
                    <a:pt x="1445" y="2230"/>
                  </a:lnTo>
                  <a:lnTo>
                    <a:pt x="1723" y="2382"/>
                  </a:lnTo>
                  <a:lnTo>
                    <a:pt x="1926" y="2458"/>
                  </a:lnTo>
                  <a:lnTo>
                    <a:pt x="2027" y="2483"/>
                  </a:lnTo>
                  <a:lnTo>
                    <a:pt x="2103" y="2483"/>
                  </a:lnTo>
                  <a:lnTo>
                    <a:pt x="2179" y="2458"/>
                  </a:lnTo>
                  <a:lnTo>
                    <a:pt x="2230" y="2407"/>
                  </a:lnTo>
                  <a:lnTo>
                    <a:pt x="2280" y="2331"/>
                  </a:lnTo>
                  <a:lnTo>
                    <a:pt x="2306" y="2230"/>
                  </a:lnTo>
                  <a:lnTo>
                    <a:pt x="2280" y="2128"/>
                  </a:lnTo>
                  <a:lnTo>
                    <a:pt x="2230" y="2052"/>
                  </a:lnTo>
                  <a:lnTo>
                    <a:pt x="2154" y="2002"/>
                  </a:lnTo>
                  <a:lnTo>
                    <a:pt x="1951" y="1900"/>
                  </a:lnTo>
                  <a:lnTo>
                    <a:pt x="1723" y="1774"/>
                  </a:lnTo>
                  <a:lnTo>
                    <a:pt x="1521" y="1647"/>
                  </a:lnTo>
                  <a:lnTo>
                    <a:pt x="1647" y="1470"/>
                  </a:lnTo>
                  <a:lnTo>
                    <a:pt x="1723" y="1293"/>
                  </a:lnTo>
                  <a:lnTo>
                    <a:pt x="1799" y="1115"/>
                  </a:lnTo>
                  <a:lnTo>
                    <a:pt x="1875" y="913"/>
                  </a:lnTo>
                  <a:lnTo>
                    <a:pt x="2179" y="913"/>
                  </a:lnTo>
                  <a:lnTo>
                    <a:pt x="2280" y="837"/>
                  </a:lnTo>
                  <a:lnTo>
                    <a:pt x="2331" y="761"/>
                  </a:lnTo>
                  <a:lnTo>
                    <a:pt x="2356" y="659"/>
                  </a:lnTo>
                  <a:lnTo>
                    <a:pt x="2331" y="558"/>
                  </a:lnTo>
                  <a:lnTo>
                    <a:pt x="2280" y="482"/>
                  </a:lnTo>
                  <a:lnTo>
                    <a:pt x="2179" y="431"/>
                  </a:lnTo>
                  <a:lnTo>
                    <a:pt x="2078" y="406"/>
                  </a:lnTo>
                  <a:lnTo>
                    <a:pt x="1445" y="406"/>
                  </a:lnTo>
                  <a:lnTo>
                    <a:pt x="1445" y="254"/>
                  </a:lnTo>
                  <a:lnTo>
                    <a:pt x="1419" y="153"/>
                  </a:lnTo>
                  <a:lnTo>
                    <a:pt x="1369" y="77"/>
                  </a:lnTo>
                  <a:lnTo>
                    <a:pt x="1267" y="26"/>
                  </a:lnTo>
                  <a:lnTo>
                    <a:pt x="1166"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627;p53">
              <a:extLst>
                <a:ext uri="{FF2B5EF4-FFF2-40B4-BE49-F238E27FC236}">
                  <a16:creationId xmlns:a16="http://schemas.microsoft.com/office/drawing/2014/main" id="{2E5529D8-CBE3-832D-17FC-A45ABBCEBA99}"/>
                </a:ext>
              </a:extLst>
            </p:cNvPr>
            <p:cNvSpPr/>
            <p:nvPr/>
          </p:nvSpPr>
          <p:spPr>
            <a:xfrm>
              <a:off x="5550925" y="2634600"/>
              <a:ext cx="127275" cy="131725"/>
            </a:xfrm>
            <a:custGeom>
              <a:avLst/>
              <a:gdLst/>
              <a:ahLst/>
              <a:cxnLst/>
              <a:rect l="l" t="t" r="r" b="b"/>
              <a:pathLst>
                <a:path w="5091" h="5269" extrusionOk="0">
                  <a:moveTo>
                    <a:pt x="735" y="0"/>
                  </a:moveTo>
                  <a:lnTo>
                    <a:pt x="583" y="25"/>
                  </a:lnTo>
                  <a:lnTo>
                    <a:pt x="456" y="76"/>
                  </a:lnTo>
                  <a:lnTo>
                    <a:pt x="329" y="127"/>
                  </a:lnTo>
                  <a:lnTo>
                    <a:pt x="228" y="228"/>
                  </a:lnTo>
                  <a:lnTo>
                    <a:pt x="127" y="329"/>
                  </a:lnTo>
                  <a:lnTo>
                    <a:pt x="76" y="456"/>
                  </a:lnTo>
                  <a:lnTo>
                    <a:pt x="25" y="583"/>
                  </a:lnTo>
                  <a:lnTo>
                    <a:pt x="0" y="735"/>
                  </a:lnTo>
                  <a:lnTo>
                    <a:pt x="0" y="1368"/>
                  </a:lnTo>
                  <a:lnTo>
                    <a:pt x="25" y="1469"/>
                  </a:lnTo>
                  <a:lnTo>
                    <a:pt x="76" y="1570"/>
                  </a:lnTo>
                  <a:lnTo>
                    <a:pt x="177" y="1621"/>
                  </a:lnTo>
                  <a:lnTo>
                    <a:pt x="279" y="1646"/>
                  </a:lnTo>
                  <a:lnTo>
                    <a:pt x="380" y="1621"/>
                  </a:lnTo>
                  <a:lnTo>
                    <a:pt x="456" y="1570"/>
                  </a:lnTo>
                  <a:lnTo>
                    <a:pt x="507" y="1469"/>
                  </a:lnTo>
                  <a:lnTo>
                    <a:pt x="532" y="1368"/>
                  </a:lnTo>
                  <a:lnTo>
                    <a:pt x="532" y="735"/>
                  </a:lnTo>
                  <a:lnTo>
                    <a:pt x="557" y="659"/>
                  </a:lnTo>
                  <a:lnTo>
                    <a:pt x="583" y="583"/>
                  </a:lnTo>
                  <a:lnTo>
                    <a:pt x="659" y="557"/>
                  </a:lnTo>
                  <a:lnTo>
                    <a:pt x="735" y="532"/>
                  </a:lnTo>
                  <a:lnTo>
                    <a:pt x="4382" y="532"/>
                  </a:lnTo>
                  <a:lnTo>
                    <a:pt x="4458" y="557"/>
                  </a:lnTo>
                  <a:lnTo>
                    <a:pt x="4508" y="583"/>
                  </a:lnTo>
                  <a:lnTo>
                    <a:pt x="4559" y="659"/>
                  </a:lnTo>
                  <a:lnTo>
                    <a:pt x="4584" y="735"/>
                  </a:lnTo>
                  <a:lnTo>
                    <a:pt x="4584" y="3597"/>
                  </a:lnTo>
                  <a:lnTo>
                    <a:pt x="4559" y="3673"/>
                  </a:lnTo>
                  <a:lnTo>
                    <a:pt x="4508" y="3723"/>
                  </a:lnTo>
                  <a:lnTo>
                    <a:pt x="4458" y="3774"/>
                  </a:lnTo>
                  <a:lnTo>
                    <a:pt x="3065" y="3774"/>
                  </a:lnTo>
                  <a:lnTo>
                    <a:pt x="2887" y="3799"/>
                  </a:lnTo>
                  <a:lnTo>
                    <a:pt x="2710" y="3875"/>
                  </a:lnTo>
                  <a:lnTo>
                    <a:pt x="1672" y="4660"/>
                  </a:lnTo>
                  <a:lnTo>
                    <a:pt x="1672" y="4356"/>
                  </a:lnTo>
                  <a:lnTo>
                    <a:pt x="1646" y="4230"/>
                  </a:lnTo>
                  <a:lnTo>
                    <a:pt x="1621" y="4129"/>
                  </a:lnTo>
                  <a:lnTo>
                    <a:pt x="1570" y="4027"/>
                  </a:lnTo>
                  <a:lnTo>
                    <a:pt x="1494" y="3951"/>
                  </a:lnTo>
                  <a:lnTo>
                    <a:pt x="1418" y="3875"/>
                  </a:lnTo>
                  <a:lnTo>
                    <a:pt x="1317" y="3825"/>
                  </a:lnTo>
                  <a:lnTo>
                    <a:pt x="1216" y="3799"/>
                  </a:lnTo>
                  <a:lnTo>
                    <a:pt x="1089" y="3774"/>
                  </a:lnTo>
                  <a:lnTo>
                    <a:pt x="659" y="3774"/>
                  </a:lnTo>
                  <a:lnTo>
                    <a:pt x="583" y="3723"/>
                  </a:lnTo>
                  <a:lnTo>
                    <a:pt x="557" y="3673"/>
                  </a:lnTo>
                  <a:lnTo>
                    <a:pt x="532" y="3597"/>
                  </a:lnTo>
                  <a:lnTo>
                    <a:pt x="532" y="2660"/>
                  </a:lnTo>
                  <a:lnTo>
                    <a:pt x="507" y="2533"/>
                  </a:lnTo>
                  <a:lnTo>
                    <a:pt x="456" y="2457"/>
                  </a:lnTo>
                  <a:lnTo>
                    <a:pt x="380" y="2406"/>
                  </a:lnTo>
                  <a:lnTo>
                    <a:pt x="279" y="2381"/>
                  </a:lnTo>
                  <a:lnTo>
                    <a:pt x="177" y="2406"/>
                  </a:lnTo>
                  <a:lnTo>
                    <a:pt x="76" y="2457"/>
                  </a:lnTo>
                  <a:lnTo>
                    <a:pt x="25" y="2533"/>
                  </a:lnTo>
                  <a:lnTo>
                    <a:pt x="0" y="2660"/>
                  </a:lnTo>
                  <a:lnTo>
                    <a:pt x="0" y="3597"/>
                  </a:lnTo>
                  <a:lnTo>
                    <a:pt x="25" y="3723"/>
                  </a:lnTo>
                  <a:lnTo>
                    <a:pt x="76" y="3875"/>
                  </a:lnTo>
                  <a:lnTo>
                    <a:pt x="127" y="3977"/>
                  </a:lnTo>
                  <a:lnTo>
                    <a:pt x="228" y="4103"/>
                  </a:lnTo>
                  <a:lnTo>
                    <a:pt x="329" y="4179"/>
                  </a:lnTo>
                  <a:lnTo>
                    <a:pt x="456" y="4255"/>
                  </a:lnTo>
                  <a:lnTo>
                    <a:pt x="583" y="4281"/>
                  </a:lnTo>
                  <a:lnTo>
                    <a:pt x="735" y="4306"/>
                  </a:lnTo>
                  <a:lnTo>
                    <a:pt x="1114" y="4306"/>
                  </a:lnTo>
                  <a:lnTo>
                    <a:pt x="1140" y="4356"/>
                  </a:lnTo>
                  <a:lnTo>
                    <a:pt x="1140" y="4863"/>
                  </a:lnTo>
                  <a:lnTo>
                    <a:pt x="1165" y="4990"/>
                  </a:lnTo>
                  <a:lnTo>
                    <a:pt x="1190" y="5091"/>
                  </a:lnTo>
                  <a:lnTo>
                    <a:pt x="1266" y="5167"/>
                  </a:lnTo>
                  <a:lnTo>
                    <a:pt x="1368" y="5243"/>
                  </a:lnTo>
                  <a:lnTo>
                    <a:pt x="1444" y="5268"/>
                  </a:lnTo>
                  <a:lnTo>
                    <a:pt x="1672" y="5268"/>
                  </a:lnTo>
                  <a:lnTo>
                    <a:pt x="1798" y="5192"/>
                  </a:lnTo>
                  <a:lnTo>
                    <a:pt x="3039" y="4306"/>
                  </a:lnTo>
                  <a:lnTo>
                    <a:pt x="4382" y="4306"/>
                  </a:lnTo>
                  <a:lnTo>
                    <a:pt x="4534" y="4281"/>
                  </a:lnTo>
                  <a:lnTo>
                    <a:pt x="4660" y="4255"/>
                  </a:lnTo>
                  <a:lnTo>
                    <a:pt x="4787" y="4179"/>
                  </a:lnTo>
                  <a:lnTo>
                    <a:pt x="4888" y="4103"/>
                  </a:lnTo>
                  <a:lnTo>
                    <a:pt x="4990" y="3977"/>
                  </a:lnTo>
                  <a:lnTo>
                    <a:pt x="5040" y="3875"/>
                  </a:lnTo>
                  <a:lnTo>
                    <a:pt x="5091" y="3723"/>
                  </a:lnTo>
                  <a:lnTo>
                    <a:pt x="5091" y="3597"/>
                  </a:lnTo>
                  <a:lnTo>
                    <a:pt x="5091" y="735"/>
                  </a:lnTo>
                  <a:lnTo>
                    <a:pt x="5091" y="583"/>
                  </a:lnTo>
                  <a:lnTo>
                    <a:pt x="5040" y="456"/>
                  </a:lnTo>
                  <a:lnTo>
                    <a:pt x="4990" y="329"/>
                  </a:lnTo>
                  <a:lnTo>
                    <a:pt x="4888" y="228"/>
                  </a:lnTo>
                  <a:lnTo>
                    <a:pt x="4787" y="127"/>
                  </a:lnTo>
                  <a:lnTo>
                    <a:pt x="4660" y="76"/>
                  </a:lnTo>
                  <a:lnTo>
                    <a:pt x="4534" y="25"/>
                  </a:lnTo>
                  <a:lnTo>
                    <a:pt x="4382"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628;p53">
              <a:extLst>
                <a:ext uri="{FF2B5EF4-FFF2-40B4-BE49-F238E27FC236}">
                  <a16:creationId xmlns:a16="http://schemas.microsoft.com/office/drawing/2014/main" id="{AF3091B5-DCC4-F2FB-50B1-D747CEF35AD5}"/>
                </a:ext>
              </a:extLst>
            </p:cNvPr>
            <p:cNvSpPr/>
            <p:nvPr/>
          </p:nvSpPr>
          <p:spPr>
            <a:xfrm>
              <a:off x="5588900" y="2657375"/>
              <a:ext cx="51950" cy="62100"/>
            </a:xfrm>
            <a:custGeom>
              <a:avLst/>
              <a:gdLst/>
              <a:ahLst/>
              <a:cxnLst/>
              <a:rect l="l" t="t" r="r" b="b"/>
              <a:pathLst>
                <a:path w="2078" h="2484" extrusionOk="0">
                  <a:moveTo>
                    <a:pt x="1039" y="913"/>
                  </a:moveTo>
                  <a:lnTo>
                    <a:pt x="1242" y="1495"/>
                  </a:lnTo>
                  <a:lnTo>
                    <a:pt x="811" y="1495"/>
                  </a:lnTo>
                  <a:lnTo>
                    <a:pt x="1039" y="913"/>
                  </a:lnTo>
                  <a:close/>
                  <a:moveTo>
                    <a:pt x="938" y="1"/>
                  </a:moveTo>
                  <a:lnTo>
                    <a:pt x="862" y="52"/>
                  </a:lnTo>
                  <a:lnTo>
                    <a:pt x="786" y="102"/>
                  </a:lnTo>
                  <a:lnTo>
                    <a:pt x="761" y="178"/>
                  </a:lnTo>
                  <a:lnTo>
                    <a:pt x="735" y="204"/>
                  </a:lnTo>
                  <a:lnTo>
                    <a:pt x="1" y="2128"/>
                  </a:lnTo>
                  <a:lnTo>
                    <a:pt x="1" y="2255"/>
                  </a:lnTo>
                  <a:lnTo>
                    <a:pt x="26" y="2331"/>
                  </a:lnTo>
                  <a:lnTo>
                    <a:pt x="77" y="2432"/>
                  </a:lnTo>
                  <a:lnTo>
                    <a:pt x="153" y="2483"/>
                  </a:lnTo>
                  <a:lnTo>
                    <a:pt x="330" y="2483"/>
                  </a:lnTo>
                  <a:lnTo>
                    <a:pt x="406" y="2458"/>
                  </a:lnTo>
                  <a:lnTo>
                    <a:pt x="457" y="2407"/>
                  </a:lnTo>
                  <a:lnTo>
                    <a:pt x="507" y="2331"/>
                  </a:lnTo>
                  <a:lnTo>
                    <a:pt x="609" y="2002"/>
                  </a:lnTo>
                  <a:lnTo>
                    <a:pt x="1444" y="2002"/>
                  </a:lnTo>
                  <a:lnTo>
                    <a:pt x="1571" y="2331"/>
                  </a:lnTo>
                  <a:lnTo>
                    <a:pt x="1622" y="2407"/>
                  </a:lnTo>
                  <a:lnTo>
                    <a:pt x="1698" y="2483"/>
                  </a:lnTo>
                  <a:lnTo>
                    <a:pt x="1900" y="2483"/>
                  </a:lnTo>
                  <a:lnTo>
                    <a:pt x="2002" y="2432"/>
                  </a:lnTo>
                  <a:lnTo>
                    <a:pt x="2052" y="2331"/>
                  </a:lnTo>
                  <a:lnTo>
                    <a:pt x="2078" y="2230"/>
                  </a:lnTo>
                  <a:lnTo>
                    <a:pt x="2052" y="2128"/>
                  </a:lnTo>
                  <a:lnTo>
                    <a:pt x="1318" y="204"/>
                  </a:lnTo>
                  <a:lnTo>
                    <a:pt x="1318" y="178"/>
                  </a:lnTo>
                  <a:lnTo>
                    <a:pt x="1267" y="102"/>
                  </a:lnTo>
                  <a:lnTo>
                    <a:pt x="1216" y="52"/>
                  </a:lnTo>
                  <a:lnTo>
                    <a:pt x="1115"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629;p53">
              <a:extLst>
                <a:ext uri="{FF2B5EF4-FFF2-40B4-BE49-F238E27FC236}">
                  <a16:creationId xmlns:a16="http://schemas.microsoft.com/office/drawing/2014/main" id="{F38DC4C9-596B-74FF-7B57-20A912D23E8E}"/>
                </a:ext>
              </a:extLst>
            </p:cNvPr>
            <p:cNvSpPr/>
            <p:nvPr/>
          </p:nvSpPr>
          <p:spPr>
            <a:xfrm>
              <a:off x="5547750" y="2904325"/>
              <a:ext cx="39925" cy="17125"/>
            </a:xfrm>
            <a:custGeom>
              <a:avLst/>
              <a:gdLst/>
              <a:ahLst/>
              <a:cxnLst/>
              <a:rect l="l" t="t" r="r" b="b"/>
              <a:pathLst>
                <a:path w="1597" h="685" extrusionOk="0">
                  <a:moveTo>
                    <a:pt x="203" y="1"/>
                  </a:moveTo>
                  <a:lnTo>
                    <a:pt x="102" y="26"/>
                  </a:lnTo>
                  <a:lnTo>
                    <a:pt x="26" y="102"/>
                  </a:lnTo>
                  <a:lnTo>
                    <a:pt x="0" y="203"/>
                  </a:lnTo>
                  <a:lnTo>
                    <a:pt x="0" y="305"/>
                  </a:lnTo>
                  <a:lnTo>
                    <a:pt x="51" y="406"/>
                  </a:lnTo>
                  <a:lnTo>
                    <a:pt x="152" y="507"/>
                  </a:lnTo>
                  <a:lnTo>
                    <a:pt x="304" y="583"/>
                  </a:lnTo>
                  <a:lnTo>
                    <a:pt x="532" y="659"/>
                  </a:lnTo>
                  <a:lnTo>
                    <a:pt x="811" y="685"/>
                  </a:lnTo>
                  <a:lnTo>
                    <a:pt x="1064" y="659"/>
                  </a:lnTo>
                  <a:lnTo>
                    <a:pt x="1292" y="583"/>
                  </a:lnTo>
                  <a:lnTo>
                    <a:pt x="1444" y="507"/>
                  </a:lnTo>
                  <a:lnTo>
                    <a:pt x="1545" y="406"/>
                  </a:lnTo>
                  <a:lnTo>
                    <a:pt x="1596" y="305"/>
                  </a:lnTo>
                  <a:lnTo>
                    <a:pt x="1596" y="203"/>
                  </a:lnTo>
                  <a:lnTo>
                    <a:pt x="1571" y="102"/>
                  </a:lnTo>
                  <a:lnTo>
                    <a:pt x="1495" y="26"/>
                  </a:lnTo>
                  <a:lnTo>
                    <a:pt x="1393" y="1"/>
                  </a:lnTo>
                  <a:lnTo>
                    <a:pt x="1292" y="1"/>
                  </a:lnTo>
                  <a:lnTo>
                    <a:pt x="1216" y="26"/>
                  </a:lnTo>
                  <a:lnTo>
                    <a:pt x="1140" y="77"/>
                  </a:lnTo>
                  <a:lnTo>
                    <a:pt x="1039" y="127"/>
                  </a:lnTo>
                  <a:lnTo>
                    <a:pt x="938" y="153"/>
                  </a:lnTo>
                  <a:lnTo>
                    <a:pt x="659" y="153"/>
                  </a:lnTo>
                  <a:lnTo>
                    <a:pt x="558" y="127"/>
                  </a:lnTo>
                  <a:lnTo>
                    <a:pt x="456" y="77"/>
                  </a:lnTo>
                  <a:lnTo>
                    <a:pt x="380" y="26"/>
                  </a:lnTo>
                  <a:lnTo>
                    <a:pt x="30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630;p53">
              <a:extLst>
                <a:ext uri="{FF2B5EF4-FFF2-40B4-BE49-F238E27FC236}">
                  <a16:creationId xmlns:a16="http://schemas.microsoft.com/office/drawing/2014/main" id="{741759D3-8F7A-DCB9-27CC-9DB079023EEB}"/>
                </a:ext>
              </a:extLst>
            </p:cNvPr>
            <p:cNvSpPr/>
            <p:nvPr/>
          </p:nvSpPr>
          <p:spPr>
            <a:xfrm>
              <a:off x="5790250" y="2904325"/>
              <a:ext cx="39925" cy="17125"/>
            </a:xfrm>
            <a:custGeom>
              <a:avLst/>
              <a:gdLst/>
              <a:ahLst/>
              <a:cxnLst/>
              <a:rect l="l" t="t" r="r" b="b"/>
              <a:pathLst>
                <a:path w="1597" h="685" extrusionOk="0">
                  <a:moveTo>
                    <a:pt x="204" y="1"/>
                  </a:moveTo>
                  <a:lnTo>
                    <a:pt x="102" y="26"/>
                  </a:lnTo>
                  <a:lnTo>
                    <a:pt x="26" y="102"/>
                  </a:lnTo>
                  <a:lnTo>
                    <a:pt x="1" y="203"/>
                  </a:lnTo>
                  <a:lnTo>
                    <a:pt x="1" y="305"/>
                  </a:lnTo>
                  <a:lnTo>
                    <a:pt x="52" y="406"/>
                  </a:lnTo>
                  <a:lnTo>
                    <a:pt x="153" y="507"/>
                  </a:lnTo>
                  <a:lnTo>
                    <a:pt x="305" y="583"/>
                  </a:lnTo>
                  <a:lnTo>
                    <a:pt x="533" y="659"/>
                  </a:lnTo>
                  <a:lnTo>
                    <a:pt x="811" y="685"/>
                  </a:lnTo>
                  <a:lnTo>
                    <a:pt x="1065" y="659"/>
                  </a:lnTo>
                  <a:lnTo>
                    <a:pt x="1293" y="583"/>
                  </a:lnTo>
                  <a:lnTo>
                    <a:pt x="1445" y="507"/>
                  </a:lnTo>
                  <a:lnTo>
                    <a:pt x="1546" y="406"/>
                  </a:lnTo>
                  <a:lnTo>
                    <a:pt x="1597" y="305"/>
                  </a:lnTo>
                  <a:lnTo>
                    <a:pt x="1597" y="203"/>
                  </a:lnTo>
                  <a:lnTo>
                    <a:pt x="1571" y="102"/>
                  </a:lnTo>
                  <a:lnTo>
                    <a:pt x="1495" y="26"/>
                  </a:lnTo>
                  <a:lnTo>
                    <a:pt x="1394" y="1"/>
                  </a:lnTo>
                  <a:lnTo>
                    <a:pt x="1293" y="1"/>
                  </a:lnTo>
                  <a:lnTo>
                    <a:pt x="1217" y="26"/>
                  </a:lnTo>
                  <a:lnTo>
                    <a:pt x="1141" y="77"/>
                  </a:lnTo>
                  <a:lnTo>
                    <a:pt x="1039" y="127"/>
                  </a:lnTo>
                  <a:lnTo>
                    <a:pt x="938" y="153"/>
                  </a:lnTo>
                  <a:lnTo>
                    <a:pt x="660" y="153"/>
                  </a:lnTo>
                  <a:lnTo>
                    <a:pt x="558" y="127"/>
                  </a:lnTo>
                  <a:lnTo>
                    <a:pt x="457" y="77"/>
                  </a:lnTo>
                  <a:lnTo>
                    <a:pt x="381" y="26"/>
                  </a:lnTo>
                  <a:lnTo>
                    <a:pt x="305"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 name="Google Shape;3631;p53">
            <a:extLst>
              <a:ext uri="{FF2B5EF4-FFF2-40B4-BE49-F238E27FC236}">
                <a16:creationId xmlns:a16="http://schemas.microsoft.com/office/drawing/2014/main" id="{9C752C3C-0EA8-B539-9D53-B53B1AE25528}"/>
              </a:ext>
            </a:extLst>
          </p:cNvPr>
          <p:cNvGrpSpPr/>
          <p:nvPr/>
        </p:nvGrpSpPr>
        <p:grpSpPr>
          <a:xfrm>
            <a:off x="7098398" y="2940969"/>
            <a:ext cx="726923" cy="730376"/>
            <a:chOff x="5446800" y="2610525"/>
            <a:chExt cx="446425" cy="446425"/>
          </a:xfrm>
        </p:grpSpPr>
        <p:sp>
          <p:nvSpPr>
            <p:cNvPr id="168" name="Google Shape;3632;p53">
              <a:extLst>
                <a:ext uri="{FF2B5EF4-FFF2-40B4-BE49-F238E27FC236}">
                  <a16:creationId xmlns:a16="http://schemas.microsoft.com/office/drawing/2014/main" id="{8D66AFC5-DC36-5CF1-1DC2-A711B17D52CE}"/>
                </a:ext>
              </a:extLst>
            </p:cNvPr>
            <p:cNvSpPr/>
            <p:nvPr/>
          </p:nvSpPr>
          <p:spPr>
            <a:xfrm>
              <a:off x="5456300" y="2616850"/>
              <a:ext cx="292575" cy="297000"/>
            </a:xfrm>
            <a:custGeom>
              <a:avLst/>
              <a:gdLst/>
              <a:ahLst/>
              <a:cxnLst/>
              <a:rect l="l" t="t" r="r" b="b"/>
              <a:pathLst>
                <a:path w="11703" h="11880" extrusionOk="0">
                  <a:moveTo>
                    <a:pt x="988" y="1"/>
                  </a:moveTo>
                  <a:lnTo>
                    <a:pt x="811" y="26"/>
                  </a:lnTo>
                  <a:lnTo>
                    <a:pt x="609" y="77"/>
                  </a:lnTo>
                  <a:lnTo>
                    <a:pt x="482" y="153"/>
                  </a:lnTo>
                  <a:lnTo>
                    <a:pt x="381" y="254"/>
                  </a:lnTo>
                  <a:lnTo>
                    <a:pt x="330" y="406"/>
                  </a:lnTo>
                  <a:lnTo>
                    <a:pt x="279" y="558"/>
                  </a:lnTo>
                  <a:lnTo>
                    <a:pt x="254" y="735"/>
                  </a:lnTo>
                  <a:lnTo>
                    <a:pt x="254" y="913"/>
                  </a:lnTo>
                  <a:lnTo>
                    <a:pt x="254" y="1293"/>
                  </a:lnTo>
                  <a:lnTo>
                    <a:pt x="1" y="8612"/>
                  </a:lnTo>
                  <a:lnTo>
                    <a:pt x="26" y="8840"/>
                  </a:lnTo>
                  <a:lnTo>
                    <a:pt x="102" y="9043"/>
                  </a:lnTo>
                  <a:lnTo>
                    <a:pt x="203" y="9246"/>
                  </a:lnTo>
                  <a:lnTo>
                    <a:pt x="330" y="9398"/>
                  </a:lnTo>
                  <a:lnTo>
                    <a:pt x="482" y="9550"/>
                  </a:lnTo>
                  <a:lnTo>
                    <a:pt x="685" y="9651"/>
                  </a:lnTo>
                  <a:lnTo>
                    <a:pt x="887" y="9701"/>
                  </a:lnTo>
                  <a:lnTo>
                    <a:pt x="1115" y="9727"/>
                  </a:lnTo>
                  <a:lnTo>
                    <a:pt x="2002" y="9727"/>
                  </a:lnTo>
                  <a:lnTo>
                    <a:pt x="2154" y="9752"/>
                  </a:lnTo>
                  <a:lnTo>
                    <a:pt x="2280" y="9803"/>
                  </a:lnTo>
                  <a:lnTo>
                    <a:pt x="2407" y="9904"/>
                  </a:lnTo>
                  <a:lnTo>
                    <a:pt x="2533" y="10031"/>
                  </a:lnTo>
                  <a:lnTo>
                    <a:pt x="2609" y="10157"/>
                  </a:lnTo>
                  <a:lnTo>
                    <a:pt x="2685" y="10309"/>
                  </a:lnTo>
                  <a:lnTo>
                    <a:pt x="2736" y="10461"/>
                  </a:lnTo>
                  <a:lnTo>
                    <a:pt x="2736" y="10613"/>
                  </a:lnTo>
                  <a:lnTo>
                    <a:pt x="2787" y="11525"/>
                  </a:lnTo>
                  <a:lnTo>
                    <a:pt x="2787" y="11626"/>
                  </a:lnTo>
                  <a:lnTo>
                    <a:pt x="2837" y="11728"/>
                  </a:lnTo>
                  <a:lnTo>
                    <a:pt x="2888" y="11804"/>
                  </a:lnTo>
                  <a:lnTo>
                    <a:pt x="2989" y="11854"/>
                  </a:lnTo>
                  <a:lnTo>
                    <a:pt x="3065" y="11880"/>
                  </a:lnTo>
                  <a:lnTo>
                    <a:pt x="3268" y="11880"/>
                  </a:lnTo>
                  <a:lnTo>
                    <a:pt x="3369" y="11829"/>
                  </a:lnTo>
                  <a:lnTo>
                    <a:pt x="6206" y="9828"/>
                  </a:lnTo>
                  <a:lnTo>
                    <a:pt x="6257" y="9803"/>
                  </a:lnTo>
                  <a:lnTo>
                    <a:pt x="6307" y="9777"/>
                  </a:lnTo>
                  <a:lnTo>
                    <a:pt x="6409" y="9803"/>
                  </a:lnTo>
                  <a:lnTo>
                    <a:pt x="6510" y="9853"/>
                  </a:lnTo>
                  <a:lnTo>
                    <a:pt x="6637" y="9879"/>
                  </a:lnTo>
                  <a:lnTo>
                    <a:pt x="10613" y="9879"/>
                  </a:lnTo>
                  <a:lnTo>
                    <a:pt x="10816" y="9853"/>
                  </a:lnTo>
                  <a:lnTo>
                    <a:pt x="11044" y="9777"/>
                  </a:lnTo>
                  <a:lnTo>
                    <a:pt x="11221" y="9676"/>
                  </a:lnTo>
                  <a:lnTo>
                    <a:pt x="11398" y="9550"/>
                  </a:lnTo>
                  <a:lnTo>
                    <a:pt x="11525" y="9372"/>
                  </a:lnTo>
                  <a:lnTo>
                    <a:pt x="11626" y="9195"/>
                  </a:lnTo>
                  <a:lnTo>
                    <a:pt x="11702" y="8992"/>
                  </a:lnTo>
                  <a:lnTo>
                    <a:pt x="11702" y="8764"/>
                  </a:lnTo>
                  <a:lnTo>
                    <a:pt x="11702" y="1115"/>
                  </a:lnTo>
                  <a:lnTo>
                    <a:pt x="11702" y="887"/>
                  </a:lnTo>
                  <a:lnTo>
                    <a:pt x="11626" y="685"/>
                  </a:lnTo>
                  <a:lnTo>
                    <a:pt x="11525" y="482"/>
                  </a:lnTo>
                  <a:lnTo>
                    <a:pt x="11398" y="330"/>
                  </a:lnTo>
                  <a:lnTo>
                    <a:pt x="11221" y="178"/>
                  </a:lnTo>
                  <a:lnTo>
                    <a:pt x="11044" y="77"/>
                  </a:lnTo>
                  <a:lnTo>
                    <a:pt x="10816" y="26"/>
                  </a:lnTo>
                  <a:lnTo>
                    <a:pt x="10613" y="1"/>
                  </a:lnTo>
                  <a:close/>
                </a:path>
              </a:pathLst>
            </a:custGeom>
            <a:solidFill>
              <a:srgbClr val="5EBEA7"/>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69" name="Google Shape;3633;p53">
              <a:extLst>
                <a:ext uri="{FF2B5EF4-FFF2-40B4-BE49-F238E27FC236}">
                  <a16:creationId xmlns:a16="http://schemas.microsoft.com/office/drawing/2014/main" id="{BBDF6778-127F-CBFD-5F81-303816B22284}"/>
                </a:ext>
              </a:extLst>
            </p:cNvPr>
            <p:cNvSpPr/>
            <p:nvPr/>
          </p:nvSpPr>
          <p:spPr>
            <a:xfrm>
              <a:off x="5453150" y="2618750"/>
              <a:ext cx="294450" cy="303975"/>
            </a:xfrm>
            <a:custGeom>
              <a:avLst/>
              <a:gdLst/>
              <a:ahLst/>
              <a:cxnLst/>
              <a:rect l="l" t="t" r="r" b="b"/>
              <a:pathLst>
                <a:path w="11778" h="12159" extrusionOk="0">
                  <a:moveTo>
                    <a:pt x="735" y="1"/>
                  </a:moveTo>
                  <a:lnTo>
                    <a:pt x="583" y="52"/>
                  </a:lnTo>
                  <a:lnTo>
                    <a:pt x="456" y="153"/>
                  </a:lnTo>
                  <a:lnTo>
                    <a:pt x="329" y="254"/>
                  </a:lnTo>
                  <a:lnTo>
                    <a:pt x="228" y="381"/>
                  </a:lnTo>
                  <a:lnTo>
                    <a:pt x="127" y="533"/>
                  </a:lnTo>
                  <a:lnTo>
                    <a:pt x="76" y="685"/>
                  </a:lnTo>
                  <a:lnTo>
                    <a:pt x="25" y="862"/>
                  </a:lnTo>
                  <a:lnTo>
                    <a:pt x="0" y="1039"/>
                  </a:lnTo>
                  <a:lnTo>
                    <a:pt x="0" y="8688"/>
                  </a:lnTo>
                  <a:lnTo>
                    <a:pt x="25" y="8916"/>
                  </a:lnTo>
                  <a:lnTo>
                    <a:pt x="101" y="9119"/>
                  </a:lnTo>
                  <a:lnTo>
                    <a:pt x="203" y="9296"/>
                  </a:lnTo>
                  <a:lnTo>
                    <a:pt x="329" y="9474"/>
                  </a:lnTo>
                  <a:lnTo>
                    <a:pt x="507" y="9600"/>
                  </a:lnTo>
                  <a:lnTo>
                    <a:pt x="684" y="9701"/>
                  </a:lnTo>
                  <a:lnTo>
                    <a:pt x="887" y="9777"/>
                  </a:lnTo>
                  <a:lnTo>
                    <a:pt x="1114" y="9803"/>
                  </a:lnTo>
                  <a:lnTo>
                    <a:pt x="2153" y="9803"/>
                  </a:lnTo>
                  <a:lnTo>
                    <a:pt x="2305" y="9853"/>
                  </a:lnTo>
                  <a:lnTo>
                    <a:pt x="2432" y="9929"/>
                  </a:lnTo>
                  <a:lnTo>
                    <a:pt x="2533" y="10005"/>
                  </a:lnTo>
                  <a:lnTo>
                    <a:pt x="2609" y="10132"/>
                  </a:lnTo>
                  <a:lnTo>
                    <a:pt x="2685" y="10233"/>
                  </a:lnTo>
                  <a:lnTo>
                    <a:pt x="2735" y="10385"/>
                  </a:lnTo>
                  <a:lnTo>
                    <a:pt x="2735" y="10537"/>
                  </a:lnTo>
                  <a:lnTo>
                    <a:pt x="2735" y="11804"/>
                  </a:lnTo>
                  <a:lnTo>
                    <a:pt x="2761" y="11905"/>
                  </a:lnTo>
                  <a:lnTo>
                    <a:pt x="2811" y="12006"/>
                  </a:lnTo>
                  <a:lnTo>
                    <a:pt x="2862" y="12082"/>
                  </a:lnTo>
                  <a:lnTo>
                    <a:pt x="2938" y="12133"/>
                  </a:lnTo>
                  <a:lnTo>
                    <a:pt x="3039" y="12158"/>
                  </a:lnTo>
                  <a:lnTo>
                    <a:pt x="3242" y="12158"/>
                  </a:lnTo>
                  <a:lnTo>
                    <a:pt x="3343" y="12108"/>
                  </a:lnTo>
                  <a:lnTo>
                    <a:pt x="6332" y="9929"/>
                  </a:lnTo>
                  <a:lnTo>
                    <a:pt x="6433" y="9879"/>
                  </a:lnTo>
                  <a:lnTo>
                    <a:pt x="6535" y="9828"/>
                  </a:lnTo>
                  <a:lnTo>
                    <a:pt x="6636" y="9803"/>
                  </a:lnTo>
                  <a:lnTo>
                    <a:pt x="10739" y="9803"/>
                  </a:lnTo>
                  <a:lnTo>
                    <a:pt x="10916" y="9777"/>
                  </a:lnTo>
                  <a:lnTo>
                    <a:pt x="11068" y="9752"/>
                  </a:lnTo>
                  <a:lnTo>
                    <a:pt x="11220" y="9676"/>
                  </a:lnTo>
                  <a:lnTo>
                    <a:pt x="11372" y="9600"/>
                  </a:lnTo>
                  <a:lnTo>
                    <a:pt x="11499" y="9474"/>
                  </a:lnTo>
                  <a:lnTo>
                    <a:pt x="11626" y="9347"/>
                  </a:lnTo>
                  <a:lnTo>
                    <a:pt x="11702" y="9220"/>
                  </a:lnTo>
                  <a:lnTo>
                    <a:pt x="11778" y="9068"/>
                  </a:lnTo>
                  <a:lnTo>
                    <a:pt x="6763" y="9068"/>
                  </a:lnTo>
                  <a:lnTo>
                    <a:pt x="6535" y="9094"/>
                  </a:lnTo>
                  <a:lnTo>
                    <a:pt x="6307" y="9144"/>
                  </a:lnTo>
                  <a:lnTo>
                    <a:pt x="6104" y="9220"/>
                  </a:lnTo>
                  <a:lnTo>
                    <a:pt x="5901" y="9347"/>
                  </a:lnTo>
                  <a:lnTo>
                    <a:pt x="3749" y="10892"/>
                  </a:lnTo>
                  <a:lnTo>
                    <a:pt x="3673" y="10917"/>
                  </a:lnTo>
                  <a:lnTo>
                    <a:pt x="3571" y="10892"/>
                  </a:lnTo>
                  <a:lnTo>
                    <a:pt x="3495" y="10841"/>
                  </a:lnTo>
                  <a:lnTo>
                    <a:pt x="3470" y="10740"/>
                  </a:lnTo>
                  <a:lnTo>
                    <a:pt x="3470" y="10537"/>
                  </a:lnTo>
                  <a:lnTo>
                    <a:pt x="3470" y="10385"/>
                  </a:lnTo>
                  <a:lnTo>
                    <a:pt x="3445" y="10233"/>
                  </a:lnTo>
                  <a:lnTo>
                    <a:pt x="3369" y="9955"/>
                  </a:lnTo>
                  <a:lnTo>
                    <a:pt x="3217" y="9701"/>
                  </a:lnTo>
                  <a:lnTo>
                    <a:pt x="3039" y="9499"/>
                  </a:lnTo>
                  <a:lnTo>
                    <a:pt x="2837" y="9322"/>
                  </a:lnTo>
                  <a:lnTo>
                    <a:pt x="2584" y="9170"/>
                  </a:lnTo>
                  <a:lnTo>
                    <a:pt x="2305" y="9094"/>
                  </a:lnTo>
                  <a:lnTo>
                    <a:pt x="2153" y="9068"/>
                  </a:lnTo>
                  <a:lnTo>
                    <a:pt x="1114" y="9068"/>
                  </a:lnTo>
                  <a:lnTo>
                    <a:pt x="1038" y="9043"/>
                  </a:lnTo>
                  <a:lnTo>
                    <a:pt x="963" y="9043"/>
                  </a:lnTo>
                  <a:lnTo>
                    <a:pt x="861" y="8942"/>
                  </a:lnTo>
                  <a:lnTo>
                    <a:pt x="785" y="8840"/>
                  </a:lnTo>
                  <a:lnTo>
                    <a:pt x="760" y="8764"/>
                  </a:lnTo>
                  <a:lnTo>
                    <a:pt x="735" y="8688"/>
                  </a:lnTo>
                  <a:lnTo>
                    <a:pt x="735" y="1"/>
                  </a:lnTo>
                  <a:close/>
                </a:path>
              </a:pathLst>
            </a:custGeom>
            <a:solidFill>
              <a:srgbClr val="5EBEA7"/>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0" name="Google Shape;3634;p53">
              <a:extLst>
                <a:ext uri="{FF2B5EF4-FFF2-40B4-BE49-F238E27FC236}">
                  <a16:creationId xmlns:a16="http://schemas.microsoft.com/office/drawing/2014/main" id="{E3C3C56F-388A-C32B-34C8-266A82A22EAA}"/>
                </a:ext>
              </a:extLst>
            </p:cNvPr>
            <p:cNvSpPr/>
            <p:nvPr/>
          </p:nvSpPr>
          <p:spPr>
            <a:xfrm>
              <a:off x="5597500" y="2744125"/>
              <a:ext cx="289400" cy="297000"/>
            </a:xfrm>
            <a:custGeom>
              <a:avLst/>
              <a:gdLst/>
              <a:ahLst/>
              <a:cxnLst/>
              <a:rect l="l" t="t" r="r" b="b"/>
              <a:pathLst>
                <a:path w="11576" h="11880" extrusionOk="0">
                  <a:moveTo>
                    <a:pt x="862" y="1"/>
                  </a:moveTo>
                  <a:lnTo>
                    <a:pt x="659" y="26"/>
                  </a:lnTo>
                  <a:lnTo>
                    <a:pt x="482" y="77"/>
                  </a:lnTo>
                  <a:lnTo>
                    <a:pt x="355" y="153"/>
                  </a:lnTo>
                  <a:lnTo>
                    <a:pt x="254" y="254"/>
                  </a:lnTo>
                  <a:lnTo>
                    <a:pt x="178" y="381"/>
                  </a:lnTo>
                  <a:lnTo>
                    <a:pt x="127" y="533"/>
                  </a:lnTo>
                  <a:lnTo>
                    <a:pt x="127" y="710"/>
                  </a:lnTo>
                  <a:lnTo>
                    <a:pt x="102" y="887"/>
                  </a:lnTo>
                  <a:lnTo>
                    <a:pt x="127" y="1242"/>
                  </a:lnTo>
                  <a:lnTo>
                    <a:pt x="1" y="8587"/>
                  </a:lnTo>
                  <a:lnTo>
                    <a:pt x="26" y="8815"/>
                  </a:lnTo>
                  <a:lnTo>
                    <a:pt x="102" y="9018"/>
                  </a:lnTo>
                  <a:lnTo>
                    <a:pt x="203" y="9220"/>
                  </a:lnTo>
                  <a:lnTo>
                    <a:pt x="330" y="9372"/>
                  </a:lnTo>
                  <a:lnTo>
                    <a:pt x="507" y="9499"/>
                  </a:lnTo>
                  <a:lnTo>
                    <a:pt x="685" y="9600"/>
                  </a:lnTo>
                  <a:lnTo>
                    <a:pt x="887" y="9676"/>
                  </a:lnTo>
                  <a:lnTo>
                    <a:pt x="1115" y="9701"/>
                  </a:lnTo>
                  <a:lnTo>
                    <a:pt x="4864" y="9625"/>
                  </a:lnTo>
                  <a:lnTo>
                    <a:pt x="4990" y="9625"/>
                  </a:lnTo>
                  <a:lnTo>
                    <a:pt x="5092" y="9651"/>
                  </a:lnTo>
                  <a:lnTo>
                    <a:pt x="5218" y="9701"/>
                  </a:lnTo>
                  <a:lnTo>
                    <a:pt x="5294" y="9777"/>
                  </a:lnTo>
                  <a:lnTo>
                    <a:pt x="8030" y="11804"/>
                  </a:lnTo>
                  <a:lnTo>
                    <a:pt x="8131" y="11854"/>
                  </a:lnTo>
                  <a:lnTo>
                    <a:pt x="8232" y="11880"/>
                  </a:lnTo>
                  <a:lnTo>
                    <a:pt x="8334" y="11880"/>
                  </a:lnTo>
                  <a:lnTo>
                    <a:pt x="8410" y="11854"/>
                  </a:lnTo>
                  <a:lnTo>
                    <a:pt x="8486" y="11778"/>
                  </a:lnTo>
                  <a:lnTo>
                    <a:pt x="8562" y="11702"/>
                  </a:lnTo>
                  <a:lnTo>
                    <a:pt x="8612" y="11626"/>
                  </a:lnTo>
                  <a:lnTo>
                    <a:pt x="8612" y="11525"/>
                  </a:lnTo>
                  <a:lnTo>
                    <a:pt x="8562" y="10436"/>
                  </a:lnTo>
                  <a:lnTo>
                    <a:pt x="8587" y="10284"/>
                  </a:lnTo>
                  <a:lnTo>
                    <a:pt x="8663" y="10183"/>
                  </a:lnTo>
                  <a:lnTo>
                    <a:pt x="8764" y="10056"/>
                  </a:lnTo>
                  <a:lnTo>
                    <a:pt x="8891" y="9980"/>
                  </a:lnTo>
                  <a:lnTo>
                    <a:pt x="9144" y="9828"/>
                  </a:lnTo>
                  <a:lnTo>
                    <a:pt x="9246" y="9752"/>
                  </a:lnTo>
                  <a:lnTo>
                    <a:pt x="9296" y="9701"/>
                  </a:lnTo>
                  <a:lnTo>
                    <a:pt x="10183" y="9701"/>
                  </a:lnTo>
                  <a:lnTo>
                    <a:pt x="10436" y="9727"/>
                  </a:lnTo>
                  <a:lnTo>
                    <a:pt x="10664" y="9727"/>
                  </a:lnTo>
                  <a:lnTo>
                    <a:pt x="10867" y="9701"/>
                  </a:lnTo>
                  <a:lnTo>
                    <a:pt x="11044" y="9625"/>
                  </a:lnTo>
                  <a:lnTo>
                    <a:pt x="11196" y="9549"/>
                  </a:lnTo>
                  <a:lnTo>
                    <a:pt x="11322" y="9423"/>
                  </a:lnTo>
                  <a:lnTo>
                    <a:pt x="11424" y="9296"/>
                  </a:lnTo>
                  <a:lnTo>
                    <a:pt x="11500" y="9144"/>
                  </a:lnTo>
                  <a:lnTo>
                    <a:pt x="11550" y="8967"/>
                  </a:lnTo>
                  <a:lnTo>
                    <a:pt x="11576" y="8764"/>
                  </a:lnTo>
                  <a:lnTo>
                    <a:pt x="11576" y="1115"/>
                  </a:lnTo>
                  <a:lnTo>
                    <a:pt x="11550" y="887"/>
                  </a:lnTo>
                  <a:lnTo>
                    <a:pt x="11500" y="685"/>
                  </a:lnTo>
                  <a:lnTo>
                    <a:pt x="11398" y="482"/>
                  </a:lnTo>
                  <a:lnTo>
                    <a:pt x="11246" y="330"/>
                  </a:lnTo>
                  <a:lnTo>
                    <a:pt x="11094" y="178"/>
                  </a:lnTo>
                  <a:lnTo>
                    <a:pt x="10892" y="77"/>
                  </a:lnTo>
                  <a:lnTo>
                    <a:pt x="10689" y="26"/>
                  </a:lnTo>
                  <a:lnTo>
                    <a:pt x="10461"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1" name="Google Shape;3635;p53">
              <a:extLst>
                <a:ext uri="{FF2B5EF4-FFF2-40B4-BE49-F238E27FC236}">
                  <a16:creationId xmlns:a16="http://schemas.microsoft.com/office/drawing/2014/main" id="{B7531721-F0DC-BDB3-871B-0D23AABCF25E}"/>
                </a:ext>
              </a:extLst>
            </p:cNvPr>
            <p:cNvSpPr/>
            <p:nvPr/>
          </p:nvSpPr>
          <p:spPr>
            <a:xfrm>
              <a:off x="5591175" y="2746025"/>
              <a:ext cx="294475" cy="304600"/>
            </a:xfrm>
            <a:custGeom>
              <a:avLst/>
              <a:gdLst/>
              <a:ahLst/>
              <a:cxnLst/>
              <a:rect l="l" t="t" r="r" b="b"/>
              <a:pathLst>
                <a:path w="11779" h="12184" extrusionOk="0">
                  <a:moveTo>
                    <a:pt x="735" y="1"/>
                  </a:moveTo>
                  <a:lnTo>
                    <a:pt x="583" y="51"/>
                  </a:lnTo>
                  <a:lnTo>
                    <a:pt x="431" y="153"/>
                  </a:lnTo>
                  <a:lnTo>
                    <a:pt x="304" y="254"/>
                  </a:lnTo>
                  <a:lnTo>
                    <a:pt x="203" y="381"/>
                  </a:lnTo>
                  <a:lnTo>
                    <a:pt x="127" y="533"/>
                  </a:lnTo>
                  <a:lnTo>
                    <a:pt x="51" y="685"/>
                  </a:lnTo>
                  <a:lnTo>
                    <a:pt x="26" y="862"/>
                  </a:lnTo>
                  <a:lnTo>
                    <a:pt x="1" y="1039"/>
                  </a:lnTo>
                  <a:lnTo>
                    <a:pt x="1" y="8688"/>
                  </a:lnTo>
                  <a:lnTo>
                    <a:pt x="26" y="8916"/>
                  </a:lnTo>
                  <a:lnTo>
                    <a:pt x="102" y="9119"/>
                  </a:lnTo>
                  <a:lnTo>
                    <a:pt x="203" y="9321"/>
                  </a:lnTo>
                  <a:lnTo>
                    <a:pt x="330" y="9473"/>
                  </a:lnTo>
                  <a:lnTo>
                    <a:pt x="482" y="9600"/>
                  </a:lnTo>
                  <a:lnTo>
                    <a:pt x="684" y="9701"/>
                  </a:lnTo>
                  <a:lnTo>
                    <a:pt x="887" y="9777"/>
                  </a:lnTo>
                  <a:lnTo>
                    <a:pt x="1115" y="9803"/>
                  </a:lnTo>
                  <a:lnTo>
                    <a:pt x="5193" y="9803"/>
                  </a:lnTo>
                  <a:lnTo>
                    <a:pt x="5319" y="9828"/>
                  </a:lnTo>
                  <a:lnTo>
                    <a:pt x="5421" y="9879"/>
                  </a:lnTo>
                  <a:lnTo>
                    <a:pt x="5522" y="9929"/>
                  </a:lnTo>
                  <a:lnTo>
                    <a:pt x="8511" y="12108"/>
                  </a:lnTo>
                  <a:lnTo>
                    <a:pt x="8612" y="12158"/>
                  </a:lnTo>
                  <a:lnTo>
                    <a:pt x="8713" y="12183"/>
                  </a:lnTo>
                  <a:lnTo>
                    <a:pt x="8815" y="12158"/>
                  </a:lnTo>
                  <a:lnTo>
                    <a:pt x="8891" y="12133"/>
                  </a:lnTo>
                  <a:lnTo>
                    <a:pt x="8967" y="12082"/>
                  </a:lnTo>
                  <a:lnTo>
                    <a:pt x="9043" y="12006"/>
                  </a:lnTo>
                  <a:lnTo>
                    <a:pt x="9093" y="11905"/>
                  </a:lnTo>
                  <a:lnTo>
                    <a:pt x="9093" y="11804"/>
                  </a:lnTo>
                  <a:lnTo>
                    <a:pt x="9093" y="10537"/>
                  </a:lnTo>
                  <a:lnTo>
                    <a:pt x="9119" y="10385"/>
                  </a:lnTo>
                  <a:lnTo>
                    <a:pt x="9144" y="10259"/>
                  </a:lnTo>
                  <a:lnTo>
                    <a:pt x="9220" y="10132"/>
                  </a:lnTo>
                  <a:lnTo>
                    <a:pt x="9321" y="10005"/>
                  </a:lnTo>
                  <a:lnTo>
                    <a:pt x="9423" y="9929"/>
                  </a:lnTo>
                  <a:lnTo>
                    <a:pt x="9549" y="9853"/>
                  </a:lnTo>
                  <a:lnTo>
                    <a:pt x="9676" y="9803"/>
                  </a:lnTo>
                  <a:lnTo>
                    <a:pt x="10714" y="9803"/>
                  </a:lnTo>
                  <a:lnTo>
                    <a:pt x="10892" y="9777"/>
                  </a:lnTo>
                  <a:lnTo>
                    <a:pt x="11069" y="9752"/>
                  </a:lnTo>
                  <a:lnTo>
                    <a:pt x="11221" y="9676"/>
                  </a:lnTo>
                  <a:lnTo>
                    <a:pt x="11373" y="9600"/>
                  </a:lnTo>
                  <a:lnTo>
                    <a:pt x="11499" y="9473"/>
                  </a:lnTo>
                  <a:lnTo>
                    <a:pt x="11601" y="9372"/>
                  </a:lnTo>
                  <a:lnTo>
                    <a:pt x="11702" y="9220"/>
                  </a:lnTo>
                  <a:lnTo>
                    <a:pt x="11778" y="9068"/>
                  </a:lnTo>
                  <a:lnTo>
                    <a:pt x="9676" y="9068"/>
                  </a:lnTo>
                  <a:lnTo>
                    <a:pt x="9549" y="9093"/>
                  </a:lnTo>
                  <a:lnTo>
                    <a:pt x="9271" y="9169"/>
                  </a:lnTo>
                  <a:lnTo>
                    <a:pt x="9017" y="9321"/>
                  </a:lnTo>
                  <a:lnTo>
                    <a:pt x="8789" y="9499"/>
                  </a:lnTo>
                  <a:lnTo>
                    <a:pt x="8612" y="9727"/>
                  </a:lnTo>
                  <a:lnTo>
                    <a:pt x="8485" y="9955"/>
                  </a:lnTo>
                  <a:lnTo>
                    <a:pt x="8384" y="10233"/>
                  </a:lnTo>
                  <a:lnTo>
                    <a:pt x="8359" y="10385"/>
                  </a:lnTo>
                  <a:lnTo>
                    <a:pt x="8359" y="10537"/>
                  </a:lnTo>
                  <a:lnTo>
                    <a:pt x="8359" y="10816"/>
                  </a:lnTo>
                  <a:lnTo>
                    <a:pt x="8333" y="10892"/>
                  </a:lnTo>
                  <a:lnTo>
                    <a:pt x="8283" y="10942"/>
                  </a:lnTo>
                  <a:lnTo>
                    <a:pt x="8207" y="10968"/>
                  </a:lnTo>
                  <a:lnTo>
                    <a:pt x="8131" y="10942"/>
                  </a:lnTo>
                  <a:lnTo>
                    <a:pt x="5953" y="9347"/>
                  </a:lnTo>
                  <a:lnTo>
                    <a:pt x="5750" y="9220"/>
                  </a:lnTo>
                  <a:lnTo>
                    <a:pt x="5522" y="9144"/>
                  </a:lnTo>
                  <a:lnTo>
                    <a:pt x="5319" y="9093"/>
                  </a:lnTo>
                  <a:lnTo>
                    <a:pt x="5091" y="9068"/>
                  </a:lnTo>
                  <a:lnTo>
                    <a:pt x="1039" y="9068"/>
                  </a:lnTo>
                  <a:lnTo>
                    <a:pt x="963" y="9043"/>
                  </a:lnTo>
                  <a:lnTo>
                    <a:pt x="836" y="8967"/>
                  </a:lnTo>
                  <a:lnTo>
                    <a:pt x="760" y="8840"/>
                  </a:lnTo>
                  <a:lnTo>
                    <a:pt x="735" y="8764"/>
                  </a:lnTo>
                  <a:lnTo>
                    <a:pt x="735" y="8688"/>
                  </a:lnTo>
                  <a:lnTo>
                    <a:pt x="735"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2" name="Google Shape;3636;p53">
              <a:extLst>
                <a:ext uri="{FF2B5EF4-FFF2-40B4-BE49-F238E27FC236}">
                  <a16:creationId xmlns:a16="http://schemas.microsoft.com/office/drawing/2014/main" id="{0E56DBE0-44AF-4EC5-1327-102063A78D0E}"/>
                </a:ext>
              </a:extLst>
            </p:cNvPr>
            <p:cNvSpPr/>
            <p:nvPr/>
          </p:nvSpPr>
          <p:spPr>
            <a:xfrm>
              <a:off x="5481625" y="2610525"/>
              <a:ext cx="321700" cy="232400"/>
            </a:xfrm>
            <a:custGeom>
              <a:avLst/>
              <a:gdLst/>
              <a:ahLst/>
              <a:cxnLst/>
              <a:rect l="l" t="t" r="r" b="b"/>
              <a:pathLst>
                <a:path w="12868" h="9296" extrusionOk="0">
                  <a:moveTo>
                    <a:pt x="6814" y="1"/>
                  </a:moveTo>
                  <a:lnTo>
                    <a:pt x="6738" y="77"/>
                  </a:lnTo>
                  <a:lnTo>
                    <a:pt x="6662" y="153"/>
                  </a:lnTo>
                  <a:lnTo>
                    <a:pt x="6662" y="254"/>
                  </a:lnTo>
                  <a:lnTo>
                    <a:pt x="6662" y="355"/>
                  </a:lnTo>
                  <a:lnTo>
                    <a:pt x="6738" y="431"/>
                  </a:lnTo>
                  <a:lnTo>
                    <a:pt x="6814" y="482"/>
                  </a:lnTo>
                  <a:lnTo>
                    <a:pt x="6915" y="507"/>
                  </a:lnTo>
                  <a:lnTo>
                    <a:pt x="9600" y="507"/>
                  </a:lnTo>
                  <a:lnTo>
                    <a:pt x="9752" y="533"/>
                  </a:lnTo>
                  <a:lnTo>
                    <a:pt x="9929" y="583"/>
                  </a:lnTo>
                  <a:lnTo>
                    <a:pt x="10056" y="659"/>
                  </a:lnTo>
                  <a:lnTo>
                    <a:pt x="10183" y="760"/>
                  </a:lnTo>
                  <a:lnTo>
                    <a:pt x="10284" y="887"/>
                  </a:lnTo>
                  <a:lnTo>
                    <a:pt x="10360" y="1039"/>
                  </a:lnTo>
                  <a:lnTo>
                    <a:pt x="10411" y="1191"/>
                  </a:lnTo>
                  <a:lnTo>
                    <a:pt x="10436" y="1368"/>
                  </a:lnTo>
                  <a:lnTo>
                    <a:pt x="10436" y="5092"/>
                  </a:lnTo>
                  <a:lnTo>
                    <a:pt x="5269" y="5092"/>
                  </a:lnTo>
                  <a:lnTo>
                    <a:pt x="5041" y="5168"/>
                  </a:lnTo>
                  <a:lnTo>
                    <a:pt x="4838" y="5244"/>
                  </a:lnTo>
                  <a:lnTo>
                    <a:pt x="4661" y="5370"/>
                  </a:lnTo>
                  <a:lnTo>
                    <a:pt x="4509" y="5497"/>
                  </a:lnTo>
                  <a:lnTo>
                    <a:pt x="4383" y="5674"/>
                  </a:lnTo>
                  <a:lnTo>
                    <a:pt x="4256" y="5851"/>
                  </a:lnTo>
                  <a:lnTo>
                    <a:pt x="4180" y="6054"/>
                  </a:lnTo>
                  <a:lnTo>
                    <a:pt x="1293" y="6054"/>
                  </a:lnTo>
                  <a:lnTo>
                    <a:pt x="1191" y="6079"/>
                  </a:lnTo>
                  <a:lnTo>
                    <a:pt x="1115" y="6130"/>
                  </a:lnTo>
                  <a:lnTo>
                    <a:pt x="1065" y="6231"/>
                  </a:lnTo>
                  <a:lnTo>
                    <a:pt x="1039" y="6333"/>
                  </a:lnTo>
                  <a:lnTo>
                    <a:pt x="1065" y="6434"/>
                  </a:lnTo>
                  <a:lnTo>
                    <a:pt x="1115" y="6510"/>
                  </a:lnTo>
                  <a:lnTo>
                    <a:pt x="1191" y="6561"/>
                  </a:lnTo>
                  <a:lnTo>
                    <a:pt x="1293" y="6586"/>
                  </a:lnTo>
                  <a:lnTo>
                    <a:pt x="4129" y="6586"/>
                  </a:lnTo>
                  <a:lnTo>
                    <a:pt x="4129" y="7042"/>
                  </a:lnTo>
                  <a:lnTo>
                    <a:pt x="254" y="7042"/>
                  </a:lnTo>
                  <a:lnTo>
                    <a:pt x="153" y="7067"/>
                  </a:lnTo>
                  <a:lnTo>
                    <a:pt x="77" y="7118"/>
                  </a:lnTo>
                  <a:lnTo>
                    <a:pt x="1" y="7194"/>
                  </a:lnTo>
                  <a:lnTo>
                    <a:pt x="1" y="7295"/>
                  </a:lnTo>
                  <a:lnTo>
                    <a:pt x="1" y="7396"/>
                  </a:lnTo>
                  <a:lnTo>
                    <a:pt x="77" y="7472"/>
                  </a:lnTo>
                  <a:lnTo>
                    <a:pt x="153" y="7548"/>
                  </a:lnTo>
                  <a:lnTo>
                    <a:pt x="254" y="7574"/>
                  </a:lnTo>
                  <a:lnTo>
                    <a:pt x="4129" y="7574"/>
                  </a:lnTo>
                  <a:lnTo>
                    <a:pt x="4129" y="8004"/>
                  </a:lnTo>
                  <a:lnTo>
                    <a:pt x="254" y="8004"/>
                  </a:lnTo>
                  <a:lnTo>
                    <a:pt x="153" y="8030"/>
                  </a:lnTo>
                  <a:lnTo>
                    <a:pt x="77" y="8080"/>
                  </a:lnTo>
                  <a:lnTo>
                    <a:pt x="1" y="8182"/>
                  </a:lnTo>
                  <a:lnTo>
                    <a:pt x="1" y="8283"/>
                  </a:lnTo>
                  <a:lnTo>
                    <a:pt x="1" y="8384"/>
                  </a:lnTo>
                  <a:lnTo>
                    <a:pt x="77" y="8460"/>
                  </a:lnTo>
                  <a:lnTo>
                    <a:pt x="153" y="8511"/>
                  </a:lnTo>
                  <a:lnTo>
                    <a:pt x="254" y="8536"/>
                  </a:lnTo>
                  <a:lnTo>
                    <a:pt x="4129" y="8536"/>
                  </a:lnTo>
                  <a:lnTo>
                    <a:pt x="4129" y="9017"/>
                  </a:lnTo>
                  <a:lnTo>
                    <a:pt x="4155" y="9119"/>
                  </a:lnTo>
                  <a:lnTo>
                    <a:pt x="4205" y="9220"/>
                  </a:lnTo>
                  <a:lnTo>
                    <a:pt x="4281" y="9271"/>
                  </a:lnTo>
                  <a:lnTo>
                    <a:pt x="4383" y="9296"/>
                  </a:lnTo>
                  <a:lnTo>
                    <a:pt x="4484" y="9271"/>
                  </a:lnTo>
                  <a:lnTo>
                    <a:pt x="4560" y="9220"/>
                  </a:lnTo>
                  <a:lnTo>
                    <a:pt x="4636" y="9119"/>
                  </a:lnTo>
                  <a:lnTo>
                    <a:pt x="4636" y="9017"/>
                  </a:lnTo>
                  <a:lnTo>
                    <a:pt x="4636" y="6459"/>
                  </a:lnTo>
                  <a:lnTo>
                    <a:pt x="4661" y="6282"/>
                  </a:lnTo>
                  <a:lnTo>
                    <a:pt x="4712" y="6130"/>
                  </a:lnTo>
                  <a:lnTo>
                    <a:pt x="4788" y="5978"/>
                  </a:lnTo>
                  <a:lnTo>
                    <a:pt x="4889" y="5851"/>
                  </a:lnTo>
                  <a:lnTo>
                    <a:pt x="5016" y="5750"/>
                  </a:lnTo>
                  <a:lnTo>
                    <a:pt x="5168" y="5674"/>
                  </a:lnTo>
                  <a:lnTo>
                    <a:pt x="5320" y="5623"/>
                  </a:lnTo>
                  <a:lnTo>
                    <a:pt x="5497" y="5598"/>
                  </a:lnTo>
                  <a:lnTo>
                    <a:pt x="12715" y="5598"/>
                  </a:lnTo>
                  <a:lnTo>
                    <a:pt x="12791" y="5522"/>
                  </a:lnTo>
                  <a:lnTo>
                    <a:pt x="12842" y="5446"/>
                  </a:lnTo>
                  <a:lnTo>
                    <a:pt x="12867" y="5345"/>
                  </a:lnTo>
                  <a:lnTo>
                    <a:pt x="12842" y="5244"/>
                  </a:lnTo>
                  <a:lnTo>
                    <a:pt x="12791" y="5168"/>
                  </a:lnTo>
                  <a:lnTo>
                    <a:pt x="12715" y="5117"/>
                  </a:lnTo>
                  <a:lnTo>
                    <a:pt x="12614" y="5092"/>
                  </a:lnTo>
                  <a:lnTo>
                    <a:pt x="10968" y="5092"/>
                  </a:lnTo>
                  <a:lnTo>
                    <a:pt x="10968" y="1368"/>
                  </a:lnTo>
                  <a:lnTo>
                    <a:pt x="10942" y="1090"/>
                  </a:lnTo>
                  <a:lnTo>
                    <a:pt x="10867" y="836"/>
                  </a:lnTo>
                  <a:lnTo>
                    <a:pt x="10740" y="583"/>
                  </a:lnTo>
                  <a:lnTo>
                    <a:pt x="10563" y="381"/>
                  </a:lnTo>
                  <a:lnTo>
                    <a:pt x="10360" y="229"/>
                  </a:lnTo>
                  <a:lnTo>
                    <a:pt x="10132" y="102"/>
                  </a:lnTo>
                  <a:lnTo>
                    <a:pt x="9879" y="26"/>
                  </a:lnTo>
                  <a:lnTo>
                    <a:pt x="960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3" name="Google Shape;3637;p53">
              <a:extLst>
                <a:ext uri="{FF2B5EF4-FFF2-40B4-BE49-F238E27FC236}">
                  <a16:creationId xmlns:a16="http://schemas.microsoft.com/office/drawing/2014/main" id="{7863850E-873A-0C58-32F1-619FD03E2811}"/>
                </a:ext>
              </a:extLst>
            </p:cNvPr>
            <p:cNvSpPr/>
            <p:nvPr/>
          </p:nvSpPr>
          <p:spPr>
            <a:xfrm>
              <a:off x="5446800" y="2610525"/>
              <a:ext cx="446425" cy="446425"/>
            </a:xfrm>
            <a:custGeom>
              <a:avLst/>
              <a:gdLst/>
              <a:ahLst/>
              <a:cxnLst/>
              <a:rect l="l" t="t" r="r" b="b"/>
              <a:pathLst>
                <a:path w="17857" h="17857" extrusionOk="0">
                  <a:moveTo>
                    <a:pt x="1368" y="1"/>
                  </a:moveTo>
                  <a:lnTo>
                    <a:pt x="1090" y="26"/>
                  </a:lnTo>
                  <a:lnTo>
                    <a:pt x="837" y="102"/>
                  </a:lnTo>
                  <a:lnTo>
                    <a:pt x="609" y="229"/>
                  </a:lnTo>
                  <a:lnTo>
                    <a:pt x="406" y="381"/>
                  </a:lnTo>
                  <a:lnTo>
                    <a:pt x="229" y="583"/>
                  </a:lnTo>
                  <a:lnTo>
                    <a:pt x="102" y="836"/>
                  </a:lnTo>
                  <a:lnTo>
                    <a:pt x="26" y="1090"/>
                  </a:lnTo>
                  <a:lnTo>
                    <a:pt x="1" y="1368"/>
                  </a:lnTo>
                  <a:lnTo>
                    <a:pt x="1" y="9017"/>
                  </a:lnTo>
                  <a:lnTo>
                    <a:pt x="26" y="9296"/>
                  </a:lnTo>
                  <a:lnTo>
                    <a:pt x="102" y="9549"/>
                  </a:lnTo>
                  <a:lnTo>
                    <a:pt x="229" y="9777"/>
                  </a:lnTo>
                  <a:lnTo>
                    <a:pt x="406" y="9980"/>
                  </a:lnTo>
                  <a:lnTo>
                    <a:pt x="609" y="10157"/>
                  </a:lnTo>
                  <a:lnTo>
                    <a:pt x="837" y="10284"/>
                  </a:lnTo>
                  <a:lnTo>
                    <a:pt x="1090" y="10360"/>
                  </a:lnTo>
                  <a:lnTo>
                    <a:pt x="1368" y="10385"/>
                  </a:lnTo>
                  <a:lnTo>
                    <a:pt x="2356" y="10385"/>
                  </a:lnTo>
                  <a:lnTo>
                    <a:pt x="2458" y="10436"/>
                  </a:lnTo>
                  <a:lnTo>
                    <a:pt x="2534" y="10461"/>
                  </a:lnTo>
                  <a:lnTo>
                    <a:pt x="2610" y="10537"/>
                  </a:lnTo>
                  <a:lnTo>
                    <a:pt x="2660" y="10588"/>
                  </a:lnTo>
                  <a:lnTo>
                    <a:pt x="2711" y="10689"/>
                  </a:lnTo>
                  <a:lnTo>
                    <a:pt x="2736" y="10765"/>
                  </a:lnTo>
                  <a:lnTo>
                    <a:pt x="2736" y="10866"/>
                  </a:lnTo>
                  <a:lnTo>
                    <a:pt x="2736" y="12133"/>
                  </a:lnTo>
                  <a:lnTo>
                    <a:pt x="2762" y="12310"/>
                  </a:lnTo>
                  <a:lnTo>
                    <a:pt x="2838" y="12462"/>
                  </a:lnTo>
                  <a:lnTo>
                    <a:pt x="2939" y="12589"/>
                  </a:lnTo>
                  <a:lnTo>
                    <a:pt x="3091" y="12690"/>
                  </a:lnTo>
                  <a:lnTo>
                    <a:pt x="3217" y="12741"/>
                  </a:lnTo>
                  <a:lnTo>
                    <a:pt x="3395" y="12766"/>
                  </a:lnTo>
                  <a:lnTo>
                    <a:pt x="3572" y="12715"/>
                  </a:lnTo>
                  <a:lnTo>
                    <a:pt x="3648" y="12690"/>
                  </a:lnTo>
                  <a:lnTo>
                    <a:pt x="3749" y="12639"/>
                  </a:lnTo>
                  <a:lnTo>
                    <a:pt x="5522" y="11348"/>
                  </a:lnTo>
                  <a:lnTo>
                    <a:pt x="5522" y="14108"/>
                  </a:lnTo>
                  <a:lnTo>
                    <a:pt x="5548" y="14387"/>
                  </a:lnTo>
                  <a:lnTo>
                    <a:pt x="5624" y="14640"/>
                  </a:lnTo>
                  <a:lnTo>
                    <a:pt x="5750" y="14868"/>
                  </a:lnTo>
                  <a:lnTo>
                    <a:pt x="5928" y="15071"/>
                  </a:lnTo>
                  <a:lnTo>
                    <a:pt x="6130" y="15248"/>
                  </a:lnTo>
                  <a:lnTo>
                    <a:pt x="6358" y="15375"/>
                  </a:lnTo>
                  <a:lnTo>
                    <a:pt x="6611" y="15451"/>
                  </a:lnTo>
                  <a:lnTo>
                    <a:pt x="6890" y="15476"/>
                  </a:lnTo>
                  <a:lnTo>
                    <a:pt x="10866" y="15476"/>
                  </a:lnTo>
                  <a:lnTo>
                    <a:pt x="10993" y="15501"/>
                  </a:lnTo>
                  <a:lnTo>
                    <a:pt x="11145" y="15577"/>
                  </a:lnTo>
                  <a:lnTo>
                    <a:pt x="14134" y="17730"/>
                  </a:lnTo>
                  <a:lnTo>
                    <a:pt x="14260" y="17806"/>
                  </a:lnTo>
                  <a:lnTo>
                    <a:pt x="14438" y="17857"/>
                  </a:lnTo>
                  <a:lnTo>
                    <a:pt x="14590" y="17831"/>
                  </a:lnTo>
                  <a:lnTo>
                    <a:pt x="14792" y="17781"/>
                  </a:lnTo>
                  <a:lnTo>
                    <a:pt x="14944" y="17679"/>
                  </a:lnTo>
                  <a:lnTo>
                    <a:pt x="15046" y="17553"/>
                  </a:lnTo>
                  <a:lnTo>
                    <a:pt x="15096" y="17401"/>
                  </a:lnTo>
                  <a:lnTo>
                    <a:pt x="15122" y="17224"/>
                  </a:lnTo>
                  <a:lnTo>
                    <a:pt x="15122" y="15957"/>
                  </a:lnTo>
                  <a:lnTo>
                    <a:pt x="15147" y="15856"/>
                  </a:lnTo>
                  <a:lnTo>
                    <a:pt x="15172" y="15780"/>
                  </a:lnTo>
                  <a:lnTo>
                    <a:pt x="15223" y="15679"/>
                  </a:lnTo>
                  <a:lnTo>
                    <a:pt x="15274" y="15628"/>
                  </a:lnTo>
                  <a:lnTo>
                    <a:pt x="15350" y="15552"/>
                  </a:lnTo>
                  <a:lnTo>
                    <a:pt x="15425" y="15527"/>
                  </a:lnTo>
                  <a:lnTo>
                    <a:pt x="15501" y="15501"/>
                  </a:lnTo>
                  <a:lnTo>
                    <a:pt x="15603" y="15476"/>
                  </a:lnTo>
                  <a:lnTo>
                    <a:pt x="16489" y="15476"/>
                  </a:lnTo>
                  <a:lnTo>
                    <a:pt x="16768" y="15451"/>
                  </a:lnTo>
                  <a:lnTo>
                    <a:pt x="17021" y="15375"/>
                  </a:lnTo>
                  <a:lnTo>
                    <a:pt x="17274" y="15248"/>
                  </a:lnTo>
                  <a:lnTo>
                    <a:pt x="17477" y="15071"/>
                  </a:lnTo>
                  <a:lnTo>
                    <a:pt x="17629" y="14868"/>
                  </a:lnTo>
                  <a:lnTo>
                    <a:pt x="17756" y="14640"/>
                  </a:lnTo>
                  <a:lnTo>
                    <a:pt x="17832" y="14387"/>
                  </a:lnTo>
                  <a:lnTo>
                    <a:pt x="17857" y="14108"/>
                  </a:lnTo>
                  <a:lnTo>
                    <a:pt x="17857" y="6459"/>
                  </a:lnTo>
                  <a:lnTo>
                    <a:pt x="17832" y="6181"/>
                  </a:lnTo>
                  <a:lnTo>
                    <a:pt x="17756" y="5927"/>
                  </a:lnTo>
                  <a:lnTo>
                    <a:pt x="17629" y="5699"/>
                  </a:lnTo>
                  <a:lnTo>
                    <a:pt x="17477" y="5497"/>
                  </a:lnTo>
                  <a:lnTo>
                    <a:pt x="17274" y="5319"/>
                  </a:lnTo>
                  <a:lnTo>
                    <a:pt x="17021" y="5193"/>
                  </a:lnTo>
                  <a:lnTo>
                    <a:pt x="16768" y="5117"/>
                  </a:lnTo>
                  <a:lnTo>
                    <a:pt x="16489" y="5092"/>
                  </a:lnTo>
                  <a:lnTo>
                    <a:pt x="15223" y="5092"/>
                  </a:lnTo>
                  <a:lnTo>
                    <a:pt x="15122" y="5117"/>
                  </a:lnTo>
                  <a:lnTo>
                    <a:pt x="15020" y="5168"/>
                  </a:lnTo>
                  <a:lnTo>
                    <a:pt x="14970" y="5244"/>
                  </a:lnTo>
                  <a:lnTo>
                    <a:pt x="14944" y="5345"/>
                  </a:lnTo>
                  <a:lnTo>
                    <a:pt x="14970" y="5446"/>
                  </a:lnTo>
                  <a:lnTo>
                    <a:pt x="15020" y="5522"/>
                  </a:lnTo>
                  <a:lnTo>
                    <a:pt x="15122" y="5598"/>
                  </a:lnTo>
                  <a:lnTo>
                    <a:pt x="16489" y="5598"/>
                  </a:lnTo>
                  <a:lnTo>
                    <a:pt x="16667" y="5623"/>
                  </a:lnTo>
                  <a:lnTo>
                    <a:pt x="16819" y="5674"/>
                  </a:lnTo>
                  <a:lnTo>
                    <a:pt x="16971" y="5750"/>
                  </a:lnTo>
                  <a:lnTo>
                    <a:pt x="17097" y="5851"/>
                  </a:lnTo>
                  <a:lnTo>
                    <a:pt x="17198" y="5978"/>
                  </a:lnTo>
                  <a:lnTo>
                    <a:pt x="17274" y="6130"/>
                  </a:lnTo>
                  <a:lnTo>
                    <a:pt x="17325" y="6282"/>
                  </a:lnTo>
                  <a:lnTo>
                    <a:pt x="17350" y="6459"/>
                  </a:lnTo>
                  <a:lnTo>
                    <a:pt x="17350" y="14108"/>
                  </a:lnTo>
                  <a:lnTo>
                    <a:pt x="17325" y="14286"/>
                  </a:lnTo>
                  <a:lnTo>
                    <a:pt x="17274" y="14438"/>
                  </a:lnTo>
                  <a:lnTo>
                    <a:pt x="17198" y="14589"/>
                  </a:lnTo>
                  <a:lnTo>
                    <a:pt x="17097" y="14716"/>
                  </a:lnTo>
                  <a:lnTo>
                    <a:pt x="16971" y="14817"/>
                  </a:lnTo>
                  <a:lnTo>
                    <a:pt x="16819" y="14893"/>
                  </a:lnTo>
                  <a:lnTo>
                    <a:pt x="16667" y="14944"/>
                  </a:lnTo>
                  <a:lnTo>
                    <a:pt x="16489" y="14969"/>
                  </a:lnTo>
                  <a:lnTo>
                    <a:pt x="15400" y="14969"/>
                  </a:lnTo>
                  <a:lnTo>
                    <a:pt x="15223" y="15045"/>
                  </a:lnTo>
                  <a:lnTo>
                    <a:pt x="15046" y="15121"/>
                  </a:lnTo>
                  <a:lnTo>
                    <a:pt x="14894" y="15248"/>
                  </a:lnTo>
                  <a:lnTo>
                    <a:pt x="14792" y="15400"/>
                  </a:lnTo>
                  <a:lnTo>
                    <a:pt x="14691" y="15577"/>
                  </a:lnTo>
                  <a:lnTo>
                    <a:pt x="14640" y="15755"/>
                  </a:lnTo>
                  <a:lnTo>
                    <a:pt x="14615" y="15957"/>
                  </a:lnTo>
                  <a:lnTo>
                    <a:pt x="14615" y="17224"/>
                  </a:lnTo>
                  <a:lnTo>
                    <a:pt x="14590" y="17300"/>
                  </a:lnTo>
                  <a:lnTo>
                    <a:pt x="14539" y="17325"/>
                  </a:lnTo>
                  <a:lnTo>
                    <a:pt x="14514" y="17325"/>
                  </a:lnTo>
                  <a:lnTo>
                    <a:pt x="14438" y="17300"/>
                  </a:lnTo>
                  <a:lnTo>
                    <a:pt x="11449" y="15147"/>
                  </a:lnTo>
                  <a:lnTo>
                    <a:pt x="11297" y="15071"/>
                  </a:lnTo>
                  <a:lnTo>
                    <a:pt x="11170" y="14995"/>
                  </a:lnTo>
                  <a:lnTo>
                    <a:pt x="11018" y="14969"/>
                  </a:lnTo>
                  <a:lnTo>
                    <a:pt x="6890" y="14969"/>
                  </a:lnTo>
                  <a:lnTo>
                    <a:pt x="6713" y="14944"/>
                  </a:lnTo>
                  <a:lnTo>
                    <a:pt x="6561" y="14893"/>
                  </a:lnTo>
                  <a:lnTo>
                    <a:pt x="6409" y="14817"/>
                  </a:lnTo>
                  <a:lnTo>
                    <a:pt x="6282" y="14716"/>
                  </a:lnTo>
                  <a:lnTo>
                    <a:pt x="6181" y="14589"/>
                  </a:lnTo>
                  <a:lnTo>
                    <a:pt x="6105" y="14438"/>
                  </a:lnTo>
                  <a:lnTo>
                    <a:pt x="6054" y="14286"/>
                  </a:lnTo>
                  <a:lnTo>
                    <a:pt x="6029" y="14108"/>
                  </a:lnTo>
                  <a:lnTo>
                    <a:pt x="6029" y="10258"/>
                  </a:lnTo>
                  <a:lnTo>
                    <a:pt x="6029" y="10157"/>
                  </a:lnTo>
                  <a:lnTo>
                    <a:pt x="5953" y="10056"/>
                  </a:lnTo>
                  <a:lnTo>
                    <a:pt x="5877" y="10005"/>
                  </a:lnTo>
                  <a:lnTo>
                    <a:pt x="5776" y="9980"/>
                  </a:lnTo>
                  <a:lnTo>
                    <a:pt x="5674" y="10005"/>
                  </a:lnTo>
                  <a:lnTo>
                    <a:pt x="5598" y="10056"/>
                  </a:lnTo>
                  <a:lnTo>
                    <a:pt x="5548" y="10157"/>
                  </a:lnTo>
                  <a:lnTo>
                    <a:pt x="5522" y="10258"/>
                  </a:lnTo>
                  <a:lnTo>
                    <a:pt x="5522" y="10714"/>
                  </a:lnTo>
                  <a:lnTo>
                    <a:pt x="3445" y="12209"/>
                  </a:lnTo>
                  <a:lnTo>
                    <a:pt x="3369" y="12234"/>
                  </a:lnTo>
                  <a:lnTo>
                    <a:pt x="3319" y="12234"/>
                  </a:lnTo>
                  <a:lnTo>
                    <a:pt x="3293" y="12183"/>
                  </a:lnTo>
                  <a:lnTo>
                    <a:pt x="3268" y="12133"/>
                  </a:lnTo>
                  <a:lnTo>
                    <a:pt x="3268" y="10866"/>
                  </a:lnTo>
                  <a:lnTo>
                    <a:pt x="3243" y="10664"/>
                  </a:lnTo>
                  <a:lnTo>
                    <a:pt x="3192" y="10461"/>
                  </a:lnTo>
                  <a:lnTo>
                    <a:pt x="3091" y="10309"/>
                  </a:lnTo>
                  <a:lnTo>
                    <a:pt x="2964" y="10157"/>
                  </a:lnTo>
                  <a:lnTo>
                    <a:pt x="2812" y="10030"/>
                  </a:lnTo>
                  <a:lnTo>
                    <a:pt x="2660" y="9929"/>
                  </a:lnTo>
                  <a:lnTo>
                    <a:pt x="2458" y="9879"/>
                  </a:lnTo>
                  <a:lnTo>
                    <a:pt x="2255" y="9853"/>
                  </a:lnTo>
                  <a:lnTo>
                    <a:pt x="1217" y="9853"/>
                  </a:lnTo>
                  <a:lnTo>
                    <a:pt x="1039" y="9803"/>
                  </a:lnTo>
                  <a:lnTo>
                    <a:pt x="913" y="9727"/>
                  </a:lnTo>
                  <a:lnTo>
                    <a:pt x="786" y="9625"/>
                  </a:lnTo>
                  <a:lnTo>
                    <a:pt x="685" y="9499"/>
                  </a:lnTo>
                  <a:lnTo>
                    <a:pt x="583" y="9347"/>
                  </a:lnTo>
                  <a:lnTo>
                    <a:pt x="533" y="9195"/>
                  </a:lnTo>
                  <a:lnTo>
                    <a:pt x="533" y="9017"/>
                  </a:lnTo>
                  <a:lnTo>
                    <a:pt x="533" y="1368"/>
                  </a:lnTo>
                  <a:lnTo>
                    <a:pt x="533" y="1191"/>
                  </a:lnTo>
                  <a:lnTo>
                    <a:pt x="583" y="1039"/>
                  </a:lnTo>
                  <a:lnTo>
                    <a:pt x="685" y="887"/>
                  </a:lnTo>
                  <a:lnTo>
                    <a:pt x="786" y="760"/>
                  </a:lnTo>
                  <a:lnTo>
                    <a:pt x="913" y="659"/>
                  </a:lnTo>
                  <a:lnTo>
                    <a:pt x="1039" y="583"/>
                  </a:lnTo>
                  <a:lnTo>
                    <a:pt x="1217" y="533"/>
                  </a:lnTo>
                  <a:lnTo>
                    <a:pt x="1368" y="507"/>
                  </a:lnTo>
                  <a:lnTo>
                    <a:pt x="7093" y="507"/>
                  </a:lnTo>
                  <a:lnTo>
                    <a:pt x="7194" y="482"/>
                  </a:lnTo>
                  <a:lnTo>
                    <a:pt x="7270" y="431"/>
                  </a:lnTo>
                  <a:lnTo>
                    <a:pt x="7321" y="355"/>
                  </a:lnTo>
                  <a:lnTo>
                    <a:pt x="7346" y="254"/>
                  </a:lnTo>
                  <a:lnTo>
                    <a:pt x="7321" y="153"/>
                  </a:lnTo>
                  <a:lnTo>
                    <a:pt x="7270" y="77"/>
                  </a:lnTo>
                  <a:lnTo>
                    <a:pt x="719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4" name="Google Shape;3638;p53">
              <a:extLst>
                <a:ext uri="{FF2B5EF4-FFF2-40B4-BE49-F238E27FC236}">
                  <a16:creationId xmlns:a16="http://schemas.microsoft.com/office/drawing/2014/main" id="{02CA0D15-92BC-DA83-D621-803F2D20171F}"/>
                </a:ext>
              </a:extLst>
            </p:cNvPr>
            <p:cNvSpPr/>
            <p:nvPr/>
          </p:nvSpPr>
          <p:spPr>
            <a:xfrm>
              <a:off x="5764675" y="2772625"/>
              <a:ext cx="93725" cy="100075"/>
            </a:xfrm>
            <a:custGeom>
              <a:avLst/>
              <a:gdLst/>
              <a:ahLst/>
              <a:cxnLst/>
              <a:rect l="l" t="t" r="r" b="b"/>
              <a:pathLst>
                <a:path w="3749" h="4003" extrusionOk="0">
                  <a:moveTo>
                    <a:pt x="2407" y="1216"/>
                  </a:moveTo>
                  <a:lnTo>
                    <a:pt x="2331" y="1520"/>
                  </a:lnTo>
                  <a:lnTo>
                    <a:pt x="2204" y="1799"/>
                  </a:lnTo>
                  <a:lnTo>
                    <a:pt x="2052" y="2077"/>
                  </a:lnTo>
                  <a:lnTo>
                    <a:pt x="1875" y="2331"/>
                  </a:lnTo>
                  <a:lnTo>
                    <a:pt x="1697" y="2077"/>
                  </a:lnTo>
                  <a:lnTo>
                    <a:pt x="1571" y="1799"/>
                  </a:lnTo>
                  <a:lnTo>
                    <a:pt x="1444" y="1520"/>
                  </a:lnTo>
                  <a:lnTo>
                    <a:pt x="1343" y="1216"/>
                  </a:lnTo>
                  <a:close/>
                  <a:moveTo>
                    <a:pt x="1875" y="1"/>
                  </a:moveTo>
                  <a:lnTo>
                    <a:pt x="1773" y="26"/>
                  </a:lnTo>
                  <a:lnTo>
                    <a:pt x="1697" y="77"/>
                  </a:lnTo>
                  <a:lnTo>
                    <a:pt x="1647" y="153"/>
                  </a:lnTo>
                  <a:lnTo>
                    <a:pt x="1621" y="254"/>
                  </a:lnTo>
                  <a:lnTo>
                    <a:pt x="1621" y="710"/>
                  </a:lnTo>
                  <a:lnTo>
                    <a:pt x="254" y="710"/>
                  </a:lnTo>
                  <a:lnTo>
                    <a:pt x="152" y="735"/>
                  </a:lnTo>
                  <a:lnTo>
                    <a:pt x="76" y="786"/>
                  </a:lnTo>
                  <a:lnTo>
                    <a:pt x="26" y="862"/>
                  </a:lnTo>
                  <a:lnTo>
                    <a:pt x="0" y="963"/>
                  </a:lnTo>
                  <a:lnTo>
                    <a:pt x="26" y="1064"/>
                  </a:lnTo>
                  <a:lnTo>
                    <a:pt x="76" y="1140"/>
                  </a:lnTo>
                  <a:lnTo>
                    <a:pt x="152" y="1216"/>
                  </a:lnTo>
                  <a:lnTo>
                    <a:pt x="811" y="1216"/>
                  </a:lnTo>
                  <a:lnTo>
                    <a:pt x="912" y="1647"/>
                  </a:lnTo>
                  <a:lnTo>
                    <a:pt x="1090" y="2027"/>
                  </a:lnTo>
                  <a:lnTo>
                    <a:pt x="1292" y="2381"/>
                  </a:lnTo>
                  <a:lnTo>
                    <a:pt x="1520" y="2736"/>
                  </a:lnTo>
                  <a:lnTo>
                    <a:pt x="1317" y="2913"/>
                  </a:lnTo>
                  <a:lnTo>
                    <a:pt x="1090" y="3065"/>
                  </a:lnTo>
                  <a:lnTo>
                    <a:pt x="862" y="3217"/>
                  </a:lnTo>
                  <a:lnTo>
                    <a:pt x="608" y="3344"/>
                  </a:lnTo>
                  <a:lnTo>
                    <a:pt x="254" y="3496"/>
                  </a:lnTo>
                  <a:lnTo>
                    <a:pt x="152" y="3572"/>
                  </a:lnTo>
                  <a:lnTo>
                    <a:pt x="102" y="3648"/>
                  </a:lnTo>
                  <a:lnTo>
                    <a:pt x="102" y="3749"/>
                  </a:lnTo>
                  <a:lnTo>
                    <a:pt x="102" y="3850"/>
                  </a:lnTo>
                  <a:lnTo>
                    <a:pt x="152" y="3926"/>
                  </a:lnTo>
                  <a:lnTo>
                    <a:pt x="203" y="3977"/>
                  </a:lnTo>
                  <a:lnTo>
                    <a:pt x="279" y="4002"/>
                  </a:lnTo>
                  <a:lnTo>
                    <a:pt x="355" y="4002"/>
                  </a:lnTo>
                  <a:lnTo>
                    <a:pt x="456" y="3977"/>
                  </a:lnTo>
                  <a:lnTo>
                    <a:pt x="811" y="3825"/>
                  </a:lnTo>
                  <a:lnTo>
                    <a:pt x="1115" y="3673"/>
                  </a:lnTo>
                  <a:lnTo>
                    <a:pt x="1393" y="3521"/>
                  </a:lnTo>
                  <a:lnTo>
                    <a:pt x="1647" y="3319"/>
                  </a:lnTo>
                  <a:lnTo>
                    <a:pt x="1875" y="3116"/>
                  </a:lnTo>
                  <a:lnTo>
                    <a:pt x="2128" y="3319"/>
                  </a:lnTo>
                  <a:lnTo>
                    <a:pt x="2381" y="3521"/>
                  </a:lnTo>
                  <a:lnTo>
                    <a:pt x="2660" y="3673"/>
                  </a:lnTo>
                  <a:lnTo>
                    <a:pt x="2938" y="3825"/>
                  </a:lnTo>
                  <a:lnTo>
                    <a:pt x="3293" y="3977"/>
                  </a:lnTo>
                  <a:lnTo>
                    <a:pt x="3394" y="4002"/>
                  </a:lnTo>
                  <a:lnTo>
                    <a:pt x="3470" y="4002"/>
                  </a:lnTo>
                  <a:lnTo>
                    <a:pt x="3546" y="3977"/>
                  </a:lnTo>
                  <a:lnTo>
                    <a:pt x="3597" y="3926"/>
                  </a:lnTo>
                  <a:lnTo>
                    <a:pt x="3648" y="3850"/>
                  </a:lnTo>
                  <a:lnTo>
                    <a:pt x="3673" y="3749"/>
                  </a:lnTo>
                  <a:lnTo>
                    <a:pt x="3648" y="3648"/>
                  </a:lnTo>
                  <a:lnTo>
                    <a:pt x="3597" y="3572"/>
                  </a:lnTo>
                  <a:lnTo>
                    <a:pt x="3521" y="3496"/>
                  </a:lnTo>
                  <a:lnTo>
                    <a:pt x="3141" y="3344"/>
                  </a:lnTo>
                  <a:lnTo>
                    <a:pt x="2913" y="3217"/>
                  </a:lnTo>
                  <a:lnTo>
                    <a:pt x="2660" y="3065"/>
                  </a:lnTo>
                  <a:lnTo>
                    <a:pt x="2432" y="2913"/>
                  </a:lnTo>
                  <a:lnTo>
                    <a:pt x="2229" y="2736"/>
                  </a:lnTo>
                  <a:lnTo>
                    <a:pt x="2483" y="2381"/>
                  </a:lnTo>
                  <a:lnTo>
                    <a:pt x="2685" y="2027"/>
                  </a:lnTo>
                  <a:lnTo>
                    <a:pt x="2837" y="1647"/>
                  </a:lnTo>
                  <a:lnTo>
                    <a:pt x="2964" y="1216"/>
                  </a:lnTo>
                  <a:lnTo>
                    <a:pt x="3597" y="1216"/>
                  </a:lnTo>
                  <a:lnTo>
                    <a:pt x="3673" y="1140"/>
                  </a:lnTo>
                  <a:lnTo>
                    <a:pt x="3749" y="1064"/>
                  </a:lnTo>
                  <a:lnTo>
                    <a:pt x="3749" y="963"/>
                  </a:lnTo>
                  <a:lnTo>
                    <a:pt x="3749" y="862"/>
                  </a:lnTo>
                  <a:lnTo>
                    <a:pt x="3673" y="786"/>
                  </a:lnTo>
                  <a:lnTo>
                    <a:pt x="3597" y="735"/>
                  </a:lnTo>
                  <a:lnTo>
                    <a:pt x="3496" y="710"/>
                  </a:lnTo>
                  <a:lnTo>
                    <a:pt x="2153" y="710"/>
                  </a:lnTo>
                  <a:lnTo>
                    <a:pt x="2153" y="254"/>
                  </a:lnTo>
                  <a:lnTo>
                    <a:pt x="2128" y="153"/>
                  </a:lnTo>
                  <a:lnTo>
                    <a:pt x="2052" y="77"/>
                  </a:lnTo>
                  <a:lnTo>
                    <a:pt x="1976" y="26"/>
                  </a:lnTo>
                  <a:lnTo>
                    <a:pt x="1875"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5" name="Google Shape;3639;p53">
              <a:extLst>
                <a:ext uri="{FF2B5EF4-FFF2-40B4-BE49-F238E27FC236}">
                  <a16:creationId xmlns:a16="http://schemas.microsoft.com/office/drawing/2014/main" id="{7DB9E72C-C0DF-354E-E411-87DB3991D1AA}"/>
                </a:ext>
              </a:extLst>
            </p:cNvPr>
            <p:cNvSpPr/>
            <p:nvPr/>
          </p:nvSpPr>
          <p:spPr>
            <a:xfrm>
              <a:off x="5481625" y="2645350"/>
              <a:ext cx="82350" cy="100075"/>
            </a:xfrm>
            <a:custGeom>
              <a:avLst/>
              <a:gdLst/>
              <a:ahLst/>
              <a:cxnLst/>
              <a:rect l="l" t="t" r="r" b="b"/>
              <a:pathLst>
                <a:path w="3294" h="4003" extrusionOk="0">
                  <a:moveTo>
                    <a:pt x="1647" y="836"/>
                  </a:moveTo>
                  <a:lnTo>
                    <a:pt x="2306" y="2635"/>
                  </a:lnTo>
                  <a:lnTo>
                    <a:pt x="963" y="2635"/>
                  </a:lnTo>
                  <a:lnTo>
                    <a:pt x="1647" y="836"/>
                  </a:lnTo>
                  <a:close/>
                  <a:moveTo>
                    <a:pt x="1546" y="1"/>
                  </a:moveTo>
                  <a:lnTo>
                    <a:pt x="1445" y="51"/>
                  </a:lnTo>
                  <a:lnTo>
                    <a:pt x="1369" y="127"/>
                  </a:lnTo>
                  <a:lnTo>
                    <a:pt x="1318" y="203"/>
                  </a:lnTo>
                  <a:lnTo>
                    <a:pt x="26" y="3648"/>
                  </a:lnTo>
                  <a:lnTo>
                    <a:pt x="1" y="3749"/>
                  </a:lnTo>
                  <a:lnTo>
                    <a:pt x="26" y="3851"/>
                  </a:lnTo>
                  <a:lnTo>
                    <a:pt x="77" y="3926"/>
                  </a:lnTo>
                  <a:lnTo>
                    <a:pt x="178" y="3977"/>
                  </a:lnTo>
                  <a:lnTo>
                    <a:pt x="279" y="4002"/>
                  </a:lnTo>
                  <a:lnTo>
                    <a:pt x="381" y="3977"/>
                  </a:lnTo>
                  <a:lnTo>
                    <a:pt x="457" y="3926"/>
                  </a:lnTo>
                  <a:lnTo>
                    <a:pt x="507" y="3825"/>
                  </a:lnTo>
                  <a:lnTo>
                    <a:pt x="761" y="3141"/>
                  </a:lnTo>
                  <a:lnTo>
                    <a:pt x="2508" y="3141"/>
                  </a:lnTo>
                  <a:lnTo>
                    <a:pt x="2787" y="3825"/>
                  </a:lnTo>
                  <a:lnTo>
                    <a:pt x="2812" y="3901"/>
                  </a:lnTo>
                  <a:lnTo>
                    <a:pt x="2888" y="3952"/>
                  </a:lnTo>
                  <a:lnTo>
                    <a:pt x="2939" y="4002"/>
                  </a:lnTo>
                  <a:lnTo>
                    <a:pt x="3015" y="4002"/>
                  </a:lnTo>
                  <a:lnTo>
                    <a:pt x="3116" y="3977"/>
                  </a:lnTo>
                  <a:lnTo>
                    <a:pt x="3192" y="3926"/>
                  </a:lnTo>
                  <a:lnTo>
                    <a:pt x="3268" y="3851"/>
                  </a:lnTo>
                  <a:lnTo>
                    <a:pt x="3293" y="3749"/>
                  </a:lnTo>
                  <a:lnTo>
                    <a:pt x="3268" y="3648"/>
                  </a:lnTo>
                  <a:lnTo>
                    <a:pt x="1951" y="203"/>
                  </a:lnTo>
                  <a:lnTo>
                    <a:pt x="1900" y="127"/>
                  </a:lnTo>
                  <a:lnTo>
                    <a:pt x="1824" y="51"/>
                  </a:lnTo>
                  <a:lnTo>
                    <a:pt x="1748"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6" name="Google Shape;3640;p53">
              <a:extLst>
                <a:ext uri="{FF2B5EF4-FFF2-40B4-BE49-F238E27FC236}">
                  <a16:creationId xmlns:a16="http://schemas.microsoft.com/office/drawing/2014/main" id="{AE8B4FE2-9081-57C8-4ED6-B9B71A5D37C1}"/>
                </a:ext>
              </a:extLst>
            </p:cNvPr>
            <p:cNvSpPr/>
            <p:nvPr/>
          </p:nvSpPr>
          <p:spPr>
            <a:xfrm>
              <a:off x="5585475" y="2689050"/>
              <a:ext cx="122225" cy="12675"/>
            </a:xfrm>
            <a:custGeom>
              <a:avLst/>
              <a:gdLst/>
              <a:ahLst/>
              <a:cxnLst/>
              <a:rect l="l" t="t" r="r" b="b"/>
              <a:pathLst>
                <a:path w="4889" h="507" extrusionOk="0">
                  <a:moveTo>
                    <a:pt x="153" y="0"/>
                  </a:moveTo>
                  <a:lnTo>
                    <a:pt x="77" y="76"/>
                  </a:lnTo>
                  <a:lnTo>
                    <a:pt x="26" y="152"/>
                  </a:lnTo>
                  <a:lnTo>
                    <a:pt x="1" y="254"/>
                  </a:lnTo>
                  <a:lnTo>
                    <a:pt x="26" y="355"/>
                  </a:lnTo>
                  <a:lnTo>
                    <a:pt x="77" y="431"/>
                  </a:lnTo>
                  <a:lnTo>
                    <a:pt x="153" y="482"/>
                  </a:lnTo>
                  <a:lnTo>
                    <a:pt x="254" y="507"/>
                  </a:lnTo>
                  <a:lnTo>
                    <a:pt x="4636" y="507"/>
                  </a:lnTo>
                  <a:lnTo>
                    <a:pt x="4737" y="482"/>
                  </a:lnTo>
                  <a:lnTo>
                    <a:pt x="4813" y="431"/>
                  </a:lnTo>
                  <a:lnTo>
                    <a:pt x="4864" y="355"/>
                  </a:lnTo>
                  <a:lnTo>
                    <a:pt x="4889" y="254"/>
                  </a:lnTo>
                  <a:lnTo>
                    <a:pt x="4864" y="152"/>
                  </a:lnTo>
                  <a:lnTo>
                    <a:pt x="4813" y="76"/>
                  </a:lnTo>
                  <a:lnTo>
                    <a:pt x="4737"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7" name="Google Shape;3641;p53">
              <a:extLst>
                <a:ext uri="{FF2B5EF4-FFF2-40B4-BE49-F238E27FC236}">
                  <a16:creationId xmlns:a16="http://schemas.microsoft.com/office/drawing/2014/main" id="{A362F232-6BE7-6BB8-CE58-3FFC26CF0714}"/>
                </a:ext>
              </a:extLst>
            </p:cNvPr>
            <p:cNvSpPr/>
            <p:nvPr/>
          </p:nvSpPr>
          <p:spPr>
            <a:xfrm>
              <a:off x="5585475" y="2713100"/>
              <a:ext cx="96275" cy="13325"/>
            </a:xfrm>
            <a:custGeom>
              <a:avLst/>
              <a:gdLst/>
              <a:ahLst/>
              <a:cxnLst/>
              <a:rect l="l" t="t" r="r" b="b"/>
              <a:pathLst>
                <a:path w="3851" h="533" extrusionOk="0">
                  <a:moveTo>
                    <a:pt x="254" y="1"/>
                  </a:moveTo>
                  <a:lnTo>
                    <a:pt x="153" y="26"/>
                  </a:lnTo>
                  <a:lnTo>
                    <a:pt x="77" y="77"/>
                  </a:lnTo>
                  <a:lnTo>
                    <a:pt x="26" y="153"/>
                  </a:lnTo>
                  <a:lnTo>
                    <a:pt x="1" y="254"/>
                  </a:lnTo>
                  <a:lnTo>
                    <a:pt x="26" y="355"/>
                  </a:lnTo>
                  <a:lnTo>
                    <a:pt x="77" y="457"/>
                  </a:lnTo>
                  <a:lnTo>
                    <a:pt x="153" y="507"/>
                  </a:lnTo>
                  <a:lnTo>
                    <a:pt x="254" y="533"/>
                  </a:lnTo>
                  <a:lnTo>
                    <a:pt x="3572" y="533"/>
                  </a:lnTo>
                  <a:lnTo>
                    <a:pt x="3673" y="507"/>
                  </a:lnTo>
                  <a:lnTo>
                    <a:pt x="3774" y="457"/>
                  </a:lnTo>
                  <a:lnTo>
                    <a:pt x="3825" y="355"/>
                  </a:lnTo>
                  <a:lnTo>
                    <a:pt x="3850" y="254"/>
                  </a:lnTo>
                  <a:lnTo>
                    <a:pt x="3825" y="153"/>
                  </a:lnTo>
                  <a:lnTo>
                    <a:pt x="3774" y="77"/>
                  </a:lnTo>
                  <a:lnTo>
                    <a:pt x="3673" y="26"/>
                  </a:lnTo>
                  <a:lnTo>
                    <a:pt x="3572"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8" name="Google Shape;3642;p53">
              <a:extLst>
                <a:ext uri="{FF2B5EF4-FFF2-40B4-BE49-F238E27FC236}">
                  <a16:creationId xmlns:a16="http://schemas.microsoft.com/office/drawing/2014/main" id="{226DAAD5-3125-36BA-3D5B-86A1A0FF9E12}"/>
                </a:ext>
              </a:extLst>
            </p:cNvPr>
            <p:cNvSpPr/>
            <p:nvPr/>
          </p:nvSpPr>
          <p:spPr>
            <a:xfrm>
              <a:off x="5615875" y="2815050"/>
              <a:ext cx="122225" cy="13325"/>
            </a:xfrm>
            <a:custGeom>
              <a:avLst/>
              <a:gdLst/>
              <a:ahLst/>
              <a:cxnLst/>
              <a:rect l="l" t="t" r="r" b="b"/>
              <a:pathLst>
                <a:path w="4889" h="533" extrusionOk="0">
                  <a:moveTo>
                    <a:pt x="254" y="1"/>
                  </a:moveTo>
                  <a:lnTo>
                    <a:pt x="152" y="26"/>
                  </a:lnTo>
                  <a:lnTo>
                    <a:pt x="76" y="77"/>
                  </a:lnTo>
                  <a:lnTo>
                    <a:pt x="26" y="178"/>
                  </a:lnTo>
                  <a:lnTo>
                    <a:pt x="0" y="279"/>
                  </a:lnTo>
                  <a:lnTo>
                    <a:pt x="26" y="380"/>
                  </a:lnTo>
                  <a:lnTo>
                    <a:pt x="76" y="456"/>
                  </a:lnTo>
                  <a:lnTo>
                    <a:pt x="152" y="507"/>
                  </a:lnTo>
                  <a:lnTo>
                    <a:pt x="254" y="532"/>
                  </a:lnTo>
                  <a:lnTo>
                    <a:pt x="4610" y="532"/>
                  </a:lnTo>
                  <a:lnTo>
                    <a:pt x="4711" y="507"/>
                  </a:lnTo>
                  <a:lnTo>
                    <a:pt x="4813" y="456"/>
                  </a:lnTo>
                  <a:lnTo>
                    <a:pt x="4863" y="380"/>
                  </a:lnTo>
                  <a:lnTo>
                    <a:pt x="4889" y="279"/>
                  </a:lnTo>
                  <a:lnTo>
                    <a:pt x="4863" y="178"/>
                  </a:lnTo>
                  <a:lnTo>
                    <a:pt x="4813" y="77"/>
                  </a:lnTo>
                  <a:lnTo>
                    <a:pt x="4711" y="26"/>
                  </a:lnTo>
                  <a:lnTo>
                    <a:pt x="461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9" name="Google Shape;3643;p53">
              <a:extLst>
                <a:ext uri="{FF2B5EF4-FFF2-40B4-BE49-F238E27FC236}">
                  <a16:creationId xmlns:a16="http://schemas.microsoft.com/office/drawing/2014/main" id="{B57B3C54-D844-7B32-16A6-B5D88F63E350}"/>
                </a:ext>
              </a:extLst>
            </p:cNvPr>
            <p:cNvSpPr/>
            <p:nvPr/>
          </p:nvSpPr>
          <p:spPr>
            <a:xfrm>
              <a:off x="5615875" y="2839750"/>
              <a:ext cx="95625" cy="13325"/>
            </a:xfrm>
            <a:custGeom>
              <a:avLst/>
              <a:gdLst/>
              <a:ahLst/>
              <a:cxnLst/>
              <a:rect l="l" t="t" r="r" b="b"/>
              <a:pathLst>
                <a:path w="3825" h="533" extrusionOk="0">
                  <a:moveTo>
                    <a:pt x="254" y="0"/>
                  </a:moveTo>
                  <a:lnTo>
                    <a:pt x="152" y="26"/>
                  </a:lnTo>
                  <a:lnTo>
                    <a:pt x="76" y="76"/>
                  </a:lnTo>
                  <a:lnTo>
                    <a:pt x="26" y="152"/>
                  </a:lnTo>
                  <a:lnTo>
                    <a:pt x="0" y="254"/>
                  </a:lnTo>
                  <a:lnTo>
                    <a:pt x="26" y="355"/>
                  </a:lnTo>
                  <a:lnTo>
                    <a:pt x="76" y="456"/>
                  </a:lnTo>
                  <a:lnTo>
                    <a:pt x="152" y="507"/>
                  </a:lnTo>
                  <a:lnTo>
                    <a:pt x="254" y="532"/>
                  </a:lnTo>
                  <a:lnTo>
                    <a:pt x="3572" y="532"/>
                  </a:lnTo>
                  <a:lnTo>
                    <a:pt x="3673" y="507"/>
                  </a:lnTo>
                  <a:lnTo>
                    <a:pt x="3749" y="456"/>
                  </a:lnTo>
                  <a:lnTo>
                    <a:pt x="3800" y="355"/>
                  </a:lnTo>
                  <a:lnTo>
                    <a:pt x="3825" y="254"/>
                  </a:lnTo>
                  <a:lnTo>
                    <a:pt x="3800" y="152"/>
                  </a:lnTo>
                  <a:lnTo>
                    <a:pt x="3749" y="76"/>
                  </a:lnTo>
                  <a:lnTo>
                    <a:pt x="3673" y="26"/>
                  </a:lnTo>
                  <a:lnTo>
                    <a:pt x="3572"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0" name="Google Shape;3644;p53">
              <a:extLst>
                <a:ext uri="{FF2B5EF4-FFF2-40B4-BE49-F238E27FC236}">
                  <a16:creationId xmlns:a16="http://schemas.microsoft.com/office/drawing/2014/main" id="{3DC9DEBB-B7E1-7D65-FCF5-B3C4986FD64D}"/>
                </a:ext>
              </a:extLst>
            </p:cNvPr>
            <p:cNvSpPr/>
            <p:nvPr/>
          </p:nvSpPr>
          <p:spPr>
            <a:xfrm>
              <a:off x="5641825" y="2888500"/>
              <a:ext cx="129200" cy="13325"/>
            </a:xfrm>
            <a:custGeom>
              <a:avLst/>
              <a:gdLst/>
              <a:ahLst/>
              <a:cxnLst/>
              <a:rect l="l" t="t" r="r" b="b"/>
              <a:pathLst>
                <a:path w="5168" h="533" extrusionOk="0">
                  <a:moveTo>
                    <a:pt x="254" y="1"/>
                  </a:moveTo>
                  <a:lnTo>
                    <a:pt x="153" y="26"/>
                  </a:lnTo>
                  <a:lnTo>
                    <a:pt x="77" y="77"/>
                  </a:lnTo>
                  <a:lnTo>
                    <a:pt x="26" y="153"/>
                  </a:lnTo>
                  <a:lnTo>
                    <a:pt x="1" y="254"/>
                  </a:lnTo>
                  <a:lnTo>
                    <a:pt x="26" y="355"/>
                  </a:lnTo>
                  <a:lnTo>
                    <a:pt x="77" y="456"/>
                  </a:lnTo>
                  <a:lnTo>
                    <a:pt x="153" y="507"/>
                  </a:lnTo>
                  <a:lnTo>
                    <a:pt x="254" y="532"/>
                  </a:lnTo>
                  <a:lnTo>
                    <a:pt x="4914" y="532"/>
                  </a:lnTo>
                  <a:lnTo>
                    <a:pt x="5016" y="507"/>
                  </a:lnTo>
                  <a:lnTo>
                    <a:pt x="5092" y="456"/>
                  </a:lnTo>
                  <a:lnTo>
                    <a:pt x="5142" y="355"/>
                  </a:lnTo>
                  <a:lnTo>
                    <a:pt x="5168" y="254"/>
                  </a:lnTo>
                  <a:lnTo>
                    <a:pt x="5142" y="153"/>
                  </a:lnTo>
                  <a:lnTo>
                    <a:pt x="5092" y="77"/>
                  </a:lnTo>
                  <a:lnTo>
                    <a:pt x="5016" y="26"/>
                  </a:lnTo>
                  <a:lnTo>
                    <a:pt x="491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1" name="Google Shape;3645;p53">
              <a:extLst>
                <a:ext uri="{FF2B5EF4-FFF2-40B4-BE49-F238E27FC236}">
                  <a16:creationId xmlns:a16="http://schemas.microsoft.com/office/drawing/2014/main" id="{11F69534-A882-4148-A1E6-B1D43B5723E8}"/>
                </a:ext>
              </a:extLst>
            </p:cNvPr>
            <p:cNvSpPr/>
            <p:nvPr/>
          </p:nvSpPr>
          <p:spPr>
            <a:xfrm>
              <a:off x="5788100" y="2888500"/>
              <a:ext cx="53850" cy="13325"/>
            </a:xfrm>
            <a:custGeom>
              <a:avLst/>
              <a:gdLst/>
              <a:ahLst/>
              <a:cxnLst/>
              <a:rect l="l" t="t" r="r" b="b"/>
              <a:pathLst>
                <a:path w="2154" h="533" extrusionOk="0">
                  <a:moveTo>
                    <a:pt x="279" y="1"/>
                  </a:moveTo>
                  <a:lnTo>
                    <a:pt x="178" y="26"/>
                  </a:lnTo>
                  <a:lnTo>
                    <a:pt x="77" y="77"/>
                  </a:lnTo>
                  <a:lnTo>
                    <a:pt x="26" y="153"/>
                  </a:lnTo>
                  <a:lnTo>
                    <a:pt x="1" y="254"/>
                  </a:lnTo>
                  <a:lnTo>
                    <a:pt x="26" y="355"/>
                  </a:lnTo>
                  <a:lnTo>
                    <a:pt x="77" y="456"/>
                  </a:lnTo>
                  <a:lnTo>
                    <a:pt x="178" y="507"/>
                  </a:lnTo>
                  <a:lnTo>
                    <a:pt x="279" y="532"/>
                  </a:lnTo>
                  <a:lnTo>
                    <a:pt x="1900" y="532"/>
                  </a:lnTo>
                  <a:lnTo>
                    <a:pt x="2001" y="507"/>
                  </a:lnTo>
                  <a:lnTo>
                    <a:pt x="2077" y="456"/>
                  </a:lnTo>
                  <a:lnTo>
                    <a:pt x="2128" y="355"/>
                  </a:lnTo>
                  <a:lnTo>
                    <a:pt x="2153" y="254"/>
                  </a:lnTo>
                  <a:lnTo>
                    <a:pt x="2128" y="153"/>
                  </a:lnTo>
                  <a:lnTo>
                    <a:pt x="2077" y="77"/>
                  </a:lnTo>
                  <a:lnTo>
                    <a:pt x="2001" y="26"/>
                  </a:lnTo>
                  <a:lnTo>
                    <a:pt x="190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2" name="Google Shape;3646;p53">
              <a:extLst>
                <a:ext uri="{FF2B5EF4-FFF2-40B4-BE49-F238E27FC236}">
                  <a16:creationId xmlns:a16="http://schemas.microsoft.com/office/drawing/2014/main" id="{3A670EAC-C1C9-C94C-4496-A4EC28041863}"/>
                </a:ext>
              </a:extLst>
            </p:cNvPr>
            <p:cNvSpPr/>
            <p:nvPr/>
          </p:nvSpPr>
          <p:spPr>
            <a:xfrm>
              <a:off x="5615875" y="2913200"/>
              <a:ext cx="70300" cy="12675"/>
            </a:xfrm>
            <a:custGeom>
              <a:avLst/>
              <a:gdLst/>
              <a:ahLst/>
              <a:cxnLst/>
              <a:rect l="l" t="t" r="r" b="b"/>
              <a:pathLst>
                <a:path w="2812" h="507" extrusionOk="0">
                  <a:moveTo>
                    <a:pt x="152" y="0"/>
                  </a:moveTo>
                  <a:lnTo>
                    <a:pt x="76" y="76"/>
                  </a:lnTo>
                  <a:lnTo>
                    <a:pt x="26" y="152"/>
                  </a:lnTo>
                  <a:lnTo>
                    <a:pt x="0" y="254"/>
                  </a:lnTo>
                  <a:lnTo>
                    <a:pt x="26" y="355"/>
                  </a:lnTo>
                  <a:lnTo>
                    <a:pt x="76" y="431"/>
                  </a:lnTo>
                  <a:lnTo>
                    <a:pt x="152" y="482"/>
                  </a:lnTo>
                  <a:lnTo>
                    <a:pt x="254" y="507"/>
                  </a:lnTo>
                  <a:lnTo>
                    <a:pt x="2558" y="507"/>
                  </a:lnTo>
                  <a:lnTo>
                    <a:pt x="2660" y="482"/>
                  </a:lnTo>
                  <a:lnTo>
                    <a:pt x="2736" y="431"/>
                  </a:lnTo>
                  <a:lnTo>
                    <a:pt x="2786" y="355"/>
                  </a:lnTo>
                  <a:lnTo>
                    <a:pt x="2812" y="254"/>
                  </a:lnTo>
                  <a:lnTo>
                    <a:pt x="2786" y="152"/>
                  </a:lnTo>
                  <a:lnTo>
                    <a:pt x="2736" y="76"/>
                  </a:lnTo>
                  <a:lnTo>
                    <a:pt x="2660"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3" name="Google Shape;3647;p53">
              <a:extLst>
                <a:ext uri="{FF2B5EF4-FFF2-40B4-BE49-F238E27FC236}">
                  <a16:creationId xmlns:a16="http://schemas.microsoft.com/office/drawing/2014/main" id="{F8FE5BFF-EA5C-F7EF-4A63-A50A3D79B82E}"/>
                </a:ext>
              </a:extLst>
            </p:cNvPr>
            <p:cNvSpPr/>
            <p:nvPr/>
          </p:nvSpPr>
          <p:spPr>
            <a:xfrm>
              <a:off x="5703875" y="2913200"/>
              <a:ext cx="138075" cy="12675"/>
            </a:xfrm>
            <a:custGeom>
              <a:avLst/>
              <a:gdLst/>
              <a:ahLst/>
              <a:cxnLst/>
              <a:rect l="l" t="t" r="r" b="b"/>
              <a:pathLst>
                <a:path w="5523" h="507" extrusionOk="0">
                  <a:moveTo>
                    <a:pt x="153" y="0"/>
                  </a:moveTo>
                  <a:lnTo>
                    <a:pt x="77" y="76"/>
                  </a:lnTo>
                  <a:lnTo>
                    <a:pt x="26" y="152"/>
                  </a:lnTo>
                  <a:lnTo>
                    <a:pt x="1" y="254"/>
                  </a:lnTo>
                  <a:lnTo>
                    <a:pt x="26" y="355"/>
                  </a:lnTo>
                  <a:lnTo>
                    <a:pt x="77" y="431"/>
                  </a:lnTo>
                  <a:lnTo>
                    <a:pt x="153" y="482"/>
                  </a:lnTo>
                  <a:lnTo>
                    <a:pt x="254" y="507"/>
                  </a:lnTo>
                  <a:lnTo>
                    <a:pt x="5269" y="507"/>
                  </a:lnTo>
                  <a:lnTo>
                    <a:pt x="5370" y="482"/>
                  </a:lnTo>
                  <a:lnTo>
                    <a:pt x="5446" y="431"/>
                  </a:lnTo>
                  <a:lnTo>
                    <a:pt x="5497" y="355"/>
                  </a:lnTo>
                  <a:lnTo>
                    <a:pt x="5522" y="254"/>
                  </a:lnTo>
                  <a:lnTo>
                    <a:pt x="5497" y="152"/>
                  </a:lnTo>
                  <a:lnTo>
                    <a:pt x="5446" y="76"/>
                  </a:lnTo>
                  <a:lnTo>
                    <a:pt x="5370"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4" name="Google Shape;3648;p53">
              <a:extLst>
                <a:ext uri="{FF2B5EF4-FFF2-40B4-BE49-F238E27FC236}">
                  <a16:creationId xmlns:a16="http://schemas.microsoft.com/office/drawing/2014/main" id="{D69D222C-1D1C-410B-479F-EE68625A510A}"/>
                </a:ext>
              </a:extLst>
            </p:cNvPr>
            <p:cNvSpPr/>
            <p:nvPr/>
          </p:nvSpPr>
          <p:spPr>
            <a:xfrm>
              <a:off x="5615875" y="2937250"/>
              <a:ext cx="174150" cy="13325"/>
            </a:xfrm>
            <a:custGeom>
              <a:avLst/>
              <a:gdLst/>
              <a:ahLst/>
              <a:cxnLst/>
              <a:rect l="l" t="t" r="r" b="b"/>
              <a:pathLst>
                <a:path w="6966" h="533" extrusionOk="0">
                  <a:moveTo>
                    <a:pt x="254" y="1"/>
                  </a:moveTo>
                  <a:lnTo>
                    <a:pt x="152" y="26"/>
                  </a:lnTo>
                  <a:lnTo>
                    <a:pt x="76" y="77"/>
                  </a:lnTo>
                  <a:lnTo>
                    <a:pt x="26" y="153"/>
                  </a:lnTo>
                  <a:lnTo>
                    <a:pt x="0" y="254"/>
                  </a:lnTo>
                  <a:lnTo>
                    <a:pt x="26" y="381"/>
                  </a:lnTo>
                  <a:lnTo>
                    <a:pt x="76" y="457"/>
                  </a:lnTo>
                  <a:lnTo>
                    <a:pt x="152" y="507"/>
                  </a:lnTo>
                  <a:lnTo>
                    <a:pt x="254" y="533"/>
                  </a:lnTo>
                  <a:lnTo>
                    <a:pt x="6687" y="533"/>
                  </a:lnTo>
                  <a:lnTo>
                    <a:pt x="6788" y="507"/>
                  </a:lnTo>
                  <a:lnTo>
                    <a:pt x="6864" y="457"/>
                  </a:lnTo>
                  <a:lnTo>
                    <a:pt x="6940" y="381"/>
                  </a:lnTo>
                  <a:lnTo>
                    <a:pt x="6966" y="254"/>
                  </a:lnTo>
                  <a:lnTo>
                    <a:pt x="6940" y="153"/>
                  </a:lnTo>
                  <a:lnTo>
                    <a:pt x="6864" y="77"/>
                  </a:lnTo>
                  <a:lnTo>
                    <a:pt x="6788" y="26"/>
                  </a:lnTo>
                  <a:lnTo>
                    <a:pt x="6687"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grpSp>
      <p:grpSp>
        <p:nvGrpSpPr>
          <p:cNvPr id="185" name="Google Shape;3649;p53">
            <a:extLst>
              <a:ext uri="{FF2B5EF4-FFF2-40B4-BE49-F238E27FC236}">
                <a16:creationId xmlns:a16="http://schemas.microsoft.com/office/drawing/2014/main" id="{A16E50BB-BE83-167C-FBDC-411D555A8CF4}"/>
              </a:ext>
            </a:extLst>
          </p:cNvPr>
          <p:cNvGrpSpPr/>
          <p:nvPr/>
        </p:nvGrpSpPr>
        <p:grpSpPr>
          <a:xfrm>
            <a:off x="1937866" y="3015553"/>
            <a:ext cx="727941" cy="581208"/>
            <a:chOff x="6190825" y="2656125"/>
            <a:chExt cx="447050" cy="355250"/>
          </a:xfrm>
        </p:grpSpPr>
        <p:sp>
          <p:nvSpPr>
            <p:cNvPr id="186" name="Google Shape;3650;p53">
              <a:extLst>
                <a:ext uri="{FF2B5EF4-FFF2-40B4-BE49-F238E27FC236}">
                  <a16:creationId xmlns:a16="http://schemas.microsoft.com/office/drawing/2014/main" id="{91E9D835-7F75-3927-3C37-FABC00B5354D}"/>
                </a:ext>
              </a:extLst>
            </p:cNvPr>
            <p:cNvSpPr/>
            <p:nvPr/>
          </p:nvSpPr>
          <p:spPr>
            <a:xfrm>
              <a:off x="6200950" y="2688400"/>
              <a:ext cx="429975" cy="291950"/>
            </a:xfrm>
            <a:custGeom>
              <a:avLst/>
              <a:gdLst/>
              <a:ahLst/>
              <a:cxnLst/>
              <a:rect l="l" t="t" r="r" b="b"/>
              <a:pathLst>
                <a:path w="17199" h="11678" extrusionOk="0">
                  <a:moveTo>
                    <a:pt x="456" y="1"/>
                  </a:moveTo>
                  <a:lnTo>
                    <a:pt x="178" y="204"/>
                  </a:lnTo>
                  <a:lnTo>
                    <a:pt x="127" y="204"/>
                  </a:lnTo>
                  <a:lnTo>
                    <a:pt x="51" y="254"/>
                  </a:lnTo>
                  <a:lnTo>
                    <a:pt x="26" y="305"/>
                  </a:lnTo>
                  <a:lnTo>
                    <a:pt x="0" y="381"/>
                  </a:lnTo>
                  <a:lnTo>
                    <a:pt x="76" y="11500"/>
                  </a:lnTo>
                  <a:lnTo>
                    <a:pt x="76" y="11576"/>
                  </a:lnTo>
                  <a:lnTo>
                    <a:pt x="127" y="11626"/>
                  </a:lnTo>
                  <a:lnTo>
                    <a:pt x="178" y="11677"/>
                  </a:lnTo>
                  <a:lnTo>
                    <a:pt x="16818" y="11677"/>
                  </a:lnTo>
                  <a:lnTo>
                    <a:pt x="16869" y="11626"/>
                  </a:lnTo>
                  <a:lnTo>
                    <a:pt x="16919" y="11576"/>
                  </a:lnTo>
                  <a:lnTo>
                    <a:pt x="16919" y="11500"/>
                  </a:lnTo>
                  <a:lnTo>
                    <a:pt x="17198" y="11272"/>
                  </a:lnTo>
                  <a:lnTo>
                    <a:pt x="17198" y="178"/>
                  </a:lnTo>
                  <a:lnTo>
                    <a:pt x="17198" y="102"/>
                  </a:lnTo>
                  <a:lnTo>
                    <a:pt x="17147" y="52"/>
                  </a:lnTo>
                  <a:lnTo>
                    <a:pt x="17097" y="26"/>
                  </a:lnTo>
                  <a:lnTo>
                    <a:pt x="17021" y="1"/>
                  </a:lnTo>
                  <a:close/>
                </a:path>
              </a:pathLst>
            </a:custGeom>
            <a:solidFill>
              <a:srgbClr val="71BDDA"/>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3651;p53">
              <a:extLst>
                <a:ext uri="{FF2B5EF4-FFF2-40B4-BE49-F238E27FC236}">
                  <a16:creationId xmlns:a16="http://schemas.microsoft.com/office/drawing/2014/main" id="{ECEBD652-7F69-1238-F846-6A79093A8675}"/>
                </a:ext>
              </a:extLst>
            </p:cNvPr>
            <p:cNvSpPr/>
            <p:nvPr/>
          </p:nvSpPr>
          <p:spPr>
            <a:xfrm>
              <a:off x="6197775" y="2688400"/>
              <a:ext cx="433150" cy="297000"/>
            </a:xfrm>
            <a:custGeom>
              <a:avLst/>
              <a:gdLst/>
              <a:ahLst/>
              <a:cxnLst/>
              <a:rect l="l" t="t" r="r" b="b"/>
              <a:pathLst>
                <a:path w="17326" h="11880" extrusionOk="0">
                  <a:moveTo>
                    <a:pt x="153" y="1"/>
                  </a:moveTo>
                  <a:lnTo>
                    <a:pt x="102" y="26"/>
                  </a:lnTo>
                  <a:lnTo>
                    <a:pt x="51" y="52"/>
                  </a:lnTo>
                  <a:lnTo>
                    <a:pt x="1" y="102"/>
                  </a:lnTo>
                  <a:lnTo>
                    <a:pt x="1" y="178"/>
                  </a:lnTo>
                  <a:lnTo>
                    <a:pt x="1" y="11702"/>
                  </a:lnTo>
                  <a:lnTo>
                    <a:pt x="1" y="11753"/>
                  </a:lnTo>
                  <a:lnTo>
                    <a:pt x="51" y="11829"/>
                  </a:lnTo>
                  <a:lnTo>
                    <a:pt x="102" y="11854"/>
                  </a:lnTo>
                  <a:lnTo>
                    <a:pt x="153" y="11880"/>
                  </a:lnTo>
                  <a:lnTo>
                    <a:pt x="17148" y="11880"/>
                  </a:lnTo>
                  <a:lnTo>
                    <a:pt x="17224" y="11854"/>
                  </a:lnTo>
                  <a:lnTo>
                    <a:pt x="17274" y="11829"/>
                  </a:lnTo>
                  <a:lnTo>
                    <a:pt x="17325" y="11753"/>
                  </a:lnTo>
                  <a:lnTo>
                    <a:pt x="17325" y="11702"/>
                  </a:lnTo>
                  <a:lnTo>
                    <a:pt x="17325" y="11272"/>
                  </a:lnTo>
                  <a:lnTo>
                    <a:pt x="685" y="11272"/>
                  </a:lnTo>
                  <a:lnTo>
                    <a:pt x="634" y="11221"/>
                  </a:lnTo>
                  <a:lnTo>
                    <a:pt x="609" y="11171"/>
                  </a:lnTo>
                  <a:lnTo>
                    <a:pt x="583" y="11095"/>
                  </a:lnTo>
                  <a:lnTo>
                    <a:pt x="583" y="1"/>
                  </a:lnTo>
                  <a:close/>
                </a:path>
              </a:pathLst>
            </a:custGeom>
            <a:solidFill>
              <a:srgbClr val="71BDDA"/>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3652;p53">
              <a:extLst>
                <a:ext uri="{FF2B5EF4-FFF2-40B4-BE49-F238E27FC236}">
                  <a16:creationId xmlns:a16="http://schemas.microsoft.com/office/drawing/2014/main" id="{9AC05B2D-3288-9893-BB08-FB79B5D175DF}"/>
                </a:ext>
              </a:extLst>
            </p:cNvPr>
            <p:cNvSpPr/>
            <p:nvPr/>
          </p:nvSpPr>
          <p:spPr>
            <a:xfrm>
              <a:off x="6394700" y="2958775"/>
              <a:ext cx="39300" cy="31075"/>
            </a:xfrm>
            <a:custGeom>
              <a:avLst/>
              <a:gdLst/>
              <a:ahLst/>
              <a:cxnLst/>
              <a:rect l="l" t="t" r="r" b="b"/>
              <a:pathLst>
                <a:path w="1572" h="1243" extrusionOk="0">
                  <a:moveTo>
                    <a:pt x="1" y="1"/>
                  </a:moveTo>
                  <a:lnTo>
                    <a:pt x="1" y="1065"/>
                  </a:lnTo>
                  <a:lnTo>
                    <a:pt x="1" y="1115"/>
                  </a:lnTo>
                  <a:lnTo>
                    <a:pt x="51" y="1191"/>
                  </a:lnTo>
                  <a:lnTo>
                    <a:pt x="102" y="1217"/>
                  </a:lnTo>
                  <a:lnTo>
                    <a:pt x="178" y="1242"/>
                  </a:lnTo>
                  <a:lnTo>
                    <a:pt x="1394" y="1242"/>
                  </a:lnTo>
                  <a:lnTo>
                    <a:pt x="1470" y="1217"/>
                  </a:lnTo>
                  <a:lnTo>
                    <a:pt x="1520" y="1191"/>
                  </a:lnTo>
                  <a:lnTo>
                    <a:pt x="1546" y="1115"/>
                  </a:lnTo>
                  <a:lnTo>
                    <a:pt x="1571" y="1065"/>
                  </a:lnTo>
                  <a:lnTo>
                    <a:pt x="1571" y="1"/>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3653;p53">
              <a:extLst>
                <a:ext uri="{FF2B5EF4-FFF2-40B4-BE49-F238E27FC236}">
                  <a16:creationId xmlns:a16="http://schemas.microsoft.com/office/drawing/2014/main" id="{CDB01D1E-0557-3700-B7D7-D17EEEE8131A}"/>
                </a:ext>
              </a:extLst>
            </p:cNvPr>
            <p:cNvSpPr/>
            <p:nvPr/>
          </p:nvSpPr>
          <p:spPr>
            <a:xfrm>
              <a:off x="6400400" y="2662450"/>
              <a:ext cx="204550" cy="292550"/>
            </a:xfrm>
            <a:custGeom>
              <a:avLst/>
              <a:gdLst/>
              <a:ahLst/>
              <a:cxnLst/>
              <a:rect l="l" t="t" r="r" b="b"/>
              <a:pathLst>
                <a:path w="8182" h="11702" extrusionOk="0">
                  <a:moveTo>
                    <a:pt x="1596" y="1"/>
                  </a:moveTo>
                  <a:lnTo>
                    <a:pt x="1368" y="26"/>
                  </a:lnTo>
                  <a:lnTo>
                    <a:pt x="1140" y="102"/>
                  </a:lnTo>
                  <a:lnTo>
                    <a:pt x="1014" y="178"/>
                  </a:lnTo>
                  <a:lnTo>
                    <a:pt x="912" y="304"/>
                  </a:lnTo>
                  <a:lnTo>
                    <a:pt x="836" y="456"/>
                  </a:lnTo>
                  <a:lnTo>
                    <a:pt x="761" y="634"/>
                  </a:lnTo>
                  <a:lnTo>
                    <a:pt x="710" y="811"/>
                  </a:lnTo>
                  <a:lnTo>
                    <a:pt x="659" y="988"/>
                  </a:lnTo>
                  <a:lnTo>
                    <a:pt x="634" y="1318"/>
                  </a:lnTo>
                  <a:lnTo>
                    <a:pt x="1" y="7244"/>
                  </a:lnTo>
                  <a:lnTo>
                    <a:pt x="558" y="11702"/>
                  </a:lnTo>
                  <a:lnTo>
                    <a:pt x="7700" y="11651"/>
                  </a:lnTo>
                  <a:lnTo>
                    <a:pt x="7751" y="11651"/>
                  </a:lnTo>
                  <a:lnTo>
                    <a:pt x="7827" y="11601"/>
                  </a:lnTo>
                  <a:lnTo>
                    <a:pt x="7852" y="11550"/>
                  </a:lnTo>
                  <a:lnTo>
                    <a:pt x="7878" y="11474"/>
                  </a:lnTo>
                  <a:lnTo>
                    <a:pt x="8182" y="11271"/>
                  </a:lnTo>
                  <a:lnTo>
                    <a:pt x="8182" y="178"/>
                  </a:lnTo>
                  <a:lnTo>
                    <a:pt x="8156" y="102"/>
                  </a:lnTo>
                  <a:lnTo>
                    <a:pt x="8131" y="51"/>
                  </a:lnTo>
                  <a:lnTo>
                    <a:pt x="8080" y="26"/>
                  </a:lnTo>
                  <a:lnTo>
                    <a:pt x="8004" y="1"/>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3654;p53">
              <a:extLst>
                <a:ext uri="{FF2B5EF4-FFF2-40B4-BE49-F238E27FC236}">
                  <a16:creationId xmlns:a16="http://schemas.microsoft.com/office/drawing/2014/main" id="{CD36B277-9B7A-47DA-80CB-29E98641EAE4}"/>
                </a:ext>
              </a:extLst>
            </p:cNvPr>
            <p:cNvSpPr/>
            <p:nvPr/>
          </p:nvSpPr>
          <p:spPr>
            <a:xfrm>
              <a:off x="6400400" y="2664975"/>
              <a:ext cx="204550" cy="293825"/>
            </a:xfrm>
            <a:custGeom>
              <a:avLst/>
              <a:gdLst/>
              <a:ahLst/>
              <a:cxnLst/>
              <a:rect l="l" t="t" r="r" b="b"/>
              <a:pathLst>
                <a:path w="8182" h="11753" extrusionOk="0">
                  <a:moveTo>
                    <a:pt x="1140" y="1"/>
                  </a:moveTo>
                  <a:lnTo>
                    <a:pt x="1014" y="77"/>
                  </a:lnTo>
                  <a:lnTo>
                    <a:pt x="912" y="153"/>
                  </a:lnTo>
                  <a:lnTo>
                    <a:pt x="811" y="254"/>
                  </a:lnTo>
                  <a:lnTo>
                    <a:pt x="710" y="381"/>
                  </a:lnTo>
                  <a:lnTo>
                    <a:pt x="659" y="507"/>
                  </a:lnTo>
                  <a:lnTo>
                    <a:pt x="609" y="634"/>
                  </a:lnTo>
                  <a:lnTo>
                    <a:pt x="558" y="786"/>
                  </a:lnTo>
                  <a:lnTo>
                    <a:pt x="558" y="938"/>
                  </a:lnTo>
                  <a:lnTo>
                    <a:pt x="1" y="6535"/>
                  </a:lnTo>
                  <a:lnTo>
                    <a:pt x="558" y="11753"/>
                  </a:lnTo>
                  <a:lnTo>
                    <a:pt x="8080" y="11753"/>
                  </a:lnTo>
                  <a:lnTo>
                    <a:pt x="8131" y="11702"/>
                  </a:lnTo>
                  <a:lnTo>
                    <a:pt x="8156" y="11652"/>
                  </a:lnTo>
                  <a:lnTo>
                    <a:pt x="8182" y="11576"/>
                  </a:lnTo>
                  <a:lnTo>
                    <a:pt x="8182" y="11170"/>
                  </a:lnTo>
                  <a:lnTo>
                    <a:pt x="1292" y="11170"/>
                  </a:lnTo>
                  <a:lnTo>
                    <a:pt x="1242" y="11145"/>
                  </a:lnTo>
                  <a:lnTo>
                    <a:pt x="1191" y="11120"/>
                  </a:lnTo>
                  <a:lnTo>
                    <a:pt x="1166" y="11094"/>
                  </a:lnTo>
                  <a:lnTo>
                    <a:pt x="1140" y="11018"/>
                  </a:lnTo>
                  <a:lnTo>
                    <a:pt x="1140" y="1"/>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3655;p53">
              <a:extLst>
                <a:ext uri="{FF2B5EF4-FFF2-40B4-BE49-F238E27FC236}">
                  <a16:creationId xmlns:a16="http://schemas.microsoft.com/office/drawing/2014/main" id="{B5733DE6-53BF-7BE1-B410-91C97DFB3FFB}"/>
                </a:ext>
              </a:extLst>
            </p:cNvPr>
            <p:cNvSpPr/>
            <p:nvPr/>
          </p:nvSpPr>
          <p:spPr>
            <a:xfrm>
              <a:off x="6226275" y="2662450"/>
              <a:ext cx="188075" cy="293200"/>
            </a:xfrm>
            <a:custGeom>
              <a:avLst/>
              <a:gdLst/>
              <a:ahLst/>
              <a:cxnLst/>
              <a:rect l="l" t="t" r="r" b="b"/>
              <a:pathLst>
                <a:path w="7523" h="11728" extrusionOk="0">
                  <a:moveTo>
                    <a:pt x="482" y="1"/>
                  </a:moveTo>
                  <a:lnTo>
                    <a:pt x="178" y="152"/>
                  </a:lnTo>
                  <a:lnTo>
                    <a:pt x="102" y="178"/>
                  </a:lnTo>
                  <a:lnTo>
                    <a:pt x="51" y="203"/>
                  </a:lnTo>
                  <a:lnTo>
                    <a:pt x="0" y="279"/>
                  </a:lnTo>
                  <a:lnTo>
                    <a:pt x="0" y="330"/>
                  </a:lnTo>
                  <a:lnTo>
                    <a:pt x="51" y="11575"/>
                  </a:lnTo>
                  <a:lnTo>
                    <a:pt x="51" y="11626"/>
                  </a:lnTo>
                  <a:lnTo>
                    <a:pt x="102" y="11677"/>
                  </a:lnTo>
                  <a:lnTo>
                    <a:pt x="152" y="11727"/>
                  </a:lnTo>
                  <a:lnTo>
                    <a:pt x="228" y="11727"/>
                  </a:lnTo>
                  <a:lnTo>
                    <a:pt x="7523" y="11702"/>
                  </a:lnTo>
                  <a:lnTo>
                    <a:pt x="7523" y="1039"/>
                  </a:lnTo>
                  <a:lnTo>
                    <a:pt x="7498" y="836"/>
                  </a:lnTo>
                  <a:lnTo>
                    <a:pt x="7447" y="634"/>
                  </a:lnTo>
                  <a:lnTo>
                    <a:pt x="7346" y="456"/>
                  </a:lnTo>
                  <a:lnTo>
                    <a:pt x="7219" y="304"/>
                  </a:lnTo>
                  <a:lnTo>
                    <a:pt x="7067" y="178"/>
                  </a:lnTo>
                  <a:lnTo>
                    <a:pt x="6890" y="77"/>
                  </a:lnTo>
                  <a:lnTo>
                    <a:pt x="6687" y="26"/>
                  </a:lnTo>
                  <a:lnTo>
                    <a:pt x="6484" y="1"/>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3656;p53">
              <a:extLst>
                <a:ext uri="{FF2B5EF4-FFF2-40B4-BE49-F238E27FC236}">
                  <a16:creationId xmlns:a16="http://schemas.microsoft.com/office/drawing/2014/main" id="{D4D53373-FDDC-23AA-04C1-008CC24CB4C0}"/>
                </a:ext>
              </a:extLst>
            </p:cNvPr>
            <p:cNvSpPr/>
            <p:nvPr/>
          </p:nvSpPr>
          <p:spPr>
            <a:xfrm>
              <a:off x="6223750" y="2662450"/>
              <a:ext cx="205175" cy="296350"/>
            </a:xfrm>
            <a:custGeom>
              <a:avLst/>
              <a:gdLst/>
              <a:ahLst/>
              <a:cxnLst/>
              <a:rect l="l" t="t" r="r" b="b"/>
              <a:pathLst>
                <a:path w="8207" h="11854" extrusionOk="0">
                  <a:moveTo>
                    <a:pt x="177" y="1"/>
                  </a:moveTo>
                  <a:lnTo>
                    <a:pt x="101" y="26"/>
                  </a:lnTo>
                  <a:lnTo>
                    <a:pt x="51" y="51"/>
                  </a:lnTo>
                  <a:lnTo>
                    <a:pt x="0" y="102"/>
                  </a:lnTo>
                  <a:lnTo>
                    <a:pt x="0" y="178"/>
                  </a:lnTo>
                  <a:lnTo>
                    <a:pt x="0" y="11677"/>
                  </a:lnTo>
                  <a:lnTo>
                    <a:pt x="0" y="11753"/>
                  </a:lnTo>
                  <a:lnTo>
                    <a:pt x="51" y="11803"/>
                  </a:lnTo>
                  <a:lnTo>
                    <a:pt x="101" y="11854"/>
                  </a:lnTo>
                  <a:lnTo>
                    <a:pt x="8206" y="11854"/>
                  </a:lnTo>
                  <a:lnTo>
                    <a:pt x="8206" y="11271"/>
                  </a:lnTo>
                  <a:lnTo>
                    <a:pt x="735" y="11271"/>
                  </a:lnTo>
                  <a:lnTo>
                    <a:pt x="684" y="11246"/>
                  </a:lnTo>
                  <a:lnTo>
                    <a:pt x="633" y="11221"/>
                  </a:lnTo>
                  <a:lnTo>
                    <a:pt x="608" y="11195"/>
                  </a:lnTo>
                  <a:lnTo>
                    <a:pt x="583" y="11119"/>
                  </a:lnTo>
                  <a:lnTo>
                    <a:pt x="583" y="1"/>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3657;p53">
              <a:extLst>
                <a:ext uri="{FF2B5EF4-FFF2-40B4-BE49-F238E27FC236}">
                  <a16:creationId xmlns:a16="http://schemas.microsoft.com/office/drawing/2014/main" id="{2DBCDF85-99E3-0DC9-6C2D-461FC3C52521}"/>
                </a:ext>
              </a:extLst>
            </p:cNvPr>
            <p:cNvSpPr/>
            <p:nvPr/>
          </p:nvSpPr>
          <p:spPr>
            <a:xfrm>
              <a:off x="6463725" y="2898625"/>
              <a:ext cx="103875" cy="104500"/>
            </a:xfrm>
            <a:custGeom>
              <a:avLst/>
              <a:gdLst/>
              <a:ahLst/>
              <a:cxnLst/>
              <a:rect l="l" t="t" r="r" b="b"/>
              <a:pathLst>
                <a:path w="4155" h="4180" extrusionOk="0">
                  <a:moveTo>
                    <a:pt x="1064" y="1"/>
                  </a:moveTo>
                  <a:lnTo>
                    <a:pt x="0" y="1090"/>
                  </a:lnTo>
                  <a:lnTo>
                    <a:pt x="2457" y="3597"/>
                  </a:lnTo>
                  <a:lnTo>
                    <a:pt x="2736" y="3876"/>
                  </a:lnTo>
                  <a:lnTo>
                    <a:pt x="2863" y="3977"/>
                  </a:lnTo>
                  <a:lnTo>
                    <a:pt x="3014" y="4079"/>
                  </a:lnTo>
                  <a:lnTo>
                    <a:pt x="3166" y="4155"/>
                  </a:lnTo>
                  <a:lnTo>
                    <a:pt x="3318" y="4180"/>
                  </a:lnTo>
                  <a:lnTo>
                    <a:pt x="3470" y="4180"/>
                  </a:lnTo>
                  <a:lnTo>
                    <a:pt x="3622" y="4129"/>
                  </a:lnTo>
                  <a:lnTo>
                    <a:pt x="3749" y="4053"/>
                  </a:lnTo>
                  <a:lnTo>
                    <a:pt x="3850" y="3952"/>
                  </a:lnTo>
                  <a:lnTo>
                    <a:pt x="4002" y="3775"/>
                  </a:lnTo>
                  <a:lnTo>
                    <a:pt x="4104" y="3597"/>
                  </a:lnTo>
                  <a:lnTo>
                    <a:pt x="4154" y="3395"/>
                  </a:lnTo>
                  <a:lnTo>
                    <a:pt x="4154" y="3192"/>
                  </a:lnTo>
                  <a:lnTo>
                    <a:pt x="4129" y="2989"/>
                  </a:lnTo>
                  <a:lnTo>
                    <a:pt x="4078" y="2787"/>
                  </a:lnTo>
                  <a:lnTo>
                    <a:pt x="3952" y="2610"/>
                  </a:lnTo>
                  <a:lnTo>
                    <a:pt x="3825" y="2458"/>
                  </a:lnTo>
                  <a:lnTo>
                    <a:pt x="1064" y="1"/>
                  </a:lnTo>
                  <a:close/>
                </a:path>
              </a:pathLst>
            </a:custGeom>
            <a:solidFill>
              <a:srgbClr val="FFB462"/>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3658;p53">
              <a:extLst>
                <a:ext uri="{FF2B5EF4-FFF2-40B4-BE49-F238E27FC236}">
                  <a16:creationId xmlns:a16="http://schemas.microsoft.com/office/drawing/2014/main" id="{A617CCA5-7C6E-1DF2-CE0D-EC80913F861D}"/>
                </a:ext>
              </a:extLst>
            </p:cNvPr>
            <p:cNvSpPr/>
            <p:nvPr/>
          </p:nvSpPr>
          <p:spPr>
            <a:xfrm>
              <a:off x="6423825" y="2866350"/>
              <a:ext cx="66525" cy="60800"/>
            </a:xfrm>
            <a:custGeom>
              <a:avLst/>
              <a:gdLst/>
              <a:ahLst/>
              <a:cxnLst/>
              <a:rect l="l" t="t" r="r" b="b"/>
              <a:pathLst>
                <a:path w="2661" h="2432" extrusionOk="0">
                  <a:moveTo>
                    <a:pt x="558" y="0"/>
                  </a:moveTo>
                  <a:lnTo>
                    <a:pt x="1" y="583"/>
                  </a:lnTo>
                  <a:lnTo>
                    <a:pt x="938" y="1165"/>
                  </a:lnTo>
                  <a:lnTo>
                    <a:pt x="1520" y="2432"/>
                  </a:lnTo>
                  <a:lnTo>
                    <a:pt x="2660" y="1292"/>
                  </a:lnTo>
                  <a:lnTo>
                    <a:pt x="1698" y="507"/>
                  </a:lnTo>
                  <a:lnTo>
                    <a:pt x="558" y="0"/>
                  </a:lnTo>
                  <a:close/>
                </a:path>
              </a:pathLst>
            </a:custGeom>
            <a:solidFill>
              <a:srgbClr val="FFB462"/>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3659;p53">
              <a:extLst>
                <a:ext uri="{FF2B5EF4-FFF2-40B4-BE49-F238E27FC236}">
                  <a16:creationId xmlns:a16="http://schemas.microsoft.com/office/drawing/2014/main" id="{2B726519-E487-A22E-7D52-B755EBA97BCE}"/>
                </a:ext>
              </a:extLst>
            </p:cNvPr>
            <p:cNvSpPr/>
            <p:nvPr/>
          </p:nvSpPr>
          <p:spPr>
            <a:xfrm>
              <a:off x="6271225" y="2708050"/>
              <a:ext cx="188100" cy="188075"/>
            </a:xfrm>
            <a:custGeom>
              <a:avLst/>
              <a:gdLst/>
              <a:ahLst/>
              <a:cxnLst/>
              <a:rect l="l" t="t" r="r" b="b"/>
              <a:pathLst>
                <a:path w="7524" h="7523" extrusionOk="0">
                  <a:moveTo>
                    <a:pt x="3749" y="0"/>
                  </a:moveTo>
                  <a:lnTo>
                    <a:pt x="3369" y="25"/>
                  </a:lnTo>
                  <a:lnTo>
                    <a:pt x="2989" y="76"/>
                  </a:lnTo>
                  <a:lnTo>
                    <a:pt x="2635" y="177"/>
                  </a:lnTo>
                  <a:lnTo>
                    <a:pt x="2280" y="304"/>
                  </a:lnTo>
                  <a:lnTo>
                    <a:pt x="1951" y="456"/>
                  </a:lnTo>
                  <a:lnTo>
                    <a:pt x="1647" y="633"/>
                  </a:lnTo>
                  <a:lnTo>
                    <a:pt x="1368" y="861"/>
                  </a:lnTo>
                  <a:lnTo>
                    <a:pt x="1090" y="1115"/>
                  </a:lnTo>
                  <a:lnTo>
                    <a:pt x="862" y="1368"/>
                  </a:lnTo>
                  <a:lnTo>
                    <a:pt x="634" y="1672"/>
                  </a:lnTo>
                  <a:lnTo>
                    <a:pt x="457" y="1976"/>
                  </a:lnTo>
                  <a:lnTo>
                    <a:pt x="279" y="2305"/>
                  </a:lnTo>
                  <a:lnTo>
                    <a:pt x="153" y="2634"/>
                  </a:lnTo>
                  <a:lnTo>
                    <a:pt x="77" y="3014"/>
                  </a:lnTo>
                  <a:lnTo>
                    <a:pt x="1" y="3369"/>
                  </a:lnTo>
                  <a:lnTo>
                    <a:pt x="1" y="3774"/>
                  </a:lnTo>
                  <a:lnTo>
                    <a:pt x="1" y="4154"/>
                  </a:lnTo>
                  <a:lnTo>
                    <a:pt x="77" y="4534"/>
                  </a:lnTo>
                  <a:lnTo>
                    <a:pt x="153" y="4888"/>
                  </a:lnTo>
                  <a:lnTo>
                    <a:pt x="279" y="5218"/>
                  </a:lnTo>
                  <a:lnTo>
                    <a:pt x="457" y="5547"/>
                  </a:lnTo>
                  <a:lnTo>
                    <a:pt x="634" y="5876"/>
                  </a:lnTo>
                  <a:lnTo>
                    <a:pt x="862" y="6155"/>
                  </a:lnTo>
                  <a:lnTo>
                    <a:pt x="1090" y="6433"/>
                  </a:lnTo>
                  <a:lnTo>
                    <a:pt x="1368" y="6661"/>
                  </a:lnTo>
                  <a:lnTo>
                    <a:pt x="1647" y="6889"/>
                  </a:lnTo>
                  <a:lnTo>
                    <a:pt x="1951" y="7067"/>
                  </a:lnTo>
                  <a:lnTo>
                    <a:pt x="2280" y="7219"/>
                  </a:lnTo>
                  <a:lnTo>
                    <a:pt x="2635" y="7345"/>
                  </a:lnTo>
                  <a:lnTo>
                    <a:pt x="2989" y="7447"/>
                  </a:lnTo>
                  <a:lnTo>
                    <a:pt x="3369" y="7497"/>
                  </a:lnTo>
                  <a:lnTo>
                    <a:pt x="3749" y="7523"/>
                  </a:lnTo>
                  <a:lnTo>
                    <a:pt x="4129" y="7497"/>
                  </a:lnTo>
                  <a:lnTo>
                    <a:pt x="4509" y="7447"/>
                  </a:lnTo>
                  <a:lnTo>
                    <a:pt x="4864" y="7345"/>
                  </a:lnTo>
                  <a:lnTo>
                    <a:pt x="5218" y="7219"/>
                  </a:lnTo>
                  <a:lnTo>
                    <a:pt x="5548" y="7067"/>
                  </a:lnTo>
                  <a:lnTo>
                    <a:pt x="5852" y="6889"/>
                  </a:lnTo>
                  <a:lnTo>
                    <a:pt x="6155" y="6661"/>
                  </a:lnTo>
                  <a:lnTo>
                    <a:pt x="6409" y="6433"/>
                  </a:lnTo>
                  <a:lnTo>
                    <a:pt x="6662" y="6155"/>
                  </a:lnTo>
                  <a:lnTo>
                    <a:pt x="6865" y="5876"/>
                  </a:lnTo>
                  <a:lnTo>
                    <a:pt x="7067" y="5547"/>
                  </a:lnTo>
                  <a:lnTo>
                    <a:pt x="7219" y="5218"/>
                  </a:lnTo>
                  <a:lnTo>
                    <a:pt x="7346" y="4888"/>
                  </a:lnTo>
                  <a:lnTo>
                    <a:pt x="7447" y="4534"/>
                  </a:lnTo>
                  <a:lnTo>
                    <a:pt x="7498" y="4154"/>
                  </a:lnTo>
                  <a:lnTo>
                    <a:pt x="7523" y="3774"/>
                  </a:lnTo>
                  <a:lnTo>
                    <a:pt x="7498" y="3369"/>
                  </a:lnTo>
                  <a:lnTo>
                    <a:pt x="7447" y="3014"/>
                  </a:lnTo>
                  <a:lnTo>
                    <a:pt x="7346" y="2634"/>
                  </a:lnTo>
                  <a:lnTo>
                    <a:pt x="7219" y="2305"/>
                  </a:lnTo>
                  <a:lnTo>
                    <a:pt x="7067" y="1976"/>
                  </a:lnTo>
                  <a:lnTo>
                    <a:pt x="6865" y="1672"/>
                  </a:lnTo>
                  <a:lnTo>
                    <a:pt x="6662" y="1368"/>
                  </a:lnTo>
                  <a:lnTo>
                    <a:pt x="6409" y="1115"/>
                  </a:lnTo>
                  <a:lnTo>
                    <a:pt x="6155" y="861"/>
                  </a:lnTo>
                  <a:lnTo>
                    <a:pt x="5852" y="633"/>
                  </a:lnTo>
                  <a:lnTo>
                    <a:pt x="5548" y="456"/>
                  </a:lnTo>
                  <a:lnTo>
                    <a:pt x="5218" y="304"/>
                  </a:lnTo>
                  <a:lnTo>
                    <a:pt x="4864" y="177"/>
                  </a:lnTo>
                  <a:lnTo>
                    <a:pt x="4509" y="76"/>
                  </a:lnTo>
                  <a:lnTo>
                    <a:pt x="4129" y="25"/>
                  </a:lnTo>
                  <a:lnTo>
                    <a:pt x="3749" y="0"/>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3660;p53">
              <a:extLst>
                <a:ext uri="{FF2B5EF4-FFF2-40B4-BE49-F238E27FC236}">
                  <a16:creationId xmlns:a16="http://schemas.microsoft.com/office/drawing/2014/main" id="{6CCB4A66-C857-6BBC-4C5B-7F4BEB2EBD8D}"/>
                </a:ext>
              </a:extLst>
            </p:cNvPr>
            <p:cNvSpPr/>
            <p:nvPr/>
          </p:nvSpPr>
          <p:spPr>
            <a:xfrm>
              <a:off x="6450425" y="2884075"/>
              <a:ext cx="53850" cy="53850"/>
            </a:xfrm>
            <a:custGeom>
              <a:avLst/>
              <a:gdLst/>
              <a:ahLst/>
              <a:cxnLst/>
              <a:rect l="l" t="t" r="r" b="b"/>
              <a:pathLst>
                <a:path w="2154" h="2154" extrusionOk="0">
                  <a:moveTo>
                    <a:pt x="1394" y="0"/>
                  </a:moveTo>
                  <a:lnTo>
                    <a:pt x="1292" y="26"/>
                  </a:lnTo>
                  <a:lnTo>
                    <a:pt x="1216" y="76"/>
                  </a:lnTo>
                  <a:lnTo>
                    <a:pt x="1140" y="127"/>
                  </a:lnTo>
                  <a:lnTo>
                    <a:pt x="507" y="785"/>
                  </a:lnTo>
                  <a:lnTo>
                    <a:pt x="127" y="1368"/>
                  </a:lnTo>
                  <a:lnTo>
                    <a:pt x="77" y="1444"/>
                  </a:lnTo>
                  <a:lnTo>
                    <a:pt x="26" y="1520"/>
                  </a:lnTo>
                  <a:lnTo>
                    <a:pt x="1" y="1596"/>
                  </a:lnTo>
                  <a:lnTo>
                    <a:pt x="1" y="1672"/>
                  </a:lnTo>
                  <a:lnTo>
                    <a:pt x="1" y="1773"/>
                  </a:lnTo>
                  <a:lnTo>
                    <a:pt x="26" y="1849"/>
                  </a:lnTo>
                  <a:lnTo>
                    <a:pt x="77" y="1925"/>
                  </a:lnTo>
                  <a:lnTo>
                    <a:pt x="127" y="2001"/>
                  </a:lnTo>
                  <a:lnTo>
                    <a:pt x="254" y="2052"/>
                  </a:lnTo>
                  <a:lnTo>
                    <a:pt x="330" y="2102"/>
                  </a:lnTo>
                  <a:lnTo>
                    <a:pt x="406" y="2128"/>
                  </a:lnTo>
                  <a:lnTo>
                    <a:pt x="456" y="2153"/>
                  </a:lnTo>
                  <a:lnTo>
                    <a:pt x="583" y="2153"/>
                  </a:lnTo>
                  <a:lnTo>
                    <a:pt x="659" y="2102"/>
                  </a:lnTo>
                  <a:lnTo>
                    <a:pt x="786" y="2001"/>
                  </a:lnTo>
                  <a:lnTo>
                    <a:pt x="1292" y="1723"/>
                  </a:lnTo>
                  <a:lnTo>
                    <a:pt x="2027" y="988"/>
                  </a:lnTo>
                  <a:lnTo>
                    <a:pt x="2077" y="937"/>
                  </a:lnTo>
                  <a:lnTo>
                    <a:pt x="2128" y="836"/>
                  </a:lnTo>
                  <a:lnTo>
                    <a:pt x="2153" y="760"/>
                  </a:lnTo>
                  <a:lnTo>
                    <a:pt x="2153" y="684"/>
                  </a:lnTo>
                  <a:lnTo>
                    <a:pt x="2153" y="583"/>
                  </a:lnTo>
                  <a:lnTo>
                    <a:pt x="2128" y="507"/>
                  </a:lnTo>
                  <a:lnTo>
                    <a:pt x="2077" y="431"/>
                  </a:lnTo>
                  <a:lnTo>
                    <a:pt x="2027" y="355"/>
                  </a:lnTo>
                  <a:lnTo>
                    <a:pt x="1799" y="127"/>
                  </a:lnTo>
                  <a:lnTo>
                    <a:pt x="1723" y="76"/>
                  </a:lnTo>
                  <a:lnTo>
                    <a:pt x="1647" y="26"/>
                  </a:lnTo>
                  <a:lnTo>
                    <a:pt x="1571" y="0"/>
                  </a:lnTo>
                  <a:close/>
                </a:path>
              </a:pathLst>
            </a:custGeom>
            <a:solidFill>
              <a:srgbClr val="FFB462"/>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3661;p53">
              <a:extLst>
                <a:ext uri="{FF2B5EF4-FFF2-40B4-BE49-F238E27FC236}">
                  <a16:creationId xmlns:a16="http://schemas.microsoft.com/office/drawing/2014/main" id="{F3C73CF4-B132-7562-3B5E-B401C02AC42B}"/>
                </a:ext>
              </a:extLst>
            </p:cNvPr>
            <p:cNvSpPr/>
            <p:nvPr/>
          </p:nvSpPr>
          <p:spPr>
            <a:xfrm>
              <a:off x="6258575" y="2690950"/>
              <a:ext cx="217850" cy="219100"/>
            </a:xfrm>
            <a:custGeom>
              <a:avLst/>
              <a:gdLst/>
              <a:ahLst/>
              <a:cxnLst/>
              <a:rect l="l" t="t" r="r" b="b"/>
              <a:pathLst>
                <a:path w="8714" h="8764" extrusionOk="0">
                  <a:moveTo>
                    <a:pt x="4610" y="1013"/>
                  </a:moveTo>
                  <a:lnTo>
                    <a:pt x="4964" y="1064"/>
                  </a:lnTo>
                  <a:lnTo>
                    <a:pt x="5294" y="1165"/>
                  </a:lnTo>
                  <a:lnTo>
                    <a:pt x="5598" y="1267"/>
                  </a:lnTo>
                  <a:lnTo>
                    <a:pt x="5902" y="1419"/>
                  </a:lnTo>
                  <a:lnTo>
                    <a:pt x="6180" y="1596"/>
                  </a:lnTo>
                  <a:lnTo>
                    <a:pt x="6459" y="1799"/>
                  </a:lnTo>
                  <a:lnTo>
                    <a:pt x="6712" y="2001"/>
                  </a:lnTo>
                  <a:lnTo>
                    <a:pt x="6915" y="2254"/>
                  </a:lnTo>
                  <a:lnTo>
                    <a:pt x="7117" y="2533"/>
                  </a:lnTo>
                  <a:lnTo>
                    <a:pt x="7295" y="2812"/>
                  </a:lnTo>
                  <a:lnTo>
                    <a:pt x="7447" y="3116"/>
                  </a:lnTo>
                  <a:lnTo>
                    <a:pt x="7548" y="3420"/>
                  </a:lnTo>
                  <a:lnTo>
                    <a:pt x="7649" y="3749"/>
                  </a:lnTo>
                  <a:lnTo>
                    <a:pt x="7700" y="4103"/>
                  </a:lnTo>
                  <a:lnTo>
                    <a:pt x="7700" y="4458"/>
                  </a:lnTo>
                  <a:lnTo>
                    <a:pt x="7700" y="4813"/>
                  </a:lnTo>
                  <a:lnTo>
                    <a:pt x="7649" y="5142"/>
                  </a:lnTo>
                  <a:lnTo>
                    <a:pt x="7548" y="5471"/>
                  </a:lnTo>
                  <a:lnTo>
                    <a:pt x="7447" y="5800"/>
                  </a:lnTo>
                  <a:lnTo>
                    <a:pt x="7295" y="6079"/>
                  </a:lnTo>
                  <a:lnTo>
                    <a:pt x="7117" y="6383"/>
                  </a:lnTo>
                  <a:lnTo>
                    <a:pt x="6915" y="6636"/>
                  </a:lnTo>
                  <a:lnTo>
                    <a:pt x="6712" y="6889"/>
                  </a:lnTo>
                  <a:lnTo>
                    <a:pt x="6459" y="7117"/>
                  </a:lnTo>
                  <a:lnTo>
                    <a:pt x="6180" y="7295"/>
                  </a:lnTo>
                  <a:lnTo>
                    <a:pt x="5902" y="7472"/>
                  </a:lnTo>
                  <a:lnTo>
                    <a:pt x="5598" y="7624"/>
                  </a:lnTo>
                  <a:lnTo>
                    <a:pt x="5294" y="7751"/>
                  </a:lnTo>
                  <a:lnTo>
                    <a:pt x="4964" y="7827"/>
                  </a:lnTo>
                  <a:lnTo>
                    <a:pt x="4610" y="7877"/>
                  </a:lnTo>
                  <a:lnTo>
                    <a:pt x="4255" y="7903"/>
                  </a:lnTo>
                  <a:lnTo>
                    <a:pt x="3901" y="7877"/>
                  </a:lnTo>
                  <a:lnTo>
                    <a:pt x="3571" y="7827"/>
                  </a:lnTo>
                  <a:lnTo>
                    <a:pt x="3242" y="7751"/>
                  </a:lnTo>
                  <a:lnTo>
                    <a:pt x="2913" y="7624"/>
                  </a:lnTo>
                  <a:lnTo>
                    <a:pt x="2609" y="7472"/>
                  </a:lnTo>
                  <a:lnTo>
                    <a:pt x="2330" y="7295"/>
                  </a:lnTo>
                  <a:lnTo>
                    <a:pt x="2077" y="7117"/>
                  </a:lnTo>
                  <a:lnTo>
                    <a:pt x="1824" y="6889"/>
                  </a:lnTo>
                  <a:lnTo>
                    <a:pt x="1596" y="6636"/>
                  </a:lnTo>
                  <a:lnTo>
                    <a:pt x="1393" y="6383"/>
                  </a:lnTo>
                  <a:lnTo>
                    <a:pt x="1241" y="6079"/>
                  </a:lnTo>
                  <a:lnTo>
                    <a:pt x="1089" y="5800"/>
                  </a:lnTo>
                  <a:lnTo>
                    <a:pt x="963" y="5471"/>
                  </a:lnTo>
                  <a:lnTo>
                    <a:pt x="887" y="5142"/>
                  </a:lnTo>
                  <a:lnTo>
                    <a:pt x="836" y="4813"/>
                  </a:lnTo>
                  <a:lnTo>
                    <a:pt x="811" y="4458"/>
                  </a:lnTo>
                  <a:lnTo>
                    <a:pt x="836" y="4103"/>
                  </a:lnTo>
                  <a:lnTo>
                    <a:pt x="887" y="3749"/>
                  </a:lnTo>
                  <a:lnTo>
                    <a:pt x="963" y="3420"/>
                  </a:lnTo>
                  <a:lnTo>
                    <a:pt x="1089" y="3116"/>
                  </a:lnTo>
                  <a:lnTo>
                    <a:pt x="1241" y="2812"/>
                  </a:lnTo>
                  <a:lnTo>
                    <a:pt x="1393" y="2533"/>
                  </a:lnTo>
                  <a:lnTo>
                    <a:pt x="1596" y="2254"/>
                  </a:lnTo>
                  <a:lnTo>
                    <a:pt x="1824" y="2001"/>
                  </a:lnTo>
                  <a:lnTo>
                    <a:pt x="2077" y="1799"/>
                  </a:lnTo>
                  <a:lnTo>
                    <a:pt x="2330" y="1596"/>
                  </a:lnTo>
                  <a:lnTo>
                    <a:pt x="2609" y="1419"/>
                  </a:lnTo>
                  <a:lnTo>
                    <a:pt x="2913" y="1267"/>
                  </a:lnTo>
                  <a:lnTo>
                    <a:pt x="3242" y="1165"/>
                  </a:lnTo>
                  <a:lnTo>
                    <a:pt x="3571" y="1064"/>
                  </a:lnTo>
                  <a:lnTo>
                    <a:pt x="3901" y="1013"/>
                  </a:lnTo>
                  <a:close/>
                  <a:moveTo>
                    <a:pt x="4255" y="0"/>
                  </a:moveTo>
                  <a:lnTo>
                    <a:pt x="3825" y="26"/>
                  </a:lnTo>
                  <a:lnTo>
                    <a:pt x="3394" y="76"/>
                  </a:lnTo>
                  <a:lnTo>
                    <a:pt x="2989" y="178"/>
                  </a:lnTo>
                  <a:lnTo>
                    <a:pt x="2584" y="330"/>
                  </a:lnTo>
                  <a:lnTo>
                    <a:pt x="2229" y="482"/>
                  </a:lnTo>
                  <a:lnTo>
                    <a:pt x="1849" y="709"/>
                  </a:lnTo>
                  <a:lnTo>
                    <a:pt x="1520" y="937"/>
                  </a:lnTo>
                  <a:lnTo>
                    <a:pt x="1216" y="1216"/>
                  </a:lnTo>
                  <a:lnTo>
                    <a:pt x="912" y="1520"/>
                  </a:lnTo>
                  <a:lnTo>
                    <a:pt x="659" y="1875"/>
                  </a:lnTo>
                  <a:lnTo>
                    <a:pt x="456" y="2254"/>
                  </a:lnTo>
                  <a:lnTo>
                    <a:pt x="279" y="2660"/>
                  </a:lnTo>
                  <a:lnTo>
                    <a:pt x="152" y="3065"/>
                  </a:lnTo>
                  <a:lnTo>
                    <a:pt x="76" y="3521"/>
                  </a:lnTo>
                  <a:lnTo>
                    <a:pt x="26" y="3977"/>
                  </a:lnTo>
                  <a:lnTo>
                    <a:pt x="0" y="4458"/>
                  </a:lnTo>
                  <a:lnTo>
                    <a:pt x="26" y="4889"/>
                  </a:lnTo>
                  <a:lnTo>
                    <a:pt x="76" y="5344"/>
                  </a:lnTo>
                  <a:lnTo>
                    <a:pt x="178" y="5750"/>
                  </a:lnTo>
                  <a:lnTo>
                    <a:pt x="329" y="6155"/>
                  </a:lnTo>
                  <a:lnTo>
                    <a:pt x="507" y="6535"/>
                  </a:lnTo>
                  <a:lnTo>
                    <a:pt x="709" y="6889"/>
                  </a:lnTo>
                  <a:lnTo>
                    <a:pt x="963" y="7219"/>
                  </a:lnTo>
                  <a:lnTo>
                    <a:pt x="1241" y="7523"/>
                  </a:lnTo>
                  <a:lnTo>
                    <a:pt x="1545" y="7801"/>
                  </a:lnTo>
                  <a:lnTo>
                    <a:pt x="1874" y="8029"/>
                  </a:lnTo>
                  <a:lnTo>
                    <a:pt x="2229" y="8257"/>
                  </a:lnTo>
                  <a:lnTo>
                    <a:pt x="2609" y="8434"/>
                  </a:lnTo>
                  <a:lnTo>
                    <a:pt x="2989" y="8561"/>
                  </a:lnTo>
                  <a:lnTo>
                    <a:pt x="3419" y="8662"/>
                  </a:lnTo>
                  <a:lnTo>
                    <a:pt x="3850" y="8738"/>
                  </a:lnTo>
                  <a:lnTo>
                    <a:pt x="4306" y="8764"/>
                  </a:lnTo>
                  <a:lnTo>
                    <a:pt x="4838" y="8738"/>
                  </a:lnTo>
                  <a:lnTo>
                    <a:pt x="5091" y="8713"/>
                  </a:lnTo>
                  <a:lnTo>
                    <a:pt x="5319" y="8662"/>
                  </a:lnTo>
                  <a:lnTo>
                    <a:pt x="5547" y="8612"/>
                  </a:lnTo>
                  <a:lnTo>
                    <a:pt x="5775" y="8536"/>
                  </a:lnTo>
                  <a:lnTo>
                    <a:pt x="6003" y="8460"/>
                  </a:lnTo>
                  <a:lnTo>
                    <a:pt x="6256" y="8333"/>
                  </a:lnTo>
                  <a:lnTo>
                    <a:pt x="6864" y="8004"/>
                  </a:lnTo>
                  <a:lnTo>
                    <a:pt x="7168" y="7801"/>
                  </a:lnTo>
                  <a:lnTo>
                    <a:pt x="7447" y="7573"/>
                  </a:lnTo>
                  <a:lnTo>
                    <a:pt x="7725" y="7244"/>
                  </a:lnTo>
                  <a:lnTo>
                    <a:pt x="7979" y="6915"/>
                  </a:lnTo>
                  <a:lnTo>
                    <a:pt x="8181" y="6560"/>
                  </a:lnTo>
                  <a:lnTo>
                    <a:pt x="8384" y="6155"/>
                  </a:lnTo>
                  <a:lnTo>
                    <a:pt x="8510" y="5750"/>
                  </a:lnTo>
                  <a:lnTo>
                    <a:pt x="8637" y="5344"/>
                  </a:lnTo>
                  <a:lnTo>
                    <a:pt x="8688" y="4889"/>
                  </a:lnTo>
                  <a:lnTo>
                    <a:pt x="8713" y="4458"/>
                  </a:lnTo>
                  <a:lnTo>
                    <a:pt x="8688" y="4002"/>
                  </a:lnTo>
                  <a:lnTo>
                    <a:pt x="8637" y="3546"/>
                  </a:lnTo>
                  <a:lnTo>
                    <a:pt x="8510" y="3116"/>
                  </a:lnTo>
                  <a:lnTo>
                    <a:pt x="8358" y="2710"/>
                  </a:lnTo>
                  <a:lnTo>
                    <a:pt x="8181" y="2330"/>
                  </a:lnTo>
                  <a:lnTo>
                    <a:pt x="7953" y="1951"/>
                  </a:lnTo>
                  <a:lnTo>
                    <a:pt x="7700" y="1621"/>
                  </a:lnTo>
                  <a:lnTo>
                    <a:pt x="7421" y="1292"/>
                  </a:lnTo>
                  <a:lnTo>
                    <a:pt x="7092" y="1013"/>
                  </a:lnTo>
                  <a:lnTo>
                    <a:pt x="6763" y="760"/>
                  </a:lnTo>
                  <a:lnTo>
                    <a:pt x="6383" y="532"/>
                  </a:lnTo>
                  <a:lnTo>
                    <a:pt x="6003" y="355"/>
                  </a:lnTo>
                  <a:lnTo>
                    <a:pt x="5598" y="203"/>
                  </a:lnTo>
                  <a:lnTo>
                    <a:pt x="5167" y="76"/>
                  </a:lnTo>
                  <a:lnTo>
                    <a:pt x="4711" y="26"/>
                  </a:lnTo>
                  <a:lnTo>
                    <a:pt x="4255" y="0"/>
                  </a:lnTo>
                  <a:close/>
                </a:path>
              </a:pathLst>
            </a:custGeom>
            <a:solidFill>
              <a:srgbClr val="FFB462"/>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3662;p53">
              <a:extLst>
                <a:ext uri="{FF2B5EF4-FFF2-40B4-BE49-F238E27FC236}">
                  <a16:creationId xmlns:a16="http://schemas.microsoft.com/office/drawing/2014/main" id="{0AE2FA03-DB47-C420-A71B-280D314BFDD0}"/>
                </a:ext>
              </a:extLst>
            </p:cNvPr>
            <p:cNvSpPr/>
            <p:nvPr/>
          </p:nvSpPr>
          <p:spPr>
            <a:xfrm>
              <a:off x="6190825" y="2656125"/>
              <a:ext cx="447050" cy="355250"/>
            </a:xfrm>
            <a:custGeom>
              <a:avLst/>
              <a:gdLst/>
              <a:ahLst/>
              <a:cxnLst/>
              <a:rect l="l" t="t" r="r" b="b"/>
              <a:pathLst>
                <a:path w="17882" h="14210" extrusionOk="0">
                  <a:moveTo>
                    <a:pt x="10562" y="8890"/>
                  </a:moveTo>
                  <a:lnTo>
                    <a:pt x="11094" y="9321"/>
                  </a:lnTo>
                  <a:lnTo>
                    <a:pt x="10461" y="9954"/>
                  </a:lnTo>
                  <a:lnTo>
                    <a:pt x="10030" y="9422"/>
                  </a:lnTo>
                  <a:lnTo>
                    <a:pt x="10309" y="9169"/>
                  </a:lnTo>
                  <a:lnTo>
                    <a:pt x="10562" y="8890"/>
                  </a:lnTo>
                  <a:close/>
                  <a:moveTo>
                    <a:pt x="11904" y="9397"/>
                  </a:moveTo>
                  <a:lnTo>
                    <a:pt x="12006" y="9448"/>
                  </a:lnTo>
                  <a:lnTo>
                    <a:pt x="12208" y="9650"/>
                  </a:lnTo>
                  <a:lnTo>
                    <a:pt x="12259" y="9726"/>
                  </a:lnTo>
                  <a:lnTo>
                    <a:pt x="12284" y="9802"/>
                  </a:lnTo>
                  <a:lnTo>
                    <a:pt x="12259" y="9878"/>
                  </a:lnTo>
                  <a:lnTo>
                    <a:pt x="12208" y="9929"/>
                  </a:lnTo>
                  <a:lnTo>
                    <a:pt x="11068" y="11094"/>
                  </a:lnTo>
                  <a:lnTo>
                    <a:pt x="11018" y="11119"/>
                  </a:lnTo>
                  <a:lnTo>
                    <a:pt x="10967" y="11145"/>
                  </a:lnTo>
                  <a:lnTo>
                    <a:pt x="10891" y="11145"/>
                  </a:lnTo>
                  <a:lnTo>
                    <a:pt x="10790" y="11094"/>
                  </a:lnTo>
                  <a:lnTo>
                    <a:pt x="10562" y="10866"/>
                  </a:lnTo>
                  <a:lnTo>
                    <a:pt x="10537" y="10815"/>
                  </a:lnTo>
                  <a:lnTo>
                    <a:pt x="10511" y="10765"/>
                  </a:lnTo>
                  <a:lnTo>
                    <a:pt x="10511" y="10689"/>
                  </a:lnTo>
                  <a:lnTo>
                    <a:pt x="10562" y="10587"/>
                  </a:lnTo>
                  <a:lnTo>
                    <a:pt x="11727" y="9448"/>
                  </a:lnTo>
                  <a:lnTo>
                    <a:pt x="11752" y="9397"/>
                  </a:lnTo>
                  <a:close/>
                  <a:moveTo>
                    <a:pt x="9599" y="9751"/>
                  </a:moveTo>
                  <a:lnTo>
                    <a:pt x="10106" y="10359"/>
                  </a:lnTo>
                  <a:lnTo>
                    <a:pt x="10005" y="10537"/>
                  </a:lnTo>
                  <a:lnTo>
                    <a:pt x="9979" y="10714"/>
                  </a:lnTo>
                  <a:lnTo>
                    <a:pt x="10005" y="10866"/>
                  </a:lnTo>
                  <a:lnTo>
                    <a:pt x="10055" y="10993"/>
                  </a:lnTo>
                  <a:lnTo>
                    <a:pt x="10106" y="11119"/>
                  </a:lnTo>
                  <a:lnTo>
                    <a:pt x="10207" y="11220"/>
                  </a:lnTo>
                  <a:lnTo>
                    <a:pt x="10435" y="11448"/>
                  </a:lnTo>
                  <a:lnTo>
                    <a:pt x="10537" y="11550"/>
                  </a:lnTo>
                  <a:lnTo>
                    <a:pt x="10663" y="11600"/>
                  </a:lnTo>
                  <a:lnTo>
                    <a:pt x="10790" y="11651"/>
                  </a:lnTo>
                  <a:lnTo>
                    <a:pt x="11043" y="11651"/>
                  </a:lnTo>
                  <a:lnTo>
                    <a:pt x="11170" y="11626"/>
                  </a:lnTo>
                  <a:lnTo>
                    <a:pt x="11372" y="11854"/>
                  </a:lnTo>
                  <a:lnTo>
                    <a:pt x="9194" y="11854"/>
                  </a:lnTo>
                  <a:lnTo>
                    <a:pt x="9194" y="10005"/>
                  </a:lnTo>
                  <a:lnTo>
                    <a:pt x="9599" y="9751"/>
                  </a:lnTo>
                  <a:close/>
                  <a:moveTo>
                    <a:pt x="1064" y="1571"/>
                  </a:moveTo>
                  <a:lnTo>
                    <a:pt x="1064" y="11930"/>
                  </a:lnTo>
                  <a:lnTo>
                    <a:pt x="1064" y="12031"/>
                  </a:lnTo>
                  <a:lnTo>
                    <a:pt x="1089" y="12107"/>
                  </a:lnTo>
                  <a:lnTo>
                    <a:pt x="1140" y="12183"/>
                  </a:lnTo>
                  <a:lnTo>
                    <a:pt x="1191" y="12259"/>
                  </a:lnTo>
                  <a:lnTo>
                    <a:pt x="1241" y="12310"/>
                  </a:lnTo>
                  <a:lnTo>
                    <a:pt x="1317" y="12335"/>
                  </a:lnTo>
                  <a:lnTo>
                    <a:pt x="1393" y="12360"/>
                  </a:lnTo>
                  <a:lnTo>
                    <a:pt x="1494" y="12386"/>
                  </a:lnTo>
                  <a:lnTo>
                    <a:pt x="7902" y="12386"/>
                  </a:lnTo>
                  <a:lnTo>
                    <a:pt x="7902" y="12892"/>
                  </a:lnTo>
                  <a:lnTo>
                    <a:pt x="532" y="12892"/>
                  </a:lnTo>
                  <a:lnTo>
                    <a:pt x="532" y="1571"/>
                  </a:lnTo>
                  <a:close/>
                  <a:moveTo>
                    <a:pt x="11828" y="12386"/>
                  </a:moveTo>
                  <a:lnTo>
                    <a:pt x="12310" y="12892"/>
                  </a:lnTo>
                  <a:lnTo>
                    <a:pt x="9979" y="12892"/>
                  </a:lnTo>
                  <a:lnTo>
                    <a:pt x="9979" y="12386"/>
                  </a:lnTo>
                  <a:close/>
                  <a:moveTo>
                    <a:pt x="9473" y="12386"/>
                  </a:moveTo>
                  <a:lnTo>
                    <a:pt x="9473" y="13196"/>
                  </a:lnTo>
                  <a:lnTo>
                    <a:pt x="9447" y="13247"/>
                  </a:lnTo>
                  <a:lnTo>
                    <a:pt x="9371" y="13272"/>
                  </a:lnTo>
                  <a:lnTo>
                    <a:pt x="8510" y="13272"/>
                  </a:lnTo>
                  <a:lnTo>
                    <a:pt x="8434" y="13247"/>
                  </a:lnTo>
                  <a:lnTo>
                    <a:pt x="8409" y="13196"/>
                  </a:lnTo>
                  <a:lnTo>
                    <a:pt x="8409" y="12386"/>
                  </a:lnTo>
                  <a:close/>
                  <a:moveTo>
                    <a:pt x="16311" y="507"/>
                  </a:moveTo>
                  <a:lnTo>
                    <a:pt x="16311" y="8992"/>
                  </a:lnTo>
                  <a:lnTo>
                    <a:pt x="16311" y="9093"/>
                  </a:lnTo>
                  <a:lnTo>
                    <a:pt x="16387" y="9169"/>
                  </a:lnTo>
                  <a:lnTo>
                    <a:pt x="16463" y="9245"/>
                  </a:lnTo>
                  <a:lnTo>
                    <a:pt x="16666" y="9245"/>
                  </a:lnTo>
                  <a:lnTo>
                    <a:pt x="16742" y="9169"/>
                  </a:lnTo>
                  <a:lnTo>
                    <a:pt x="16793" y="9093"/>
                  </a:lnTo>
                  <a:lnTo>
                    <a:pt x="16818" y="8992"/>
                  </a:lnTo>
                  <a:lnTo>
                    <a:pt x="16818" y="1571"/>
                  </a:lnTo>
                  <a:lnTo>
                    <a:pt x="17350" y="1571"/>
                  </a:lnTo>
                  <a:lnTo>
                    <a:pt x="17350" y="12892"/>
                  </a:lnTo>
                  <a:lnTo>
                    <a:pt x="15349" y="12892"/>
                  </a:lnTo>
                  <a:lnTo>
                    <a:pt x="15324" y="12664"/>
                  </a:lnTo>
                  <a:lnTo>
                    <a:pt x="15273" y="12512"/>
                  </a:lnTo>
                  <a:lnTo>
                    <a:pt x="15222" y="12386"/>
                  </a:lnTo>
                  <a:lnTo>
                    <a:pt x="16387" y="12386"/>
                  </a:lnTo>
                  <a:lnTo>
                    <a:pt x="16463" y="12360"/>
                  </a:lnTo>
                  <a:lnTo>
                    <a:pt x="16565" y="12335"/>
                  </a:lnTo>
                  <a:lnTo>
                    <a:pt x="16641" y="12310"/>
                  </a:lnTo>
                  <a:lnTo>
                    <a:pt x="16691" y="12259"/>
                  </a:lnTo>
                  <a:lnTo>
                    <a:pt x="16742" y="12183"/>
                  </a:lnTo>
                  <a:lnTo>
                    <a:pt x="16793" y="12107"/>
                  </a:lnTo>
                  <a:lnTo>
                    <a:pt x="16818" y="12031"/>
                  </a:lnTo>
                  <a:lnTo>
                    <a:pt x="16818" y="11930"/>
                  </a:lnTo>
                  <a:lnTo>
                    <a:pt x="16818" y="10258"/>
                  </a:lnTo>
                  <a:lnTo>
                    <a:pt x="16793" y="10157"/>
                  </a:lnTo>
                  <a:lnTo>
                    <a:pt x="16742" y="10081"/>
                  </a:lnTo>
                  <a:lnTo>
                    <a:pt x="16666" y="10030"/>
                  </a:lnTo>
                  <a:lnTo>
                    <a:pt x="16565" y="10005"/>
                  </a:lnTo>
                  <a:lnTo>
                    <a:pt x="16463" y="10030"/>
                  </a:lnTo>
                  <a:lnTo>
                    <a:pt x="16387" y="10081"/>
                  </a:lnTo>
                  <a:lnTo>
                    <a:pt x="16311" y="10157"/>
                  </a:lnTo>
                  <a:lnTo>
                    <a:pt x="16311" y="10258"/>
                  </a:lnTo>
                  <a:lnTo>
                    <a:pt x="16311" y="11854"/>
                  </a:lnTo>
                  <a:lnTo>
                    <a:pt x="14792" y="11854"/>
                  </a:lnTo>
                  <a:lnTo>
                    <a:pt x="14386" y="11499"/>
                  </a:lnTo>
                  <a:lnTo>
                    <a:pt x="14310" y="11448"/>
                  </a:lnTo>
                  <a:lnTo>
                    <a:pt x="14209" y="11423"/>
                  </a:lnTo>
                  <a:lnTo>
                    <a:pt x="14108" y="11448"/>
                  </a:lnTo>
                  <a:lnTo>
                    <a:pt x="14032" y="11524"/>
                  </a:lnTo>
                  <a:lnTo>
                    <a:pt x="13981" y="11600"/>
                  </a:lnTo>
                  <a:lnTo>
                    <a:pt x="13956" y="11702"/>
                  </a:lnTo>
                  <a:lnTo>
                    <a:pt x="13981" y="11803"/>
                  </a:lnTo>
                  <a:lnTo>
                    <a:pt x="14057" y="11879"/>
                  </a:lnTo>
                  <a:lnTo>
                    <a:pt x="14564" y="12335"/>
                  </a:lnTo>
                  <a:lnTo>
                    <a:pt x="14665" y="12462"/>
                  </a:lnTo>
                  <a:lnTo>
                    <a:pt x="14741" y="12588"/>
                  </a:lnTo>
                  <a:lnTo>
                    <a:pt x="14792" y="12715"/>
                  </a:lnTo>
                  <a:lnTo>
                    <a:pt x="14817" y="12892"/>
                  </a:lnTo>
                  <a:lnTo>
                    <a:pt x="14792" y="13044"/>
                  </a:lnTo>
                  <a:lnTo>
                    <a:pt x="14766" y="13196"/>
                  </a:lnTo>
                  <a:lnTo>
                    <a:pt x="14690" y="13323"/>
                  </a:lnTo>
                  <a:lnTo>
                    <a:pt x="14589" y="13449"/>
                  </a:lnTo>
                  <a:lnTo>
                    <a:pt x="14462" y="13551"/>
                  </a:lnTo>
                  <a:lnTo>
                    <a:pt x="14336" y="13627"/>
                  </a:lnTo>
                  <a:lnTo>
                    <a:pt x="14184" y="13677"/>
                  </a:lnTo>
                  <a:lnTo>
                    <a:pt x="14032" y="13677"/>
                  </a:lnTo>
                  <a:lnTo>
                    <a:pt x="13880" y="13652"/>
                  </a:lnTo>
                  <a:lnTo>
                    <a:pt x="13728" y="13601"/>
                  </a:lnTo>
                  <a:lnTo>
                    <a:pt x="13601" y="13525"/>
                  </a:lnTo>
                  <a:lnTo>
                    <a:pt x="13475" y="13424"/>
                  </a:lnTo>
                  <a:lnTo>
                    <a:pt x="11575" y="11296"/>
                  </a:lnTo>
                  <a:lnTo>
                    <a:pt x="12436" y="10461"/>
                  </a:lnTo>
                  <a:lnTo>
                    <a:pt x="13120" y="11069"/>
                  </a:lnTo>
                  <a:lnTo>
                    <a:pt x="13171" y="11094"/>
                  </a:lnTo>
                  <a:lnTo>
                    <a:pt x="13272" y="11119"/>
                  </a:lnTo>
                  <a:lnTo>
                    <a:pt x="13373" y="11094"/>
                  </a:lnTo>
                  <a:lnTo>
                    <a:pt x="13424" y="11069"/>
                  </a:lnTo>
                  <a:lnTo>
                    <a:pt x="13475" y="11043"/>
                  </a:lnTo>
                  <a:lnTo>
                    <a:pt x="13551" y="10942"/>
                  </a:lnTo>
                  <a:lnTo>
                    <a:pt x="13551" y="10841"/>
                  </a:lnTo>
                  <a:lnTo>
                    <a:pt x="13525" y="10739"/>
                  </a:lnTo>
                  <a:lnTo>
                    <a:pt x="13475" y="10663"/>
                  </a:lnTo>
                  <a:lnTo>
                    <a:pt x="12765" y="10030"/>
                  </a:lnTo>
                  <a:lnTo>
                    <a:pt x="12791" y="9853"/>
                  </a:lnTo>
                  <a:lnTo>
                    <a:pt x="12791" y="9650"/>
                  </a:lnTo>
                  <a:lnTo>
                    <a:pt x="12715" y="9448"/>
                  </a:lnTo>
                  <a:lnTo>
                    <a:pt x="12664" y="9372"/>
                  </a:lnTo>
                  <a:lnTo>
                    <a:pt x="12588" y="9296"/>
                  </a:lnTo>
                  <a:lnTo>
                    <a:pt x="12360" y="9068"/>
                  </a:lnTo>
                  <a:lnTo>
                    <a:pt x="12259" y="8966"/>
                  </a:lnTo>
                  <a:lnTo>
                    <a:pt x="12132" y="8916"/>
                  </a:lnTo>
                  <a:lnTo>
                    <a:pt x="12006" y="8865"/>
                  </a:lnTo>
                  <a:lnTo>
                    <a:pt x="11854" y="8865"/>
                  </a:lnTo>
                  <a:lnTo>
                    <a:pt x="11651" y="8890"/>
                  </a:lnTo>
                  <a:lnTo>
                    <a:pt x="11474" y="8966"/>
                  </a:lnTo>
                  <a:lnTo>
                    <a:pt x="10891" y="8485"/>
                  </a:lnTo>
                  <a:lnTo>
                    <a:pt x="11144" y="8055"/>
                  </a:lnTo>
                  <a:lnTo>
                    <a:pt x="11347" y="7599"/>
                  </a:lnTo>
                  <a:lnTo>
                    <a:pt x="15526" y="7599"/>
                  </a:lnTo>
                  <a:lnTo>
                    <a:pt x="15627" y="7573"/>
                  </a:lnTo>
                  <a:lnTo>
                    <a:pt x="15703" y="7523"/>
                  </a:lnTo>
                  <a:lnTo>
                    <a:pt x="15754" y="7447"/>
                  </a:lnTo>
                  <a:lnTo>
                    <a:pt x="15779" y="7345"/>
                  </a:lnTo>
                  <a:lnTo>
                    <a:pt x="15754" y="7244"/>
                  </a:lnTo>
                  <a:lnTo>
                    <a:pt x="15703" y="7143"/>
                  </a:lnTo>
                  <a:lnTo>
                    <a:pt x="15627" y="7092"/>
                  </a:lnTo>
                  <a:lnTo>
                    <a:pt x="15526" y="7067"/>
                  </a:lnTo>
                  <a:lnTo>
                    <a:pt x="11524" y="7067"/>
                  </a:lnTo>
                  <a:lnTo>
                    <a:pt x="11600" y="6763"/>
                  </a:lnTo>
                  <a:lnTo>
                    <a:pt x="11651" y="6459"/>
                  </a:lnTo>
                  <a:lnTo>
                    <a:pt x="13323" y="6459"/>
                  </a:lnTo>
                  <a:lnTo>
                    <a:pt x="13424" y="6434"/>
                  </a:lnTo>
                  <a:lnTo>
                    <a:pt x="13500" y="6383"/>
                  </a:lnTo>
                  <a:lnTo>
                    <a:pt x="13576" y="6307"/>
                  </a:lnTo>
                  <a:lnTo>
                    <a:pt x="13576" y="6206"/>
                  </a:lnTo>
                  <a:lnTo>
                    <a:pt x="13576" y="6104"/>
                  </a:lnTo>
                  <a:lnTo>
                    <a:pt x="13500" y="6028"/>
                  </a:lnTo>
                  <a:lnTo>
                    <a:pt x="13424" y="5952"/>
                  </a:lnTo>
                  <a:lnTo>
                    <a:pt x="11676" y="5952"/>
                  </a:lnTo>
                  <a:lnTo>
                    <a:pt x="11676" y="5648"/>
                  </a:lnTo>
                  <a:lnTo>
                    <a:pt x="11651" y="5319"/>
                  </a:lnTo>
                  <a:lnTo>
                    <a:pt x="15602" y="5319"/>
                  </a:lnTo>
                  <a:lnTo>
                    <a:pt x="15703" y="5243"/>
                  </a:lnTo>
                  <a:lnTo>
                    <a:pt x="15754" y="5167"/>
                  </a:lnTo>
                  <a:lnTo>
                    <a:pt x="15779" y="5066"/>
                  </a:lnTo>
                  <a:lnTo>
                    <a:pt x="15754" y="4965"/>
                  </a:lnTo>
                  <a:lnTo>
                    <a:pt x="15703" y="4889"/>
                  </a:lnTo>
                  <a:lnTo>
                    <a:pt x="15602" y="4838"/>
                  </a:lnTo>
                  <a:lnTo>
                    <a:pt x="15501" y="4813"/>
                  </a:lnTo>
                  <a:lnTo>
                    <a:pt x="11575" y="4813"/>
                  </a:lnTo>
                  <a:lnTo>
                    <a:pt x="11499" y="4509"/>
                  </a:lnTo>
                  <a:lnTo>
                    <a:pt x="11398" y="4205"/>
                  </a:lnTo>
                  <a:lnTo>
                    <a:pt x="12411" y="4205"/>
                  </a:lnTo>
                  <a:lnTo>
                    <a:pt x="12512" y="4179"/>
                  </a:lnTo>
                  <a:lnTo>
                    <a:pt x="12588" y="4129"/>
                  </a:lnTo>
                  <a:lnTo>
                    <a:pt x="12639" y="4027"/>
                  </a:lnTo>
                  <a:lnTo>
                    <a:pt x="12664" y="3926"/>
                  </a:lnTo>
                  <a:lnTo>
                    <a:pt x="12639" y="3825"/>
                  </a:lnTo>
                  <a:lnTo>
                    <a:pt x="12588" y="3749"/>
                  </a:lnTo>
                  <a:lnTo>
                    <a:pt x="12512" y="3698"/>
                  </a:lnTo>
                  <a:lnTo>
                    <a:pt x="12411" y="3673"/>
                  </a:lnTo>
                  <a:lnTo>
                    <a:pt x="11170" y="3673"/>
                  </a:lnTo>
                  <a:lnTo>
                    <a:pt x="10992" y="3369"/>
                  </a:lnTo>
                  <a:lnTo>
                    <a:pt x="10790" y="3065"/>
                  </a:lnTo>
                  <a:lnTo>
                    <a:pt x="15501" y="3065"/>
                  </a:lnTo>
                  <a:lnTo>
                    <a:pt x="15602" y="3040"/>
                  </a:lnTo>
                  <a:lnTo>
                    <a:pt x="15703" y="2989"/>
                  </a:lnTo>
                  <a:lnTo>
                    <a:pt x="15754" y="2913"/>
                  </a:lnTo>
                  <a:lnTo>
                    <a:pt x="15779" y="2812"/>
                  </a:lnTo>
                  <a:lnTo>
                    <a:pt x="15754" y="2710"/>
                  </a:lnTo>
                  <a:lnTo>
                    <a:pt x="15703" y="2609"/>
                  </a:lnTo>
                  <a:lnTo>
                    <a:pt x="15602" y="2558"/>
                  </a:lnTo>
                  <a:lnTo>
                    <a:pt x="15501" y="2533"/>
                  </a:lnTo>
                  <a:lnTo>
                    <a:pt x="10334" y="2533"/>
                  </a:lnTo>
                  <a:lnTo>
                    <a:pt x="10081" y="2305"/>
                  </a:lnTo>
                  <a:lnTo>
                    <a:pt x="9802" y="2077"/>
                  </a:lnTo>
                  <a:lnTo>
                    <a:pt x="9498" y="1875"/>
                  </a:lnTo>
                  <a:lnTo>
                    <a:pt x="9194" y="1697"/>
                  </a:lnTo>
                  <a:lnTo>
                    <a:pt x="9194" y="1292"/>
                  </a:lnTo>
                  <a:lnTo>
                    <a:pt x="9219" y="1140"/>
                  </a:lnTo>
                  <a:lnTo>
                    <a:pt x="9270" y="988"/>
                  </a:lnTo>
                  <a:lnTo>
                    <a:pt x="9346" y="861"/>
                  </a:lnTo>
                  <a:lnTo>
                    <a:pt x="9422" y="735"/>
                  </a:lnTo>
                  <a:lnTo>
                    <a:pt x="9549" y="659"/>
                  </a:lnTo>
                  <a:lnTo>
                    <a:pt x="9675" y="583"/>
                  </a:lnTo>
                  <a:lnTo>
                    <a:pt x="9827" y="532"/>
                  </a:lnTo>
                  <a:lnTo>
                    <a:pt x="9979" y="507"/>
                  </a:lnTo>
                  <a:close/>
                  <a:moveTo>
                    <a:pt x="1393" y="0"/>
                  </a:moveTo>
                  <a:lnTo>
                    <a:pt x="1317" y="26"/>
                  </a:lnTo>
                  <a:lnTo>
                    <a:pt x="1241" y="76"/>
                  </a:lnTo>
                  <a:lnTo>
                    <a:pt x="1191" y="127"/>
                  </a:lnTo>
                  <a:lnTo>
                    <a:pt x="1140" y="178"/>
                  </a:lnTo>
                  <a:lnTo>
                    <a:pt x="1089" y="254"/>
                  </a:lnTo>
                  <a:lnTo>
                    <a:pt x="1064" y="330"/>
                  </a:lnTo>
                  <a:lnTo>
                    <a:pt x="1064" y="431"/>
                  </a:lnTo>
                  <a:lnTo>
                    <a:pt x="1064" y="1039"/>
                  </a:lnTo>
                  <a:lnTo>
                    <a:pt x="355" y="1039"/>
                  </a:lnTo>
                  <a:lnTo>
                    <a:pt x="279" y="1064"/>
                  </a:lnTo>
                  <a:lnTo>
                    <a:pt x="203" y="1115"/>
                  </a:lnTo>
                  <a:lnTo>
                    <a:pt x="127" y="1165"/>
                  </a:lnTo>
                  <a:lnTo>
                    <a:pt x="76" y="1241"/>
                  </a:lnTo>
                  <a:lnTo>
                    <a:pt x="51" y="1292"/>
                  </a:lnTo>
                  <a:lnTo>
                    <a:pt x="25" y="1393"/>
                  </a:lnTo>
                  <a:lnTo>
                    <a:pt x="0" y="1469"/>
                  </a:lnTo>
                  <a:lnTo>
                    <a:pt x="0" y="12993"/>
                  </a:lnTo>
                  <a:lnTo>
                    <a:pt x="25" y="13069"/>
                  </a:lnTo>
                  <a:lnTo>
                    <a:pt x="51" y="13145"/>
                  </a:lnTo>
                  <a:lnTo>
                    <a:pt x="76" y="13221"/>
                  </a:lnTo>
                  <a:lnTo>
                    <a:pt x="127" y="13297"/>
                  </a:lnTo>
                  <a:lnTo>
                    <a:pt x="203" y="13348"/>
                  </a:lnTo>
                  <a:lnTo>
                    <a:pt x="279" y="13399"/>
                  </a:lnTo>
                  <a:lnTo>
                    <a:pt x="355" y="13424"/>
                  </a:lnTo>
                  <a:lnTo>
                    <a:pt x="7928" y="13424"/>
                  </a:lnTo>
                  <a:lnTo>
                    <a:pt x="8029" y="13576"/>
                  </a:lnTo>
                  <a:lnTo>
                    <a:pt x="8156" y="13703"/>
                  </a:lnTo>
                  <a:lnTo>
                    <a:pt x="8308" y="13779"/>
                  </a:lnTo>
                  <a:lnTo>
                    <a:pt x="8510" y="13804"/>
                  </a:lnTo>
                  <a:lnTo>
                    <a:pt x="9371" y="13804"/>
                  </a:lnTo>
                  <a:lnTo>
                    <a:pt x="9549" y="13779"/>
                  </a:lnTo>
                  <a:lnTo>
                    <a:pt x="9726" y="13703"/>
                  </a:lnTo>
                  <a:lnTo>
                    <a:pt x="9853" y="13576"/>
                  </a:lnTo>
                  <a:lnTo>
                    <a:pt x="9929" y="13424"/>
                  </a:lnTo>
                  <a:lnTo>
                    <a:pt x="12765" y="13424"/>
                  </a:lnTo>
                  <a:lnTo>
                    <a:pt x="13095" y="13779"/>
                  </a:lnTo>
                  <a:lnTo>
                    <a:pt x="13272" y="13956"/>
                  </a:lnTo>
                  <a:lnTo>
                    <a:pt x="13500" y="14083"/>
                  </a:lnTo>
                  <a:lnTo>
                    <a:pt x="13753" y="14159"/>
                  </a:lnTo>
                  <a:lnTo>
                    <a:pt x="14006" y="14209"/>
                  </a:lnTo>
                  <a:lnTo>
                    <a:pt x="14260" y="14184"/>
                  </a:lnTo>
                  <a:lnTo>
                    <a:pt x="14513" y="14133"/>
                  </a:lnTo>
                  <a:lnTo>
                    <a:pt x="14741" y="14007"/>
                  </a:lnTo>
                  <a:lnTo>
                    <a:pt x="14868" y="13931"/>
                  </a:lnTo>
                  <a:lnTo>
                    <a:pt x="14969" y="13829"/>
                  </a:lnTo>
                  <a:lnTo>
                    <a:pt x="15121" y="13627"/>
                  </a:lnTo>
                  <a:lnTo>
                    <a:pt x="15248" y="13424"/>
                  </a:lnTo>
                  <a:lnTo>
                    <a:pt x="17527" y="13424"/>
                  </a:lnTo>
                  <a:lnTo>
                    <a:pt x="17603" y="13399"/>
                  </a:lnTo>
                  <a:lnTo>
                    <a:pt x="17679" y="13348"/>
                  </a:lnTo>
                  <a:lnTo>
                    <a:pt x="17730" y="13297"/>
                  </a:lnTo>
                  <a:lnTo>
                    <a:pt x="17806" y="13221"/>
                  </a:lnTo>
                  <a:lnTo>
                    <a:pt x="17831" y="13145"/>
                  </a:lnTo>
                  <a:lnTo>
                    <a:pt x="17856" y="13069"/>
                  </a:lnTo>
                  <a:lnTo>
                    <a:pt x="17882" y="12993"/>
                  </a:lnTo>
                  <a:lnTo>
                    <a:pt x="17882" y="1469"/>
                  </a:lnTo>
                  <a:lnTo>
                    <a:pt x="17856" y="1393"/>
                  </a:lnTo>
                  <a:lnTo>
                    <a:pt x="17831" y="1292"/>
                  </a:lnTo>
                  <a:lnTo>
                    <a:pt x="17806" y="1241"/>
                  </a:lnTo>
                  <a:lnTo>
                    <a:pt x="17730" y="1165"/>
                  </a:lnTo>
                  <a:lnTo>
                    <a:pt x="17679" y="1115"/>
                  </a:lnTo>
                  <a:lnTo>
                    <a:pt x="17603" y="1064"/>
                  </a:lnTo>
                  <a:lnTo>
                    <a:pt x="17527" y="1039"/>
                  </a:lnTo>
                  <a:lnTo>
                    <a:pt x="16818" y="1039"/>
                  </a:lnTo>
                  <a:lnTo>
                    <a:pt x="16818" y="431"/>
                  </a:lnTo>
                  <a:lnTo>
                    <a:pt x="16818" y="330"/>
                  </a:lnTo>
                  <a:lnTo>
                    <a:pt x="16793" y="254"/>
                  </a:lnTo>
                  <a:lnTo>
                    <a:pt x="16742" y="178"/>
                  </a:lnTo>
                  <a:lnTo>
                    <a:pt x="16691" y="127"/>
                  </a:lnTo>
                  <a:lnTo>
                    <a:pt x="16641" y="76"/>
                  </a:lnTo>
                  <a:lnTo>
                    <a:pt x="16565" y="26"/>
                  </a:lnTo>
                  <a:lnTo>
                    <a:pt x="16463" y="0"/>
                  </a:lnTo>
                  <a:lnTo>
                    <a:pt x="9827" y="0"/>
                  </a:lnTo>
                  <a:lnTo>
                    <a:pt x="9675" y="26"/>
                  </a:lnTo>
                  <a:lnTo>
                    <a:pt x="9523" y="76"/>
                  </a:lnTo>
                  <a:lnTo>
                    <a:pt x="9397" y="127"/>
                  </a:lnTo>
                  <a:lnTo>
                    <a:pt x="9270" y="203"/>
                  </a:lnTo>
                  <a:lnTo>
                    <a:pt x="9144" y="304"/>
                  </a:lnTo>
                  <a:lnTo>
                    <a:pt x="9042" y="405"/>
                  </a:lnTo>
                  <a:lnTo>
                    <a:pt x="8941" y="507"/>
                  </a:lnTo>
                  <a:lnTo>
                    <a:pt x="8840" y="405"/>
                  </a:lnTo>
                  <a:lnTo>
                    <a:pt x="8738" y="304"/>
                  </a:lnTo>
                  <a:lnTo>
                    <a:pt x="8612" y="203"/>
                  </a:lnTo>
                  <a:lnTo>
                    <a:pt x="8485" y="127"/>
                  </a:lnTo>
                  <a:lnTo>
                    <a:pt x="8358" y="76"/>
                  </a:lnTo>
                  <a:lnTo>
                    <a:pt x="8206" y="26"/>
                  </a:lnTo>
                  <a:lnTo>
                    <a:pt x="8054" y="0"/>
                  </a:lnTo>
                  <a:lnTo>
                    <a:pt x="3977" y="0"/>
                  </a:lnTo>
                  <a:lnTo>
                    <a:pt x="3901" y="76"/>
                  </a:lnTo>
                  <a:lnTo>
                    <a:pt x="3825" y="152"/>
                  </a:lnTo>
                  <a:lnTo>
                    <a:pt x="3825" y="254"/>
                  </a:lnTo>
                  <a:lnTo>
                    <a:pt x="3825" y="355"/>
                  </a:lnTo>
                  <a:lnTo>
                    <a:pt x="3901" y="431"/>
                  </a:lnTo>
                  <a:lnTo>
                    <a:pt x="3977" y="481"/>
                  </a:lnTo>
                  <a:lnTo>
                    <a:pt x="4078" y="507"/>
                  </a:lnTo>
                  <a:lnTo>
                    <a:pt x="7902" y="507"/>
                  </a:lnTo>
                  <a:lnTo>
                    <a:pt x="8054" y="532"/>
                  </a:lnTo>
                  <a:lnTo>
                    <a:pt x="8206" y="583"/>
                  </a:lnTo>
                  <a:lnTo>
                    <a:pt x="8333" y="659"/>
                  </a:lnTo>
                  <a:lnTo>
                    <a:pt x="8434" y="735"/>
                  </a:lnTo>
                  <a:lnTo>
                    <a:pt x="8536" y="861"/>
                  </a:lnTo>
                  <a:lnTo>
                    <a:pt x="8612" y="988"/>
                  </a:lnTo>
                  <a:lnTo>
                    <a:pt x="8662" y="1140"/>
                  </a:lnTo>
                  <a:lnTo>
                    <a:pt x="8688" y="1292"/>
                  </a:lnTo>
                  <a:lnTo>
                    <a:pt x="8688" y="1444"/>
                  </a:lnTo>
                  <a:lnTo>
                    <a:pt x="8282" y="1317"/>
                  </a:lnTo>
                  <a:lnTo>
                    <a:pt x="7852" y="1216"/>
                  </a:lnTo>
                  <a:lnTo>
                    <a:pt x="7421" y="1140"/>
                  </a:lnTo>
                  <a:lnTo>
                    <a:pt x="6965" y="1115"/>
                  </a:lnTo>
                  <a:lnTo>
                    <a:pt x="6560" y="1140"/>
                  </a:lnTo>
                  <a:lnTo>
                    <a:pt x="6155" y="1191"/>
                  </a:lnTo>
                  <a:lnTo>
                    <a:pt x="5750" y="1292"/>
                  </a:lnTo>
                  <a:lnTo>
                    <a:pt x="5370" y="1393"/>
                  </a:lnTo>
                  <a:lnTo>
                    <a:pt x="3065" y="1393"/>
                  </a:lnTo>
                  <a:lnTo>
                    <a:pt x="2963" y="1419"/>
                  </a:lnTo>
                  <a:lnTo>
                    <a:pt x="2862" y="1469"/>
                  </a:lnTo>
                  <a:lnTo>
                    <a:pt x="2812" y="1571"/>
                  </a:lnTo>
                  <a:lnTo>
                    <a:pt x="2786" y="1672"/>
                  </a:lnTo>
                  <a:lnTo>
                    <a:pt x="2812" y="1773"/>
                  </a:lnTo>
                  <a:lnTo>
                    <a:pt x="2862" y="1849"/>
                  </a:lnTo>
                  <a:lnTo>
                    <a:pt x="2963" y="1900"/>
                  </a:lnTo>
                  <a:lnTo>
                    <a:pt x="3065" y="1925"/>
                  </a:lnTo>
                  <a:lnTo>
                    <a:pt x="4331" y="1925"/>
                  </a:lnTo>
                  <a:lnTo>
                    <a:pt x="3951" y="2204"/>
                  </a:lnTo>
                  <a:lnTo>
                    <a:pt x="3622" y="2533"/>
                  </a:lnTo>
                  <a:lnTo>
                    <a:pt x="2356" y="2533"/>
                  </a:lnTo>
                  <a:lnTo>
                    <a:pt x="2254" y="2558"/>
                  </a:lnTo>
                  <a:lnTo>
                    <a:pt x="2178" y="2609"/>
                  </a:lnTo>
                  <a:lnTo>
                    <a:pt x="2128" y="2710"/>
                  </a:lnTo>
                  <a:lnTo>
                    <a:pt x="2102" y="2812"/>
                  </a:lnTo>
                  <a:lnTo>
                    <a:pt x="2128" y="2913"/>
                  </a:lnTo>
                  <a:lnTo>
                    <a:pt x="2178" y="2989"/>
                  </a:lnTo>
                  <a:lnTo>
                    <a:pt x="2254" y="3040"/>
                  </a:lnTo>
                  <a:lnTo>
                    <a:pt x="2356" y="3065"/>
                  </a:lnTo>
                  <a:lnTo>
                    <a:pt x="3166" y="3065"/>
                  </a:lnTo>
                  <a:lnTo>
                    <a:pt x="2963" y="3369"/>
                  </a:lnTo>
                  <a:lnTo>
                    <a:pt x="2786" y="3673"/>
                  </a:lnTo>
                  <a:lnTo>
                    <a:pt x="2634" y="4002"/>
                  </a:lnTo>
                  <a:lnTo>
                    <a:pt x="2508" y="4357"/>
                  </a:lnTo>
                  <a:lnTo>
                    <a:pt x="2381" y="4711"/>
                  </a:lnTo>
                  <a:lnTo>
                    <a:pt x="2330" y="5066"/>
                  </a:lnTo>
                  <a:lnTo>
                    <a:pt x="2280" y="5446"/>
                  </a:lnTo>
                  <a:lnTo>
                    <a:pt x="2254" y="5851"/>
                  </a:lnTo>
                  <a:lnTo>
                    <a:pt x="2280" y="6155"/>
                  </a:lnTo>
                  <a:lnTo>
                    <a:pt x="2305" y="6484"/>
                  </a:lnTo>
                  <a:lnTo>
                    <a:pt x="2356" y="6788"/>
                  </a:lnTo>
                  <a:lnTo>
                    <a:pt x="2432" y="7092"/>
                  </a:lnTo>
                  <a:lnTo>
                    <a:pt x="2508" y="7371"/>
                  </a:lnTo>
                  <a:lnTo>
                    <a:pt x="2634" y="7675"/>
                  </a:lnTo>
                  <a:lnTo>
                    <a:pt x="2761" y="7928"/>
                  </a:lnTo>
                  <a:lnTo>
                    <a:pt x="2888" y="8206"/>
                  </a:lnTo>
                  <a:lnTo>
                    <a:pt x="2356" y="8206"/>
                  </a:lnTo>
                  <a:lnTo>
                    <a:pt x="2254" y="8232"/>
                  </a:lnTo>
                  <a:lnTo>
                    <a:pt x="2178" y="8282"/>
                  </a:lnTo>
                  <a:lnTo>
                    <a:pt x="2128" y="8358"/>
                  </a:lnTo>
                  <a:lnTo>
                    <a:pt x="2102" y="8460"/>
                  </a:lnTo>
                  <a:lnTo>
                    <a:pt x="2128" y="8561"/>
                  </a:lnTo>
                  <a:lnTo>
                    <a:pt x="2178" y="8662"/>
                  </a:lnTo>
                  <a:lnTo>
                    <a:pt x="2254" y="8713"/>
                  </a:lnTo>
                  <a:lnTo>
                    <a:pt x="2356" y="8738"/>
                  </a:lnTo>
                  <a:lnTo>
                    <a:pt x="3242" y="8738"/>
                  </a:lnTo>
                  <a:lnTo>
                    <a:pt x="3521" y="9042"/>
                  </a:lnTo>
                  <a:lnTo>
                    <a:pt x="3799" y="9346"/>
                  </a:lnTo>
                  <a:lnTo>
                    <a:pt x="2356" y="9346"/>
                  </a:lnTo>
                  <a:lnTo>
                    <a:pt x="2254" y="9372"/>
                  </a:lnTo>
                  <a:lnTo>
                    <a:pt x="2178" y="9422"/>
                  </a:lnTo>
                  <a:lnTo>
                    <a:pt x="2128" y="9498"/>
                  </a:lnTo>
                  <a:lnTo>
                    <a:pt x="2102" y="9600"/>
                  </a:lnTo>
                  <a:lnTo>
                    <a:pt x="2128" y="9701"/>
                  </a:lnTo>
                  <a:lnTo>
                    <a:pt x="2178" y="9777"/>
                  </a:lnTo>
                  <a:lnTo>
                    <a:pt x="2254" y="9853"/>
                  </a:lnTo>
                  <a:lnTo>
                    <a:pt x="4508" y="9853"/>
                  </a:lnTo>
                  <a:lnTo>
                    <a:pt x="4812" y="10030"/>
                  </a:lnTo>
                  <a:lnTo>
                    <a:pt x="5142" y="10182"/>
                  </a:lnTo>
                  <a:lnTo>
                    <a:pt x="5471" y="10309"/>
                  </a:lnTo>
                  <a:lnTo>
                    <a:pt x="5826" y="10410"/>
                  </a:lnTo>
                  <a:lnTo>
                    <a:pt x="5927" y="10410"/>
                  </a:lnTo>
                  <a:lnTo>
                    <a:pt x="6003" y="10385"/>
                  </a:lnTo>
                  <a:lnTo>
                    <a:pt x="6079" y="10309"/>
                  </a:lnTo>
                  <a:lnTo>
                    <a:pt x="6129" y="10233"/>
                  </a:lnTo>
                  <a:lnTo>
                    <a:pt x="6129" y="10131"/>
                  </a:lnTo>
                  <a:lnTo>
                    <a:pt x="6104" y="10030"/>
                  </a:lnTo>
                  <a:lnTo>
                    <a:pt x="6028" y="9954"/>
                  </a:lnTo>
                  <a:lnTo>
                    <a:pt x="5952" y="9903"/>
                  </a:lnTo>
                  <a:lnTo>
                    <a:pt x="5598" y="9802"/>
                  </a:lnTo>
                  <a:lnTo>
                    <a:pt x="5268" y="9675"/>
                  </a:lnTo>
                  <a:lnTo>
                    <a:pt x="4964" y="9524"/>
                  </a:lnTo>
                  <a:lnTo>
                    <a:pt x="4660" y="9346"/>
                  </a:lnTo>
                  <a:lnTo>
                    <a:pt x="4382" y="9144"/>
                  </a:lnTo>
                  <a:lnTo>
                    <a:pt x="4129" y="8916"/>
                  </a:lnTo>
                  <a:lnTo>
                    <a:pt x="3875" y="8688"/>
                  </a:lnTo>
                  <a:lnTo>
                    <a:pt x="3673" y="8409"/>
                  </a:lnTo>
                  <a:lnTo>
                    <a:pt x="3470" y="8130"/>
                  </a:lnTo>
                  <a:lnTo>
                    <a:pt x="3293" y="7852"/>
                  </a:lnTo>
                  <a:lnTo>
                    <a:pt x="3141" y="7548"/>
                  </a:lnTo>
                  <a:lnTo>
                    <a:pt x="3014" y="7219"/>
                  </a:lnTo>
                  <a:lnTo>
                    <a:pt x="2913" y="6889"/>
                  </a:lnTo>
                  <a:lnTo>
                    <a:pt x="2837" y="6560"/>
                  </a:lnTo>
                  <a:lnTo>
                    <a:pt x="2786" y="6206"/>
                  </a:lnTo>
                  <a:lnTo>
                    <a:pt x="2786" y="5851"/>
                  </a:lnTo>
                  <a:lnTo>
                    <a:pt x="2812" y="5420"/>
                  </a:lnTo>
                  <a:lnTo>
                    <a:pt x="2862" y="4990"/>
                  </a:lnTo>
                  <a:lnTo>
                    <a:pt x="2963" y="4585"/>
                  </a:lnTo>
                  <a:lnTo>
                    <a:pt x="3115" y="4205"/>
                  </a:lnTo>
                  <a:lnTo>
                    <a:pt x="3293" y="3850"/>
                  </a:lnTo>
                  <a:lnTo>
                    <a:pt x="3495" y="3495"/>
                  </a:lnTo>
                  <a:lnTo>
                    <a:pt x="3749" y="3166"/>
                  </a:lnTo>
                  <a:lnTo>
                    <a:pt x="4002" y="2888"/>
                  </a:lnTo>
                  <a:lnTo>
                    <a:pt x="4306" y="2609"/>
                  </a:lnTo>
                  <a:lnTo>
                    <a:pt x="4635" y="2356"/>
                  </a:lnTo>
                  <a:lnTo>
                    <a:pt x="4964" y="2153"/>
                  </a:lnTo>
                  <a:lnTo>
                    <a:pt x="5344" y="1976"/>
                  </a:lnTo>
                  <a:lnTo>
                    <a:pt x="5724" y="1849"/>
                  </a:lnTo>
                  <a:lnTo>
                    <a:pt x="6129" y="1723"/>
                  </a:lnTo>
                  <a:lnTo>
                    <a:pt x="6535" y="1672"/>
                  </a:lnTo>
                  <a:lnTo>
                    <a:pt x="6965" y="1647"/>
                  </a:lnTo>
                  <a:lnTo>
                    <a:pt x="7396" y="1672"/>
                  </a:lnTo>
                  <a:lnTo>
                    <a:pt x="7826" y="1723"/>
                  </a:lnTo>
                  <a:lnTo>
                    <a:pt x="8206" y="1849"/>
                  </a:lnTo>
                  <a:lnTo>
                    <a:pt x="8612" y="1976"/>
                  </a:lnTo>
                  <a:lnTo>
                    <a:pt x="8966" y="2153"/>
                  </a:lnTo>
                  <a:lnTo>
                    <a:pt x="9321" y="2356"/>
                  </a:lnTo>
                  <a:lnTo>
                    <a:pt x="9650" y="2609"/>
                  </a:lnTo>
                  <a:lnTo>
                    <a:pt x="9929" y="2888"/>
                  </a:lnTo>
                  <a:lnTo>
                    <a:pt x="10207" y="3166"/>
                  </a:lnTo>
                  <a:lnTo>
                    <a:pt x="10461" y="3495"/>
                  </a:lnTo>
                  <a:lnTo>
                    <a:pt x="10663" y="3850"/>
                  </a:lnTo>
                  <a:lnTo>
                    <a:pt x="10840" y="4205"/>
                  </a:lnTo>
                  <a:lnTo>
                    <a:pt x="10967" y="4585"/>
                  </a:lnTo>
                  <a:lnTo>
                    <a:pt x="11068" y="4990"/>
                  </a:lnTo>
                  <a:lnTo>
                    <a:pt x="11144" y="5420"/>
                  </a:lnTo>
                  <a:lnTo>
                    <a:pt x="11170" y="5851"/>
                  </a:lnTo>
                  <a:lnTo>
                    <a:pt x="11144" y="6256"/>
                  </a:lnTo>
                  <a:lnTo>
                    <a:pt x="11094" y="6636"/>
                  </a:lnTo>
                  <a:lnTo>
                    <a:pt x="10992" y="7041"/>
                  </a:lnTo>
                  <a:lnTo>
                    <a:pt x="10866" y="7396"/>
                  </a:lnTo>
                  <a:lnTo>
                    <a:pt x="10689" y="7751"/>
                  </a:lnTo>
                  <a:lnTo>
                    <a:pt x="10511" y="8105"/>
                  </a:lnTo>
                  <a:lnTo>
                    <a:pt x="10283" y="8409"/>
                  </a:lnTo>
                  <a:lnTo>
                    <a:pt x="10005" y="8713"/>
                  </a:lnTo>
                  <a:lnTo>
                    <a:pt x="9726" y="8992"/>
                  </a:lnTo>
                  <a:lnTo>
                    <a:pt x="9422" y="9245"/>
                  </a:lnTo>
                  <a:lnTo>
                    <a:pt x="9093" y="9448"/>
                  </a:lnTo>
                  <a:lnTo>
                    <a:pt x="8764" y="9650"/>
                  </a:lnTo>
                  <a:lnTo>
                    <a:pt x="8384" y="9802"/>
                  </a:lnTo>
                  <a:lnTo>
                    <a:pt x="8004" y="9903"/>
                  </a:lnTo>
                  <a:lnTo>
                    <a:pt x="7599" y="9979"/>
                  </a:lnTo>
                  <a:lnTo>
                    <a:pt x="7193" y="10030"/>
                  </a:lnTo>
                  <a:lnTo>
                    <a:pt x="7092" y="10055"/>
                  </a:lnTo>
                  <a:lnTo>
                    <a:pt x="7016" y="10106"/>
                  </a:lnTo>
                  <a:lnTo>
                    <a:pt x="6965" y="10207"/>
                  </a:lnTo>
                  <a:lnTo>
                    <a:pt x="6965" y="10309"/>
                  </a:lnTo>
                  <a:lnTo>
                    <a:pt x="6991" y="10410"/>
                  </a:lnTo>
                  <a:lnTo>
                    <a:pt x="7041" y="10486"/>
                  </a:lnTo>
                  <a:lnTo>
                    <a:pt x="7117" y="10537"/>
                  </a:lnTo>
                  <a:lnTo>
                    <a:pt x="7219" y="10562"/>
                  </a:lnTo>
                  <a:lnTo>
                    <a:pt x="7573" y="10511"/>
                  </a:lnTo>
                  <a:lnTo>
                    <a:pt x="7953" y="10461"/>
                  </a:lnTo>
                  <a:lnTo>
                    <a:pt x="8333" y="10359"/>
                  </a:lnTo>
                  <a:lnTo>
                    <a:pt x="8688" y="10233"/>
                  </a:lnTo>
                  <a:lnTo>
                    <a:pt x="8688" y="11854"/>
                  </a:lnTo>
                  <a:lnTo>
                    <a:pt x="1570" y="11854"/>
                  </a:lnTo>
                  <a:lnTo>
                    <a:pt x="1570" y="507"/>
                  </a:lnTo>
                  <a:lnTo>
                    <a:pt x="2837" y="507"/>
                  </a:lnTo>
                  <a:lnTo>
                    <a:pt x="2938" y="481"/>
                  </a:lnTo>
                  <a:lnTo>
                    <a:pt x="3014" y="431"/>
                  </a:lnTo>
                  <a:lnTo>
                    <a:pt x="3065" y="355"/>
                  </a:lnTo>
                  <a:lnTo>
                    <a:pt x="3090" y="254"/>
                  </a:lnTo>
                  <a:lnTo>
                    <a:pt x="3065" y="152"/>
                  </a:lnTo>
                  <a:lnTo>
                    <a:pt x="3014" y="76"/>
                  </a:lnTo>
                  <a:lnTo>
                    <a:pt x="2938"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3663;p53">
              <a:extLst>
                <a:ext uri="{FF2B5EF4-FFF2-40B4-BE49-F238E27FC236}">
                  <a16:creationId xmlns:a16="http://schemas.microsoft.com/office/drawing/2014/main" id="{4408406A-B8D5-EFB1-DF46-2B48D04DB792}"/>
                </a:ext>
              </a:extLst>
            </p:cNvPr>
            <p:cNvSpPr/>
            <p:nvPr/>
          </p:nvSpPr>
          <p:spPr>
            <a:xfrm>
              <a:off x="6451050" y="2690950"/>
              <a:ext cx="134275" cy="13325"/>
            </a:xfrm>
            <a:custGeom>
              <a:avLst/>
              <a:gdLst/>
              <a:ahLst/>
              <a:cxnLst/>
              <a:rect l="l" t="t" r="r" b="b"/>
              <a:pathLst>
                <a:path w="5371" h="533" extrusionOk="0">
                  <a:moveTo>
                    <a:pt x="280" y="0"/>
                  </a:moveTo>
                  <a:lnTo>
                    <a:pt x="178" y="26"/>
                  </a:lnTo>
                  <a:lnTo>
                    <a:pt x="77" y="76"/>
                  </a:lnTo>
                  <a:lnTo>
                    <a:pt x="26" y="178"/>
                  </a:lnTo>
                  <a:lnTo>
                    <a:pt x="1" y="279"/>
                  </a:lnTo>
                  <a:lnTo>
                    <a:pt x="26" y="380"/>
                  </a:lnTo>
                  <a:lnTo>
                    <a:pt x="77" y="456"/>
                  </a:lnTo>
                  <a:lnTo>
                    <a:pt x="178" y="507"/>
                  </a:lnTo>
                  <a:lnTo>
                    <a:pt x="280" y="532"/>
                  </a:lnTo>
                  <a:lnTo>
                    <a:pt x="5092" y="532"/>
                  </a:lnTo>
                  <a:lnTo>
                    <a:pt x="5193" y="507"/>
                  </a:lnTo>
                  <a:lnTo>
                    <a:pt x="5294" y="456"/>
                  </a:lnTo>
                  <a:lnTo>
                    <a:pt x="5345" y="380"/>
                  </a:lnTo>
                  <a:lnTo>
                    <a:pt x="5370" y="279"/>
                  </a:lnTo>
                  <a:lnTo>
                    <a:pt x="5345" y="178"/>
                  </a:lnTo>
                  <a:lnTo>
                    <a:pt x="5294" y="76"/>
                  </a:lnTo>
                  <a:lnTo>
                    <a:pt x="5193" y="26"/>
                  </a:lnTo>
                  <a:lnTo>
                    <a:pt x="5092"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3664;p53">
              <a:extLst>
                <a:ext uri="{FF2B5EF4-FFF2-40B4-BE49-F238E27FC236}">
                  <a16:creationId xmlns:a16="http://schemas.microsoft.com/office/drawing/2014/main" id="{DBAB2FCD-263E-AFE5-FE4B-4DDECE0F67D0}"/>
                </a:ext>
              </a:extLst>
            </p:cNvPr>
            <p:cNvSpPr/>
            <p:nvPr/>
          </p:nvSpPr>
          <p:spPr>
            <a:xfrm>
              <a:off x="6525150" y="2747925"/>
              <a:ext cx="60175" cy="13325"/>
            </a:xfrm>
            <a:custGeom>
              <a:avLst/>
              <a:gdLst/>
              <a:ahLst/>
              <a:cxnLst/>
              <a:rect l="l" t="t" r="r" b="b"/>
              <a:pathLst>
                <a:path w="2407" h="533" extrusionOk="0">
                  <a:moveTo>
                    <a:pt x="254" y="1"/>
                  </a:moveTo>
                  <a:lnTo>
                    <a:pt x="152" y="26"/>
                  </a:lnTo>
                  <a:lnTo>
                    <a:pt x="76" y="77"/>
                  </a:lnTo>
                  <a:lnTo>
                    <a:pt x="26" y="153"/>
                  </a:lnTo>
                  <a:lnTo>
                    <a:pt x="0" y="254"/>
                  </a:lnTo>
                  <a:lnTo>
                    <a:pt x="26" y="355"/>
                  </a:lnTo>
                  <a:lnTo>
                    <a:pt x="76" y="457"/>
                  </a:lnTo>
                  <a:lnTo>
                    <a:pt x="152" y="507"/>
                  </a:lnTo>
                  <a:lnTo>
                    <a:pt x="254" y="533"/>
                  </a:lnTo>
                  <a:lnTo>
                    <a:pt x="2128" y="533"/>
                  </a:lnTo>
                  <a:lnTo>
                    <a:pt x="2229" y="507"/>
                  </a:lnTo>
                  <a:lnTo>
                    <a:pt x="2330" y="457"/>
                  </a:lnTo>
                  <a:lnTo>
                    <a:pt x="2381" y="355"/>
                  </a:lnTo>
                  <a:lnTo>
                    <a:pt x="2406" y="254"/>
                  </a:lnTo>
                  <a:lnTo>
                    <a:pt x="2381" y="153"/>
                  </a:lnTo>
                  <a:lnTo>
                    <a:pt x="2330" y="77"/>
                  </a:lnTo>
                  <a:lnTo>
                    <a:pt x="2229" y="26"/>
                  </a:lnTo>
                  <a:lnTo>
                    <a:pt x="2128"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3665;p53">
              <a:extLst>
                <a:ext uri="{FF2B5EF4-FFF2-40B4-BE49-F238E27FC236}">
                  <a16:creationId xmlns:a16="http://schemas.microsoft.com/office/drawing/2014/main" id="{2520F339-6A93-6A2A-55AB-63106A266EE0}"/>
                </a:ext>
              </a:extLst>
            </p:cNvPr>
            <p:cNvSpPr/>
            <p:nvPr/>
          </p:nvSpPr>
          <p:spPr>
            <a:xfrm>
              <a:off x="6243375" y="2918250"/>
              <a:ext cx="51950" cy="12700"/>
            </a:xfrm>
            <a:custGeom>
              <a:avLst/>
              <a:gdLst/>
              <a:ahLst/>
              <a:cxnLst/>
              <a:rect l="l" t="t" r="r" b="b"/>
              <a:pathLst>
                <a:path w="2078" h="508" extrusionOk="0">
                  <a:moveTo>
                    <a:pt x="152" y="1"/>
                  </a:moveTo>
                  <a:lnTo>
                    <a:pt x="76" y="77"/>
                  </a:lnTo>
                  <a:lnTo>
                    <a:pt x="26" y="153"/>
                  </a:lnTo>
                  <a:lnTo>
                    <a:pt x="0" y="254"/>
                  </a:lnTo>
                  <a:lnTo>
                    <a:pt x="26" y="356"/>
                  </a:lnTo>
                  <a:lnTo>
                    <a:pt x="76" y="432"/>
                  </a:lnTo>
                  <a:lnTo>
                    <a:pt x="152" y="482"/>
                  </a:lnTo>
                  <a:lnTo>
                    <a:pt x="254" y="508"/>
                  </a:lnTo>
                  <a:lnTo>
                    <a:pt x="1824" y="508"/>
                  </a:lnTo>
                  <a:lnTo>
                    <a:pt x="1925" y="482"/>
                  </a:lnTo>
                  <a:lnTo>
                    <a:pt x="2001" y="432"/>
                  </a:lnTo>
                  <a:lnTo>
                    <a:pt x="2077" y="356"/>
                  </a:lnTo>
                  <a:lnTo>
                    <a:pt x="2077" y="254"/>
                  </a:lnTo>
                  <a:lnTo>
                    <a:pt x="2077" y="153"/>
                  </a:lnTo>
                  <a:lnTo>
                    <a:pt x="2001" y="77"/>
                  </a:lnTo>
                  <a:lnTo>
                    <a:pt x="1925"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3666;p53">
              <a:extLst>
                <a:ext uri="{FF2B5EF4-FFF2-40B4-BE49-F238E27FC236}">
                  <a16:creationId xmlns:a16="http://schemas.microsoft.com/office/drawing/2014/main" id="{3A220F35-76E3-8324-AED5-3B92812AC1A7}"/>
                </a:ext>
              </a:extLst>
            </p:cNvPr>
            <p:cNvSpPr/>
            <p:nvPr/>
          </p:nvSpPr>
          <p:spPr>
            <a:xfrm>
              <a:off x="6540975" y="2889775"/>
              <a:ext cx="44350" cy="12675"/>
            </a:xfrm>
            <a:custGeom>
              <a:avLst/>
              <a:gdLst/>
              <a:ahLst/>
              <a:cxnLst/>
              <a:rect l="l" t="t" r="r" b="b"/>
              <a:pathLst>
                <a:path w="1774" h="507" extrusionOk="0">
                  <a:moveTo>
                    <a:pt x="254" y="0"/>
                  </a:moveTo>
                  <a:lnTo>
                    <a:pt x="152" y="26"/>
                  </a:lnTo>
                  <a:lnTo>
                    <a:pt x="76" y="76"/>
                  </a:lnTo>
                  <a:lnTo>
                    <a:pt x="26" y="152"/>
                  </a:lnTo>
                  <a:lnTo>
                    <a:pt x="0" y="254"/>
                  </a:lnTo>
                  <a:lnTo>
                    <a:pt x="26" y="355"/>
                  </a:lnTo>
                  <a:lnTo>
                    <a:pt x="76" y="431"/>
                  </a:lnTo>
                  <a:lnTo>
                    <a:pt x="152" y="507"/>
                  </a:lnTo>
                  <a:lnTo>
                    <a:pt x="1621" y="507"/>
                  </a:lnTo>
                  <a:lnTo>
                    <a:pt x="1697" y="431"/>
                  </a:lnTo>
                  <a:lnTo>
                    <a:pt x="1748" y="355"/>
                  </a:lnTo>
                  <a:lnTo>
                    <a:pt x="1773" y="254"/>
                  </a:lnTo>
                  <a:lnTo>
                    <a:pt x="1748" y="152"/>
                  </a:lnTo>
                  <a:lnTo>
                    <a:pt x="1697" y="76"/>
                  </a:lnTo>
                  <a:lnTo>
                    <a:pt x="1621" y="26"/>
                  </a:lnTo>
                  <a:lnTo>
                    <a:pt x="1520"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3667;p53">
              <a:extLst>
                <a:ext uri="{FF2B5EF4-FFF2-40B4-BE49-F238E27FC236}">
                  <a16:creationId xmlns:a16="http://schemas.microsoft.com/office/drawing/2014/main" id="{9CD3D991-7BC3-D10B-3B45-E5F2E60C3F53}"/>
                </a:ext>
              </a:extLst>
            </p:cNvPr>
            <p:cNvSpPr/>
            <p:nvPr/>
          </p:nvSpPr>
          <p:spPr>
            <a:xfrm>
              <a:off x="6272500" y="2709300"/>
              <a:ext cx="185550" cy="185550"/>
            </a:xfrm>
            <a:custGeom>
              <a:avLst/>
              <a:gdLst/>
              <a:ahLst/>
              <a:cxnLst/>
              <a:rect l="l" t="t" r="r" b="b"/>
              <a:pathLst>
                <a:path w="7422" h="7422" extrusionOk="0">
                  <a:moveTo>
                    <a:pt x="3977" y="533"/>
                  </a:moveTo>
                  <a:lnTo>
                    <a:pt x="4256" y="583"/>
                  </a:lnTo>
                  <a:lnTo>
                    <a:pt x="4534" y="634"/>
                  </a:lnTo>
                  <a:lnTo>
                    <a:pt x="4787" y="710"/>
                  </a:lnTo>
                  <a:lnTo>
                    <a:pt x="5041" y="811"/>
                  </a:lnTo>
                  <a:lnTo>
                    <a:pt x="5269" y="938"/>
                  </a:lnTo>
                  <a:lnTo>
                    <a:pt x="5497" y="1090"/>
                  </a:lnTo>
                  <a:lnTo>
                    <a:pt x="5699" y="1242"/>
                  </a:lnTo>
                  <a:lnTo>
                    <a:pt x="1697" y="1242"/>
                  </a:lnTo>
                  <a:lnTo>
                    <a:pt x="1925" y="1090"/>
                  </a:lnTo>
                  <a:lnTo>
                    <a:pt x="2128" y="938"/>
                  </a:lnTo>
                  <a:lnTo>
                    <a:pt x="2381" y="811"/>
                  </a:lnTo>
                  <a:lnTo>
                    <a:pt x="2635" y="710"/>
                  </a:lnTo>
                  <a:lnTo>
                    <a:pt x="2888" y="634"/>
                  </a:lnTo>
                  <a:lnTo>
                    <a:pt x="3141" y="583"/>
                  </a:lnTo>
                  <a:lnTo>
                    <a:pt x="3420" y="533"/>
                  </a:lnTo>
                  <a:close/>
                  <a:moveTo>
                    <a:pt x="6231" y="1774"/>
                  </a:moveTo>
                  <a:lnTo>
                    <a:pt x="6383" y="1976"/>
                  </a:lnTo>
                  <a:lnTo>
                    <a:pt x="6510" y="2204"/>
                  </a:lnTo>
                  <a:lnTo>
                    <a:pt x="6636" y="2458"/>
                  </a:lnTo>
                  <a:lnTo>
                    <a:pt x="6738" y="2711"/>
                  </a:lnTo>
                  <a:lnTo>
                    <a:pt x="684" y="2711"/>
                  </a:lnTo>
                  <a:lnTo>
                    <a:pt x="786" y="2458"/>
                  </a:lnTo>
                  <a:lnTo>
                    <a:pt x="887" y="2204"/>
                  </a:lnTo>
                  <a:lnTo>
                    <a:pt x="1039" y="1976"/>
                  </a:lnTo>
                  <a:lnTo>
                    <a:pt x="1191" y="1774"/>
                  </a:lnTo>
                  <a:close/>
                  <a:moveTo>
                    <a:pt x="6864" y="3243"/>
                  </a:moveTo>
                  <a:lnTo>
                    <a:pt x="6890" y="3471"/>
                  </a:lnTo>
                  <a:lnTo>
                    <a:pt x="6890" y="3724"/>
                  </a:lnTo>
                  <a:lnTo>
                    <a:pt x="6890" y="3952"/>
                  </a:lnTo>
                  <a:lnTo>
                    <a:pt x="6864" y="4180"/>
                  </a:lnTo>
                  <a:lnTo>
                    <a:pt x="3977" y="4180"/>
                  </a:lnTo>
                  <a:lnTo>
                    <a:pt x="3876" y="4205"/>
                  </a:lnTo>
                  <a:lnTo>
                    <a:pt x="3774" y="4256"/>
                  </a:lnTo>
                  <a:lnTo>
                    <a:pt x="3724" y="4357"/>
                  </a:lnTo>
                  <a:lnTo>
                    <a:pt x="3698" y="4458"/>
                  </a:lnTo>
                  <a:lnTo>
                    <a:pt x="3724" y="4560"/>
                  </a:lnTo>
                  <a:lnTo>
                    <a:pt x="3774" y="4636"/>
                  </a:lnTo>
                  <a:lnTo>
                    <a:pt x="3876" y="4686"/>
                  </a:lnTo>
                  <a:lnTo>
                    <a:pt x="3977" y="4712"/>
                  </a:lnTo>
                  <a:lnTo>
                    <a:pt x="6738" y="4712"/>
                  </a:lnTo>
                  <a:lnTo>
                    <a:pt x="6636" y="4965"/>
                  </a:lnTo>
                  <a:lnTo>
                    <a:pt x="6510" y="5218"/>
                  </a:lnTo>
                  <a:lnTo>
                    <a:pt x="6383" y="5446"/>
                  </a:lnTo>
                  <a:lnTo>
                    <a:pt x="6231" y="5674"/>
                  </a:lnTo>
                  <a:lnTo>
                    <a:pt x="1191" y="5674"/>
                  </a:lnTo>
                  <a:lnTo>
                    <a:pt x="1039" y="5446"/>
                  </a:lnTo>
                  <a:lnTo>
                    <a:pt x="887" y="5218"/>
                  </a:lnTo>
                  <a:lnTo>
                    <a:pt x="786" y="4965"/>
                  </a:lnTo>
                  <a:lnTo>
                    <a:pt x="684" y="4712"/>
                  </a:lnTo>
                  <a:lnTo>
                    <a:pt x="2736" y="4712"/>
                  </a:lnTo>
                  <a:lnTo>
                    <a:pt x="2837" y="4686"/>
                  </a:lnTo>
                  <a:lnTo>
                    <a:pt x="2938" y="4636"/>
                  </a:lnTo>
                  <a:lnTo>
                    <a:pt x="2989" y="4560"/>
                  </a:lnTo>
                  <a:lnTo>
                    <a:pt x="3014" y="4458"/>
                  </a:lnTo>
                  <a:lnTo>
                    <a:pt x="2989" y="4357"/>
                  </a:lnTo>
                  <a:lnTo>
                    <a:pt x="2938" y="4256"/>
                  </a:lnTo>
                  <a:lnTo>
                    <a:pt x="2837" y="4205"/>
                  </a:lnTo>
                  <a:lnTo>
                    <a:pt x="2736" y="4180"/>
                  </a:lnTo>
                  <a:lnTo>
                    <a:pt x="558" y="4180"/>
                  </a:lnTo>
                  <a:lnTo>
                    <a:pt x="532" y="3952"/>
                  </a:lnTo>
                  <a:lnTo>
                    <a:pt x="532" y="3724"/>
                  </a:lnTo>
                  <a:lnTo>
                    <a:pt x="532" y="3471"/>
                  </a:lnTo>
                  <a:lnTo>
                    <a:pt x="558" y="3243"/>
                  </a:lnTo>
                  <a:close/>
                  <a:moveTo>
                    <a:pt x="5699" y="6181"/>
                  </a:moveTo>
                  <a:lnTo>
                    <a:pt x="5497" y="6358"/>
                  </a:lnTo>
                  <a:lnTo>
                    <a:pt x="5269" y="6485"/>
                  </a:lnTo>
                  <a:lnTo>
                    <a:pt x="5041" y="6611"/>
                  </a:lnTo>
                  <a:lnTo>
                    <a:pt x="4787" y="6713"/>
                  </a:lnTo>
                  <a:lnTo>
                    <a:pt x="4534" y="6789"/>
                  </a:lnTo>
                  <a:lnTo>
                    <a:pt x="4256" y="6839"/>
                  </a:lnTo>
                  <a:lnTo>
                    <a:pt x="3977" y="6890"/>
                  </a:lnTo>
                  <a:lnTo>
                    <a:pt x="3420" y="6890"/>
                  </a:lnTo>
                  <a:lnTo>
                    <a:pt x="3141" y="6839"/>
                  </a:lnTo>
                  <a:lnTo>
                    <a:pt x="2888" y="6789"/>
                  </a:lnTo>
                  <a:lnTo>
                    <a:pt x="2635" y="6713"/>
                  </a:lnTo>
                  <a:lnTo>
                    <a:pt x="2381" y="6611"/>
                  </a:lnTo>
                  <a:lnTo>
                    <a:pt x="2128" y="6485"/>
                  </a:lnTo>
                  <a:lnTo>
                    <a:pt x="1925" y="6358"/>
                  </a:lnTo>
                  <a:lnTo>
                    <a:pt x="1697" y="6181"/>
                  </a:lnTo>
                  <a:close/>
                  <a:moveTo>
                    <a:pt x="3698" y="1"/>
                  </a:moveTo>
                  <a:lnTo>
                    <a:pt x="3318" y="26"/>
                  </a:lnTo>
                  <a:lnTo>
                    <a:pt x="2964" y="77"/>
                  </a:lnTo>
                  <a:lnTo>
                    <a:pt x="2609" y="178"/>
                  </a:lnTo>
                  <a:lnTo>
                    <a:pt x="2255" y="305"/>
                  </a:lnTo>
                  <a:lnTo>
                    <a:pt x="1951" y="457"/>
                  </a:lnTo>
                  <a:lnTo>
                    <a:pt x="1621" y="634"/>
                  </a:lnTo>
                  <a:lnTo>
                    <a:pt x="1343" y="862"/>
                  </a:lnTo>
                  <a:lnTo>
                    <a:pt x="1090" y="1090"/>
                  </a:lnTo>
                  <a:lnTo>
                    <a:pt x="836" y="1368"/>
                  </a:lnTo>
                  <a:lnTo>
                    <a:pt x="634" y="1647"/>
                  </a:lnTo>
                  <a:lnTo>
                    <a:pt x="456" y="1951"/>
                  </a:lnTo>
                  <a:lnTo>
                    <a:pt x="279" y="2280"/>
                  </a:lnTo>
                  <a:lnTo>
                    <a:pt x="152" y="2610"/>
                  </a:lnTo>
                  <a:lnTo>
                    <a:pt x="76" y="2964"/>
                  </a:lnTo>
                  <a:lnTo>
                    <a:pt x="26" y="3344"/>
                  </a:lnTo>
                  <a:lnTo>
                    <a:pt x="0" y="3724"/>
                  </a:lnTo>
                  <a:lnTo>
                    <a:pt x="26" y="4104"/>
                  </a:lnTo>
                  <a:lnTo>
                    <a:pt x="76" y="4458"/>
                  </a:lnTo>
                  <a:lnTo>
                    <a:pt x="152" y="4813"/>
                  </a:lnTo>
                  <a:lnTo>
                    <a:pt x="279" y="5168"/>
                  </a:lnTo>
                  <a:lnTo>
                    <a:pt x="456" y="5472"/>
                  </a:lnTo>
                  <a:lnTo>
                    <a:pt x="634" y="5776"/>
                  </a:lnTo>
                  <a:lnTo>
                    <a:pt x="836" y="6079"/>
                  </a:lnTo>
                  <a:lnTo>
                    <a:pt x="1090" y="6333"/>
                  </a:lnTo>
                  <a:lnTo>
                    <a:pt x="1343" y="6586"/>
                  </a:lnTo>
                  <a:lnTo>
                    <a:pt x="1621" y="6789"/>
                  </a:lnTo>
                  <a:lnTo>
                    <a:pt x="1951" y="6966"/>
                  </a:lnTo>
                  <a:lnTo>
                    <a:pt x="2255" y="7118"/>
                  </a:lnTo>
                  <a:lnTo>
                    <a:pt x="2609" y="7245"/>
                  </a:lnTo>
                  <a:lnTo>
                    <a:pt x="2964" y="7346"/>
                  </a:lnTo>
                  <a:lnTo>
                    <a:pt x="3318" y="7397"/>
                  </a:lnTo>
                  <a:lnTo>
                    <a:pt x="3698" y="7422"/>
                  </a:lnTo>
                  <a:lnTo>
                    <a:pt x="4078" y="7397"/>
                  </a:lnTo>
                  <a:lnTo>
                    <a:pt x="4458" y="7346"/>
                  </a:lnTo>
                  <a:lnTo>
                    <a:pt x="4813" y="7245"/>
                  </a:lnTo>
                  <a:lnTo>
                    <a:pt x="5142" y="7118"/>
                  </a:lnTo>
                  <a:lnTo>
                    <a:pt x="5471" y="6966"/>
                  </a:lnTo>
                  <a:lnTo>
                    <a:pt x="5775" y="6789"/>
                  </a:lnTo>
                  <a:lnTo>
                    <a:pt x="6054" y="6586"/>
                  </a:lnTo>
                  <a:lnTo>
                    <a:pt x="6332" y="6333"/>
                  </a:lnTo>
                  <a:lnTo>
                    <a:pt x="6560" y="6079"/>
                  </a:lnTo>
                  <a:lnTo>
                    <a:pt x="6788" y="5776"/>
                  </a:lnTo>
                  <a:lnTo>
                    <a:pt x="6966" y="5472"/>
                  </a:lnTo>
                  <a:lnTo>
                    <a:pt x="7118" y="5168"/>
                  </a:lnTo>
                  <a:lnTo>
                    <a:pt x="7244" y="4813"/>
                  </a:lnTo>
                  <a:lnTo>
                    <a:pt x="7346" y="4458"/>
                  </a:lnTo>
                  <a:lnTo>
                    <a:pt x="7396" y="4104"/>
                  </a:lnTo>
                  <a:lnTo>
                    <a:pt x="7422" y="3724"/>
                  </a:lnTo>
                  <a:lnTo>
                    <a:pt x="7396" y="3344"/>
                  </a:lnTo>
                  <a:lnTo>
                    <a:pt x="7346" y="2964"/>
                  </a:lnTo>
                  <a:lnTo>
                    <a:pt x="7244" y="2610"/>
                  </a:lnTo>
                  <a:lnTo>
                    <a:pt x="7118" y="2280"/>
                  </a:lnTo>
                  <a:lnTo>
                    <a:pt x="6966" y="1951"/>
                  </a:lnTo>
                  <a:lnTo>
                    <a:pt x="6788" y="1647"/>
                  </a:lnTo>
                  <a:lnTo>
                    <a:pt x="6560" y="1368"/>
                  </a:lnTo>
                  <a:lnTo>
                    <a:pt x="6332" y="1090"/>
                  </a:lnTo>
                  <a:lnTo>
                    <a:pt x="6054" y="862"/>
                  </a:lnTo>
                  <a:lnTo>
                    <a:pt x="5775" y="634"/>
                  </a:lnTo>
                  <a:lnTo>
                    <a:pt x="5471" y="457"/>
                  </a:lnTo>
                  <a:lnTo>
                    <a:pt x="5142" y="305"/>
                  </a:lnTo>
                  <a:lnTo>
                    <a:pt x="4813" y="178"/>
                  </a:lnTo>
                  <a:lnTo>
                    <a:pt x="4458" y="77"/>
                  </a:lnTo>
                  <a:lnTo>
                    <a:pt x="4078" y="26"/>
                  </a:lnTo>
                  <a:lnTo>
                    <a:pt x="3698"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3668;p53">
            <a:extLst>
              <a:ext uri="{FF2B5EF4-FFF2-40B4-BE49-F238E27FC236}">
                <a16:creationId xmlns:a16="http://schemas.microsoft.com/office/drawing/2014/main" id="{0AFB5C9D-9DF4-7B34-B794-B4DF1F5BA030}"/>
              </a:ext>
            </a:extLst>
          </p:cNvPr>
          <p:cNvGrpSpPr/>
          <p:nvPr/>
        </p:nvGrpSpPr>
        <p:grpSpPr>
          <a:xfrm>
            <a:off x="9751552" y="2940456"/>
            <a:ext cx="548582" cy="731398"/>
            <a:chOff x="6245900" y="3310850"/>
            <a:chExt cx="336900" cy="447050"/>
          </a:xfrm>
        </p:grpSpPr>
        <p:sp>
          <p:nvSpPr>
            <p:cNvPr id="205" name="Google Shape;3669;p53">
              <a:extLst>
                <a:ext uri="{FF2B5EF4-FFF2-40B4-BE49-F238E27FC236}">
                  <a16:creationId xmlns:a16="http://schemas.microsoft.com/office/drawing/2014/main" id="{78FE63EF-9D6B-9378-DD0D-9F453296AC20}"/>
                </a:ext>
              </a:extLst>
            </p:cNvPr>
            <p:cNvSpPr/>
            <p:nvPr/>
          </p:nvSpPr>
          <p:spPr>
            <a:xfrm>
              <a:off x="6255400" y="3317800"/>
              <a:ext cx="320425" cy="429975"/>
            </a:xfrm>
            <a:custGeom>
              <a:avLst/>
              <a:gdLst/>
              <a:ahLst/>
              <a:cxnLst/>
              <a:rect l="l" t="t" r="r" b="b"/>
              <a:pathLst>
                <a:path w="12817" h="17199" extrusionOk="0">
                  <a:moveTo>
                    <a:pt x="456" y="1"/>
                  </a:moveTo>
                  <a:lnTo>
                    <a:pt x="330" y="77"/>
                  </a:lnTo>
                  <a:lnTo>
                    <a:pt x="229" y="153"/>
                  </a:lnTo>
                  <a:lnTo>
                    <a:pt x="153" y="254"/>
                  </a:lnTo>
                  <a:lnTo>
                    <a:pt x="77" y="355"/>
                  </a:lnTo>
                  <a:lnTo>
                    <a:pt x="26" y="507"/>
                  </a:lnTo>
                  <a:lnTo>
                    <a:pt x="1" y="634"/>
                  </a:lnTo>
                  <a:lnTo>
                    <a:pt x="1" y="786"/>
                  </a:lnTo>
                  <a:lnTo>
                    <a:pt x="178" y="16489"/>
                  </a:lnTo>
                  <a:lnTo>
                    <a:pt x="203" y="16641"/>
                  </a:lnTo>
                  <a:lnTo>
                    <a:pt x="229" y="16768"/>
                  </a:lnTo>
                  <a:lnTo>
                    <a:pt x="305" y="16895"/>
                  </a:lnTo>
                  <a:lnTo>
                    <a:pt x="380" y="16996"/>
                  </a:lnTo>
                  <a:lnTo>
                    <a:pt x="482" y="17072"/>
                  </a:lnTo>
                  <a:lnTo>
                    <a:pt x="608" y="17148"/>
                  </a:lnTo>
                  <a:lnTo>
                    <a:pt x="735" y="17173"/>
                  </a:lnTo>
                  <a:lnTo>
                    <a:pt x="887" y="17198"/>
                  </a:lnTo>
                  <a:lnTo>
                    <a:pt x="11854" y="17198"/>
                  </a:lnTo>
                  <a:lnTo>
                    <a:pt x="12158" y="17173"/>
                  </a:lnTo>
                  <a:lnTo>
                    <a:pt x="12335" y="17148"/>
                  </a:lnTo>
                  <a:lnTo>
                    <a:pt x="12487" y="17097"/>
                  </a:lnTo>
                  <a:lnTo>
                    <a:pt x="12614" y="17021"/>
                  </a:lnTo>
                  <a:lnTo>
                    <a:pt x="12715" y="16945"/>
                  </a:lnTo>
                  <a:lnTo>
                    <a:pt x="12791" y="16844"/>
                  </a:lnTo>
                  <a:lnTo>
                    <a:pt x="12817" y="16692"/>
                  </a:lnTo>
                  <a:lnTo>
                    <a:pt x="12817" y="685"/>
                  </a:lnTo>
                  <a:lnTo>
                    <a:pt x="12817" y="558"/>
                  </a:lnTo>
                  <a:lnTo>
                    <a:pt x="12766" y="431"/>
                  </a:lnTo>
                  <a:lnTo>
                    <a:pt x="12715" y="305"/>
                  </a:lnTo>
                  <a:lnTo>
                    <a:pt x="12614" y="203"/>
                  </a:lnTo>
                  <a:lnTo>
                    <a:pt x="12513" y="102"/>
                  </a:lnTo>
                  <a:lnTo>
                    <a:pt x="12411" y="52"/>
                  </a:lnTo>
                  <a:lnTo>
                    <a:pt x="12259"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06" name="Google Shape;3670;p53">
              <a:extLst>
                <a:ext uri="{FF2B5EF4-FFF2-40B4-BE49-F238E27FC236}">
                  <a16:creationId xmlns:a16="http://schemas.microsoft.com/office/drawing/2014/main" id="{0E00D9A2-6625-50B9-BF92-9A2F9CD61EB0}"/>
                </a:ext>
              </a:extLst>
            </p:cNvPr>
            <p:cNvSpPr/>
            <p:nvPr/>
          </p:nvSpPr>
          <p:spPr>
            <a:xfrm>
              <a:off x="6252225" y="3317800"/>
              <a:ext cx="323600" cy="435050"/>
            </a:xfrm>
            <a:custGeom>
              <a:avLst/>
              <a:gdLst/>
              <a:ahLst/>
              <a:cxnLst/>
              <a:rect l="l" t="t" r="r" b="b"/>
              <a:pathLst>
                <a:path w="12944" h="17402" extrusionOk="0">
                  <a:moveTo>
                    <a:pt x="558" y="1"/>
                  </a:moveTo>
                  <a:lnTo>
                    <a:pt x="432" y="52"/>
                  </a:lnTo>
                  <a:lnTo>
                    <a:pt x="330" y="102"/>
                  </a:lnTo>
                  <a:lnTo>
                    <a:pt x="204" y="203"/>
                  </a:lnTo>
                  <a:lnTo>
                    <a:pt x="128" y="305"/>
                  </a:lnTo>
                  <a:lnTo>
                    <a:pt x="77" y="431"/>
                  </a:lnTo>
                  <a:lnTo>
                    <a:pt x="26" y="558"/>
                  </a:lnTo>
                  <a:lnTo>
                    <a:pt x="1" y="685"/>
                  </a:lnTo>
                  <a:lnTo>
                    <a:pt x="1" y="16692"/>
                  </a:lnTo>
                  <a:lnTo>
                    <a:pt x="26" y="16844"/>
                  </a:lnTo>
                  <a:lnTo>
                    <a:pt x="77" y="16970"/>
                  </a:lnTo>
                  <a:lnTo>
                    <a:pt x="128" y="17097"/>
                  </a:lnTo>
                  <a:lnTo>
                    <a:pt x="204" y="17198"/>
                  </a:lnTo>
                  <a:lnTo>
                    <a:pt x="330" y="17274"/>
                  </a:lnTo>
                  <a:lnTo>
                    <a:pt x="432" y="17350"/>
                  </a:lnTo>
                  <a:lnTo>
                    <a:pt x="558" y="17376"/>
                  </a:lnTo>
                  <a:lnTo>
                    <a:pt x="710" y="17401"/>
                  </a:lnTo>
                  <a:lnTo>
                    <a:pt x="12260" y="17401"/>
                  </a:lnTo>
                  <a:lnTo>
                    <a:pt x="12386" y="17376"/>
                  </a:lnTo>
                  <a:lnTo>
                    <a:pt x="12538" y="17350"/>
                  </a:lnTo>
                  <a:lnTo>
                    <a:pt x="12640" y="17274"/>
                  </a:lnTo>
                  <a:lnTo>
                    <a:pt x="12741" y="17198"/>
                  </a:lnTo>
                  <a:lnTo>
                    <a:pt x="12842" y="17097"/>
                  </a:lnTo>
                  <a:lnTo>
                    <a:pt x="12893" y="16970"/>
                  </a:lnTo>
                  <a:lnTo>
                    <a:pt x="12944" y="16844"/>
                  </a:lnTo>
                  <a:lnTo>
                    <a:pt x="12944" y="16692"/>
                  </a:lnTo>
                  <a:lnTo>
                    <a:pt x="1065" y="16692"/>
                  </a:lnTo>
                  <a:lnTo>
                    <a:pt x="913" y="16667"/>
                  </a:lnTo>
                  <a:lnTo>
                    <a:pt x="811" y="16591"/>
                  </a:lnTo>
                  <a:lnTo>
                    <a:pt x="735" y="16489"/>
                  </a:lnTo>
                  <a:lnTo>
                    <a:pt x="710" y="16363"/>
                  </a:lnTo>
                  <a:lnTo>
                    <a:pt x="710"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07" name="Google Shape;3671;p53">
              <a:extLst>
                <a:ext uri="{FF2B5EF4-FFF2-40B4-BE49-F238E27FC236}">
                  <a16:creationId xmlns:a16="http://schemas.microsoft.com/office/drawing/2014/main" id="{21095C94-DF13-2146-7F78-E3C67910569C}"/>
                </a:ext>
              </a:extLst>
            </p:cNvPr>
            <p:cNvSpPr/>
            <p:nvPr/>
          </p:nvSpPr>
          <p:spPr>
            <a:xfrm>
              <a:off x="6317450" y="3348200"/>
              <a:ext cx="197600" cy="29150"/>
            </a:xfrm>
            <a:custGeom>
              <a:avLst/>
              <a:gdLst/>
              <a:ahLst/>
              <a:cxnLst/>
              <a:rect l="l" t="t" r="r" b="b"/>
              <a:pathLst>
                <a:path w="7904" h="1166" extrusionOk="0">
                  <a:moveTo>
                    <a:pt x="406" y="1"/>
                  </a:moveTo>
                  <a:lnTo>
                    <a:pt x="178" y="51"/>
                  </a:lnTo>
                  <a:lnTo>
                    <a:pt x="102" y="77"/>
                  </a:lnTo>
                  <a:lnTo>
                    <a:pt x="51" y="102"/>
                  </a:lnTo>
                  <a:lnTo>
                    <a:pt x="26" y="153"/>
                  </a:lnTo>
                  <a:lnTo>
                    <a:pt x="1" y="203"/>
                  </a:lnTo>
                  <a:lnTo>
                    <a:pt x="1" y="355"/>
                  </a:lnTo>
                  <a:lnTo>
                    <a:pt x="1" y="507"/>
                  </a:lnTo>
                  <a:lnTo>
                    <a:pt x="51" y="836"/>
                  </a:lnTo>
                  <a:lnTo>
                    <a:pt x="77" y="963"/>
                  </a:lnTo>
                  <a:lnTo>
                    <a:pt x="153" y="1064"/>
                  </a:lnTo>
                  <a:lnTo>
                    <a:pt x="254" y="1140"/>
                  </a:lnTo>
                  <a:lnTo>
                    <a:pt x="406" y="1166"/>
                  </a:lnTo>
                  <a:lnTo>
                    <a:pt x="7245" y="1115"/>
                  </a:lnTo>
                  <a:lnTo>
                    <a:pt x="7523" y="1115"/>
                  </a:lnTo>
                  <a:lnTo>
                    <a:pt x="7599" y="1090"/>
                  </a:lnTo>
                  <a:lnTo>
                    <a:pt x="7650" y="1064"/>
                  </a:lnTo>
                  <a:lnTo>
                    <a:pt x="7675" y="1039"/>
                  </a:lnTo>
                  <a:lnTo>
                    <a:pt x="7675" y="963"/>
                  </a:lnTo>
                  <a:lnTo>
                    <a:pt x="7903" y="760"/>
                  </a:lnTo>
                  <a:lnTo>
                    <a:pt x="7903" y="355"/>
                  </a:lnTo>
                  <a:lnTo>
                    <a:pt x="7878" y="203"/>
                  </a:lnTo>
                  <a:lnTo>
                    <a:pt x="7802" y="102"/>
                  </a:lnTo>
                  <a:lnTo>
                    <a:pt x="7700" y="26"/>
                  </a:lnTo>
                  <a:lnTo>
                    <a:pt x="7548" y="1"/>
                  </a:lnTo>
                  <a:close/>
                </a:path>
              </a:pathLst>
            </a:custGeom>
            <a:solidFill>
              <a:srgbClr val="F54F4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08" name="Google Shape;3672;p53">
              <a:extLst>
                <a:ext uri="{FF2B5EF4-FFF2-40B4-BE49-F238E27FC236}">
                  <a16:creationId xmlns:a16="http://schemas.microsoft.com/office/drawing/2014/main" id="{4020CEE8-4B36-ACC0-E71C-D353361FA10B}"/>
                </a:ext>
              </a:extLst>
            </p:cNvPr>
            <p:cNvSpPr/>
            <p:nvPr/>
          </p:nvSpPr>
          <p:spPr>
            <a:xfrm>
              <a:off x="6313650" y="3348200"/>
              <a:ext cx="201400" cy="32950"/>
            </a:xfrm>
            <a:custGeom>
              <a:avLst/>
              <a:gdLst/>
              <a:ahLst/>
              <a:cxnLst/>
              <a:rect l="l" t="t" r="r" b="b"/>
              <a:pathLst>
                <a:path w="8056" h="1318" extrusionOk="0">
                  <a:moveTo>
                    <a:pt x="355" y="1"/>
                  </a:moveTo>
                  <a:lnTo>
                    <a:pt x="203" y="26"/>
                  </a:lnTo>
                  <a:lnTo>
                    <a:pt x="102" y="102"/>
                  </a:lnTo>
                  <a:lnTo>
                    <a:pt x="26" y="203"/>
                  </a:lnTo>
                  <a:lnTo>
                    <a:pt x="1" y="355"/>
                  </a:lnTo>
                  <a:lnTo>
                    <a:pt x="1" y="963"/>
                  </a:lnTo>
                  <a:lnTo>
                    <a:pt x="26" y="1115"/>
                  </a:lnTo>
                  <a:lnTo>
                    <a:pt x="102" y="1216"/>
                  </a:lnTo>
                  <a:lnTo>
                    <a:pt x="203" y="1292"/>
                  </a:lnTo>
                  <a:lnTo>
                    <a:pt x="355" y="1318"/>
                  </a:lnTo>
                  <a:lnTo>
                    <a:pt x="7700" y="1318"/>
                  </a:lnTo>
                  <a:lnTo>
                    <a:pt x="7852" y="1292"/>
                  </a:lnTo>
                  <a:lnTo>
                    <a:pt x="7954" y="1216"/>
                  </a:lnTo>
                  <a:lnTo>
                    <a:pt x="8030" y="1115"/>
                  </a:lnTo>
                  <a:lnTo>
                    <a:pt x="8055" y="963"/>
                  </a:lnTo>
                  <a:lnTo>
                    <a:pt x="8055" y="760"/>
                  </a:lnTo>
                  <a:lnTo>
                    <a:pt x="761" y="760"/>
                  </a:lnTo>
                  <a:lnTo>
                    <a:pt x="685" y="735"/>
                  </a:lnTo>
                  <a:lnTo>
                    <a:pt x="609" y="710"/>
                  </a:lnTo>
                  <a:lnTo>
                    <a:pt x="558" y="634"/>
                  </a:lnTo>
                  <a:lnTo>
                    <a:pt x="558" y="558"/>
                  </a:lnTo>
                  <a:lnTo>
                    <a:pt x="558" y="1"/>
                  </a:lnTo>
                  <a:close/>
                </a:path>
              </a:pathLst>
            </a:custGeom>
            <a:solidFill>
              <a:srgbClr val="F54F4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09" name="Google Shape;3673;p53">
              <a:extLst>
                <a:ext uri="{FF2B5EF4-FFF2-40B4-BE49-F238E27FC236}">
                  <a16:creationId xmlns:a16="http://schemas.microsoft.com/office/drawing/2014/main" id="{78CF532A-89FA-4D0A-3C4D-08613B00FE21}"/>
                </a:ext>
              </a:extLst>
            </p:cNvPr>
            <p:cNvSpPr/>
            <p:nvPr/>
          </p:nvSpPr>
          <p:spPr>
            <a:xfrm>
              <a:off x="6292750" y="3412150"/>
              <a:ext cx="60825" cy="60825"/>
            </a:xfrm>
            <a:custGeom>
              <a:avLst/>
              <a:gdLst/>
              <a:ahLst/>
              <a:cxnLst/>
              <a:rect l="l" t="t" r="r" b="b"/>
              <a:pathLst>
                <a:path w="2433" h="2433" extrusionOk="0">
                  <a:moveTo>
                    <a:pt x="330" y="1"/>
                  </a:moveTo>
                  <a:lnTo>
                    <a:pt x="204" y="26"/>
                  </a:lnTo>
                  <a:lnTo>
                    <a:pt x="102" y="102"/>
                  </a:lnTo>
                  <a:lnTo>
                    <a:pt x="26" y="203"/>
                  </a:lnTo>
                  <a:lnTo>
                    <a:pt x="1" y="330"/>
                  </a:lnTo>
                  <a:lnTo>
                    <a:pt x="1" y="2078"/>
                  </a:lnTo>
                  <a:lnTo>
                    <a:pt x="26" y="2230"/>
                  </a:lnTo>
                  <a:lnTo>
                    <a:pt x="102" y="2331"/>
                  </a:lnTo>
                  <a:lnTo>
                    <a:pt x="204" y="2407"/>
                  </a:lnTo>
                  <a:lnTo>
                    <a:pt x="330" y="2432"/>
                  </a:lnTo>
                  <a:lnTo>
                    <a:pt x="2078" y="2432"/>
                  </a:lnTo>
                  <a:lnTo>
                    <a:pt x="2230" y="2407"/>
                  </a:lnTo>
                  <a:lnTo>
                    <a:pt x="2331" y="2331"/>
                  </a:lnTo>
                  <a:lnTo>
                    <a:pt x="2407" y="2230"/>
                  </a:lnTo>
                  <a:lnTo>
                    <a:pt x="2432" y="2078"/>
                  </a:lnTo>
                  <a:lnTo>
                    <a:pt x="2432" y="330"/>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0" name="Google Shape;3674;p53">
              <a:extLst>
                <a:ext uri="{FF2B5EF4-FFF2-40B4-BE49-F238E27FC236}">
                  <a16:creationId xmlns:a16="http://schemas.microsoft.com/office/drawing/2014/main" id="{50D990B6-AF46-0260-063E-BACCD4AC87E4}"/>
                </a:ext>
              </a:extLst>
            </p:cNvPr>
            <p:cNvSpPr/>
            <p:nvPr/>
          </p:nvSpPr>
          <p:spPr>
            <a:xfrm>
              <a:off x="6292750" y="3498900"/>
              <a:ext cx="60825" cy="61450"/>
            </a:xfrm>
            <a:custGeom>
              <a:avLst/>
              <a:gdLst/>
              <a:ahLst/>
              <a:cxnLst/>
              <a:rect l="l" t="t" r="r" b="b"/>
              <a:pathLst>
                <a:path w="2433" h="2458" extrusionOk="0">
                  <a:moveTo>
                    <a:pt x="330" y="1"/>
                  </a:moveTo>
                  <a:lnTo>
                    <a:pt x="204" y="26"/>
                  </a:lnTo>
                  <a:lnTo>
                    <a:pt x="102" y="102"/>
                  </a:lnTo>
                  <a:lnTo>
                    <a:pt x="26" y="229"/>
                  </a:lnTo>
                  <a:lnTo>
                    <a:pt x="1" y="355"/>
                  </a:lnTo>
                  <a:lnTo>
                    <a:pt x="1" y="2103"/>
                  </a:lnTo>
                  <a:lnTo>
                    <a:pt x="26" y="2229"/>
                  </a:lnTo>
                  <a:lnTo>
                    <a:pt x="102" y="2356"/>
                  </a:lnTo>
                  <a:lnTo>
                    <a:pt x="204" y="2432"/>
                  </a:lnTo>
                  <a:lnTo>
                    <a:pt x="330" y="2457"/>
                  </a:lnTo>
                  <a:lnTo>
                    <a:pt x="2078" y="2457"/>
                  </a:lnTo>
                  <a:lnTo>
                    <a:pt x="2230" y="2432"/>
                  </a:lnTo>
                  <a:lnTo>
                    <a:pt x="2331" y="2356"/>
                  </a:lnTo>
                  <a:lnTo>
                    <a:pt x="2407" y="2229"/>
                  </a:lnTo>
                  <a:lnTo>
                    <a:pt x="2432" y="2103"/>
                  </a:lnTo>
                  <a:lnTo>
                    <a:pt x="2432" y="355"/>
                  </a:lnTo>
                  <a:lnTo>
                    <a:pt x="2407" y="229"/>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1" name="Google Shape;3675;p53">
              <a:extLst>
                <a:ext uri="{FF2B5EF4-FFF2-40B4-BE49-F238E27FC236}">
                  <a16:creationId xmlns:a16="http://schemas.microsoft.com/office/drawing/2014/main" id="{1F0C4BA6-780E-E1A4-2B18-B3A6F6808AE1}"/>
                </a:ext>
              </a:extLst>
            </p:cNvPr>
            <p:cNvSpPr/>
            <p:nvPr/>
          </p:nvSpPr>
          <p:spPr>
            <a:xfrm>
              <a:off x="6292750" y="3586275"/>
              <a:ext cx="60825" cy="60825"/>
            </a:xfrm>
            <a:custGeom>
              <a:avLst/>
              <a:gdLst/>
              <a:ahLst/>
              <a:cxnLst/>
              <a:rect l="l" t="t" r="r" b="b"/>
              <a:pathLst>
                <a:path w="2433" h="2433" extrusionOk="0">
                  <a:moveTo>
                    <a:pt x="330" y="1"/>
                  </a:moveTo>
                  <a:lnTo>
                    <a:pt x="204" y="26"/>
                  </a:lnTo>
                  <a:lnTo>
                    <a:pt x="102" y="102"/>
                  </a:lnTo>
                  <a:lnTo>
                    <a:pt x="26" y="203"/>
                  </a:lnTo>
                  <a:lnTo>
                    <a:pt x="1" y="355"/>
                  </a:lnTo>
                  <a:lnTo>
                    <a:pt x="1" y="2103"/>
                  </a:lnTo>
                  <a:lnTo>
                    <a:pt x="26" y="2230"/>
                  </a:lnTo>
                  <a:lnTo>
                    <a:pt x="102" y="2331"/>
                  </a:lnTo>
                  <a:lnTo>
                    <a:pt x="204" y="2407"/>
                  </a:lnTo>
                  <a:lnTo>
                    <a:pt x="330" y="2432"/>
                  </a:lnTo>
                  <a:lnTo>
                    <a:pt x="2078" y="2432"/>
                  </a:lnTo>
                  <a:lnTo>
                    <a:pt x="2230" y="2407"/>
                  </a:lnTo>
                  <a:lnTo>
                    <a:pt x="2331" y="2331"/>
                  </a:lnTo>
                  <a:lnTo>
                    <a:pt x="2407" y="2230"/>
                  </a:lnTo>
                  <a:lnTo>
                    <a:pt x="2432" y="2103"/>
                  </a:lnTo>
                  <a:lnTo>
                    <a:pt x="2432" y="355"/>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2" name="Google Shape;3676;p53">
              <a:extLst>
                <a:ext uri="{FF2B5EF4-FFF2-40B4-BE49-F238E27FC236}">
                  <a16:creationId xmlns:a16="http://schemas.microsoft.com/office/drawing/2014/main" id="{1E994074-B449-F0AD-26CA-C420F2C7E752}"/>
                </a:ext>
              </a:extLst>
            </p:cNvPr>
            <p:cNvSpPr/>
            <p:nvPr/>
          </p:nvSpPr>
          <p:spPr>
            <a:xfrm>
              <a:off x="6245900" y="3310850"/>
              <a:ext cx="336900" cy="447050"/>
            </a:xfrm>
            <a:custGeom>
              <a:avLst/>
              <a:gdLst/>
              <a:ahLst/>
              <a:cxnLst/>
              <a:rect l="l" t="t" r="r" b="b"/>
              <a:pathLst>
                <a:path w="13476" h="17882" extrusionOk="0">
                  <a:moveTo>
                    <a:pt x="963" y="0"/>
                  </a:moveTo>
                  <a:lnTo>
                    <a:pt x="760" y="26"/>
                  </a:lnTo>
                  <a:lnTo>
                    <a:pt x="583" y="76"/>
                  </a:lnTo>
                  <a:lnTo>
                    <a:pt x="431" y="178"/>
                  </a:lnTo>
                  <a:lnTo>
                    <a:pt x="279" y="304"/>
                  </a:lnTo>
                  <a:lnTo>
                    <a:pt x="153" y="431"/>
                  </a:lnTo>
                  <a:lnTo>
                    <a:pt x="77" y="608"/>
                  </a:lnTo>
                  <a:lnTo>
                    <a:pt x="26" y="785"/>
                  </a:lnTo>
                  <a:lnTo>
                    <a:pt x="1" y="963"/>
                  </a:lnTo>
                  <a:lnTo>
                    <a:pt x="1" y="16919"/>
                  </a:lnTo>
                  <a:lnTo>
                    <a:pt x="26" y="17097"/>
                  </a:lnTo>
                  <a:lnTo>
                    <a:pt x="77" y="17299"/>
                  </a:lnTo>
                  <a:lnTo>
                    <a:pt x="153" y="17451"/>
                  </a:lnTo>
                  <a:lnTo>
                    <a:pt x="279" y="17603"/>
                  </a:lnTo>
                  <a:lnTo>
                    <a:pt x="431" y="17704"/>
                  </a:lnTo>
                  <a:lnTo>
                    <a:pt x="583" y="17806"/>
                  </a:lnTo>
                  <a:lnTo>
                    <a:pt x="760" y="17856"/>
                  </a:lnTo>
                  <a:lnTo>
                    <a:pt x="963" y="17882"/>
                  </a:lnTo>
                  <a:lnTo>
                    <a:pt x="12513" y="17882"/>
                  </a:lnTo>
                  <a:lnTo>
                    <a:pt x="12715" y="17856"/>
                  </a:lnTo>
                  <a:lnTo>
                    <a:pt x="12893" y="17806"/>
                  </a:lnTo>
                  <a:lnTo>
                    <a:pt x="13045" y="17704"/>
                  </a:lnTo>
                  <a:lnTo>
                    <a:pt x="13197" y="17603"/>
                  </a:lnTo>
                  <a:lnTo>
                    <a:pt x="13298" y="17451"/>
                  </a:lnTo>
                  <a:lnTo>
                    <a:pt x="13399" y="17299"/>
                  </a:lnTo>
                  <a:lnTo>
                    <a:pt x="13450" y="17097"/>
                  </a:lnTo>
                  <a:lnTo>
                    <a:pt x="13475" y="16919"/>
                  </a:lnTo>
                  <a:lnTo>
                    <a:pt x="13475" y="9979"/>
                  </a:lnTo>
                  <a:lnTo>
                    <a:pt x="13450" y="9878"/>
                  </a:lnTo>
                  <a:lnTo>
                    <a:pt x="13399" y="9802"/>
                  </a:lnTo>
                  <a:lnTo>
                    <a:pt x="13298" y="9751"/>
                  </a:lnTo>
                  <a:lnTo>
                    <a:pt x="13197" y="9726"/>
                  </a:lnTo>
                  <a:lnTo>
                    <a:pt x="13095" y="9751"/>
                  </a:lnTo>
                  <a:lnTo>
                    <a:pt x="13019" y="9802"/>
                  </a:lnTo>
                  <a:lnTo>
                    <a:pt x="12969" y="9878"/>
                  </a:lnTo>
                  <a:lnTo>
                    <a:pt x="12943" y="9979"/>
                  </a:lnTo>
                  <a:lnTo>
                    <a:pt x="12943" y="16919"/>
                  </a:lnTo>
                  <a:lnTo>
                    <a:pt x="12943" y="16995"/>
                  </a:lnTo>
                  <a:lnTo>
                    <a:pt x="12918" y="17097"/>
                  </a:lnTo>
                  <a:lnTo>
                    <a:pt x="12867" y="17147"/>
                  </a:lnTo>
                  <a:lnTo>
                    <a:pt x="12817" y="17223"/>
                  </a:lnTo>
                  <a:lnTo>
                    <a:pt x="12766" y="17274"/>
                  </a:lnTo>
                  <a:lnTo>
                    <a:pt x="12690" y="17324"/>
                  </a:lnTo>
                  <a:lnTo>
                    <a:pt x="12589" y="17350"/>
                  </a:lnTo>
                  <a:lnTo>
                    <a:pt x="862" y="17350"/>
                  </a:lnTo>
                  <a:lnTo>
                    <a:pt x="786" y="17324"/>
                  </a:lnTo>
                  <a:lnTo>
                    <a:pt x="710" y="17274"/>
                  </a:lnTo>
                  <a:lnTo>
                    <a:pt x="659" y="17223"/>
                  </a:lnTo>
                  <a:lnTo>
                    <a:pt x="609" y="17147"/>
                  </a:lnTo>
                  <a:lnTo>
                    <a:pt x="558" y="17097"/>
                  </a:lnTo>
                  <a:lnTo>
                    <a:pt x="533" y="16995"/>
                  </a:lnTo>
                  <a:lnTo>
                    <a:pt x="533" y="16919"/>
                  </a:lnTo>
                  <a:lnTo>
                    <a:pt x="533" y="963"/>
                  </a:lnTo>
                  <a:lnTo>
                    <a:pt x="533" y="887"/>
                  </a:lnTo>
                  <a:lnTo>
                    <a:pt x="558" y="811"/>
                  </a:lnTo>
                  <a:lnTo>
                    <a:pt x="609" y="735"/>
                  </a:lnTo>
                  <a:lnTo>
                    <a:pt x="659" y="659"/>
                  </a:lnTo>
                  <a:lnTo>
                    <a:pt x="710" y="608"/>
                  </a:lnTo>
                  <a:lnTo>
                    <a:pt x="786" y="557"/>
                  </a:lnTo>
                  <a:lnTo>
                    <a:pt x="862" y="532"/>
                  </a:lnTo>
                  <a:lnTo>
                    <a:pt x="2128" y="532"/>
                  </a:lnTo>
                  <a:lnTo>
                    <a:pt x="2230" y="507"/>
                  </a:lnTo>
                  <a:lnTo>
                    <a:pt x="2305" y="456"/>
                  </a:lnTo>
                  <a:lnTo>
                    <a:pt x="2381" y="380"/>
                  </a:lnTo>
                  <a:lnTo>
                    <a:pt x="2381" y="279"/>
                  </a:lnTo>
                  <a:lnTo>
                    <a:pt x="2381" y="178"/>
                  </a:lnTo>
                  <a:lnTo>
                    <a:pt x="2305" y="76"/>
                  </a:lnTo>
                  <a:lnTo>
                    <a:pt x="2230" y="26"/>
                  </a:lnTo>
                  <a:lnTo>
                    <a:pt x="212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3" name="Google Shape;3677;p53">
              <a:extLst>
                <a:ext uri="{FF2B5EF4-FFF2-40B4-BE49-F238E27FC236}">
                  <a16:creationId xmlns:a16="http://schemas.microsoft.com/office/drawing/2014/main" id="{7DAF03B9-C539-CD9B-4B0B-DDEF419B859A}"/>
                </a:ext>
              </a:extLst>
            </p:cNvPr>
            <p:cNvSpPr/>
            <p:nvPr/>
          </p:nvSpPr>
          <p:spPr>
            <a:xfrm>
              <a:off x="6323150" y="3310850"/>
              <a:ext cx="259650" cy="225425"/>
            </a:xfrm>
            <a:custGeom>
              <a:avLst/>
              <a:gdLst/>
              <a:ahLst/>
              <a:cxnLst/>
              <a:rect l="l" t="t" r="r" b="b"/>
              <a:pathLst>
                <a:path w="10386" h="9017" extrusionOk="0">
                  <a:moveTo>
                    <a:pt x="254" y="0"/>
                  </a:moveTo>
                  <a:lnTo>
                    <a:pt x="153" y="26"/>
                  </a:lnTo>
                  <a:lnTo>
                    <a:pt x="77" y="102"/>
                  </a:lnTo>
                  <a:lnTo>
                    <a:pt x="26" y="178"/>
                  </a:lnTo>
                  <a:lnTo>
                    <a:pt x="1" y="279"/>
                  </a:lnTo>
                  <a:lnTo>
                    <a:pt x="26" y="380"/>
                  </a:lnTo>
                  <a:lnTo>
                    <a:pt x="77" y="456"/>
                  </a:lnTo>
                  <a:lnTo>
                    <a:pt x="153" y="507"/>
                  </a:lnTo>
                  <a:lnTo>
                    <a:pt x="254" y="532"/>
                  </a:lnTo>
                  <a:lnTo>
                    <a:pt x="9423" y="532"/>
                  </a:lnTo>
                  <a:lnTo>
                    <a:pt x="9499" y="557"/>
                  </a:lnTo>
                  <a:lnTo>
                    <a:pt x="9600" y="583"/>
                  </a:lnTo>
                  <a:lnTo>
                    <a:pt x="9651" y="608"/>
                  </a:lnTo>
                  <a:lnTo>
                    <a:pt x="9727" y="659"/>
                  </a:lnTo>
                  <a:lnTo>
                    <a:pt x="9777" y="735"/>
                  </a:lnTo>
                  <a:lnTo>
                    <a:pt x="9828" y="811"/>
                  </a:lnTo>
                  <a:lnTo>
                    <a:pt x="9853" y="887"/>
                  </a:lnTo>
                  <a:lnTo>
                    <a:pt x="9853" y="963"/>
                  </a:lnTo>
                  <a:lnTo>
                    <a:pt x="9853" y="8764"/>
                  </a:lnTo>
                  <a:lnTo>
                    <a:pt x="9879" y="8865"/>
                  </a:lnTo>
                  <a:lnTo>
                    <a:pt x="9929" y="8941"/>
                  </a:lnTo>
                  <a:lnTo>
                    <a:pt x="10005" y="8992"/>
                  </a:lnTo>
                  <a:lnTo>
                    <a:pt x="10107" y="9017"/>
                  </a:lnTo>
                  <a:lnTo>
                    <a:pt x="10208" y="8992"/>
                  </a:lnTo>
                  <a:lnTo>
                    <a:pt x="10309" y="8941"/>
                  </a:lnTo>
                  <a:lnTo>
                    <a:pt x="10360" y="8865"/>
                  </a:lnTo>
                  <a:lnTo>
                    <a:pt x="10385" y="8764"/>
                  </a:lnTo>
                  <a:lnTo>
                    <a:pt x="10385" y="963"/>
                  </a:lnTo>
                  <a:lnTo>
                    <a:pt x="10360" y="785"/>
                  </a:lnTo>
                  <a:lnTo>
                    <a:pt x="10309" y="608"/>
                  </a:lnTo>
                  <a:lnTo>
                    <a:pt x="10208" y="431"/>
                  </a:lnTo>
                  <a:lnTo>
                    <a:pt x="10107" y="304"/>
                  </a:lnTo>
                  <a:lnTo>
                    <a:pt x="9955" y="178"/>
                  </a:lnTo>
                  <a:lnTo>
                    <a:pt x="9803" y="76"/>
                  </a:lnTo>
                  <a:lnTo>
                    <a:pt x="9600" y="26"/>
                  </a:lnTo>
                  <a:lnTo>
                    <a:pt x="9423"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4" name="Google Shape;3678;p53">
              <a:extLst>
                <a:ext uri="{FF2B5EF4-FFF2-40B4-BE49-F238E27FC236}">
                  <a16:creationId xmlns:a16="http://schemas.microsoft.com/office/drawing/2014/main" id="{6544C66A-9D91-9513-0564-C888675A1003}"/>
                </a:ext>
              </a:extLst>
            </p:cNvPr>
            <p:cNvSpPr/>
            <p:nvPr/>
          </p:nvSpPr>
          <p:spPr>
            <a:xfrm>
              <a:off x="6306700" y="3341875"/>
              <a:ext cx="214675" cy="45600"/>
            </a:xfrm>
            <a:custGeom>
              <a:avLst/>
              <a:gdLst/>
              <a:ahLst/>
              <a:cxnLst/>
              <a:rect l="l" t="t" r="r" b="b"/>
              <a:pathLst>
                <a:path w="8587" h="1824" extrusionOk="0">
                  <a:moveTo>
                    <a:pt x="507" y="0"/>
                  </a:moveTo>
                  <a:lnTo>
                    <a:pt x="380" y="51"/>
                  </a:lnTo>
                  <a:lnTo>
                    <a:pt x="279" y="102"/>
                  </a:lnTo>
                  <a:lnTo>
                    <a:pt x="203" y="178"/>
                  </a:lnTo>
                  <a:lnTo>
                    <a:pt x="127" y="254"/>
                  </a:lnTo>
                  <a:lnTo>
                    <a:pt x="51" y="355"/>
                  </a:lnTo>
                  <a:lnTo>
                    <a:pt x="25" y="482"/>
                  </a:lnTo>
                  <a:lnTo>
                    <a:pt x="0" y="608"/>
                  </a:lnTo>
                  <a:lnTo>
                    <a:pt x="0" y="1216"/>
                  </a:lnTo>
                  <a:lnTo>
                    <a:pt x="25" y="1343"/>
                  </a:lnTo>
                  <a:lnTo>
                    <a:pt x="51" y="1469"/>
                  </a:lnTo>
                  <a:lnTo>
                    <a:pt x="127" y="1571"/>
                  </a:lnTo>
                  <a:lnTo>
                    <a:pt x="203" y="1647"/>
                  </a:lnTo>
                  <a:lnTo>
                    <a:pt x="279" y="1723"/>
                  </a:lnTo>
                  <a:lnTo>
                    <a:pt x="380" y="1799"/>
                  </a:lnTo>
                  <a:lnTo>
                    <a:pt x="507" y="1824"/>
                  </a:lnTo>
                  <a:lnTo>
                    <a:pt x="5724" y="1824"/>
                  </a:lnTo>
                  <a:lnTo>
                    <a:pt x="5826" y="1748"/>
                  </a:lnTo>
                  <a:lnTo>
                    <a:pt x="5876" y="1672"/>
                  </a:lnTo>
                  <a:lnTo>
                    <a:pt x="5902" y="1571"/>
                  </a:lnTo>
                  <a:lnTo>
                    <a:pt x="5876" y="1469"/>
                  </a:lnTo>
                  <a:lnTo>
                    <a:pt x="5826" y="1393"/>
                  </a:lnTo>
                  <a:lnTo>
                    <a:pt x="5724" y="1343"/>
                  </a:lnTo>
                  <a:lnTo>
                    <a:pt x="5623" y="1317"/>
                  </a:lnTo>
                  <a:lnTo>
                    <a:pt x="633" y="1317"/>
                  </a:lnTo>
                  <a:lnTo>
                    <a:pt x="557" y="1292"/>
                  </a:lnTo>
                  <a:lnTo>
                    <a:pt x="532" y="1216"/>
                  </a:lnTo>
                  <a:lnTo>
                    <a:pt x="532" y="608"/>
                  </a:lnTo>
                  <a:lnTo>
                    <a:pt x="557" y="532"/>
                  </a:lnTo>
                  <a:lnTo>
                    <a:pt x="633" y="507"/>
                  </a:lnTo>
                  <a:lnTo>
                    <a:pt x="7978" y="507"/>
                  </a:lnTo>
                  <a:lnTo>
                    <a:pt x="8054" y="532"/>
                  </a:lnTo>
                  <a:lnTo>
                    <a:pt x="8080" y="608"/>
                  </a:lnTo>
                  <a:lnTo>
                    <a:pt x="8080" y="1216"/>
                  </a:lnTo>
                  <a:lnTo>
                    <a:pt x="8054" y="1292"/>
                  </a:lnTo>
                  <a:lnTo>
                    <a:pt x="7978" y="1317"/>
                  </a:lnTo>
                  <a:lnTo>
                    <a:pt x="6839" y="1317"/>
                  </a:lnTo>
                  <a:lnTo>
                    <a:pt x="6737" y="1343"/>
                  </a:lnTo>
                  <a:lnTo>
                    <a:pt x="6661" y="1393"/>
                  </a:lnTo>
                  <a:lnTo>
                    <a:pt x="6611" y="1469"/>
                  </a:lnTo>
                  <a:lnTo>
                    <a:pt x="6585" y="1571"/>
                  </a:lnTo>
                  <a:lnTo>
                    <a:pt x="6611" y="1672"/>
                  </a:lnTo>
                  <a:lnTo>
                    <a:pt x="6661" y="1748"/>
                  </a:lnTo>
                  <a:lnTo>
                    <a:pt x="6737" y="1824"/>
                  </a:lnTo>
                  <a:lnTo>
                    <a:pt x="8105" y="1824"/>
                  </a:lnTo>
                  <a:lnTo>
                    <a:pt x="8232" y="1799"/>
                  </a:lnTo>
                  <a:lnTo>
                    <a:pt x="8333" y="1723"/>
                  </a:lnTo>
                  <a:lnTo>
                    <a:pt x="8409" y="1647"/>
                  </a:lnTo>
                  <a:lnTo>
                    <a:pt x="8485" y="1571"/>
                  </a:lnTo>
                  <a:lnTo>
                    <a:pt x="8536" y="1469"/>
                  </a:lnTo>
                  <a:lnTo>
                    <a:pt x="8586" y="1343"/>
                  </a:lnTo>
                  <a:lnTo>
                    <a:pt x="8586" y="1216"/>
                  </a:lnTo>
                  <a:lnTo>
                    <a:pt x="8586" y="608"/>
                  </a:lnTo>
                  <a:lnTo>
                    <a:pt x="8586" y="482"/>
                  </a:lnTo>
                  <a:lnTo>
                    <a:pt x="8536" y="355"/>
                  </a:lnTo>
                  <a:lnTo>
                    <a:pt x="8485" y="254"/>
                  </a:lnTo>
                  <a:lnTo>
                    <a:pt x="8409" y="178"/>
                  </a:lnTo>
                  <a:lnTo>
                    <a:pt x="8333" y="102"/>
                  </a:lnTo>
                  <a:lnTo>
                    <a:pt x="8232" y="51"/>
                  </a:lnTo>
                  <a:lnTo>
                    <a:pt x="8105"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5" name="Google Shape;3679;p53">
              <a:extLst>
                <a:ext uri="{FF2B5EF4-FFF2-40B4-BE49-F238E27FC236}">
                  <a16:creationId xmlns:a16="http://schemas.microsoft.com/office/drawing/2014/main" id="{62C23EA8-AAAD-20DC-B31B-E2DA47B2D716}"/>
                </a:ext>
              </a:extLst>
            </p:cNvPr>
            <p:cNvSpPr/>
            <p:nvPr/>
          </p:nvSpPr>
          <p:spPr>
            <a:xfrm>
              <a:off x="6368750" y="3422925"/>
              <a:ext cx="147550" cy="12675"/>
            </a:xfrm>
            <a:custGeom>
              <a:avLst/>
              <a:gdLst/>
              <a:ahLst/>
              <a:cxnLst/>
              <a:rect l="l" t="t" r="r" b="b"/>
              <a:pathLst>
                <a:path w="5902" h="507" extrusionOk="0">
                  <a:moveTo>
                    <a:pt x="279" y="0"/>
                  </a:moveTo>
                  <a:lnTo>
                    <a:pt x="178" y="26"/>
                  </a:lnTo>
                  <a:lnTo>
                    <a:pt x="76" y="76"/>
                  </a:lnTo>
                  <a:lnTo>
                    <a:pt x="26" y="152"/>
                  </a:lnTo>
                  <a:lnTo>
                    <a:pt x="0" y="254"/>
                  </a:lnTo>
                  <a:lnTo>
                    <a:pt x="26" y="355"/>
                  </a:lnTo>
                  <a:lnTo>
                    <a:pt x="76" y="431"/>
                  </a:lnTo>
                  <a:lnTo>
                    <a:pt x="178" y="507"/>
                  </a:lnTo>
                  <a:lnTo>
                    <a:pt x="5750" y="507"/>
                  </a:lnTo>
                  <a:lnTo>
                    <a:pt x="5826" y="431"/>
                  </a:lnTo>
                  <a:lnTo>
                    <a:pt x="5876" y="355"/>
                  </a:lnTo>
                  <a:lnTo>
                    <a:pt x="5902" y="254"/>
                  </a:lnTo>
                  <a:lnTo>
                    <a:pt x="5876" y="152"/>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6" name="Google Shape;3680;p53">
              <a:extLst>
                <a:ext uri="{FF2B5EF4-FFF2-40B4-BE49-F238E27FC236}">
                  <a16:creationId xmlns:a16="http://schemas.microsoft.com/office/drawing/2014/main" id="{B881C756-DA83-7FFA-DBFD-14B0A7172009}"/>
                </a:ext>
              </a:extLst>
            </p:cNvPr>
            <p:cNvSpPr/>
            <p:nvPr/>
          </p:nvSpPr>
          <p:spPr>
            <a:xfrm>
              <a:off x="6368750" y="3448875"/>
              <a:ext cx="110200" cy="13325"/>
            </a:xfrm>
            <a:custGeom>
              <a:avLst/>
              <a:gdLst/>
              <a:ahLst/>
              <a:cxnLst/>
              <a:rect l="l" t="t" r="r" b="b"/>
              <a:pathLst>
                <a:path w="4408" h="533" extrusionOk="0">
                  <a:moveTo>
                    <a:pt x="279" y="1"/>
                  </a:moveTo>
                  <a:lnTo>
                    <a:pt x="178" y="26"/>
                  </a:lnTo>
                  <a:lnTo>
                    <a:pt x="76" y="77"/>
                  </a:lnTo>
                  <a:lnTo>
                    <a:pt x="26" y="153"/>
                  </a:lnTo>
                  <a:lnTo>
                    <a:pt x="0" y="254"/>
                  </a:lnTo>
                  <a:lnTo>
                    <a:pt x="26" y="355"/>
                  </a:lnTo>
                  <a:lnTo>
                    <a:pt x="76" y="457"/>
                  </a:lnTo>
                  <a:lnTo>
                    <a:pt x="178" y="507"/>
                  </a:lnTo>
                  <a:lnTo>
                    <a:pt x="279" y="533"/>
                  </a:lnTo>
                  <a:lnTo>
                    <a:pt x="4129" y="533"/>
                  </a:lnTo>
                  <a:lnTo>
                    <a:pt x="4255" y="507"/>
                  </a:lnTo>
                  <a:lnTo>
                    <a:pt x="4331" y="457"/>
                  </a:lnTo>
                  <a:lnTo>
                    <a:pt x="4382" y="355"/>
                  </a:lnTo>
                  <a:lnTo>
                    <a:pt x="4407" y="254"/>
                  </a:lnTo>
                  <a:lnTo>
                    <a:pt x="4382" y="153"/>
                  </a:lnTo>
                  <a:lnTo>
                    <a:pt x="4331" y="77"/>
                  </a:lnTo>
                  <a:lnTo>
                    <a:pt x="4255" y="26"/>
                  </a:lnTo>
                  <a:lnTo>
                    <a:pt x="4129"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7" name="Google Shape;3681;p53">
              <a:extLst>
                <a:ext uri="{FF2B5EF4-FFF2-40B4-BE49-F238E27FC236}">
                  <a16:creationId xmlns:a16="http://schemas.microsoft.com/office/drawing/2014/main" id="{026FDF7F-13D1-E757-B1B6-82B3070B5435}"/>
                </a:ext>
              </a:extLst>
            </p:cNvPr>
            <p:cNvSpPr/>
            <p:nvPr/>
          </p:nvSpPr>
          <p:spPr>
            <a:xfrm>
              <a:off x="6368750" y="3510300"/>
              <a:ext cx="147550" cy="12700"/>
            </a:xfrm>
            <a:custGeom>
              <a:avLst/>
              <a:gdLst/>
              <a:ahLst/>
              <a:cxnLst/>
              <a:rect l="l" t="t" r="r" b="b"/>
              <a:pathLst>
                <a:path w="5902" h="508" extrusionOk="0">
                  <a:moveTo>
                    <a:pt x="178" y="1"/>
                  </a:moveTo>
                  <a:lnTo>
                    <a:pt x="76" y="76"/>
                  </a:lnTo>
                  <a:lnTo>
                    <a:pt x="26" y="152"/>
                  </a:lnTo>
                  <a:lnTo>
                    <a:pt x="0" y="254"/>
                  </a:lnTo>
                  <a:lnTo>
                    <a:pt x="26" y="355"/>
                  </a:lnTo>
                  <a:lnTo>
                    <a:pt x="76" y="431"/>
                  </a:lnTo>
                  <a:lnTo>
                    <a:pt x="178" y="482"/>
                  </a:lnTo>
                  <a:lnTo>
                    <a:pt x="279" y="507"/>
                  </a:lnTo>
                  <a:lnTo>
                    <a:pt x="5648" y="507"/>
                  </a:lnTo>
                  <a:lnTo>
                    <a:pt x="5750" y="482"/>
                  </a:lnTo>
                  <a:lnTo>
                    <a:pt x="5826" y="431"/>
                  </a:lnTo>
                  <a:lnTo>
                    <a:pt x="5876" y="355"/>
                  </a:lnTo>
                  <a:lnTo>
                    <a:pt x="5902" y="254"/>
                  </a:lnTo>
                  <a:lnTo>
                    <a:pt x="5876" y="152"/>
                  </a:lnTo>
                  <a:lnTo>
                    <a:pt x="5826" y="76"/>
                  </a:lnTo>
                  <a:lnTo>
                    <a:pt x="575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8" name="Google Shape;3682;p53">
              <a:extLst>
                <a:ext uri="{FF2B5EF4-FFF2-40B4-BE49-F238E27FC236}">
                  <a16:creationId xmlns:a16="http://schemas.microsoft.com/office/drawing/2014/main" id="{C915DB9A-7CBE-2670-89D2-1A1988118958}"/>
                </a:ext>
              </a:extLst>
            </p:cNvPr>
            <p:cNvSpPr/>
            <p:nvPr/>
          </p:nvSpPr>
          <p:spPr>
            <a:xfrm>
              <a:off x="6368750" y="3536250"/>
              <a:ext cx="77900" cy="13325"/>
            </a:xfrm>
            <a:custGeom>
              <a:avLst/>
              <a:gdLst/>
              <a:ahLst/>
              <a:cxnLst/>
              <a:rect l="l" t="t" r="r" b="b"/>
              <a:pathLst>
                <a:path w="3116" h="533" extrusionOk="0">
                  <a:moveTo>
                    <a:pt x="279" y="1"/>
                  </a:moveTo>
                  <a:lnTo>
                    <a:pt x="178" y="26"/>
                  </a:lnTo>
                  <a:lnTo>
                    <a:pt x="76" y="77"/>
                  </a:lnTo>
                  <a:lnTo>
                    <a:pt x="26" y="153"/>
                  </a:lnTo>
                  <a:lnTo>
                    <a:pt x="0" y="254"/>
                  </a:lnTo>
                  <a:lnTo>
                    <a:pt x="26" y="356"/>
                  </a:lnTo>
                  <a:lnTo>
                    <a:pt x="76" y="457"/>
                  </a:lnTo>
                  <a:lnTo>
                    <a:pt x="178" y="508"/>
                  </a:lnTo>
                  <a:lnTo>
                    <a:pt x="279" y="533"/>
                  </a:lnTo>
                  <a:lnTo>
                    <a:pt x="2862" y="533"/>
                  </a:lnTo>
                  <a:lnTo>
                    <a:pt x="2964" y="508"/>
                  </a:lnTo>
                  <a:lnTo>
                    <a:pt x="3040" y="457"/>
                  </a:lnTo>
                  <a:lnTo>
                    <a:pt x="3090" y="356"/>
                  </a:lnTo>
                  <a:lnTo>
                    <a:pt x="3116" y="254"/>
                  </a:lnTo>
                  <a:lnTo>
                    <a:pt x="3090" y="153"/>
                  </a:lnTo>
                  <a:lnTo>
                    <a:pt x="3040" y="77"/>
                  </a:lnTo>
                  <a:lnTo>
                    <a:pt x="2964" y="26"/>
                  </a:lnTo>
                  <a:lnTo>
                    <a:pt x="2862"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9" name="Google Shape;3683;p53">
              <a:extLst>
                <a:ext uri="{FF2B5EF4-FFF2-40B4-BE49-F238E27FC236}">
                  <a16:creationId xmlns:a16="http://schemas.microsoft.com/office/drawing/2014/main" id="{B5662664-C146-324E-1B46-C2A70264C4A9}"/>
                </a:ext>
              </a:extLst>
            </p:cNvPr>
            <p:cNvSpPr/>
            <p:nvPr/>
          </p:nvSpPr>
          <p:spPr>
            <a:xfrm>
              <a:off x="6368750" y="3597050"/>
              <a:ext cx="147550" cy="13325"/>
            </a:xfrm>
            <a:custGeom>
              <a:avLst/>
              <a:gdLst/>
              <a:ahLst/>
              <a:cxnLst/>
              <a:rect l="l" t="t" r="r" b="b"/>
              <a:pathLst>
                <a:path w="5902" h="533" extrusionOk="0">
                  <a:moveTo>
                    <a:pt x="279" y="0"/>
                  </a:moveTo>
                  <a:lnTo>
                    <a:pt x="178" y="26"/>
                  </a:lnTo>
                  <a:lnTo>
                    <a:pt x="76" y="76"/>
                  </a:lnTo>
                  <a:lnTo>
                    <a:pt x="26" y="178"/>
                  </a:lnTo>
                  <a:lnTo>
                    <a:pt x="0" y="279"/>
                  </a:lnTo>
                  <a:lnTo>
                    <a:pt x="26" y="380"/>
                  </a:lnTo>
                  <a:lnTo>
                    <a:pt x="76" y="456"/>
                  </a:lnTo>
                  <a:lnTo>
                    <a:pt x="178" y="507"/>
                  </a:lnTo>
                  <a:lnTo>
                    <a:pt x="279" y="532"/>
                  </a:lnTo>
                  <a:lnTo>
                    <a:pt x="5648" y="532"/>
                  </a:lnTo>
                  <a:lnTo>
                    <a:pt x="5750" y="507"/>
                  </a:lnTo>
                  <a:lnTo>
                    <a:pt x="5826" y="456"/>
                  </a:lnTo>
                  <a:lnTo>
                    <a:pt x="5876" y="380"/>
                  </a:lnTo>
                  <a:lnTo>
                    <a:pt x="5902" y="279"/>
                  </a:lnTo>
                  <a:lnTo>
                    <a:pt x="5876" y="178"/>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0" name="Google Shape;3684;p53">
              <a:extLst>
                <a:ext uri="{FF2B5EF4-FFF2-40B4-BE49-F238E27FC236}">
                  <a16:creationId xmlns:a16="http://schemas.microsoft.com/office/drawing/2014/main" id="{CE05BD9B-A26A-80D3-27F2-D9808AD234DD}"/>
                </a:ext>
              </a:extLst>
            </p:cNvPr>
            <p:cNvSpPr/>
            <p:nvPr/>
          </p:nvSpPr>
          <p:spPr>
            <a:xfrm>
              <a:off x="6368750" y="3623650"/>
              <a:ext cx="55100" cy="12675"/>
            </a:xfrm>
            <a:custGeom>
              <a:avLst/>
              <a:gdLst/>
              <a:ahLst/>
              <a:cxnLst/>
              <a:rect l="l" t="t" r="r" b="b"/>
              <a:pathLst>
                <a:path w="2204" h="507" extrusionOk="0">
                  <a:moveTo>
                    <a:pt x="178" y="0"/>
                  </a:moveTo>
                  <a:lnTo>
                    <a:pt x="76" y="76"/>
                  </a:lnTo>
                  <a:lnTo>
                    <a:pt x="26" y="152"/>
                  </a:lnTo>
                  <a:lnTo>
                    <a:pt x="0" y="253"/>
                  </a:lnTo>
                  <a:lnTo>
                    <a:pt x="26" y="355"/>
                  </a:lnTo>
                  <a:lnTo>
                    <a:pt x="76" y="431"/>
                  </a:lnTo>
                  <a:lnTo>
                    <a:pt x="178" y="481"/>
                  </a:lnTo>
                  <a:lnTo>
                    <a:pt x="279" y="507"/>
                  </a:lnTo>
                  <a:lnTo>
                    <a:pt x="1951" y="507"/>
                  </a:lnTo>
                  <a:lnTo>
                    <a:pt x="2052" y="481"/>
                  </a:lnTo>
                  <a:lnTo>
                    <a:pt x="2128" y="431"/>
                  </a:lnTo>
                  <a:lnTo>
                    <a:pt x="2178" y="355"/>
                  </a:lnTo>
                  <a:lnTo>
                    <a:pt x="2204" y="253"/>
                  </a:lnTo>
                  <a:lnTo>
                    <a:pt x="2178" y="152"/>
                  </a:lnTo>
                  <a:lnTo>
                    <a:pt x="2128" y="76"/>
                  </a:lnTo>
                  <a:lnTo>
                    <a:pt x="2052"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1" name="Google Shape;3685;p53">
              <a:extLst>
                <a:ext uri="{FF2B5EF4-FFF2-40B4-BE49-F238E27FC236}">
                  <a16:creationId xmlns:a16="http://schemas.microsoft.com/office/drawing/2014/main" id="{C1B1CF0A-4F53-70DE-0D94-4E051F60B76C}"/>
                </a:ext>
              </a:extLst>
            </p:cNvPr>
            <p:cNvSpPr/>
            <p:nvPr/>
          </p:nvSpPr>
          <p:spPr>
            <a:xfrm>
              <a:off x="6420675" y="3628700"/>
              <a:ext cx="82975" cy="101975"/>
            </a:xfrm>
            <a:custGeom>
              <a:avLst/>
              <a:gdLst/>
              <a:ahLst/>
              <a:cxnLst/>
              <a:rect l="l" t="t" r="r" b="b"/>
              <a:pathLst>
                <a:path w="3319" h="4079" extrusionOk="0">
                  <a:moveTo>
                    <a:pt x="1672" y="862"/>
                  </a:moveTo>
                  <a:lnTo>
                    <a:pt x="2356" y="2686"/>
                  </a:lnTo>
                  <a:lnTo>
                    <a:pt x="988" y="2686"/>
                  </a:lnTo>
                  <a:lnTo>
                    <a:pt x="1672" y="862"/>
                  </a:lnTo>
                  <a:close/>
                  <a:moveTo>
                    <a:pt x="1672" y="1"/>
                  </a:moveTo>
                  <a:lnTo>
                    <a:pt x="1571" y="26"/>
                  </a:lnTo>
                  <a:lnTo>
                    <a:pt x="1469" y="77"/>
                  </a:lnTo>
                  <a:lnTo>
                    <a:pt x="1393" y="127"/>
                  </a:lnTo>
                  <a:lnTo>
                    <a:pt x="1343" y="229"/>
                  </a:lnTo>
                  <a:lnTo>
                    <a:pt x="25" y="3724"/>
                  </a:lnTo>
                  <a:lnTo>
                    <a:pt x="0" y="3825"/>
                  </a:lnTo>
                  <a:lnTo>
                    <a:pt x="25" y="3927"/>
                  </a:lnTo>
                  <a:lnTo>
                    <a:pt x="76" y="4003"/>
                  </a:lnTo>
                  <a:lnTo>
                    <a:pt x="177" y="4053"/>
                  </a:lnTo>
                  <a:lnTo>
                    <a:pt x="279" y="4079"/>
                  </a:lnTo>
                  <a:lnTo>
                    <a:pt x="380" y="4053"/>
                  </a:lnTo>
                  <a:lnTo>
                    <a:pt x="456" y="3977"/>
                  </a:lnTo>
                  <a:lnTo>
                    <a:pt x="507" y="3901"/>
                  </a:lnTo>
                  <a:lnTo>
                    <a:pt x="785" y="3192"/>
                  </a:lnTo>
                  <a:lnTo>
                    <a:pt x="2558" y="3192"/>
                  </a:lnTo>
                  <a:lnTo>
                    <a:pt x="2812" y="3901"/>
                  </a:lnTo>
                  <a:lnTo>
                    <a:pt x="2862" y="3977"/>
                  </a:lnTo>
                  <a:lnTo>
                    <a:pt x="2913" y="4028"/>
                  </a:lnTo>
                  <a:lnTo>
                    <a:pt x="2989" y="4053"/>
                  </a:lnTo>
                  <a:lnTo>
                    <a:pt x="3065" y="4079"/>
                  </a:lnTo>
                  <a:lnTo>
                    <a:pt x="3141" y="4053"/>
                  </a:lnTo>
                  <a:lnTo>
                    <a:pt x="3242" y="4003"/>
                  </a:lnTo>
                  <a:lnTo>
                    <a:pt x="3293" y="3927"/>
                  </a:lnTo>
                  <a:lnTo>
                    <a:pt x="3318" y="3825"/>
                  </a:lnTo>
                  <a:lnTo>
                    <a:pt x="3293" y="3724"/>
                  </a:lnTo>
                  <a:lnTo>
                    <a:pt x="1976" y="229"/>
                  </a:lnTo>
                  <a:lnTo>
                    <a:pt x="1925" y="127"/>
                  </a:lnTo>
                  <a:lnTo>
                    <a:pt x="1849" y="77"/>
                  </a:lnTo>
                  <a:lnTo>
                    <a:pt x="1773" y="26"/>
                  </a:lnTo>
                  <a:lnTo>
                    <a:pt x="1672"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2" name="Google Shape;3686;p53">
              <a:extLst>
                <a:ext uri="{FF2B5EF4-FFF2-40B4-BE49-F238E27FC236}">
                  <a16:creationId xmlns:a16="http://schemas.microsoft.com/office/drawing/2014/main" id="{ABF4E6BF-FCC9-FD37-2834-2318DE969600}"/>
                </a:ext>
              </a:extLst>
            </p:cNvPr>
            <p:cNvSpPr/>
            <p:nvPr/>
          </p:nvSpPr>
          <p:spPr>
            <a:xfrm>
              <a:off x="6499825" y="3654025"/>
              <a:ext cx="51950" cy="51325"/>
            </a:xfrm>
            <a:custGeom>
              <a:avLst/>
              <a:gdLst/>
              <a:ahLst/>
              <a:cxnLst/>
              <a:rect l="l" t="t" r="r" b="b"/>
              <a:pathLst>
                <a:path w="2078" h="2053" extrusionOk="0">
                  <a:moveTo>
                    <a:pt x="1039" y="1"/>
                  </a:moveTo>
                  <a:lnTo>
                    <a:pt x="937" y="26"/>
                  </a:lnTo>
                  <a:lnTo>
                    <a:pt x="861" y="77"/>
                  </a:lnTo>
                  <a:lnTo>
                    <a:pt x="811" y="153"/>
                  </a:lnTo>
                  <a:lnTo>
                    <a:pt x="785" y="254"/>
                  </a:lnTo>
                  <a:lnTo>
                    <a:pt x="785" y="761"/>
                  </a:lnTo>
                  <a:lnTo>
                    <a:pt x="279" y="761"/>
                  </a:lnTo>
                  <a:lnTo>
                    <a:pt x="177" y="786"/>
                  </a:lnTo>
                  <a:lnTo>
                    <a:pt x="76" y="837"/>
                  </a:lnTo>
                  <a:lnTo>
                    <a:pt x="25" y="913"/>
                  </a:lnTo>
                  <a:lnTo>
                    <a:pt x="0" y="1014"/>
                  </a:lnTo>
                  <a:lnTo>
                    <a:pt x="25" y="1115"/>
                  </a:lnTo>
                  <a:lnTo>
                    <a:pt x="76" y="1191"/>
                  </a:lnTo>
                  <a:lnTo>
                    <a:pt x="177" y="1267"/>
                  </a:lnTo>
                  <a:lnTo>
                    <a:pt x="279" y="1293"/>
                  </a:lnTo>
                  <a:lnTo>
                    <a:pt x="785" y="1293"/>
                  </a:lnTo>
                  <a:lnTo>
                    <a:pt x="785" y="1799"/>
                  </a:lnTo>
                  <a:lnTo>
                    <a:pt x="811" y="1901"/>
                  </a:lnTo>
                  <a:lnTo>
                    <a:pt x="861" y="1977"/>
                  </a:lnTo>
                  <a:lnTo>
                    <a:pt x="937" y="2027"/>
                  </a:lnTo>
                  <a:lnTo>
                    <a:pt x="1039" y="2052"/>
                  </a:lnTo>
                  <a:lnTo>
                    <a:pt x="1140" y="2027"/>
                  </a:lnTo>
                  <a:lnTo>
                    <a:pt x="1241" y="1977"/>
                  </a:lnTo>
                  <a:lnTo>
                    <a:pt x="1292" y="1901"/>
                  </a:lnTo>
                  <a:lnTo>
                    <a:pt x="1317" y="1799"/>
                  </a:lnTo>
                  <a:lnTo>
                    <a:pt x="1317" y="1293"/>
                  </a:lnTo>
                  <a:lnTo>
                    <a:pt x="1798" y="1293"/>
                  </a:lnTo>
                  <a:lnTo>
                    <a:pt x="1900" y="1267"/>
                  </a:lnTo>
                  <a:lnTo>
                    <a:pt x="2001" y="1191"/>
                  </a:lnTo>
                  <a:lnTo>
                    <a:pt x="2052" y="1115"/>
                  </a:lnTo>
                  <a:lnTo>
                    <a:pt x="2077" y="1014"/>
                  </a:lnTo>
                  <a:lnTo>
                    <a:pt x="2052" y="913"/>
                  </a:lnTo>
                  <a:lnTo>
                    <a:pt x="2001" y="837"/>
                  </a:lnTo>
                  <a:lnTo>
                    <a:pt x="1900" y="786"/>
                  </a:lnTo>
                  <a:lnTo>
                    <a:pt x="1798" y="761"/>
                  </a:lnTo>
                  <a:lnTo>
                    <a:pt x="1317" y="761"/>
                  </a:lnTo>
                  <a:lnTo>
                    <a:pt x="1317" y="254"/>
                  </a:lnTo>
                  <a:lnTo>
                    <a:pt x="1292" y="153"/>
                  </a:lnTo>
                  <a:lnTo>
                    <a:pt x="1241" y="77"/>
                  </a:lnTo>
                  <a:lnTo>
                    <a:pt x="1140" y="26"/>
                  </a:lnTo>
                  <a:lnTo>
                    <a:pt x="1039"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3" name="Google Shape;3687;p53">
              <a:extLst>
                <a:ext uri="{FF2B5EF4-FFF2-40B4-BE49-F238E27FC236}">
                  <a16:creationId xmlns:a16="http://schemas.microsoft.com/office/drawing/2014/main" id="{8B3D6D82-22AB-51A3-9D07-29A8B3C8882A}"/>
                </a:ext>
              </a:extLst>
            </p:cNvPr>
            <p:cNvSpPr/>
            <p:nvPr/>
          </p:nvSpPr>
          <p:spPr>
            <a:xfrm>
              <a:off x="6285800" y="3571075"/>
              <a:ext cx="82975" cy="82975"/>
            </a:xfrm>
            <a:custGeom>
              <a:avLst/>
              <a:gdLst/>
              <a:ahLst/>
              <a:cxnLst/>
              <a:rect l="l" t="t" r="r" b="b"/>
              <a:pathLst>
                <a:path w="3319" h="3319" extrusionOk="0">
                  <a:moveTo>
                    <a:pt x="3014" y="1"/>
                  </a:moveTo>
                  <a:lnTo>
                    <a:pt x="2938" y="26"/>
                  </a:lnTo>
                  <a:lnTo>
                    <a:pt x="2862" y="102"/>
                  </a:lnTo>
                  <a:lnTo>
                    <a:pt x="2634" y="406"/>
                  </a:lnTo>
                  <a:lnTo>
                    <a:pt x="2508" y="356"/>
                  </a:lnTo>
                  <a:lnTo>
                    <a:pt x="507" y="356"/>
                  </a:lnTo>
                  <a:lnTo>
                    <a:pt x="380" y="406"/>
                  </a:lnTo>
                  <a:lnTo>
                    <a:pt x="279" y="457"/>
                  </a:lnTo>
                  <a:lnTo>
                    <a:pt x="178" y="533"/>
                  </a:lnTo>
                  <a:lnTo>
                    <a:pt x="127" y="609"/>
                  </a:lnTo>
                  <a:lnTo>
                    <a:pt x="51" y="710"/>
                  </a:lnTo>
                  <a:lnTo>
                    <a:pt x="26" y="837"/>
                  </a:lnTo>
                  <a:lnTo>
                    <a:pt x="0" y="963"/>
                  </a:lnTo>
                  <a:lnTo>
                    <a:pt x="0" y="1141"/>
                  </a:lnTo>
                  <a:lnTo>
                    <a:pt x="26" y="1242"/>
                  </a:lnTo>
                  <a:lnTo>
                    <a:pt x="76" y="1343"/>
                  </a:lnTo>
                  <a:lnTo>
                    <a:pt x="178" y="1394"/>
                  </a:lnTo>
                  <a:lnTo>
                    <a:pt x="279" y="1419"/>
                  </a:lnTo>
                  <a:lnTo>
                    <a:pt x="380" y="1394"/>
                  </a:lnTo>
                  <a:lnTo>
                    <a:pt x="456" y="1343"/>
                  </a:lnTo>
                  <a:lnTo>
                    <a:pt x="507" y="1242"/>
                  </a:lnTo>
                  <a:lnTo>
                    <a:pt x="532" y="1141"/>
                  </a:lnTo>
                  <a:lnTo>
                    <a:pt x="532" y="963"/>
                  </a:lnTo>
                  <a:lnTo>
                    <a:pt x="558" y="887"/>
                  </a:lnTo>
                  <a:lnTo>
                    <a:pt x="608" y="862"/>
                  </a:lnTo>
                  <a:lnTo>
                    <a:pt x="2305" y="862"/>
                  </a:lnTo>
                  <a:lnTo>
                    <a:pt x="1621" y="1799"/>
                  </a:lnTo>
                  <a:lnTo>
                    <a:pt x="1140" y="1369"/>
                  </a:lnTo>
                  <a:lnTo>
                    <a:pt x="1064" y="1318"/>
                  </a:lnTo>
                  <a:lnTo>
                    <a:pt x="963" y="1293"/>
                  </a:lnTo>
                  <a:lnTo>
                    <a:pt x="861" y="1318"/>
                  </a:lnTo>
                  <a:lnTo>
                    <a:pt x="785" y="1369"/>
                  </a:lnTo>
                  <a:lnTo>
                    <a:pt x="735" y="1470"/>
                  </a:lnTo>
                  <a:lnTo>
                    <a:pt x="709" y="1571"/>
                  </a:lnTo>
                  <a:lnTo>
                    <a:pt x="735" y="1673"/>
                  </a:lnTo>
                  <a:lnTo>
                    <a:pt x="785" y="1749"/>
                  </a:lnTo>
                  <a:lnTo>
                    <a:pt x="1495" y="2382"/>
                  </a:lnTo>
                  <a:lnTo>
                    <a:pt x="1571" y="2407"/>
                  </a:lnTo>
                  <a:lnTo>
                    <a:pt x="1672" y="2432"/>
                  </a:lnTo>
                  <a:lnTo>
                    <a:pt x="1773" y="2407"/>
                  </a:lnTo>
                  <a:lnTo>
                    <a:pt x="1824" y="2382"/>
                  </a:lnTo>
                  <a:lnTo>
                    <a:pt x="1875" y="2331"/>
                  </a:lnTo>
                  <a:lnTo>
                    <a:pt x="2457" y="1546"/>
                  </a:lnTo>
                  <a:lnTo>
                    <a:pt x="2457" y="2711"/>
                  </a:lnTo>
                  <a:lnTo>
                    <a:pt x="2432" y="2762"/>
                  </a:lnTo>
                  <a:lnTo>
                    <a:pt x="2356" y="2787"/>
                  </a:lnTo>
                  <a:lnTo>
                    <a:pt x="608" y="2787"/>
                  </a:lnTo>
                  <a:lnTo>
                    <a:pt x="558" y="2762"/>
                  </a:lnTo>
                  <a:lnTo>
                    <a:pt x="532" y="2711"/>
                  </a:lnTo>
                  <a:lnTo>
                    <a:pt x="532" y="2382"/>
                  </a:lnTo>
                  <a:lnTo>
                    <a:pt x="507" y="2280"/>
                  </a:lnTo>
                  <a:lnTo>
                    <a:pt x="456" y="2179"/>
                  </a:lnTo>
                  <a:lnTo>
                    <a:pt x="380" y="2129"/>
                  </a:lnTo>
                  <a:lnTo>
                    <a:pt x="279" y="2103"/>
                  </a:lnTo>
                  <a:lnTo>
                    <a:pt x="178" y="2129"/>
                  </a:lnTo>
                  <a:lnTo>
                    <a:pt x="76" y="2179"/>
                  </a:lnTo>
                  <a:lnTo>
                    <a:pt x="26" y="2280"/>
                  </a:lnTo>
                  <a:lnTo>
                    <a:pt x="0" y="2382"/>
                  </a:lnTo>
                  <a:lnTo>
                    <a:pt x="0" y="2711"/>
                  </a:lnTo>
                  <a:lnTo>
                    <a:pt x="26" y="2838"/>
                  </a:lnTo>
                  <a:lnTo>
                    <a:pt x="51" y="2939"/>
                  </a:lnTo>
                  <a:lnTo>
                    <a:pt x="127" y="3040"/>
                  </a:lnTo>
                  <a:lnTo>
                    <a:pt x="178" y="3142"/>
                  </a:lnTo>
                  <a:lnTo>
                    <a:pt x="279" y="3218"/>
                  </a:lnTo>
                  <a:lnTo>
                    <a:pt x="380" y="3268"/>
                  </a:lnTo>
                  <a:lnTo>
                    <a:pt x="507" y="3294"/>
                  </a:lnTo>
                  <a:lnTo>
                    <a:pt x="608" y="3319"/>
                  </a:lnTo>
                  <a:lnTo>
                    <a:pt x="2356" y="3319"/>
                  </a:lnTo>
                  <a:lnTo>
                    <a:pt x="2482" y="3294"/>
                  </a:lnTo>
                  <a:lnTo>
                    <a:pt x="2609" y="3268"/>
                  </a:lnTo>
                  <a:lnTo>
                    <a:pt x="2710" y="3218"/>
                  </a:lnTo>
                  <a:lnTo>
                    <a:pt x="2786" y="3142"/>
                  </a:lnTo>
                  <a:lnTo>
                    <a:pt x="2862" y="3040"/>
                  </a:lnTo>
                  <a:lnTo>
                    <a:pt x="2938" y="2939"/>
                  </a:lnTo>
                  <a:lnTo>
                    <a:pt x="2964" y="2838"/>
                  </a:lnTo>
                  <a:lnTo>
                    <a:pt x="2964" y="2711"/>
                  </a:lnTo>
                  <a:lnTo>
                    <a:pt x="2964" y="963"/>
                  </a:lnTo>
                  <a:lnTo>
                    <a:pt x="2964" y="837"/>
                  </a:lnTo>
                  <a:lnTo>
                    <a:pt x="3268" y="406"/>
                  </a:lnTo>
                  <a:lnTo>
                    <a:pt x="3318" y="330"/>
                  </a:lnTo>
                  <a:lnTo>
                    <a:pt x="3318" y="229"/>
                  </a:lnTo>
                  <a:lnTo>
                    <a:pt x="3293" y="128"/>
                  </a:lnTo>
                  <a:lnTo>
                    <a:pt x="3217" y="52"/>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4" name="Google Shape;3688;p53">
              <a:extLst>
                <a:ext uri="{FF2B5EF4-FFF2-40B4-BE49-F238E27FC236}">
                  <a16:creationId xmlns:a16="http://schemas.microsoft.com/office/drawing/2014/main" id="{489E966E-62FE-7362-0291-778FAFD88BE2}"/>
                </a:ext>
              </a:extLst>
            </p:cNvPr>
            <p:cNvSpPr/>
            <p:nvPr/>
          </p:nvSpPr>
          <p:spPr>
            <a:xfrm>
              <a:off x="6285800" y="3483700"/>
              <a:ext cx="82975" cy="82975"/>
            </a:xfrm>
            <a:custGeom>
              <a:avLst/>
              <a:gdLst/>
              <a:ahLst/>
              <a:cxnLst/>
              <a:rect l="l" t="t" r="r" b="b"/>
              <a:pathLst>
                <a:path w="3319" h="3319" extrusionOk="0">
                  <a:moveTo>
                    <a:pt x="2305" y="887"/>
                  </a:moveTo>
                  <a:lnTo>
                    <a:pt x="1621" y="1799"/>
                  </a:lnTo>
                  <a:lnTo>
                    <a:pt x="1140" y="1368"/>
                  </a:lnTo>
                  <a:lnTo>
                    <a:pt x="1064" y="1318"/>
                  </a:lnTo>
                  <a:lnTo>
                    <a:pt x="963" y="1292"/>
                  </a:lnTo>
                  <a:lnTo>
                    <a:pt x="861" y="1318"/>
                  </a:lnTo>
                  <a:lnTo>
                    <a:pt x="785" y="1394"/>
                  </a:lnTo>
                  <a:lnTo>
                    <a:pt x="735" y="1470"/>
                  </a:lnTo>
                  <a:lnTo>
                    <a:pt x="709" y="1571"/>
                  </a:lnTo>
                  <a:lnTo>
                    <a:pt x="735" y="1672"/>
                  </a:lnTo>
                  <a:lnTo>
                    <a:pt x="785" y="1748"/>
                  </a:lnTo>
                  <a:lnTo>
                    <a:pt x="1495" y="2382"/>
                  </a:lnTo>
                  <a:lnTo>
                    <a:pt x="1571" y="2432"/>
                  </a:lnTo>
                  <a:lnTo>
                    <a:pt x="1773" y="2432"/>
                  </a:lnTo>
                  <a:lnTo>
                    <a:pt x="1824" y="2382"/>
                  </a:lnTo>
                  <a:lnTo>
                    <a:pt x="1875" y="2331"/>
                  </a:lnTo>
                  <a:lnTo>
                    <a:pt x="2457" y="1546"/>
                  </a:lnTo>
                  <a:lnTo>
                    <a:pt x="2457" y="2711"/>
                  </a:lnTo>
                  <a:lnTo>
                    <a:pt x="2432" y="2761"/>
                  </a:lnTo>
                  <a:lnTo>
                    <a:pt x="2356" y="2787"/>
                  </a:lnTo>
                  <a:lnTo>
                    <a:pt x="608" y="2787"/>
                  </a:lnTo>
                  <a:lnTo>
                    <a:pt x="558" y="2761"/>
                  </a:lnTo>
                  <a:lnTo>
                    <a:pt x="532" y="2711"/>
                  </a:lnTo>
                  <a:lnTo>
                    <a:pt x="532" y="963"/>
                  </a:lnTo>
                  <a:lnTo>
                    <a:pt x="558" y="913"/>
                  </a:lnTo>
                  <a:lnTo>
                    <a:pt x="608" y="887"/>
                  </a:lnTo>
                  <a:close/>
                  <a:moveTo>
                    <a:pt x="3014" y="1"/>
                  </a:moveTo>
                  <a:lnTo>
                    <a:pt x="2938" y="51"/>
                  </a:lnTo>
                  <a:lnTo>
                    <a:pt x="2862" y="102"/>
                  </a:lnTo>
                  <a:lnTo>
                    <a:pt x="2634" y="406"/>
                  </a:lnTo>
                  <a:lnTo>
                    <a:pt x="2508" y="381"/>
                  </a:lnTo>
                  <a:lnTo>
                    <a:pt x="2356" y="355"/>
                  </a:lnTo>
                  <a:lnTo>
                    <a:pt x="608" y="355"/>
                  </a:lnTo>
                  <a:lnTo>
                    <a:pt x="507" y="381"/>
                  </a:lnTo>
                  <a:lnTo>
                    <a:pt x="380" y="406"/>
                  </a:lnTo>
                  <a:lnTo>
                    <a:pt x="279" y="457"/>
                  </a:lnTo>
                  <a:lnTo>
                    <a:pt x="178" y="533"/>
                  </a:lnTo>
                  <a:lnTo>
                    <a:pt x="127" y="634"/>
                  </a:lnTo>
                  <a:lnTo>
                    <a:pt x="51" y="735"/>
                  </a:lnTo>
                  <a:lnTo>
                    <a:pt x="26" y="837"/>
                  </a:lnTo>
                  <a:lnTo>
                    <a:pt x="0" y="963"/>
                  </a:lnTo>
                  <a:lnTo>
                    <a:pt x="0" y="2711"/>
                  </a:lnTo>
                  <a:lnTo>
                    <a:pt x="26" y="2837"/>
                  </a:lnTo>
                  <a:lnTo>
                    <a:pt x="51" y="2939"/>
                  </a:lnTo>
                  <a:lnTo>
                    <a:pt x="127" y="3040"/>
                  </a:lnTo>
                  <a:lnTo>
                    <a:pt x="178" y="3141"/>
                  </a:lnTo>
                  <a:lnTo>
                    <a:pt x="279" y="3217"/>
                  </a:lnTo>
                  <a:lnTo>
                    <a:pt x="380" y="3268"/>
                  </a:lnTo>
                  <a:lnTo>
                    <a:pt x="507" y="3319"/>
                  </a:lnTo>
                  <a:lnTo>
                    <a:pt x="2482" y="3319"/>
                  </a:lnTo>
                  <a:lnTo>
                    <a:pt x="2609" y="3268"/>
                  </a:lnTo>
                  <a:lnTo>
                    <a:pt x="2710" y="3217"/>
                  </a:lnTo>
                  <a:lnTo>
                    <a:pt x="2786" y="3141"/>
                  </a:lnTo>
                  <a:lnTo>
                    <a:pt x="2862" y="3040"/>
                  </a:lnTo>
                  <a:lnTo>
                    <a:pt x="2938" y="2939"/>
                  </a:lnTo>
                  <a:lnTo>
                    <a:pt x="2964" y="2837"/>
                  </a:lnTo>
                  <a:lnTo>
                    <a:pt x="2964" y="2711"/>
                  </a:lnTo>
                  <a:lnTo>
                    <a:pt x="2964" y="963"/>
                  </a:lnTo>
                  <a:lnTo>
                    <a:pt x="2964" y="837"/>
                  </a:lnTo>
                  <a:lnTo>
                    <a:pt x="3268" y="431"/>
                  </a:lnTo>
                  <a:lnTo>
                    <a:pt x="3318" y="330"/>
                  </a:lnTo>
                  <a:lnTo>
                    <a:pt x="3318" y="229"/>
                  </a:lnTo>
                  <a:lnTo>
                    <a:pt x="3293" y="127"/>
                  </a:lnTo>
                  <a:lnTo>
                    <a:pt x="3217" y="51"/>
                  </a:lnTo>
                  <a:lnTo>
                    <a:pt x="3116" y="26"/>
                  </a:lnTo>
                  <a:lnTo>
                    <a:pt x="301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5" name="Google Shape;3689;p53">
              <a:extLst>
                <a:ext uri="{FF2B5EF4-FFF2-40B4-BE49-F238E27FC236}">
                  <a16:creationId xmlns:a16="http://schemas.microsoft.com/office/drawing/2014/main" id="{78F6D22F-455A-82E1-CDA2-B009AFAB18C5}"/>
                </a:ext>
              </a:extLst>
            </p:cNvPr>
            <p:cNvSpPr/>
            <p:nvPr/>
          </p:nvSpPr>
          <p:spPr>
            <a:xfrm>
              <a:off x="6285800" y="3396950"/>
              <a:ext cx="82975" cy="82350"/>
            </a:xfrm>
            <a:custGeom>
              <a:avLst/>
              <a:gdLst/>
              <a:ahLst/>
              <a:cxnLst/>
              <a:rect l="l" t="t" r="r" b="b"/>
              <a:pathLst>
                <a:path w="3319" h="3294" extrusionOk="0">
                  <a:moveTo>
                    <a:pt x="2305" y="862"/>
                  </a:moveTo>
                  <a:lnTo>
                    <a:pt x="1621" y="1774"/>
                  </a:lnTo>
                  <a:lnTo>
                    <a:pt x="1140" y="1343"/>
                  </a:lnTo>
                  <a:lnTo>
                    <a:pt x="1064" y="1293"/>
                  </a:lnTo>
                  <a:lnTo>
                    <a:pt x="963" y="1267"/>
                  </a:lnTo>
                  <a:lnTo>
                    <a:pt x="861" y="1293"/>
                  </a:lnTo>
                  <a:lnTo>
                    <a:pt x="785" y="1369"/>
                  </a:lnTo>
                  <a:lnTo>
                    <a:pt x="735" y="1445"/>
                  </a:lnTo>
                  <a:lnTo>
                    <a:pt x="709" y="1546"/>
                  </a:lnTo>
                  <a:lnTo>
                    <a:pt x="735" y="1647"/>
                  </a:lnTo>
                  <a:lnTo>
                    <a:pt x="785" y="1723"/>
                  </a:lnTo>
                  <a:lnTo>
                    <a:pt x="1495" y="2356"/>
                  </a:lnTo>
                  <a:lnTo>
                    <a:pt x="1571" y="2407"/>
                  </a:lnTo>
                  <a:lnTo>
                    <a:pt x="1672" y="2432"/>
                  </a:lnTo>
                  <a:lnTo>
                    <a:pt x="1773" y="2407"/>
                  </a:lnTo>
                  <a:lnTo>
                    <a:pt x="1824" y="2382"/>
                  </a:lnTo>
                  <a:lnTo>
                    <a:pt x="1875" y="2331"/>
                  </a:lnTo>
                  <a:lnTo>
                    <a:pt x="2457" y="1546"/>
                  </a:lnTo>
                  <a:lnTo>
                    <a:pt x="2457" y="2686"/>
                  </a:lnTo>
                  <a:lnTo>
                    <a:pt x="2432" y="2762"/>
                  </a:lnTo>
                  <a:lnTo>
                    <a:pt x="2356" y="2787"/>
                  </a:lnTo>
                  <a:lnTo>
                    <a:pt x="608" y="2787"/>
                  </a:lnTo>
                  <a:lnTo>
                    <a:pt x="558" y="2762"/>
                  </a:lnTo>
                  <a:lnTo>
                    <a:pt x="532" y="2686"/>
                  </a:lnTo>
                  <a:lnTo>
                    <a:pt x="532" y="938"/>
                  </a:lnTo>
                  <a:lnTo>
                    <a:pt x="558" y="887"/>
                  </a:lnTo>
                  <a:lnTo>
                    <a:pt x="608" y="862"/>
                  </a:lnTo>
                  <a:close/>
                  <a:moveTo>
                    <a:pt x="3014" y="1"/>
                  </a:moveTo>
                  <a:lnTo>
                    <a:pt x="2938" y="26"/>
                  </a:lnTo>
                  <a:lnTo>
                    <a:pt x="2862" y="102"/>
                  </a:lnTo>
                  <a:lnTo>
                    <a:pt x="2634" y="406"/>
                  </a:lnTo>
                  <a:lnTo>
                    <a:pt x="2508" y="355"/>
                  </a:lnTo>
                  <a:lnTo>
                    <a:pt x="2356" y="330"/>
                  </a:lnTo>
                  <a:lnTo>
                    <a:pt x="608" y="330"/>
                  </a:lnTo>
                  <a:lnTo>
                    <a:pt x="507" y="355"/>
                  </a:lnTo>
                  <a:lnTo>
                    <a:pt x="380" y="381"/>
                  </a:lnTo>
                  <a:lnTo>
                    <a:pt x="279" y="431"/>
                  </a:lnTo>
                  <a:lnTo>
                    <a:pt x="178" y="507"/>
                  </a:lnTo>
                  <a:lnTo>
                    <a:pt x="127" y="609"/>
                  </a:lnTo>
                  <a:lnTo>
                    <a:pt x="51" y="710"/>
                  </a:lnTo>
                  <a:lnTo>
                    <a:pt x="26" y="837"/>
                  </a:lnTo>
                  <a:lnTo>
                    <a:pt x="0" y="938"/>
                  </a:lnTo>
                  <a:lnTo>
                    <a:pt x="0" y="2686"/>
                  </a:lnTo>
                  <a:lnTo>
                    <a:pt x="26" y="2812"/>
                  </a:lnTo>
                  <a:lnTo>
                    <a:pt x="51" y="2939"/>
                  </a:lnTo>
                  <a:lnTo>
                    <a:pt x="127" y="3040"/>
                  </a:lnTo>
                  <a:lnTo>
                    <a:pt x="178" y="3116"/>
                  </a:lnTo>
                  <a:lnTo>
                    <a:pt x="279" y="3192"/>
                  </a:lnTo>
                  <a:lnTo>
                    <a:pt x="380" y="3243"/>
                  </a:lnTo>
                  <a:lnTo>
                    <a:pt x="507" y="3293"/>
                  </a:lnTo>
                  <a:lnTo>
                    <a:pt x="2482" y="3293"/>
                  </a:lnTo>
                  <a:lnTo>
                    <a:pt x="2609" y="3243"/>
                  </a:lnTo>
                  <a:lnTo>
                    <a:pt x="2710" y="3192"/>
                  </a:lnTo>
                  <a:lnTo>
                    <a:pt x="2786" y="3116"/>
                  </a:lnTo>
                  <a:lnTo>
                    <a:pt x="2862" y="3040"/>
                  </a:lnTo>
                  <a:lnTo>
                    <a:pt x="2938" y="2939"/>
                  </a:lnTo>
                  <a:lnTo>
                    <a:pt x="2964" y="2812"/>
                  </a:lnTo>
                  <a:lnTo>
                    <a:pt x="2964" y="2686"/>
                  </a:lnTo>
                  <a:lnTo>
                    <a:pt x="2964" y="938"/>
                  </a:lnTo>
                  <a:lnTo>
                    <a:pt x="2964" y="837"/>
                  </a:lnTo>
                  <a:lnTo>
                    <a:pt x="3268" y="406"/>
                  </a:lnTo>
                  <a:lnTo>
                    <a:pt x="3318" y="305"/>
                  </a:lnTo>
                  <a:lnTo>
                    <a:pt x="3318" y="203"/>
                  </a:lnTo>
                  <a:lnTo>
                    <a:pt x="3293" y="102"/>
                  </a:lnTo>
                  <a:lnTo>
                    <a:pt x="3217" y="26"/>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grpSp>
      <p:pic>
        <p:nvPicPr>
          <p:cNvPr id="234" name="图片 1">
            <a:extLst>
              <a:ext uri="{FF2B5EF4-FFF2-40B4-BE49-F238E27FC236}">
                <a16:creationId xmlns:a16="http://schemas.microsoft.com/office/drawing/2014/main" id="{5C872B0C-440D-D2A6-994E-14408A7B7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1" y="1152228"/>
            <a:ext cx="2057400" cy="1168732"/>
          </a:xfrm>
          <a:prstGeom prst="rect">
            <a:avLst/>
          </a:prstGeom>
        </p:spPr>
      </p:pic>
    </p:spTree>
    <p:extLst>
      <p:ext uri="{BB962C8B-B14F-4D97-AF65-F5344CB8AC3E}">
        <p14:creationId xmlns:p14="http://schemas.microsoft.com/office/powerpoint/2010/main" val="26665389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12" fill="hold" nodeType="withEffect">
                                  <p:stCondLst>
                                    <p:cond delay="0"/>
                                  </p:stCondLst>
                                  <p:childTnLst>
                                    <p:set>
                                      <p:cBhvr>
                                        <p:cTn id="9" dur="1" fill="hold">
                                          <p:stCondLst>
                                            <p:cond delay="0"/>
                                          </p:stCondLst>
                                        </p:cTn>
                                        <p:tgtEl>
                                          <p:spTgt spid="234"/>
                                        </p:tgtEl>
                                        <p:attrNameLst>
                                          <p:attrName>style.visibility</p:attrName>
                                        </p:attrNameLst>
                                      </p:cBhvr>
                                      <p:to>
                                        <p:strVal val="visible"/>
                                      </p:to>
                                    </p:set>
                                    <p:anim calcmode="lin" valueType="num">
                                      <p:cBhvr additive="base">
                                        <p:cTn id="10" dur="3000" fill="hold"/>
                                        <p:tgtEl>
                                          <p:spTgt spid="234"/>
                                        </p:tgtEl>
                                        <p:attrNameLst>
                                          <p:attrName>ppt_x</p:attrName>
                                        </p:attrNameLst>
                                      </p:cBhvr>
                                      <p:tavLst>
                                        <p:tav tm="0">
                                          <p:val>
                                            <p:strVal val="0-#ppt_w/2"/>
                                          </p:val>
                                        </p:tav>
                                        <p:tav tm="100000">
                                          <p:val>
                                            <p:strVal val="#ppt_x"/>
                                          </p:val>
                                        </p:tav>
                                      </p:tavLst>
                                    </p:anim>
                                    <p:anim calcmode="lin" valueType="num">
                                      <p:cBhvr additive="base">
                                        <p:cTn id="11" dur="3000" fill="hold"/>
                                        <p:tgtEl>
                                          <p:spTgt spid="23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barn(inVertical)">
                                      <p:cBhvr>
                                        <p:cTn id="16" dur="500"/>
                                        <p:tgtEl>
                                          <p:spTgt spid="1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barn(inVertical)">
                                      <p:cBhvr>
                                        <p:cTn id="19" dur="500"/>
                                        <p:tgtEl>
                                          <p:spTgt spid="1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barn(inVertical)">
                                      <p:cBhvr>
                                        <p:cTn id="22" dur="500"/>
                                        <p:tgtEl>
                                          <p:spTgt spid="1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barn(inVertical)">
                                      <p:cBhvr>
                                        <p:cTn id="25" dur="500"/>
                                        <p:tgtEl>
                                          <p:spTgt spid="1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barn(inVertical)">
                                      <p:cBhvr>
                                        <p:cTn id="28" dur="500"/>
                                        <p:tgtEl>
                                          <p:spTgt spid="128"/>
                                        </p:tgtEl>
                                      </p:cBhvr>
                                    </p:animEffect>
                                  </p:childTnLst>
                                </p:cTn>
                              </p:par>
                              <p:par>
                                <p:cTn id="29" presetID="16" presetClass="entr" presetSubtype="21"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barn(inVertical)">
                                      <p:cBhvr>
                                        <p:cTn id="31" dur="500"/>
                                        <p:tgtEl>
                                          <p:spTgt spid="12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0"/>
                                        </p:tgtEl>
                                        <p:attrNameLst>
                                          <p:attrName>style.visibility</p:attrName>
                                        </p:attrNameLst>
                                      </p:cBhvr>
                                      <p:to>
                                        <p:strVal val="visible"/>
                                      </p:to>
                                    </p:set>
                                    <p:animEffect transition="in" filter="barn(inVertical)">
                                      <p:cBhvr>
                                        <p:cTn id="34" dur="500"/>
                                        <p:tgtEl>
                                          <p:spTgt spid="130"/>
                                        </p:tgtEl>
                                      </p:cBhvr>
                                    </p:animEffect>
                                  </p:childTnLst>
                                </p:cTn>
                              </p:par>
                              <p:par>
                                <p:cTn id="35" presetID="16" presetClass="entr" presetSubtype="21" fill="hold" nodeType="with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barn(inVertical)">
                                      <p:cBhvr>
                                        <p:cTn id="37" dur="500"/>
                                        <p:tgtEl>
                                          <p:spTgt spid="13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barn(inVertical)">
                                      <p:cBhvr>
                                        <p:cTn id="40" dur="500"/>
                                        <p:tgtEl>
                                          <p:spTgt spid="132"/>
                                        </p:tgtEl>
                                      </p:cBhvr>
                                    </p:animEffect>
                                  </p:childTnLst>
                                </p:cTn>
                              </p:par>
                              <p:par>
                                <p:cTn id="41" presetID="16" presetClass="entr" presetSubtype="21" fill="hold"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barn(inVertical)">
                                      <p:cBhvr>
                                        <p:cTn id="43" dur="500"/>
                                        <p:tgtEl>
                                          <p:spTgt spid="13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barn(inVertical)">
                                      <p:cBhvr>
                                        <p:cTn id="46" dur="500"/>
                                        <p:tgtEl>
                                          <p:spTgt spid="134"/>
                                        </p:tgtEl>
                                      </p:cBhvr>
                                    </p:animEffect>
                                  </p:childTnLst>
                                </p:cTn>
                              </p:par>
                              <p:par>
                                <p:cTn id="47" presetID="16" presetClass="entr" presetSubtype="21" fill="hold"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barn(inVertical)">
                                      <p:cBhvr>
                                        <p:cTn id="49" dur="500"/>
                                        <p:tgtEl>
                                          <p:spTgt spid="135"/>
                                        </p:tgtEl>
                                      </p:cBhvr>
                                    </p:animEffect>
                                  </p:childTnLst>
                                </p:cTn>
                              </p:par>
                              <p:par>
                                <p:cTn id="50" presetID="16" presetClass="entr" presetSubtype="21" fill="hold" nodeType="withEffect">
                                  <p:stCondLst>
                                    <p:cond delay="0"/>
                                  </p:stCondLst>
                                  <p:childTnLst>
                                    <p:set>
                                      <p:cBhvr>
                                        <p:cTn id="51" dur="1" fill="hold">
                                          <p:stCondLst>
                                            <p:cond delay="0"/>
                                          </p:stCondLst>
                                        </p:cTn>
                                        <p:tgtEl>
                                          <p:spTgt spid="136"/>
                                        </p:tgtEl>
                                        <p:attrNameLst>
                                          <p:attrName>style.visibility</p:attrName>
                                        </p:attrNameLst>
                                      </p:cBhvr>
                                      <p:to>
                                        <p:strVal val="visible"/>
                                      </p:to>
                                    </p:set>
                                    <p:animEffect transition="in" filter="barn(inVertical)">
                                      <p:cBhvr>
                                        <p:cTn id="52" dur="500"/>
                                        <p:tgtEl>
                                          <p:spTgt spid="136"/>
                                        </p:tgtEl>
                                      </p:cBhvr>
                                    </p:animEffect>
                                  </p:childTnLst>
                                </p:cTn>
                              </p:par>
                              <p:par>
                                <p:cTn id="53" presetID="16" presetClass="entr" presetSubtype="21" fill="hold" nodeType="withEffect">
                                  <p:stCondLst>
                                    <p:cond delay="0"/>
                                  </p:stCondLst>
                                  <p:childTnLst>
                                    <p:set>
                                      <p:cBhvr>
                                        <p:cTn id="54" dur="1" fill="hold">
                                          <p:stCondLst>
                                            <p:cond delay="0"/>
                                          </p:stCondLst>
                                        </p:cTn>
                                        <p:tgtEl>
                                          <p:spTgt spid="137"/>
                                        </p:tgtEl>
                                        <p:attrNameLst>
                                          <p:attrName>style.visibility</p:attrName>
                                        </p:attrNameLst>
                                      </p:cBhvr>
                                      <p:to>
                                        <p:strVal val="visible"/>
                                      </p:to>
                                    </p:set>
                                    <p:animEffect transition="in" filter="barn(inVertical)">
                                      <p:cBhvr>
                                        <p:cTn id="55" dur="500"/>
                                        <p:tgtEl>
                                          <p:spTgt spid="137"/>
                                        </p:tgtEl>
                                      </p:cBhvr>
                                    </p:animEffect>
                                  </p:childTnLst>
                                </p:cTn>
                              </p:par>
                              <p:par>
                                <p:cTn id="56" presetID="16" presetClass="entr" presetSubtype="21" fill="hold"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barn(inVertical)">
                                      <p:cBhvr>
                                        <p:cTn id="58" dur="500"/>
                                        <p:tgtEl>
                                          <p:spTgt spid="138"/>
                                        </p:tgtEl>
                                      </p:cBhvr>
                                    </p:animEffect>
                                  </p:childTnLst>
                                </p:cTn>
                              </p:par>
                              <p:par>
                                <p:cTn id="59" presetID="16" presetClass="entr" presetSubtype="21" fill="hold" nodeType="withEffect">
                                  <p:stCondLst>
                                    <p:cond delay="0"/>
                                  </p:stCondLst>
                                  <p:childTnLst>
                                    <p:set>
                                      <p:cBhvr>
                                        <p:cTn id="60" dur="1" fill="hold">
                                          <p:stCondLst>
                                            <p:cond delay="0"/>
                                          </p:stCondLst>
                                        </p:cTn>
                                        <p:tgtEl>
                                          <p:spTgt spid="139"/>
                                        </p:tgtEl>
                                        <p:attrNameLst>
                                          <p:attrName>style.visibility</p:attrName>
                                        </p:attrNameLst>
                                      </p:cBhvr>
                                      <p:to>
                                        <p:strVal val="visible"/>
                                      </p:to>
                                    </p:set>
                                    <p:animEffect transition="in" filter="barn(inVertical)">
                                      <p:cBhvr>
                                        <p:cTn id="61" dur="500"/>
                                        <p:tgtEl>
                                          <p:spTgt spid="139"/>
                                        </p:tgtEl>
                                      </p:cBhvr>
                                    </p:animEffect>
                                  </p:childTnLst>
                                </p:cTn>
                              </p:par>
                              <p:par>
                                <p:cTn id="62" presetID="16" presetClass="entr" presetSubtype="21" fill="hold" nodeType="with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barn(inVertical)">
                                      <p:cBhvr>
                                        <p:cTn id="64" dur="500"/>
                                        <p:tgtEl>
                                          <p:spTgt spid="167"/>
                                        </p:tgtEl>
                                      </p:cBhvr>
                                    </p:animEffect>
                                  </p:childTnLst>
                                </p:cTn>
                              </p:par>
                              <p:par>
                                <p:cTn id="65" presetID="16" presetClass="entr" presetSubtype="21" fill="hold" nodeType="withEffect">
                                  <p:stCondLst>
                                    <p:cond delay="0"/>
                                  </p:stCondLst>
                                  <p:childTnLst>
                                    <p:set>
                                      <p:cBhvr>
                                        <p:cTn id="66" dur="1" fill="hold">
                                          <p:stCondLst>
                                            <p:cond delay="0"/>
                                          </p:stCondLst>
                                        </p:cTn>
                                        <p:tgtEl>
                                          <p:spTgt spid="185"/>
                                        </p:tgtEl>
                                        <p:attrNameLst>
                                          <p:attrName>style.visibility</p:attrName>
                                        </p:attrNameLst>
                                      </p:cBhvr>
                                      <p:to>
                                        <p:strVal val="visible"/>
                                      </p:to>
                                    </p:set>
                                    <p:animEffect transition="in" filter="barn(inVertical)">
                                      <p:cBhvr>
                                        <p:cTn id="67" dur="500"/>
                                        <p:tgtEl>
                                          <p:spTgt spid="185"/>
                                        </p:tgtEl>
                                      </p:cBhvr>
                                    </p:animEffect>
                                  </p:childTnLst>
                                </p:cTn>
                              </p:par>
                              <p:par>
                                <p:cTn id="68" presetID="16" presetClass="entr" presetSubtype="21" fill="hold" nodeType="withEffect">
                                  <p:stCondLst>
                                    <p:cond delay="0"/>
                                  </p:stCondLst>
                                  <p:childTnLst>
                                    <p:set>
                                      <p:cBhvr>
                                        <p:cTn id="69" dur="1" fill="hold">
                                          <p:stCondLst>
                                            <p:cond delay="0"/>
                                          </p:stCondLst>
                                        </p:cTn>
                                        <p:tgtEl>
                                          <p:spTgt spid="204"/>
                                        </p:tgtEl>
                                        <p:attrNameLst>
                                          <p:attrName>style.visibility</p:attrName>
                                        </p:attrNameLst>
                                      </p:cBhvr>
                                      <p:to>
                                        <p:strVal val="visible"/>
                                      </p:to>
                                    </p:set>
                                    <p:animEffect transition="in" filter="barn(inVertical)">
                                      <p:cBhvr>
                                        <p:cTn id="70" dur="500"/>
                                        <p:tgtEl>
                                          <p:spTgt spid="20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21"/>
                                        </p:tgtEl>
                                        <p:attrNameLst>
                                          <p:attrName>style.visibility</p:attrName>
                                        </p:attrNameLst>
                                      </p:cBhvr>
                                      <p:to>
                                        <p:strVal val="visible"/>
                                      </p:to>
                                    </p:set>
                                    <p:anim calcmode="lin" valueType="num">
                                      <p:cBhvr additive="base">
                                        <p:cTn id="75" dur="500" fill="hold"/>
                                        <p:tgtEl>
                                          <p:spTgt spid="121"/>
                                        </p:tgtEl>
                                        <p:attrNameLst>
                                          <p:attrName>ppt_x</p:attrName>
                                        </p:attrNameLst>
                                      </p:cBhvr>
                                      <p:tavLst>
                                        <p:tav tm="0">
                                          <p:val>
                                            <p:strVal val="#ppt_x"/>
                                          </p:val>
                                        </p:tav>
                                        <p:tav tm="100000">
                                          <p:val>
                                            <p:strVal val="#ppt_x"/>
                                          </p:val>
                                        </p:tav>
                                      </p:tavLst>
                                    </p:anim>
                                    <p:anim calcmode="lin" valueType="num">
                                      <p:cBhvr additive="base">
                                        <p:cTn id="76"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22"/>
                                        </p:tgtEl>
                                        <p:attrNameLst>
                                          <p:attrName>style.visibility</p:attrName>
                                        </p:attrNameLst>
                                      </p:cBhvr>
                                      <p:to>
                                        <p:strVal val="visible"/>
                                      </p:to>
                                    </p:set>
                                    <p:anim calcmode="lin" valueType="num">
                                      <p:cBhvr additive="base">
                                        <p:cTn id="81" dur="500" fill="hold"/>
                                        <p:tgtEl>
                                          <p:spTgt spid="122"/>
                                        </p:tgtEl>
                                        <p:attrNameLst>
                                          <p:attrName>ppt_x</p:attrName>
                                        </p:attrNameLst>
                                      </p:cBhvr>
                                      <p:tavLst>
                                        <p:tav tm="0">
                                          <p:val>
                                            <p:strVal val="#ppt_x"/>
                                          </p:val>
                                        </p:tav>
                                        <p:tav tm="100000">
                                          <p:val>
                                            <p:strVal val="#ppt_x"/>
                                          </p:val>
                                        </p:tav>
                                      </p:tavLst>
                                    </p:anim>
                                    <p:anim calcmode="lin" valueType="num">
                                      <p:cBhvr additive="base">
                                        <p:cTn id="82"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20"/>
                                        </p:tgtEl>
                                        <p:attrNameLst>
                                          <p:attrName>style.visibility</p:attrName>
                                        </p:attrNameLst>
                                      </p:cBhvr>
                                      <p:to>
                                        <p:strVal val="visible"/>
                                      </p:to>
                                    </p:set>
                                    <p:anim calcmode="lin" valueType="num">
                                      <p:cBhvr additive="base">
                                        <p:cTn id="87" dur="500" fill="hold"/>
                                        <p:tgtEl>
                                          <p:spTgt spid="120"/>
                                        </p:tgtEl>
                                        <p:attrNameLst>
                                          <p:attrName>ppt_x</p:attrName>
                                        </p:attrNameLst>
                                      </p:cBhvr>
                                      <p:tavLst>
                                        <p:tav tm="0">
                                          <p:val>
                                            <p:strVal val="#ppt_x"/>
                                          </p:val>
                                        </p:tav>
                                        <p:tav tm="100000">
                                          <p:val>
                                            <p:strVal val="#ppt_x"/>
                                          </p:val>
                                        </p:tav>
                                      </p:tavLst>
                                    </p:anim>
                                    <p:anim calcmode="lin" valueType="num">
                                      <p:cBhvr additive="base">
                                        <p:cTn id="88"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26"/>
                                        </p:tgtEl>
                                        <p:attrNameLst>
                                          <p:attrName>style.visibility</p:attrName>
                                        </p:attrNameLst>
                                      </p:cBhvr>
                                      <p:to>
                                        <p:strVal val="visible"/>
                                      </p:to>
                                    </p:set>
                                    <p:anim calcmode="lin" valueType="num">
                                      <p:cBhvr additive="base">
                                        <p:cTn id="93" dur="500" fill="hold"/>
                                        <p:tgtEl>
                                          <p:spTgt spid="126"/>
                                        </p:tgtEl>
                                        <p:attrNameLst>
                                          <p:attrName>ppt_x</p:attrName>
                                        </p:attrNameLst>
                                      </p:cBhvr>
                                      <p:tavLst>
                                        <p:tav tm="0">
                                          <p:val>
                                            <p:strVal val="#ppt_x"/>
                                          </p:val>
                                        </p:tav>
                                        <p:tav tm="100000">
                                          <p:val>
                                            <p:strVal val="#ppt_x"/>
                                          </p:val>
                                        </p:tav>
                                      </p:tavLst>
                                    </p:anim>
                                    <p:anim calcmode="lin" valueType="num">
                                      <p:cBhvr additive="base">
                                        <p:cTn id="94"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1" grpId="0"/>
      <p:bldP spid="122" grpId="0"/>
      <p:bldP spid="123" grpId="0" animBg="1"/>
      <p:bldP spid="124" grpId="0" animBg="1"/>
      <p:bldP spid="125" grpId="0" animBg="1"/>
      <p:bldP spid="126" grpId="0"/>
      <p:bldP spid="127" grpId="0" animBg="1"/>
      <p:bldP spid="128" grpId="0" animBg="1"/>
      <p:bldP spid="130" grpId="0" animBg="1"/>
      <p:bldP spid="132" grpId="0" animBg="1"/>
      <p:bldP spid="1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0">
            <a:extLst>
              <a:ext uri="{FF2B5EF4-FFF2-40B4-BE49-F238E27FC236}">
                <a16:creationId xmlns:a16="http://schemas.microsoft.com/office/drawing/2014/main" id="{076DDD80-3A95-4CA4-99AD-E9775C7018EB}"/>
              </a:ext>
            </a:extLst>
          </p:cNvPr>
          <p:cNvGrpSpPr/>
          <p:nvPr/>
        </p:nvGrpSpPr>
        <p:grpSpPr>
          <a:xfrm>
            <a:off x="5215321" y="987984"/>
            <a:ext cx="6474932" cy="3837238"/>
            <a:chOff x="1762543" y="-20073"/>
            <a:chExt cx="8666914" cy="4883621"/>
          </a:xfrm>
        </p:grpSpPr>
        <p:cxnSp>
          <p:nvCxnSpPr>
            <p:cNvPr id="6" name="直接连接符 3">
              <a:extLst>
                <a:ext uri="{FF2B5EF4-FFF2-40B4-BE49-F238E27FC236}">
                  <a16:creationId xmlns:a16="http://schemas.microsoft.com/office/drawing/2014/main" id="{C2451489-4166-426C-A87E-736498CEC981}"/>
                </a:ext>
              </a:extLst>
            </p:cNvPr>
            <p:cNvCxnSpPr/>
            <p:nvPr/>
          </p:nvCxnSpPr>
          <p:spPr>
            <a:xfrm>
              <a:off x="4015408" y="0"/>
              <a:ext cx="0" cy="1762539"/>
            </a:xfrm>
            <a:prstGeom prst="line">
              <a:avLst/>
            </a:prstGeom>
            <a:ln/>
          </p:spPr>
          <p:style>
            <a:lnRef idx="2">
              <a:schemeClr val="accent1"/>
            </a:lnRef>
            <a:fillRef idx="1">
              <a:schemeClr val="lt1"/>
            </a:fillRef>
            <a:effectRef idx="0">
              <a:schemeClr val="accent1"/>
            </a:effectRef>
            <a:fontRef idx="minor">
              <a:schemeClr val="dk1"/>
            </a:fontRef>
          </p:style>
        </p:cxnSp>
        <p:cxnSp>
          <p:nvCxnSpPr>
            <p:cNvPr id="7" name="直接连接符 4">
              <a:extLst>
                <a:ext uri="{FF2B5EF4-FFF2-40B4-BE49-F238E27FC236}">
                  <a16:creationId xmlns:a16="http://schemas.microsoft.com/office/drawing/2014/main" id="{FC0827ED-D25E-4138-8B53-DA59AF76BFAE}"/>
                </a:ext>
              </a:extLst>
            </p:cNvPr>
            <p:cNvCxnSpPr/>
            <p:nvPr/>
          </p:nvCxnSpPr>
          <p:spPr>
            <a:xfrm>
              <a:off x="8408503" y="-20073"/>
              <a:ext cx="0" cy="1762539"/>
            </a:xfrm>
            <a:prstGeom prst="line">
              <a:avLst/>
            </a:prstGeom>
            <a:ln/>
          </p:spPr>
          <p:style>
            <a:lnRef idx="2">
              <a:schemeClr val="accent1"/>
            </a:lnRef>
            <a:fillRef idx="1">
              <a:schemeClr val="lt1"/>
            </a:fillRef>
            <a:effectRef idx="0">
              <a:schemeClr val="accent1"/>
            </a:effectRef>
            <a:fontRef idx="minor">
              <a:schemeClr val="dk1"/>
            </a:fontRef>
          </p:style>
        </p:cxnSp>
        <p:sp>
          <p:nvSpPr>
            <p:cNvPr id="9" name="云形 5">
              <a:extLst>
                <a:ext uri="{FF2B5EF4-FFF2-40B4-BE49-F238E27FC236}">
                  <a16:creationId xmlns:a16="http://schemas.microsoft.com/office/drawing/2014/main" id="{472D155E-DBE0-456E-B257-FD3095BD8121}"/>
                </a:ext>
              </a:extLst>
            </p:cNvPr>
            <p:cNvSpPr/>
            <p:nvPr/>
          </p:nvSpPr>
          <p:spPr>
            <a:xfrm>
              <a:off x="1762543" y="1285461"/>
              <a:ext cx="8666914" cy="3578087"/>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sp>
        <p:nvSpPr>
          <p:cNvPr id="10" name="文本框 6">
            <a:extLst>
              <a:ext uri="{FF2B5EF4-FFF2-40B4-BE49-F238E27FC236}">
                <a16:creationId xmlns:a16="http://schemas.microsoft.com/office/drawing/2014/main" id="{4D564C5E-C725-44D5-9380-5374D45D200D}"/>
              </a:ext>
            </a:extLst>
          </p:cNvPr>
          <p:cNvSpPr txBox="1"/>
          <p:nvPr/>
        </p:nvSpPr>
        <p:spPr>
          <a:xfrm>
            <a:off x="5529947" y="2521853"/>
            <a:ext cx="5845679" cy="1815882"/>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Đề bài: Viết bài văn kể lại một sự việc có thật liên quan đến nhân vật hoặc sự kiện lịch sử mà em có dịp tìm hiểu</a:t>
            </a:r>
            <a:endParaRPr lang="en-US" sz="2800">
              <a:latin typeface="Times New Roman" panose="02020603050405020304" pitchFamily="18" charset="0"/>
              <a:cs typeface="Times New Roman" panose="02020603050405020304" pitchFamily="18" charset="0"/>
            </a:endParaRPr>
          </a:p>
        </p:txBody>
      </p:sp>
      <p:pic>
        <p:nvPicPr>
          <p:cNvPr id="13" name="图片 10">
            <a:extLst>
              <a:ext uri="{FF2B5EF4-FFF2-40B4-BE49-F238E27FC236}">
                <a16:creationId xmlns:a16="http://schemas.microsoft.com/office/drawing/2014/main" id="{30B32558-38C9-4B4F-B6F6-BC67E1E5A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44" y="2769156"/>
            <a:ext cx="3564324" cy="3815923"/>
          </a:xfrm>
          <a:prstGeom prst="rect">
            <a:avLst/>
          </a:prstGeom>
        </p:spPr>
      </p:pic>
    </p:spTree>
    <p:extLst>
      <p:ext uri="{BB962C8B-B14F-4D97-AF65-F5344CB8AC3E}">
        <p14:creationId xmlns:p14="http://schemas.microsoft.com/office/powerpoint/2010/main" val="12363788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52456"/>
            <a:ext cx="12190413" cy="794569"/>
            <a:chOff x="0" y="581744"/>
            <a:chExt cx="12190413" cy="794569"/>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405485" y="581744"/>
              <a:ext cx="651223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3">
            <a:extLst>
              <a:ext uri="{FF2B5EF4-FFF2-40B4-BE49-F238E27FC236}">
                <a16:creationId xmlns:a16="http://schemas.microsoft.com/office/drawing/2014/main" id="{6BB479CA-2689-4B73-9A76-C8A6196057C4}"/>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1589886" y="3128060"/>
            <a:ext cx="5635036" cy="3556696"/>
          </a:xfrm>
          <a:prstGeom prst="rect">
            <a:avLst/>
          </a:prstGeom>
        </p:spPr>
      </p:pic>
      <p:grpSp>
        <p:nvGrpSpPr>
          <p:cNvPr id="6" name="组合 21">
            <a:extLst>
              <a:ext uri="{FF2B5EF4-FFF2-40B4-BE49-F238E27FC236}">
                <a16:creationId xmlns:a16="http://schemas.microsoft.com/office/drawing/2014/main" id="{0B9FCAE3-0DDB-4E3F-BEE0-BC6C4F95EC4B}"/>
              </a:ext>
            </a:extLst>
          </p:cNvPr>
          <p:cNvGrpSpPr/>
          <p:nvPr/>
        </p:nvGrpSpPr>
        <p:grpSpPr>
          <a:xfrm>
            <a:off x="7324689" y="1315607"/>
            <a:ext cx="3816923" cy="3862613"/>
            <a:chOff x="924325" y="2017508"/>
            <a:chExt cx="2758245" cy="3862613"/>
          </a:xfrm>
        </p:grpSpPr>
        <p:sp>
          <p:nvSpPr>
            <p:cNvPr id="7" name="矩形: 圆角 16">
              <a:extLst>
                <a:ext uri="{FF2B5EF4-FFF2-40B4-BE49-F238E27FC236}">
                  <a16:creationId xmlns:a16="http://schemas.microsoft.com/office/drawing/2014/main" id="{B057105E-3520-4A91-B885-B2AA5079460D}"/>
                </a:ext>
              </a:extLst>
            </p:cNvPr>
            <p:cNvSpPr/>
            <p:nvPr/>
          </p:nvSpPr>
          <p:spPr>
            <a:xfrm>
              <a:off x="924325" y="2215064"/>
              <a:ext cx="2758245" cy="3665057"/>
            </a:xfrm>
            <a:prstGeom prst="roundRect">
              <a:avLst/>
            </a:prstGeom>
            <a:solidFill>
              <a:schemeClr val="bg1"/>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17">
              <a:extLst>
                <a:ext uri="{FF2B5EF4-FFF2-40B4-BE49-F238E27FC236}">
                  <a16:creationId xmlns:a16="http://schemas.microsoft.com/office/drawing/2014/main" id="{F6AFD088-9EA1-4040-84FD-AD826132DE3D}"/>
                </a:ext>
              </a:extLst>
            </p:cNvPr>
            <p:cNvSpPr/>
            <p:nvPr/>
          </p:nvSpPr>
          <p:spPr>
            <a:xfrm>
              <a:off x="1566421" y="2017508"/>
              <a:ext cx="1474055" cy="395113"/>
            </a:xfrm>
            <a:prstGeom prst="roundRect">
              <a:avLst>
                <a:gd name="adj" fmla="val 50000"/>
              </a:avLst>
            </a:prstGeom>
            <a:solidFill>
              <a:srgbClr val="FFE272"/>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A53731"/>
                </a:solidFill>
                <a:latin typeface="字魂70号-灵悦黑体" panose="00000500000000000000" pitchFamily="2" charset="-122"/>
                <a:ea typeface="字魂70号-灵悦黑体" panose="00000500000000000000" pitchFamily="2" charset="-122"/>
              </a:endParaRPr>
            </a:p>
          </p:txBody>
        </p:sp>
        <p:sp>
          <p:nvSpPr>
            <p:cNvPr id="14" name="矩形 20">
              <a:extLst>
                <a:ext uri="{FF2B5EF4-FFF2-40B4-BE49-F238E27FC236}">
                  <a16:creationId xmlns:a16="http://schemas.microsoft.com/office/drawing/2014/main" id="{AEF2243A-6172-41B1-94F3-6C245D38410E}"/>
                </a:ext>
              </a:extLst>
            </p:cNvPr>
            <p:cNvSpPr/>
            <p:nvPr/>
          </p:nvSpPr>
          <p:spPr>
            <a:xfrm>
              <a:off x="1224110" y="2753068"/>
              <a:ext cx="2158675" cy="2958502"/>
            </a:xfrm>
            <a:prstGeom prst="rect">
              <a:avLst/>
            </a:prstGeom>
          </p:spPr>
          <p:txBody>
            <a:bodyPr wrap="square">
              <a:spAutoFit/>
            </a:bodyPr>
            <a:lstStyle/>
            <a:p>
              <a:pPr algn="just">
                <a:lnSpc>
                  <a:spcPct val="150000"/>
                </a:lnSpc>
              </a:pP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HS tìm hiểu bước Trước khi viết bằng PHT số 1</a:t>
              </a:r>
              <a:endParaRPr lang="en-US" sz="3200">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313913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35" name="图片 6">
            <a:extLst>
              <a:ext uri="{FF2B5EF4-FFF2-40B4-BE49-F238E27FC236}">
                <a16:creationId xmlns:a16="http://schemas.microsoft.com/office/drawing/2014/main" id="{659187C7-F00E-4F5F-AAE6-CC604EA9C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008" y="1668977"/>
            <a:ext cx="5361381" cy="5361381"/>
          </a:xfrm>
          <a:prstGeom prst="rect">
            <a:avLst/>
          </a:prstGeom>
        </p:spPr>
      </p:pic>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750" y="833687"/>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1676249" y="2042702"/>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1764844" y="1162723"/>
            <a:ext cx="39066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Bước 1: Chuẩn bị trước khi viết</a:t>
            </a:r>
            <a:endParaRPr kumimoji="0" lang="zh-CN" altLang="en-US" sz="4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3" name="组合 20">
            <a:extLst>
              <a:ext uri="{FF2B5EF4-FFF2-40B4-BE49-F238E27FC236}">
                <a16:creationId xmlns:a16="http://schemas.microsoft.com/office/drawing/2014/main" id="{63F69158-3F20-4D7C-B1F4-D8D48A94A84A}"/>
              </a:ext>
            </a:extLst>
          </p:cNvPr>
          <p:cNvGrpSpPr/>
          <p:nvPr/>
        </p:nvGrpSpPr>
        <p:grpSpPr>
          <a:xfrm>
            <a:off x="1742180" y="2312567"/>
            <a:ext cx="1048166" cy="1119809"/>
            <a:chOff x="5758072" y="954157"/>
            <a:chExt cx="1048166" cy="1119809"/>
          </a:xfrm>
          <a:solidFill>
            <a:srgbClr val="E2B3BD"/>
          </a:solidFill>
        </p:grpSpPr>
        <p:sp>
          <p:nvSpPr>
            <p:cNvPr id="14" name="菱形 21">
              <a:extLst>
                <a:ext uri="{FF2B5EF4-FFF2-40B4-BE49-F238E27FC236}">
                  <a16:creationId xmlns:a16="http://schemas.microsoft.com/office/drawing/2014/main" id="{7463CF12-8ED0-4A8E-AC0D-8D575B5D2C66}"/>
                </a:ext>
              </a:extLst>
            </p:cNvPr>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5" name="菱形 22">
              <a:extLst>
                <a:ext uri="{FF2B5EF4-FFF2-40B4-BE49-F238E27FC236}">
                  <a16:creationId xmlns:a16="http://schemas.microsoft.com/office/drawing/2014/main" id="{CEA966C2-A7F4-42AC-8735-D1B59E6FE507}"/>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16" name="文本框 23">
            <a:extLst>
              <a:ext uri="{FF2B5EF4-FFF2-40B4-BE49-F238E27FC236}">
                <a16:creationId xmlns:a16="http://schemas.microsoft.com/office/drawing/2014/main" id="{2891F684-B212-4717-AF63-A71CB69393AB}"/>
              </a:ext>
            </a:extLst>
          </p:cNvPr>
          <p:cNvSpPr txBox="1"/>
          <p:nvPr/>
        </p:nvSpPr>
        <p:spPr>
          <a:xfrm>
            <a:off x="1960838" y="2610350"/>
            <a:ext cx="62285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a</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17" name="组合 24">
            <a:extLst>
              <a:ext uri="{FF2B5EF4-FFF2-40B4-BE49-F238E27FC236}">
                <a16:creationId xmlns:a16="http://schemas.microsoft.com/office/drawing/2014/main" id="{1751411B-16B8-4D68-BC9E-E5E4BC78FE6A}"/>
              </a:ext>
            </a:extLst>
          </p:cNvPr>
          <p:cNvGrpSpPr/>
          <p:nvPr/>
        </p:nvGrpSpPr>
        <p:grpSpPr>
          <a:xfrm>
            <a:off x="2229633" y="3797408"/>
            <a:ext cx="1048166" cy="1119809"/>
            <a:chOff x="5758072" y="954157"/>
            <a:chExt cx="1048166" cy="1119809"/>
          </a:xfrm>
          <a:solidFill>
            <a:srgbClr val="FFC869"/>
          </a:solidFill>
        </p:grpSpPr>
        <p:sp>
          <p:nvSpPr>
            <p:cNvPr id="18" name="菱形 25">
              <a:extLst>
                <a:ext uri="{FF2B5EF4-FFF2-40B4-BE49-F238E27FC236}">
                  <a16:creationId xmlns:a16="http://schemas.microsoft.com/office/drawing/2014/main" id="{86E8DD42-49FA-494C-B072-44C7F4CE3F6D}"/>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9" name="菱形 26">
              <a:extLst>
                <a:ext uri="{FF2B5EF4-FFF2-40B4-BE49-F238E27FC236}">
                  <a16:creationId xmlns:a16="http://schemas.microsoft.com/office/drawing/2014/main" id="{BFFF1C8C-296A-4BB6-A75D-B8C1FEFE9BD7}"/>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0" name="文本框 27">
            <a:extLst>
              <a:ext uri="{FF2B5EF4-FFF2-40B4-BE49-F238E27FC236}">
                <a16:creationId xmlns:a16="http://schemas.microsoft.com/office/drawing/2014/main" id="{69EB269F-F53B-473F-8F9A-785309CB1A0F}"/>
              </a:ext>
            </a:extLst>
          </p:cNvPr>
          <p:cNvSpPr txBox="1"/>
          <p:nvPr/>
        </p:nvSpPr>
        <p:spPr>
          <a:xfrm>
            <a:off x="2448291" y="4095191"/>
            <a:ext cx="62285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b</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1" name="文本框 22">
            <a:extLst>
              <a:ext uri="{FF2B5EF4-FFF2-40B4-BE49-F238E27FC236}">
                <a16:creationId xmlns:a16="http://schemas.microsoft.com/office/drawing/2014/main" id="{FD4E1FCC-DABC-4481-8FEF-77C33323CFA4}"/>
              </a:ext>
            </a:extLst>
          </p:cNvPr>
          <p:cNvSpPr txBox="1">
            <a:spLocks noChangeArrowheads="1"/>
          </p:cNvSpPr>
          <p:nvPr/>
        </p:nvSpPr>
        <p:spPr bwMode="auto">
          <a:xfrm>
            <a:off x="3165631" y="2459345"/>
            <a:ext cx="5361279" cy="52322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Times New Roman" panose="02020603050405020304" pitchFamily="18" charset="0"/>
                <a:cs typeface="Times New Roman" panose="02020603050405020304" pitchFamily="18" charset="0"/>
              </a:rPr>
              <a:t>Xác định mục đích, người đọc</a:t>
            </a:r>
            <a:endParaRPr lang="en-US" sz="2800">
              <a:latin typeface="Times New Roman" panose="02020603050405020304" pitchFamily="18" charset="0"/>
              <a:cs typeface="Times New Roman" panose="02020603050405020304" pitchFamily="18" charset="0"/>
            </a:endParaRPr>
          </a:p>
        </p:txBody>
      </p:sp>
      <p:sp>
        <p:nvSpPr>
          <p:cNvPr id="22" name="文本框 34">
            <a:extLst>
              <a:ext uri="{FF2B5EF4-FFF2-40B4-BE49-F238E27FC236}">
                <a16:creationId xmlns:a16="http://schemas.microsoft.com/office/drawing/2014/main" id="{A8472CB3-2155-41A6-A403-0537E668384A}"/>
              </a:ext>
            </a:extLst>
          </p:cNvPr>
          <p:cNvSpPr txBox="1">
            <a:spLocks noChangeArrowheads="1"/>
          </p:cNvSpPr>
          <p:nvPr/>
        </p:nvSpPr>
        <p:spPr bwMode="auto">
          <a:xfrm>
            <a:off x="3493967" y="4063834"/>
            <a:ext cx="5855367" cy="52322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Times New Roman" panose="02020603050405020304" pitchFamily="18" charset="0"/>
                <a:cs typeface="Times New Roman" panose="02020603050405020304" pitchFamily="18" charset="0"/>
              </a:rPr>
              <a:t>Xác yêu cầu của đề bài</a:t>
            </a:r>
            <a:endParaRPr lang="en-US" sz="2800">
              <a:latin typeface="Times New Roman" panose="02020603050405020304" pitchFamily="18" charset="0"/>
              <a:cs typeface="Times New Roman" panose="02020603050405020304" pitchFamily="18" charset="0"/>
            </a:endParaRPr>
          </a:p>
        </p:txBody>
      </p:sp>
      <p:grpSp>
        <p:nvGrpSpPr>
          <p:cNvPr id="24" name="组合 24">
            <a:extLst>
              <a:ext uri="{FF2B5EF4-FFF2-40B4-BE49-F238E27FC236}">
                <a16:creationId xmlns:a16="http://schemas.microsoft.com/office/drawing/2014/main" id="{606B9F0B-AC9A-1F50-3854-60E94F1102F8}"/>
              </a:ext>
            </a:extLst>
          </p:cNvPr>
          <p:cNvGrpSpPr/>
          <p:nvPr/>
        </p:nvGrpSpPr>
        <p:grpSpPr>
          <a:xfrm>
            <a:off x="2789101" y="5211403"/>
            <a:ext cx="1048166" cy="1119809"/>
            <a:chOff x="5758072" y="954157"/>
            <a:chExt cx="1048166" cy="1119809"/>
          </a:xfrm>
          <a:solidFill>
            <a:srgbClr val="92D050"/>
          </a:solidFill>
        </p:grpSpPr>
        <p:sp>
          <p:nvSpPr>
            <p:cNvPr id="25" name="菱形 25">
              <a:extLst>
                <a:ext uri="{FF2B5EF4-FFF2-40B4-BE49-F238E27FC236}">
                  <a16:creationId xmlns:a16="http://schemas.microsoft.com/office/drawing/2014/main" id="{8F3D1CAC-CBC0-BE39-CE04-E2ACC438B105}"/>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6" name="菱形 26">
              <a:extLst>
                <a:ext uri="{FF2B5EF4-FFF2-40B4-BE49-F238E27FC236}">
                  <a16:creationId xmlns:a16="http://schemas.microsoft.com/office/drawing/2014/main" id="{1D1B4C24-595C-6A9B-2ADB-7107856C1F05}"/>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7" name="文本框 27">
            <a:extLst>
              <a:ext uri="{FF2B5EF4-FFF2-40B4-BE49-F238E27FC236}">
                <a16:creationId xmlns:a16="http://schemas.microsoft.com/office/drawing/2014/main" id="{2E5F227C-39D8-DDE2-6D53-A675E5C81EE0}"/>
              </a:ext>
            </a:extLst>
          </p:cNvPr>
          <p:cNvSpPr txBox="1"/>
          <p:nvPr/>
        </p:nvSpPr>
        <p:spPr>
          <a:xfrm>
            <a:off x="3007759" y="5509186"/>
            <a:ext cx="62285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c</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8" name="文本框 34">
            <a:extLst>
              <a:ext uri="{FF2B5EF4-FFF2-40B4-BE49-F238E27FC236}">
                <a16:creationId xmlns:a16="http://schemas.microsoft.com/office/drawing/2014/main" id="{F2A2BC1E-D707-E10B-6995-AA64EF9E9622}"/>
              </a:ext>
            </a:extLst>
          </p:cNvPr>
          <p:cNvSpPr txBox="1">
            <a:spLocks noChangeArrowheads="1"/>
          </p:cNvSpPr>
          <p:nvPr/>
        </p:nvSpPr>
        <p:spPr bwMode="auto">
          <a:xfrm>
            <a:off x="3984024" y="5391403"/>
            <a:ext cx="5855367" cy="52322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Times New Roman" panose="02020603050405020304" pitchFamily="18" charset="0"/>
                <a:cs typeface="Times New Roman" panose="02020603050405020304" pitchFamily="18" charset="0"/>
              </a:rPr>
              <a:t>Thu thập tư liệu</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02701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0" grpId="0"/>
      <p:bldP spid="21" grpId="0"/>
      <p:bldP spid="22"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mục đích, người đọc</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14" name="任意多边形 116">
            <a:extLst>
              <a:ext uri="{FF2B5EF4-FFF2-40B4-BE49-F238E27FC236}">
                <a16:creationId xmlns:a16="http://schemas.microsoft.com/office/drawing/2014/main" id="{7CB934D5-C536-45E0-88F2-81DB842D6475}"/>
              </a:ext>
            </a:extLst>
          </p:cNvPr>
          <p:cNvSpPr>
            <a:spLocks/>
          </p:cNvSpPr>
          <p:nvPr/>
        </p:nvSpPr>
        <p:spPr bwMode="auto">
          <a:xfrm>
            <a:off x="4974377" y="1421200"/>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01</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5" name="矩形 10">
            <a:extLst>
              <a:ext uri="{FF2B5EF4-FFF2-40B4-BE49-F238E27FC236}">
                <a16:creationId xmlns:a16="http://schemas.microsoft.com/office/drawing/2014/main" id="{FB8BF447-B836-454B-ABF4-80254144DE9E}"/>
              </a:ext>
            </a:extLst>
          </p:cNvPr>
          <p:cNvSpPr/>
          <p:nvPr/>
        </p:nvSpPr>
        <p:spPr>
          <a:xfrm>
            <a:off x="6095206" y="1566117"/>
            <a:ext cx="6095207" cy="1384995"/>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Mục đích viết: viết bài kể lại sự việc có thật liên quan đến nhân vật hoặc sự kiện lịch sử </a:t>
            </a:r>
          </a:p>
        </p:txBody>
      </p:sp>
      <p:sp>
        <p:nvSpPr>
          <p:cNvPr id="16" name="任意多边形 121">
            <a:extLst>
              <a:ext uri="{FF2B5EF4-FFF2-40B4-BE49-F238E27FC236}">
                <a16:creationId xmlns:a16="http://schemas.microsoft.com/office/drawing/2014/main" id="{D0DE41FB-66C5-4D42-8596-0028A8E03891}"/>
              </a:ext>
            </a:extLst>
          </p:cNvPr>
          <p:cNvSpPr>
            <a:spLocks/>
          </p:cNvSpPr>
          <p:nvPr/>
        </p:nvSpPr>
        <p:spPr bwMode="auto">
          <a:xfrm>
            <a:off x="5022837" y="3228455"/>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02</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7" name="矩形 12">
            <a:extLst>
              <a:ext uri="{FF2B5EF4-FFF2-40B4-BE49-F238E27FC236}">
                <a16:creationId xmlns:a16="http://schemas.microsoft.com/office/drawing/2014/main" id="{BDF177C2-E46B-4CDC-9C11-69EBCFD8DB56}"/>
              </a:ext>
            </a:extLst>
          </p:cNvPr>
          <p:cNvSpPr/>
          <p:nvPr/>
        </p:nvSpPr>
        <p:spPr>
          <a:xfrm>
            <a:off x="6251483" y="3444483"/>
            <a:ext cx="5938930"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Người đọc: thầy cô, bạn bè, gia đình</a:t>
            </a:r>
          </a:p>
        </p:txBody>
      </p:sp>
      <p:pic>
        <p:nvPicPr>
          <p:cNvPr id="18" name="图片 15">
            <a:extLst>
              <a:ext uri="{FF2B5EF4-FFF2-40B4-BE49-F238E27FC236}">
                <a16:creationId xmlns:a16="http://schemas.microsoft.com/office/drawing/2014/main" id="{0679C2B1-02DC-40FE-983A-13E694F97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27" y="1776133"/>
            <a:ext cx="3792157" cy="3792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任意多边形 121">
            <a:extLst>
              <a:ext uri="{FF2B5EF4-FFF2-40B4-BE49-F238E27FC236}">
                <a16:creationId xmlns:a16="http://schemas.microsoft.com/office/drawing/2014/main" id="{1733D255-82DB-A363-CD57-52E50A2C7190}"/>
              </a:ext>
            </a:extLst>
          </p:cNvPr>
          <p:cNvSpPr>
            <a:spLocks/>
          </p:cNvSpPr>
          <p:nvPr/>
        </p:nvSpPr>
        <p:spPr bwMode="auto">
          <a:xfrm>
            <a:off x="5082193" y="4899748"/>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03</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B44F9433-C166-2820-98BE-4B4E41F95E30}"/>
              </a:ext>
            </a:extLst>
          </p:cNvPr>
          <p:cNvSpPr/>
          <p:nvPr/>
        </p:nvSpPr>
        <p:spPr>
          <a:xfrm>
            <a:off x="6251483" y="5031861"/>
            <a:ext cx="5938930"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Thể thơ: bốn chữ/ năm chữ</a:t>
            </a:r>
          </a:p>
        </p:txBody>
      </p:sp>
    </p:spTree>
    <p:extLst>
      <p:ext uri="{BB962C8B-B14F-4D97-AF65-F5344CB8AC3E}">
        <p14:creationId xmlns:p14="http://schemas.microsoft.com/office/powerpoint/2010/main" val="35887876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childTnLst>
                          </p:cTn>
                        </p:par>
                        <p:par>
                          <p:cTn id="15" fill="hold">
                            <p:stCondLst>
                              <p:cond delay="750"/>
                            </p:stCondLst>
                            <p:childTnLst>
                              <p:par>
                                <p:cTn id="16" presetID="53" presetClass="entr" presetSubtype="16"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750" fill="hold"/>
                                        <p:tgtEl>
                                          <p:spTgt spid="14"/>
                                        </p:tgtEl>
                                        <p:attrNameLst>
                                          <p:attrName>ppt_w</p:attrName>
                                        </p:attrNameLst>
                                      </p:cBhvr>
                                      <p:tavLst>
                                        <p:tav tm="0">
                                          <p:val>
                                            <p:fltVal val="0"/>
                                          </p:val>
                                        </p:tav>
                                        <p:tav tm="100000">
                                          <p:val>
                                            <p:strVal val="#ppt_w"/>
                                          </p:val>
                                        </p:tav>
                                      </p:tavLst>
                                    </p:anim>
                                    <p:anim calcmode="lin" valueType="num">
                                      <p:cBhvr>
                                        <p:cTn id="19" dur="750" fill="hold"/>
                                        <p:tgtEl>
                                          <p:spTgt spid="14"/>
                                        </p:tgtEl>
                                        <p:attrNameLst>
                                          <p:attrName>ppt_h</p:attrName>
                                        </p:attrNameLst>
                                      </p:cBhvr>
                                      <p:tavLst>
                                        <p:tav tm="0">
                                          <p:val>
                                            <p:fltVal val="0"/>
                                          </p:val>
                                        </p:tav>
                                        <p:tav tm="100000">
                                          <p:val>
                                            <p:strVal val="#ppt_h"/>
                                          </p:val>
                                        </p:tav>
                                      </p:tavLst>
                                    </p:anim>
                                    <p:animEffect transition="in" filter="fade">
                                      <p:cBhvr>
                                        <p:cTn id="20" dur="75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750"/>
                                        <p:tgtEl>
                                          <p:spTgt spid="15"/>
                                        </p:tgtEl>
                                      </p:cBhvr>
                                    </p:animEffect>
                                  </p:childTnLst>
                                </p:cTn>
                              </p:par>
                            </p:childTnLst>
                          </p:cTn>
                        </p:par>
                        <p:par>
                          <p:cTn id="26" fill="hold">
                            <p:stCondLst>
                              <p:cond delay="75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750" fill="hold"/>
                                        <p:tgtEl>
                                          <p:spTgt spid="16"/>
                                        </p:tgtEl>
                                        <p:attrNameLst>
                                          <p:attrName>ppt_w</p:attrName>
                                        </p:attrNameLst>
                                      </p:cBhvr>
                                      <p:tavLst>
                                        <p:tav tm="0">
                                          <p:val>
                                            <p:fltVal val="0"/>
                                          </p:val>
                                        </p:tav>
                                        <p:tav tm="100000">
                                          <p:val>
                                            <p:strVal val="#ppt_w"/>
                                          </p:val>
                                        </p:tav>
                                      </p:tavLst>
                                    </p:anim>
                                    <p:anim calcmode="lin" valueType="num">
                                      <p:cBhvr>
                                        <p:cTn id="30" dur="750" fill="hold"/>
                                        <p:tgtEl>
                                          <p:spTgt spid="16"/>
                                        </p:tgtEl>
                                        <p:attrNameLst>
                                          <p:attrName>ppt_h</p:attrName>
                                        </p:attrNameLst>
                                      </p:cBhvr>
                                      <p:tavLst>
                                        <p:tav tm="0">
                                          <p:val>
                                            <p:fltVal val="0"/>
                                          </p:val>
                                        </p:tav>
                                        <p:tav tm="100000">
                                          <p:val>
                                            <p:strVal val="#ppt_h"/>
                                          </p:val>
                                        </p:tav>
                                      </p:tavLst>
                                    </p:anim>
                                    <p:animEffect transition="in" filter="fade">
                                      <p:cBhvr>
                                        <p:cTn id="31" dur="75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750"/>
                                        <p:tgtEl>
                                          <p:spTgt spid="17"/>
                                        </p:tgtEl>
                                      </p:cBhvr>
                                    </p:animEffect>
                                  </p:childTnLst>
                                </p:cTn>
                              </p:par>
                            </p:childTnLst>
                          </p:cTn>
                        </p:par>
                        <p:par>
                          <p:cTn id="37" fill="hold">
                            <p:stCondLst>
                              <p:cond delay="750"/>
                            </p:stCondLst>
                            <p:childTnLst>
                              <p:par>
                                <p:cTn id="38" presetID="53"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750" fill="hold"/>
                                        <p:tgtEl>
                                          <p:spTgt spid="10"/>
                                        </p:tgtEl>
                                        <p:attrNameLst>
                                          <p:attrName>ppt_w</p:attrName>
                                        </p:attrNameLst>
                                      </p:cBhvr>
                                      <p:tavLst>
                                        <p:tav tm="0">
                                          <p:val>
                                            <p:fltVal val="0"/>
                                          </p:val>
                                        </p:tav>
                                        <p:tav tm="100000">
                                          <p:val>
                                            <p:strVal val="#ppt_w"/>
                                          </p:val>
                                        </p:tav>
                                      </p:tavLst>
                                    </p:anim>
                                    <p:anim calcmode="lin" valueType="num">
                                      <p:cBhvr>
                                        <p:cTn id="41" dur="750" fill="hold"/>
                                        <p:tgtEl>
                                          <p:spTgt spid="10"/>
                                        </p:tgtEl>
                                        <p:attrNameLst>
                                          <p:attrName>ppt_h</p:attrName>
                                        </p:attrNameLst>
                                      </p:cBhvr>
                                      <p:tavLst>
                                        <p:tav tm="0">
                                          <p:val>
                                            <p:fltVal val="0"/>
                                          </p:val>
                                        </p:tav>
                                        <p:tav tm="100000">
                                          <p:val>
                                            <p:strVal val="#ppt_h"/>
                                          </p:val>
                                        </p:tav>
                                      </p:tavLst>
                                    </p:anim>
                                    <p:animEffect transition="in" filter="fade">
                                      <p:cBhvr>
                                        <p:cTn id="42" dur="75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0"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Xác định yêu cầu của đề bài</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19" name="Google Shape;2534;p40">
            <a:extLst>
              <a:ext uri="{FF2B5EF4-FFF2-40B4-BE49-F238E27FC236}">
                <a16:creationId xmlns:a16="http://schemas.microsoft.com/office/drawing/2014/main" id="{32DA4CE2-43AD-FD4A-C6C7-8DB0BF286F2A}"/>
              </a:ext>
            </a:extLst>
          </p:cNvPr>
          <p:cNvSpPr txBox="1"/>
          <p:nvPr/>
        </p:nvSpPr>
        <p:spPr>
          <a:xfrm>
            <a:off x="241406" y="2091470"/>
            <a:ext cx="4685590" cy="410055"/>
          </a:xfrm>
          <a:prstGeom prst="rect">
            <a:avLst/>
          </a:prstGeom>
          <a:noFill/>
          <a:ln>
            <a:noFill/>
          </a:ln>
        </p:spPr>
        <p:txBody>
          <a:bodyPr spcFirstLastPara="1" wrap="square" lIns="91425" tIns="91425" rIns="91425" bIns="91425" anchor="ctr" anchorCtr="0">
            <a:no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Viết bài văn về một sự việc có liên quan đến một nhân vật lịch sử chống ngoại xâm hoặc mở mang bờ cõi đất nước, được người dân tôn vinh, thờ phụng</a:t>
            </a:r>
            <a:endParaRPr lang="en-US" sz="2000">
              <a:effectLst/>
              <a:latin typeface=".VnTime"/>
              <a:ea typeface="Times New Roman" panose="02020603050405020304" pitchFamily="18" charset="0"/>
              <a:cs typeface="Times New Roman" panose="02020603050405020304" pitchFamily="18" charset="0"/>
            </a:endParaRPr>
          </a:p>
        </p:txBody>
      </p:sp>
      <p:sp>
        <p:nvSpPr>
          <p:cNvPr id="20" name="Google Shape;2536;p40">
            <a:extLst>
              <a:ext uri="{FF2B5EF4-FFF2-40B4-BE49-F238E27FC236}">
                <a16:creationId xmlns:a16="http://schemas.microsoft.com/office/drawing/2014/main" id="{82A44CE9-29E7-F271-9EFA-4CBB61B31337}"/>
              </a:ext>
            </a:extLst>
          </p:cNvPr>
          <p:cNvSpPr txBox="1"/>
          <p:nvPr/>
        </p:nvSpPr>
        <p:spPr>
          <a:xfrm>
            <a:off x="507686" y="3525337"/>
            <a:ext cx="4428509" cy="471832"/>
          </a:xfrm>
          <a:prstGeom prst="rect">
            <a:avLst/>
          </a:prstGeom>
          <a:noFill/>
          <a:ln>
            <a:noFill/>
          </a:ln>
        </p:spPr>
        <p:txBody>
          <a:bodyPr spcFirstLastPara="1" wrap="square" lIns="91425" tIns="91425" rIns="91425" bIns="91425" anchor="ctr" anchorCtr="0">
            <a:no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Một sự việc có thật liên quan đến nhân vật anh hùng trong kháng chiến chống Pháp và chống Mĩ cứu nước</a:t>
            </a:r>
            <a:endParaRPr lang="en-US" sz="2000">
              <a:effectLst/>
              <a:latin typeface=".VnTime"/>
              <a:ea typeface="Times New Roman" panose="02020603050405020304" pitchFamily="18" charset="0"/>
              <a:cs typeface="Times New Roman" panose="02020603050405020304" pitchFamily="18" charset="0"/>
            </a:endParaRPr>
          </a:p>
        </p:txBody>
      </p:sp>
      <p:sp>
        <p:nvSpPr>
          <p:cNvPr id="21" name="Google Shape;2538;p40">
            <a:extLst>
              <a:ext uri="{FF2B5EF4-FFF2-40B4-BE49-F238E27FC236}">
                <a16:creationId xmlns:a16="http://schemas.microsoft.com/office/drawing/2014/main" id="{442CBC30-F965-66BD-2E2D-B80C1886E806}"/>
              </a:ext>
            </a:extLst>
          </p:cNvPr>
          <p:cNvSpPr txBox="1"/>
          <p:nvPr/>
        </p:nvSpPr>
        <p:spPr>
          <a:xfrm>
            <a:off x="241406" y="4755222"/>
            <a:ext cx="4428508" cy="986066"/>
          </a:xfrm>
          <a:prstGeom prst="rect">
            <a:avLst/>
          </a:prstGeom>
          <a:noFill/>
          <a:ln>
            <a:noFill/>
          </a:ln>
        </p:spPr>
        <p:txBody>
          <a:bodyPr spcFirstLastPara="1" wrap="square" lIns="91425" tIns="91425" rIns="91425" bIns="91425" anchor="ctr" anchorCtr="0">
            <a:no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Một sự việc có thật liên quan đến các sự kiện, nhân vật có công đổi mới hoặc có thành tích trong lao động, sản xuất</a:t>
            </a:r>
            <a:endParaRPr lang="en-US" sz="2000">
              <a:effectLst/>
              <a:latin typeface=".VnTime"/>
              <a:ea typeface="Times New Roman" panose="02020603050405020304" pitchFamily="18" charset="0"/>
              <a:cs typeface="Times New Roman" panose="02020603050405020304" pitchFamily="18" charset="0"/>
            </a:endParaRPr>
          </a:p>
        </p:txBody>
      </p:sp>
      <p:sp>
        <p:nvSpPr>
          <p:cNvPr id="22" name="Google Shape;2540;p40">
            <a:extLst>
              <a:ext uri="{FF2B5EF4-FFF2-40B4-BE49-F238E27FC236}">
                <a16:creationId xmlns:a16="http://schemas.microsoft.com/office/drawing/2014/main" id="{FAE8E7DD-7579-D398-C050-2FFA663F5567}"/>
              </a:ext>
            </a:extLst>
          </p:cNvPr>
          <p:cNvSpPr/>
          <p:nvPr/>
        </p:nvSpPr>
        <p:spPr>
          <a:xfrm>
            <a:off x="7214438" y="3246169"/>
            <a:ext cx="841200" cy="841200"/>
          </a:xfrm>
          <a:prstGeom prst="rect">
            <a:avLst/>
          </a:prstGeom>
          <a:solidFill>
            <a:srgbClr val="F287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541;p40">
            <a:extLst>
              <a:ext uri="{FF2B5EF4-FFF2-40B4-BE49-F238E27FC236}">
                <a16:creationId xmlns:a16="http://schemas.microsoft.com/office/drawing/2014/main" id="{4EB4FA15-3F7A-BCA1-C42C-181995CC4BFE}"/>
              </a:ext>
            </a:extLst>
          </p:cNvPr>
          <p:cNvSpPr/>
          <p:nvPr/>
        </p:nvSpPr>
        <p:spPr>
          <a:xfrm>
            <a:off x="5200688" y="1708428"/>
            <a:ext cx="841200" cy="841200"/>
          </a:xfrm>
          <a:prstGeom prst="rect">
            <a:avLst/>
          </a:prstGeom>
          <a:solidFill>
            <a:srgbClr val="F28749"/>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500" b="1" i="0" u="none" strike="noStrike" kern="0" cap="none" spc="0" normalizeH="0" baseline="0" noProof="0">
                <a:ln>
                  <a:noFill/>
                </a:ln>
                <a:solidFill>
                  <a:srgbClr val="2C3045"/>
                </a:solidFill>
                <a:effectLst/>
                <a:uLnTx/>
                <a:uFillTx/>
                <a:latin typeface="Didact Gothic"/>
                <a:ea typeface="Didact Gothic"/>
                <a:cs typeface="Didact Gothic"/>
                <a:sym typeface="Didact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542;p40">
            <a:extLst>
              <a:ext uri="{FF2B5EF4-FFF2-40B4-BE49-F238E27FC236}">
                <a16:creationId xmlns:a16="http://schemas.microsoft.com/office/drawing/2014/main" id="{7C11E5A3-FA65-67A3-DD0A-DA85690FED0A}"/>
              </a:ext>
            </a:extLst>
          </p:cNvPr>
          <p:cNvSpPr/>
          <p:nvPr/>
        </p:nvSpPr>
        <p:spPr>
          <a:xfrm>
            <a:off x="5200688" y="3246169"/>
            <a:ext cx="841200" cy="841200"/>
          </a:xfrm>
          <a:prstGeom prst="rect">
            <a:avLst/>
          </a:prstGeom>
          <a:solidFill>
            <a:srgbClr val="F28749"/>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500" b="1" i="0" u="none" strike="noStrike" kern="0" cap="none" spc="0" normalizeH="0" baseline="0" noProof="0">
                <a:ln>
                  <a:noFill/>
                </a:ln>
                <a:solidFill>
                  <a:srgbClr val="2C3045"/>
                </a:solidFill>
                <a:effectLst/>
                <a:uLnTx/>
                <a:uFillTx/>
                <a:latin typeface="Didact Gothic"/>
                <a:ea typeface="Didact Gothic"/>
                <a:cs typeface="Didact Gothic"/>
                <a:sym typeface="Didact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43;p40">
            <a:extLst>
              <a:ext uri="{FF2B5EF4-FFF2-40B4-BE49-F238E27FC236}">
                <a16:creationId xmlns:a16="http://schemas.microsoft.com/office/drawing/2014/main" id="{2E018AB6-D8E4-D3DE-FFAF-96D1163F960D}"/>
              </a:ext>
            </a:extLst>
          </p:cNvPr>
          <p:cNvSpPr/>
          <p:nvPr/>
        </p:nvSpPr>
        <p:spPr>
          <a:xfrm>
            <a:off x="5200688" y="5022494"/>
            <a:ext cx="841200" cy="841200"/>
          </a:xfrm>
          <a:prstGeom prst="rect">
            <a:avLst/>
          </a:prstGeom>
          <a:solidFill>
            <a:srgbClr val="F28749"/>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500" b="1" i="0" u="none" strike="noStrike" kern="0" cap="none" spc="0" normalizeH="0" baseline="0" noProof="0">
                <a:ln>
                  <a:noFill/>
                </a:ln>
                <a:solidFill>
                  <a:srgbClr val="2C3045"/>
                </a:solidFill>
                <a:effectLst/>
                <a:uLnTx/>
                <a:uFillTx/>
                <a:latin typeface="Didact Gothic"/>
                <a:ea typeface="Didact Gothic"/>
                <a:cs typeface="Didact Gothic"/>
                <a:sym typeface="Didact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6" name="Google Shape;2544;p40">
            <a:extLst>
              <a:ext uri="{FF2B5EF4-FFF2-40B4-BE49-F238E27FC236}">
                <a16:creationId xmlns:a16="http://schemas.microsoft.com/office/drawing/2014/main" id="{A17D4856-BC30-D543-7300-F30D1CADE8CB}"/>
              </a:ext>
            </a:extLst>
          </p:cNvPr>
          <p:cNvCxnSpPr>
            <a:stCxn id="23" idx="3"/>
            <a:endCxn id="22" idx="1"/>
          </p:cNvCxnSpPr>
          <p:nvPr/>
        </p:nvCxnSpPr>
        <p:spPr>
          <a:xfrm>
            <a:off x="6041888" y="2129028"/>
            <a:ext cx="1172550" cy="1537741"/>
          </a:xfrm>
          <a:prstGeom prst="bentConnector3">
            <a:avLst>
              <a:gd name="adj1" fmla="val 50000"/>
            </a:avLst>
          </a:prstGeom>
          <a:noFill/>
          <a:ln w="19050" cap="flat" cmpd="sng">
            <a:solidFill>
              <a:srgbClr val="F28749"/>
            </a:solidFill>
            <a:prstDash val="solid"/>
            <a:round/>
            <a:headEnd type="none" w="med" len="med"/>
            <a:tailEnd type="none" w="med" len="med"/>
          </a:ln>
        </p:spPr>
      </p:cxnSp>
      <p:cxnSp>
        <p:nvCxnSpPr>
          <p:cNvPr id="27" name="Google Shape;2545;p40">
            <a:extLst>
              <a:ext uri="{FF2B5EF4-FFF2-40B4-BE49-F238E27FC236}">
                <a16:creationId xmlns:a16="http://schemas.microsoft.com/office/drawing/2014/main" id="{C41CD5F5-80BB-B77A-D126-6EDEC59428B7}"/>
              </a:ext>
            </a:extLst>
          </p:cNvPr>
          <p:cNvCxnSpPr>
            <a:stCxn id="24" idx="3"/>
            <a:endCxn id="22" idx="1"/>
          </p:cNvCxnSpPr>
          <p:nvPr/>
        </p:nvCxnSpPr>
        <p:spPr>
          <a:xfrm>
            <a:off x="6041888" y="3666769"/>
            <a:ext cx="1172700" cy="600"/>
          </a:xfrm>
          <a:prstGeom prst="bentConnector3">
            <a:avLst>
              <a:gd name="adj1" fmla="val 49994"/>
            </a:avLst>
          </a:prstGeom>
          <a:noFill/>
          <a:ln w="19050" cap="flat" cmpd="sng">
            <a:solidFill>
              <a:srgbClr val="F28749"/>
            </a:solidFill>
            <a:prstDash val="solid"/>
            <a:round/>
            <a:headEnd type="none" w="med" len="med"/>
            <a:tailEnd type="none" w="med" len="med"/>
          </a:ln>
        </p:spPr>
      </p:cxnSp>
      <p:cxnSp>
        <p:nvCxnSpPr>
          <p:cNvPr id="28" name="Google Shape;2546;p40">
            <a:extLst>
              <a:ext uri="{FF2B5EF4-FFF2-40B4-BE49-F238E27FC236}">
                <a16:creationId xmlns:a16="http://schemas.microsoft.com/office/drawing/2014/main" id="{882EA0E0-CC24-4AE5-7CFB-E88D338FC791}"/>
              </a:ext>
            </a:extLst>
          </p:cNvPr>
          <p:cNvCxnSpPr>
            <a:stCxn id="25" idx="3"/>
            <a:endCxn id="22" idx="1"/>
          </p:cNvCxnSpPr>
          <p:nvPr/>
        </p:nvCxnSpPr>
        <p:spPr>
          <a:xfrm flipV="1">
            <a:off x="6041888" y="3666769"/>
            <a:ext cx="1172550" cy="1776325"/>
          </a:xfrm>
          <a:prstGeom prst="bentConnector3">
            <a:avLst>
              <a:gd name="adj1" fmla="val 50000"/>
            </a:avLst>
          </a:prstGeom>
          <a:noFill/>
          <a:ln w="19050" cap="flat" cmpd="sng">
            <a:solidFill>
              <a:srgbClr val="F28749"/>
            </a:solidFill>
            <a:prstDash val="solid"/>
            <a:round/>
            <a:headEnd type="none" w="med" len="med"/>
            <a:tailEnd type="none" w="med" len="med"/>
          </a:ln>
        </p:spPr>
      </p:cxnSp>
      <p:grpSp>
        <p:nvGrpSpPr>
          <p:cNvPr id="29" name="Google Shape;2547;p40">
            <a:extLst>
              <a:ext uri="{FF2B5EF4-FFF2-40B4-BE49-F238E27FC236}">
                <a16:creationId xmlns:a16="http://schemas.microsoft.com/office/drawing/2014/main" id="{0AA8E8C0-EC3B-AEDA-4259-855A3ACC5F68}"/>
              </a:ext>
            </a:extLst>
          </p:cNvPr>
          <p:cNvGrpSpPr/>
          <p:nvPr/>
        </p:nvGrpSpPr>
        <p:grpSpPr>
          <a:xfrm>
            <a:off x="7376292" y="3346738"/>
            <a:ext cx="517517" cy="640086"/>
            <a:chOff x="6238300" y="1263100"/>
            <a:chExt cx="352100" cy="447050"/>
          </a:xfrm>
        </p:grpSpPr>
        <p:sp>
          <p:nvSpPr>
            <p:cNvPr id="30" name="Google Shape;2548;p40">
              <a:extLst>
                <a:ext uri="{FF2B5EF4-FFF2-40B4-BE49-F238E27FC236}">
                  <a16:creationId xmlns:a16="http://schemas.microsoft.com/office/drawing/2014/main" id="{66C5E961-8151-370A-46A2-25E17E838D5B}"/>
                </a:ext>
              </a:extLst>
            </p:cNvPr>
            <p:cNvSpPr/>
            <p:nvPr/>
          </p:nvSpPr>
          <p:spPr>
            <a:xfrm>
              <a:off x="6301625" y="1270050"/>
              <a:ext cx="281175" cy="428700"/>
            </a:xfrm>
            <a:custGeom>
              <a:avLst/>
              <a:gdLst/>
              <a:ahLst/>
              <a:cxnLst/>
              <a:rect l="l" t="t" r="r" b="b"/>
              <a:pathLst>
                <a:path w="11247" h="17148" extrusionOk="0">
                  <a:moveTo>
                    <a:pt x="507" y="1"/>
                  </a:moveTo>
                  <a:lnTo>
                    <a:pt x="51" y="406"/>
                  </a:lnTo>
                  <a:lnTo>
                    <a:pt x="1" y="17046"/>
                  </a:lnTo>
                  <a:lnTo>
                    <a:pt x="10512" y="17148"/>
                  </a:lnTo>
                  <a:lnTo>
                    <a:pt x="10638" y="17122"/>
                  </a:lnTo>
                  <a:lnTo>
                    <a:pt x="10790" y="17097"/>
                  </a:lnTo>
                  <a:lnTo>
                    <a:pt x="10917" y="17072"/>
                  </a:lnTo>
                  <a:lnTo>
                    <a:pt x="11018" y="16996"/>
                  </a:lnTo>
                  <a:lnTo>
                    <a:pt x="11119" y="16920"/>
                  </a:lnTo>
                  <a:lnTo>
                    <a:pt x="11195" y="16818"/>
                  </a:lnTo>
                  <a:lnTo>
                    <a:pt x="11246" y="16692"/>
                  </a:lnTo>
                  <a:lnTo>
                    <a:pt x="11246" y="16565"/>
                  </a:lnTo>
                  <a:lnTo>
                    <a:pt x="11246" y="12006"/>
                  </a:lnTo>
                  <a:lnTo>
                    <a:pt x="10056" y="9600"/>
                  </a:lnTo>
                  <a:lnTo>
                    <a:pt x="11246" y="6561"/>
                  </a:lnTo>
                  <a:lnTo>
                    <a:pt x="11246" y="684"/>
                  </a:lnTo>
                  <a:lnTo>
                    <a:pt x="11246" y="558"/>
                  </a:lnTo>
                  <a:lnTo>
                    <a:pt x="11195" y="431"/>
                  </a:lnTo>
                  <a:lnTo>
                    <a:pt x="11145" y="305"/>
                  </a:lnTo>
                  <a:lnTo>
                    <a:pt x="11044" y="203"/>
                  </a:lnTo>
                  <a:lnTo>
                    <a:pt x="10942" y="102"/>
                  </a:lnTo>
                  <a:lnTo>
                    <a:pt x="10841" y="51"/>
                  </a:lnTo>
                  <a:lnTo>
                    <a:pt x="1068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549;p40">
              <a:extLst>
                <a:ext uri="{FF2B5EF4-FFF2-40B4-BE49-F238E27FC236}">
                  <a16:creationId xmlns:a16="http://schemas.microsoft.com/office/drawing/2014/main" id="{72831F77-0029-9E71-B575-A43760A80B7C}"/>
                </a:ext>
              </a:extLst>
            </p:cNvPr>
            <p:cNvSpPr/>
            <p:nvPr/>
          </p:nvSpPr>
          <p:spPr>
            <a:xfrm>
              <a:off x="6266175" y="1270050"/>
              <a:ext cx="316625" cy="431875"/>
            </a:xfrm>
            <a:custGeom>
              <a:avLst/>
              <a:gdLst/>
              <a:ahLst/>
              <a:cxnLst/>
              <a:rect l="l" t="t" r="r" b="b"/>
              <a:pathLst>
                <a:path w="12665" h="17275" extrusionOk="0">
                  <a:moveTo>
                    <a:pt x="1241" y="1"/>
                  </a:moveTo>
                  <a:lnTo>
                    <a:pt x="0" y="8080"/>
                  </a:lnTo>
                  <a:lnTo>
                    <a:pt x="1241" y="17274"/>
                  </a:lnTo>
                  <a:lnTo>
                    <a:pt x="11980" y="17274"/>
                  </a:lnTo>
                  <a:lnTo>
                    <a:pt x="12107" y="17249"/>
                  </a:lnTo>
                  <a:lnTo>
                    <a:pt x="12259" y="17198"/>
                  </a:lnTo>
                  <a:lnTo>
                    <a:pt x="12360" y="17148"/>
                  </a:lnTo>
                  <a:lnTo>
                    <a:pt x="12462" y="17072"/>
                  </a:lnTo>
                  <a:lnTo>
                    <a:pt x="12563" y="16945"/>
                  </a:lnTo>
                  <a:lnTo>
                    <a:pt x="12613" y="16844"/>
                  </a:lnTo>
                  <a:lnTo>
                    <a:pt x="12664" y="16717"/>
                  </a:lnTo>
                  <a:lnTo>
                    <a:pt x="12664" y="16565"/>
                  </a:lnTo>
                  <a:lnTo>
                    <a:pt x="2254" y="16565"/>
                  </a:lnTo>
                  <a:lnTo>
                    <a:pt x="2128" y="16540"/>
                  </a:lnTo>
                  <a:lnTo>
                    <a:pt x="2026" y="16464"/>
                  </a:lnTo>
                  <a:lnTo>
                    <a:pt x="1950" y="16362"/>
                  </a:lnTo>
                  <a:lnTo>
                    <a:pt x="1925" y="16261"/>
                  </a:lnTo>
                  <a:lnTo>
                    <a:pt x="192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50;p40">
              <a:extLst>
                <a:ext uri="{FF2B5EF4-FFF2-40B4-BE49-F238E27FC236}">
                  <a16:creationId xmlns:a16="http://schemas.microsoft.com/office/drawing/2014/main" id="{33B9DFFE-E149-7520-EA7C-217349477383}"/>
                </a:ext>
              </a:extLst>
            </p:cNvPr>
            <p:cNvSpPr/>
            <p:nvPr/>
          </p:nvSpPr>
          <p:spPr>
            <a:xfrm>
              <a:off x="6297200" y="1434050"/>
              <a:ext cx="286850" cy="69675"/>
            </a:xfrm>
            <a:custGeom>
              <a:avLst/>
              <a:gdLst/>
              <a:ahLst/>
              <a:cxnLst/>
              <a:rect l="l" t="t" r="r" b="b"/>
              <a:pathLst>
                <a:path w="11474" h="2787" extrusionOk="0">
                  <a:moveTo>
                    <a:pt x="0" y="1"/>
                  </a:moveTo>
                  <a:lnTo>
                    <a:pt x="0" y="2077"/>
                  </a:lnTo>
                  <a:lnTo>
                    <a:pt x="5800" y="2787"/>
                  </a:lnTo>
                  <a:lnTo>
                    <a:pt x="11474" y="2077"/>
                  </a:lnTo>
                  <a:lnTo>
                    <a:pt x="1147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551;p40">
              <a:extLst>
                <a:ext uri="{FF2B5EF4-FFF2-40B4-BE49-F238E27FC236}">
                  <a16:creationId xmlns:a16="http://schemas.microsoft.com/office/drawing/2014/main" id="{40413E97-0AF1-8321-297B-DED34DBB03C5}"/>
                </a:ext>
              </a:extLst>
            </p:cNvPr>
            <p:cNvSpPr/>
            <p:nvPr/>
          </p:nvSpPr>
          <p:spPr>
            <a:xfrm>
              <a:off x="6297200" y="1485975"/>
              <a:ext cx="286850" cy="84250"/>
            </a:xfrm>
            <a:custGeom>
              <a:avLst/>
              <a:gdLst/>
              <a:ahLst/>
              <a:cxnLst/>
              <a:rect l="l" t="t" r="r" b="b"/>
              <a:pathLst>
                <a:path w="11474" h="3370" extrusionOk="0">
                  <a:moveTo>
                    <a:pt x="0" y="0"/>
                  </a:moveTo>
                  <a:lnTo>
                    <a:pt x="0" y="3369"/>
                  </a:lnTo>
                  <a:lnTo>
                    <a:pt x="11474" y="3369"/>
                  </a:lnTo>
                  <a:lnTo>
                    <a:pt x="11474" y="0"/>
                  </a:lnTo>
                  <a:close/>
                </a:path>
              </a:pathLst>
            </a:custGeom>
            <a:solidFill>
              <a:srgbClr val="F5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552;p40">
              <a:extLst>
                <a:ext uri="{FF2B5EF4-FFF2-40B4-BE49-F238E27FC236}">
                  <a16:creationId xmlns:a16="http://schemas.microsoft.com/office/drawing/2014/main" id="{29857A99-B77C-CDF1-7262-8A78ED1816B2}"/>
                </a:ext>
              </a:extLst>
            </p:cNvPr>
            <p:cNvSpPr/>
            <p:nvPr/>
          </p:nvSpPr>
          <p:spPr>
            <a:xfrm>
              <a:off x="6289600" y="1434050"/>
              <a:ext cx="24725" cy="51950"/>
            </a:xfrm>
            <a:custGeom>
              <a:avLst/>
              <a:gdLst/>
              <a:ahLst/>
              <a:cxnLst/>
              <a:rect l="l" t="t" r="r" b="b"/>
              <a:pathLst>
                <a:path w="989" h="2078" extrusionOk="0">
                  <a:moveTo>
                    <a:pt x="304" y="1"/>
                  </a:moveTo>
                  <a:lnTo>
                    <a:pt x="0" y="963"/>
                  </a:lnTo>
                  <a:lnTo>
                    <a:pt x="304" y="2077"/>
                  </a:lnTo>
                  <a:lnTo>
                    <a:pt x="988" y="2077"/>
                  </a:ln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553;p40">
              <a:extLst>
                <a:ext uri="{FF2B5EF4-FFF2-40B4-BE49-F238E27FC236}">
                  <a16:creationId xmlns:a16="http://schemas.microsoft.com/office/drawing/2014/main" id="{7BE1FFE6-D4A3-F9A9-90D7-9AE6932C6A9C}"/>
                </a:ext>
              </a:extLst>
            </p:cNvPr>
            <p:cNvSpPr/>
            <p:nvPr/>
          </p:nvSpPr>
          <p:spPr>
            <a:xfrm>
              <a:off x="6286425" y="1485975"/>
              <a:ext cx="27900" cy="84250"/>
            </a:xfrm>
            <a:custGeom>
              <a:avLst/>
              <a:gdLst/>
              <a:ahLst/>
              <a:cxnLst/>
              <a:rect l="l" t="t" r="r" b="b"/>
              <a:pathLst>
                <a:path w="1116" h="3370" extrusionOk="0">
                  <a:moveTo>
                    <a:pt x="431" y="0"/>
                  </a:moveTo>
                  <a:lnTo>
                    <a:pt x="1" y="1495"/>
                  </a:lnTo>
                  <a:lnTo>
                    <a:pt x="431" y="3369"/>
                  </a:lnTo>
                  <a:lnTo>
                    <a:pt x="1115" y="3369"/>
                  </a:lnTo>
                  <a:lnTo>
                    <a:pt x="1115" y="0"/>
                  </a:lnTo>
                  <a:close/>
                </a:path>
              </a:pathLst>
            </a:custGeom>
            <a:solidFill>
              <a:srgbClr val="F5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554;p40">
              <a:extLst>
                <a:ext uri="{FF2B5EF4-FFF2-40B4-BE49-F238E27FC236}">
                  <a16:creationId xmlns:a16="http://schemas.microsoft.com/office/drawing/2014/main" id="{5AEBB891-A382-65F5-44F6-B969D23352C1}"/>
                </a:ext>
              </a:extLst>
            </p:cNvPr>
            <p:cNvSpPr/>
            <p:nvPr/>
          </p:nvSpPr>
          <p:spPr>
            <a:xfrm>
              <a:off x="6409275" y="1308050"/>
              <a:ext cx="62075" cy="88025"/>
            </a:xfrm>
            <a:custGeom>
              <a:avLst/>
              <a:gdLst/>
              <a:ahLst/>
              <a:cxnLst/>
              <a:rect l="l" t="t" r="r" b="b"/>
              <a:pathLst>
                <a:path w="2483" h="3521" extrusionOk="0">
                  <a:moveTo>
                    <a:pt x="355" y="0"/>
                  </a:moveTo>
                  <a:lnTo>
                    <a:pt x="0" y="1647"/>
                  </a:lnTo>
                  <a:lnTo>
                    <a:pt x="355" y="3521"/>
                  </a:lnTo>
                  <a:lnTo>
                    <a:pt x="1241" y="3242"/>
                  </a:lnTo>
                  <a:lnTo>
                    <a:pt x="2178" y="3521"/>
                  </a:lnTo>
                  <a:lnTo>
                    <a:pt x="2482" y="1748"/>
                  </a:lnTo>
                  <a:lnTo>
                    <a:pt x="217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555;p40">
              <a:extLst>
                <a:ext uri="{FF2B5EF4-FFF2-40B4-BE49-F238E27FC236}">
                  <a16:creationId xmlns:a16="http://schemas.microsoft.com/office/drawing/2014/main" id="{80DC91F6-134F-90E7-4B6D-53F177B6C6DF}"/>
                </a:ext>
              </a:extLst>
            </p:cNvPr>
            <p:cNvSpPr/>
            <p:nvPr/>
          </p:nvSpPr>
          <p:spPr>
            <a:xfrm>
              <a:off x="6406725" y="1379600"/>
              <a:ext cx="61450" cy="16475"/>
            </a:xfrm>
            <a:custGeom>
              <a:avLst/>
              <a:gdLst/>
              <a:ahLst/>
              <a:cxnLst/>
              <a:rect l="l" t="t" r="r" b="b"/>
              <a:pathLst>
                <a:path w="2458" h="659" extrusionOk="0">
                  <a:moveTo>
                    <a:pt x="457" y="0"/>
                  </a:moveTo>
                  <a:lnTo>
                    <a:pt x="1" y="330"/>
                  </a:lnTo>
                  <a:lnTo>
                    <a:pt x="457" y="659"/>
                  </a:lnTo>
                  <a:lnTo>
                    <a:pt x="2280" y="659"/>
                  </a:lnTo>
                  <a:lnTo>
                    <a:pt x="2458" y="228"/>
                  </a:lnTo>
                  <a:lnTo>
                    <a:pt x="22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556;p40">
              <a:extLst>
                <a:ext uri="{FF2B5EF4-FFF2-40B4-BE49-F238E27FC236}">
                  <a16:creationId xmlns:a16="http://schemas.microsoft.com/office/drawing/2014/main" id="{29802E98-3408-617F-C68C-B91A98454252}"/>
                </a:ext>
              </a:extLst>
            </p:cNvPr>
            <p:cNvSpPr/>
            <p:nvPr/>
          </p:nvSpPr>
          <p:spPr>
            <a:xfrm>
              <a:off x="6376350" y="1308050"/>
              <a:ext cx="41800" cy="86125"/>
            </a:xfrm>
            <a:custGeom>
              <a:avLst/>
              <a:gdLst/>
              <a:ahLst/>
              <a:cxnLst/>
              <a:rect l="l" t="t" r="r" b="b"/>
              <a:pathLst>
                <a:path w="1672" h="3445" extrusionOk="0">
                  <a:moveTo>
                    <a:pt x="481" y="0"/>
                  </a:moveTo>
                  <a:lnTo>
                    <a:pt x="380" y="178"/>
                  </a:lnTo>
                  <a:lnTo>
                    <a:pt x="228" y="203"/>
                  </a:lnTo>
                  <a:lnTo>
                    <a:pt x="127" y="279"/>
                  </a:lnTo>
                  <a:lnTo>
                    <a:pt x="51" y="380"/>
                  </a:lnTo>
                  <a:lnTo>
                    <a:pt x="26" y="532"/>
                  </a:lnTo>
                  <a:lnTo>
                    <a:pt x="0" y="3090"/>
                  </a:lnTo>
                  <a:lnTo>
                    <a:pt x="26" y="3217"/>
                  </a:lnTo>
                  <a:lnTo>
                    <a:pt x="102" y="3344"/>
                  </a:lnTo>
                  <a:lnTo>
                    <a:pt x="203" y="3420"/>
                  </a:lnTo>
                  <a:lnTo>
                    <a:pt x="355" y="3445"/>
                  </a:lnTo>
                  <a:lnTo>
                    <a:pt x="1444" y="3369"/>
                  </a:lnTo>
                  <a:lnTo>
                    <a:pt x="1672" y="2862"/>
                  </a:lnTo>
                  <a:lnTo>
                    <a:pt x="1672"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557;p40">
              <a:extLst>
                <a:ext uri="{FF2B5EF4-FFF2-40B4-BE49-F238E27FC236}">
                  <a16:creationId xmlns:a16="http://schemas.microsoft.com/office/drawing/2014/main" id="{02B96042-6757-D7E9-8C73-4F30CD16BD1D}"/>
                </a:ext>
              </a:extLst>
            </p:cNvPr>
            <p:cNvSpPr/>
            <p:nvPr/>
          </p:nvSpPr>
          <p:spPr>
            <a:xfrm>
              <a:off x="6463725" y="1308050"/>
              <a:ext cx="46250" cy="84225"/>
            </a:xfrm>
            <a:custGeom>
              <a:avLst/>
              <a:gdLst/>
              <a:ahLst/>
              <a:cxnLst/>
              <a:rect l="l" t="t" r="r" b="b"/>
              <a:pathLst>
                <a:path w="1850" h="3369" extrusionOk="0">
                  <a:moveTo>
                    <a:pt x="0" y="0"/>
                  </a:moveTo>
                  <a:lnTo>
                    <a:pt x="0" y="2862"/>
                  </a:lnTo>
                  <a:lnTo>
                    <a:pt x="178" y="3293"/>
                  </a:lnTo>
                  <a:lnTo>
                    <a:pt x="1216" y="3369"/>
                  </a:lnTo>
                  <a:lnTo>
                    <a:pt x="1368" y="3318"/>
                  </a:lnTo>
                  <a:lnTo>
                    <a:pt x="1469" y="3268"/>
                  </a:lnTo>
                  <a:lnTo>
                    <a:pt x="1545" y="3141"/>
                  </a:lnTo>
                  <a:lnTo>
                    <a:pt x="1571" y="3014"/>
                  </a:lnTo>
                  <a:lnTo>
                    <a:pt x="1849" y="2862"/>
                  </a:lnTo>
                  <a:lnTo>
                    <a:pt x="1849" y="330"/>
                  </a:lnTo>
                  <a:lnTo>
                    <a:pt x="1824" y="203"/>
                  </a:lnTo>
                  <a:lnTo>
                    <a:pt x="1748" y="102"/>
                  </a:lnTo>
                  <a:lnTo>
                    <a:pt x="1621" y="26"/>
                  </a:lnTo>
                  <a:lnTo>
                    <a:pt x="1495"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558;p40">
              <a:extLst>
                <a:ext uri="{FF2B5EF4-FFF2-40B4-BE49-F238E27FC236}">
                  <a16:creationId xmlns:a16="http://schemas.microsoft.com/office/drawing/2014/main" id="{E4AA5A99-7491-C98D-7BC8-4A218D16D80F}"/>
                </a:ext>
              </a:extLst>
            </p:cNvPr>
            <p:cNvSpPr/>
            <p:nvPr/>
          </p:nvSpPr>
          <p:spPr>
            <a:xfrm>
              <a:off x="6371900" y="1308050"/>
              <a:ext cx="46250" cy="88025"/>
            </a:xfrm>
            <a:custGeom>
              <a:avLst/>
              <a:gdLst/>
              <a:ahLst/>
              <a:cxnLst/>
              <a:rect l="l" t="t" r="r" b="b"/>
              <a:pathLst>
                <a:path w="1850" h="3521" extrusionOk="0">
                  <a:moveTo>
                    <a:pt x="356" y="0"/>
                  </a:moveTo>
                  <a:lnTo>
                    <a:pt x="204" y="26"/>
                  </a:lnTo>
                  <a:lnTo>
                    <a:pt x="102" y="102"/>
                  </a:lnTo>
                  <a:lnTo>
                    <a:pt x="26" y="203"/>
                  </a:lnTo>
                  <a:lnTo>
                    <a:pt x="1" y="330"/>
                  </a:lnTo>
                  <a:lnTo>
                    <a:pt x="1" y="3166"/>
                  </a:lnTo>
                  <a:lnTo>
                    <a:pt x="26" y="3293"/>
                  </a:lnTo>
                  <a:lnTo>
                    <a:pt x="102" y="3420"/>
                  </a:lnTo>
                  <a:lnTo>
                    <a:pt x="204" y="3496"/>
                  </a:lnTo>
                  <a:lnTo>
                    <a:pt x="356" y="3521"/>
                  </a:lnTo>
                  <a:lnTo>
                    <a:pt x="1850" y="3521"/>
                  </a:lnTo>
                  <a:lnTo>
                    <a:pt x="1850" y="2862"/>
                  </a:lnTo>
                  <a:lnTo>
                    <a:pt x="887" y="2862"/>
                  </a:lnTo>
                  <a:lnTo>
                    <a:pt x="786" y="2837"/>
                  </a:lnTo>
                  <a:lnTo>
                    <a:pt x="735" y="2786"/>
                  </a:lnTo>
                  <a:lnTo>
                    <a:pt x="685" y="2736"/>
                  </a:lnTo>
                  <a:lnTo>
                    <a:pt x="659" y="2634"/>
                  </a:lnTo>
                  <a:lnTo>
                    <a:pt x="659"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559;p40">
              <a:extLst>
                <a:ext uri="{FF2B5EF4-FFF2-40B4-BE49-F238E27FC236}">
                  <a16:creationId xmlns:a16="http://schemas.microsoft.com/office/drawing/2014/main" id="{63C8DA63-3737-17E5-E1D7-BA2768DED2D8}"/>
                </a:ext>
              </a:extLst>
            </p:cNvPr>
            <p:cNvSpPr/>
            <p:nvPr/>
          </p:nvSpPr>
          <p:spPr>
            <a:xfrm>
              <a:off x="6463725" y="1379600"/>
              <a:ext cx="46250" cy="16475"/>
            </a:xfrm>
            <a:custGeom>
              <a:avLst/>
              <a:gdLst/>
              <a:ahLst/>
              <a:cxnLst/>
              <a:rect l="l" t="t" r="r" b="b"/>
              <a:pathLst>
                <a:path w="1850" h="659" extrusionOk="0">
                  <a:moveTo>
                    <a:pt x="0" y="0"/>
                  </a:moveTo>
                  <a:lnTo>
                    <a:pt x="0" y="659"/>
                  </a:lnTo>
                  <a:lnTo>
                    <a:pt x="1495" y="659"/>
                  </a:lnTo>
                  <a:lnTo>
                    <a:pt x="1621" y="634"/>
                  </a:lnTo>
                  <a:lnTo>
                    <a:pt x="1748" y="558"/>
                  </a:lnTo>
                  <a:lnTo>
                    <a:pt x="1824" y="431"/>
                  </a:lnTo>
                  <a:lnTo>
                    <a:pt x="1849" y="304"/>
                  </a:lnTo>
                  <a:lnTo>
                    <a:pt x="1849"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560;p40">
              <a:extLst>
                <a:ext uri="{FF2B5EF4-FFF2-40B4-BE49-F238E27FC236}">
                  <a16:creationId xmlns:a16="http://schemas.microsoft.com/office/drawing/2014/main" id="{4063B014-B8BE-7F4F-987D-F7F5A10906AA}"/>
                </a:ext>
              </a:extLst>
            </p:cNvPr>
            <p:cNvSpPr/>
            <p:nvPr/>
          </p:nvSpPr>
          <p:spPr>
            <a:xfrm>
              <a:off x="6245900" y="1270050"/>
              <a:ext cx="51325" cy="428700"/>
            </a:xfrm>
            <a:custGeom>
              <a:avLst/>
              <a:gdLst/>
              <a:ahLst/>
              <a:cxnLst/>
              <a:rect l="l" t="t" r="r" b="b"/>
              <a:pathLst>
                <a:path w="2053" h="17148" extrusionOk="0">
                  <a:moveTo>
                    <a:pt x="482" y="1"/>
                  </a:moveTo>
                  <a:lnTo>
                    <a:pt x="355" y="51"/>
                  </a:lnTo>
                  <a:lnTo>
                    <a:pt x="254" y="153"/>
                  </a:lnTo>
                  <a:lnTo>
                    <a:pt x="153" y="254"/>
                  </a:lnTo>
                  <a:lnTo>
                    <a:pt x="102" y="355"/>
                  </a:lnTo>
                  <a:lnTo>
                    <a:pt x="51" y="482"/>
                  </a:lnTo>
                  <a:lnTo>
                    <a:pt x="1" y="634"/>
                  </a:lnTo>
                  <a:lnTo>
                    <a:pt x="1" y="786"/>
                  </a:lnTo>
                  <a:lnTo>
                    <a:pt x="127" y="16388"/>
                  </a:lnTo>
                  <a:lnTo>
                    <a:pt x="127" y="16540"/>
                  </a:lnTo>
                  <a:lnTo>
                    <a:pt x="178" y="16666"/>
                  </a:lnTo>
                  <a:lnTo>
                    <a:pt x="254" y="16793"/>
                  </a:lnTo>
                  <a:lnTo>
                    <a:pt x="330" y="16894"/>
                  </a:lnTo>
                  <a:lnTo>
                    <a:pt x="431" y="16970"/>
                  </a:lnTo>
                  <a:lnTo>
                    <a:pt x="558" y="17046"/>
                  </a:lnTo>
                  <a:lnTo>
                    <a:pt x="685" y="17072"/>
                  </a:lnTo>
                  <a:lnTo>
                    <a:pt x="811" y="17097"/>
                  </a:lnTo>
                  <a:lnTo>
                    <a:pt x="2027" y="17148"/>
                  </a:lnTo>
                  <a:lnTo>
                    <a:pt x="2027" y="17148"/>
                  </a:lnTo>
                  <a:lnTo>
                    <a:pt x="1875" y="16818"/>
                  </a:lnTo>
                  <a:lnTo>
                    <a:pt x="2052" y="16565"/>
                  </a:lnTo>
                  <a:lnTo>
                    <a:pt x="2052"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61;p40">
              <a:extLst>
                <a:ext uri="{FF2B5EF4-FFF2-40B4-BE49-F238E27FC236}">
                  <a16:creationId xmlns:a16="http://schemas.microsoft.com/office/drawing/2014/main" id="{E5E49221-97FD-299C-9CFF-0C788B01392D}"/>
                </a:ext>
              </a:extLst>
            </p:cNvPr>
            <p:cNvSpPr/>
            <p:nvPr/>
          </p:nvSpPr>
          <p:spPr>
            <a:xfrm>
              <a:off x="6244000" y="1270050"/>
              <a:ext cx="53225" cy="431875"/>
            </a:xfrm>
            <a:custGeom>
              <a:avLst/>
              <a:gdLst/>
              <a:ahLst/>
              <a:cxnLst/>
              <a:rect l="l" t="t" r="r" b="b"/>
              <a:pathLst>
                <a:path w="2129" h="17275" extrusionOk="0">
                  <a:moveTo>
                    <a:pt x="558" y="1"/>
                  </a:moveTo>
                  <a:lnTo>
                    <a:pt x="406" y="51"/>
                  </a:lnTo>
                  <a:lnTo>
                    <a:pt x="305" y="102"/>
                  </a:lnTo>
                  <a:lnTo>
                    <a:pt x="203" y="203"/>
                  </a:lnTo>
                  <a:lnTo>
                    <a:pt x="102" y="305"/>
                  </a:lnTo>
                  <a:lnTo>
                    <a:pt x="51" y="431"/>
                  </a:lnTo>
                  <a:lnTo>
                    <a:pt x="1" y="558"/>
                  </a:lnTo>
                  <a:lnTo>
                    <a:pt x="1" y="684"/>
                  </a:lnTo>
                  <a:lnTo>
                    <a:pt x="1" y="16565"/>
                  </a:lnTo>
                  <a:lnTo>
                    <a:pt x="1" y="16717"/>
                  </a:lnTo>
                  <a:lnTo>
                    <a:pt x="51" y="16844"/>
                  </a:lnTo>
                  <a:lnTo>
                    <a:pt x="102" y="16945"/>
                  </a:lnTo>
                  <a:lnTo>
                    <a:pt x="203" y="17072"/>
                  </a:lnTo>
                  <a:lnTo>
                    <a:pt x="305" y="17148"/>
                  </a:lnTo>
                  <a:lnTo>
                    <a:pt x="406" y="17198"/>
                  </a:lnTo>
                  <a:lnTo>
                    <a:pt x="558" y="17249"/>
                  </a:lnTo>
                  <a:lnTo>
                    <a:pt x="685" y="17274"/>
                  </a:lnTo>
                  <a:lnTo>
                    <a:pt x="2128" y="17274"/>
                  </a:lnTo>
                  <a:lnTo>
                    <a:pt x="2128" y="16565"/>
                  </a:lnTo>
                  <a:lnTo>
                    <a:pt x="938" y="16565"/>
                  </a:lnTo>
                  <a:lnTo>
                    <a:pt x="836" y="16540"/>
                  </a:lnTo>
                  <a:lnTo>
                    <a:pt x="761" y="16489"/>
                  </a:lnTo>
                  <a:lnTo>
                    <a:pt x="710" y="16413"/>
                  </a:lnTo>
                  <a:lnTo>
                    <a:pt x="685" y="16312"/>
                  </a:lnTo>
                  <a:lnTo>
                    <a:pt x="685"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62;p40">
              <a:extLst>
                <a:ext uri="{FF2B5EF4-FFF2-40B4-BE49-F238E27FC236}">
                  <a16:creationId xmlns:a16="http://schemas.microsoft.com/office/drawing/2014/main" id="{D2BB5A19-6BE6-66A9-E669-14D627E82287}"/>
                </a:ext>
              </a:extLst>
            </p:cNvPr>
            <p:cNvSpPr/>
            <p:nvPr/>
          </p:nvSpPr>
          <p:spPr>
            <a:xfrm>
              <a:off x="6238300" y="1263100"/>
              <a:ext cx="352100" cy="447050"/>
            </a:xfrm>
            <a:custGeom>
              <a:avLst/>
              <a:gdLst/>
              <a:ahLst/>
              <a:cxnLst/>
              <a:rect l="l" t="t" r="r" b="b"/>
              <a:pathLst>
                <a:path w="14084" h="17882" extrusionOk="0">
                  <a:moveTo>
                    <a:pt x="13222" y="532"/>
                  </a:moveTo>
                  <a:lnTo>
                    <a:pt x="13298" y="557"/>
                  </a:lnTo>
                  <a:lnTo>
                    <a:pt x="13374" y="608"/>
                  </a:lnTo>
                  <a:lnTo>
                    <a:pt x="13425" y="659"/>
                  </a:lnTo>
                  <a:lnTo>
                    <a:pt x="13501" y="735"/>
                  </a:lnTo>
                  <a:lnTo>
                    <a:pt x="13526" y="810"/>
                  </a:lnTo>
                  <a:lnTo>
                    <a:pt x="13551" y="886"/>
                  </a:lnTo>
                  <a:lnTo>
                    <a:pt x="13551" y="962"/>
                  </a:lnTo>
                  <a:lnTo>
                    <a:pt x="13551" y="6560"/>
                  </a:lnTo>
                  <a:lnTo>
                    <a:pt x="11120" y="6560"/>
                  </a:lnTo>
                  <a:lnTo>
                    <a:pt x="11018" y="6585"/>
                  </a:lnTo>
                  <a:lnTo>
                    <a:pt x="10942" y="6636"/>
                  </a:lnTo>
                  <a:lnTo>
                    <a:pt x="10892" y="6737"/>
                  </a:lnTo>
                  <a:lnTo>
                    <a:pt x="10866" y="6839"/>
                  </a:lnTo>
                  <a:lnTo>
                    <a:pt x="10892" y="6940"/>
                  </a:lnTo>
                  <a:lnTo>
                    <a:pt x="10942" y="7016"/>
                  </a:lnTo>
                  <a:lnTo>
                    <a:pt x="11018" y="7066"/>
                  </a:lnTo>
                  <a:lnTo>
                    <a:pt x="11120" y="7092"/>
                  </a:lnTo>
                  <a:lnTo>
                    <a:pt x="13551" y="7092"/>
                  </a:lnTo>
                  <a:lnTo>
                    <a:pt x="13551" y="8662"/>
                  </a:lnTo>
                  <a:lnTo>
                    <a:pt x="2635" y="8662"/>
                  </a:lnTo>
                  <a:lnTo>
                    <a:pt x="2635" y="7092"/>
                  </a:lnTo>
                  <a:lnTo>
                    <a:pt x="9853" y="7092"/>
                  </a:lnTo>
                  <a:lnTo>
                    <a:pt x="9955" y="7066"/>
                  </a:lnTo>
                  <a:lnTo>
                    <a:pt x="10031" y="7016"/>
                  </a:lnTo>
                  <a:lnTo>
                    <a:pt x="10107" y="6940"/>
                  </a:lnTo>
                  <a:lnTo>
                    <a:pt x="10107" y="6839"/>
                  </a:lnTo>
                  <a:lnTo>
                    <a:pt x="10107" y="6737"/>
                  </a:lnTo>
                  <a:lnTo>
                    <a:pt x="10031" y="6636"/>
                  </a:lnTo>
                  <a:lnTo>
                    <a:pt x="9955" y="6585"/>
                  </a:lnTo>
                  <a:lnTo>
                    <a:pt x="9853" y="6560"/>
                  </a:lnTo>
                  <a:lnTo>
                    <a:pt x="2635" y="6560"/>
                  </a:lnTo>
                  <a:lnTo>
                    <a:pt x="2635" y="532"/>
                  </a:lnTo>
                  <a:close/>
                  <a:moveTo>
                    <a:pt x="2128" y="532"/>
                  </a:moveTo>
                  <a:lnTo>
                    <a:pt x="2128" y="17350"/>
                  </a:lnTo>
                  <a:lnTo>
                    <a:pt x="862" y="17350"/>
                  </a:lnTo>
                  <a:lnTo>
                    <a:pt x="786" y="17324"/>
                  </a:lnTo>
                  <a:lnTo>
                    <a:pt x="710" y="17274"/>
                  </a:lnTo>
                  <a:lnTo>
                    <a:pt x="634" y="17223"/>
                  </a:lnTo>
                  <a:lnTo>
                    <a:pt x="583" y="17147"/>
                  </a:lnTo>
                  <a:lnTo>
                    <a:pt x="558" y="17071"/>
                  </a:lnTo>
                  <a:lnTo>
                    <a:pt x="533" y="16995"/>
                  </a:lnTo>
                  <a:lnTo>
                    <a:pt x="507" y="16919"/>
                  </a:lnTo>
                  <a:lnTo>
                    <a:pt x="507" y="962"/>
                  </a:lnTo>
                  <a:lnTo>
                    <a:pt x="533" y="886"/>
                  </a:lnTo>
                  <a:lnTo>
                    <a:pt x="558" y="810"/>
                  </a:lnTo>
                  <a:lnTo>
                    <a:pt x="583" y="735"/>
                  </a:lnTo>
                  <a:lnTo>
                    <a:pt x="634" y="659"/>
                  </a:lnTo>
                  <a:lnTo>
                    <a:pt x="710" y="608"/>
                  </a:lnTo>
                  <a:lnTo>
                    <a:pt x="786" y="557"/>
                  </a:lnTo>
                  <a:lnTo>
                    <a:pt x="862" y="532"/>
                  </a:lnTo>
                  <a:close/>
                  <a:moveTo>
                    <a:pt x="963" y="0"/>
                  </a:moveTo>
                  <a:lnTo>
                    <a:pt x="761" y="25"/>
                  </a:lnTo>
                  <a:lnTo>
                    <a:pt x="583" y="76"/>
                  </a:lnTo>
                  <a:lnTo>
                    <a:pt x="406" y="177"/>
                  </a:lnTo>
                  <a:lnTo>
                    <a:pt x="279" y="304"/>
                  </a:lnTo>
                  <a:lnTo>
                    <a:pt x="153" y="431"/>
                  </a:lnTo>
                  <a:lnTo>
                    <a:pt x="77" y="608"/>
                  </a:lnTo>
                  <a:lnTo>
                    <a:pt x="1" y="785"/>
                  </a:lnTo>
                  <a:lnTo>
                    <a:pt x="1" y="962"/>
                  </a:lnTo>
                  <a:lnTo>
                    <a:pt x="1" y="16919"/>
                  </a:lnTo>
                  <a:lnTo>
                    <a:pt x="1" y="17096"/>
                  </a:lnTo>
                  <a:lnTo>
                    <a:pt x="77" y="17299"/>
                  </a:lnTo>
                  <a:lnTo>
                    <a:pt x="153" y="17451"/>
                  </a:lnTo>
                  <a:lnTo>
                    <a:pt x="279" y="17603"/>
                  </a:lnTo>
                  <a:lnTo>
                    <a:pt x="406" y="17704"/>
                  </a:lnTo>
                  <a:lnTo>
                    <a:pt x="583" y="17805"/>
                  </a:lnTo>
                  <a:lnTo>
                    <a:pt x="761" y="17856"/>
                  </a:lnTo>
                  <a:lnTo>
                    <a:pt x="963" y="17881"/>
                  </a:lnTo>
                  <a:lnTo>
                    <a:pt x="13121" y="17881"/>
                  </a:lnTo>
                  <a:lnTo>
                    <a:pt x="13323" y="17856"/>
                  </a:lnTo>
                  <a:lnTo>
                    <a:pt x="13501" y="17805"/>
                  </a:lnTo>
                  <a:lnTo>
                    <a:pt x="13652" y="17704"/>
                  </a:lnTo>
                  <a:lnTo>
                    <a:pt x="13804" y="17603"/>
                  </a:lnTo>
                  <a:lnTo>
                    <a:pt x="13931" y="17451"/>
                  </a:lnTo>
                  <a:lnTo>
                    <a:pt x="14007" y="17299"/>
                  </a:lnTo>
                  <a:lnTo>
                    <a:pt x="14058" y="17096"/>
                  </a:lnTo>
                  <a:lnTo>
                    <a:pt x="14083" y="16919"/>
                  </a:lnTo>
                  <a:lnTo>
                    <a:pt x="14083" y="15754"/>
                  </a:lnTo>
                  <a:lnTo>
                    <a:pt x="14058" y="15653"/>
                  </a:lnTo>
                  <a:lnTo>
                    <a:pt x="14007" y="15551"/>
                  </a:lnTo>
                  <a:lnTo>
                    <a:pt x="13931" y="15501"/>
                  </a:lnTo>
                  <a:lnTo>
                    <a:pt x="13830" y="15475"/>
                  </a:lnTo>
                  <a:lnTo>
                    <a:pt x="13728" y="15501"/>
                  </a:lnTo>
                  <a:lnTo>
                    <a:pt x="13627" y="15551"/>
                  </a:lnTo>
                  <a:lnTo>
                    <a:pt x="13577" y="15653"/>
                  </a:lnTo>
                  <a:lnTo>
                    <a:pt x="13551" y="15754"/>
                  </a:lnTo>
                  <a:lnTo>
                    <a:pt x="13551" y="16919"/>
                  </a:lnTo>
                  <a:lnTo>
                    <a:pt x="13551" y="16995"/>
                  </a:lnTo>
                  <a:lnTo>
                    <a:pt x="13526" y="17071"/>
                  </a:lnTo>
                  <a:lnTo>
                    <a:pt x="13501" y="17147"/>
                  </a:lnTo>
                  <a:lnTo>
                    <a:pt x="13425" y="17223"/>
                  </a:lnTo>
                  <a:lnTo>
                    <a:pt x="13374" y="17274"/>
                  </a:lnTo>
                  <a:lnTo>
                    <a:pt x="13298" y="17324"/>
                  </a:lnTo>
                  <a:lnTo>
                    <a:pt x="13222" y="17350"/>
                  </a:lnTo>
                  <a:lnTo>
                    <a:pt x="2635" y="17350"/>
                  </a:lnTo>
                  <a:lnTo>
                    <a:pt x="2635" y="12537"/>
                  </a:lnTo>
                  <a:lnTo>
                    <a:pt x="3623" y="12537"/>
                  </a:lnTo>
                  <a:lnTo>
                    <a:pt x="3724" y="12512"/>
                  </a:lnTo>
                  <a:lnTo>
                    <a:pt x="3800" y="12461"/>
                  </a:lnTo>
                  <a:lnTo>
                    <a:pt x="3851" y="12385"/>
                  </a:lnTo>
                  <a:lnTo>
                    <a:pt x="3876" y="12284"/>
                  </a:lnTo>
                  <a:lnTo>
                    <a:pt x="3851" y="12183"/>
                  </a:lnTo>
                  <a:lnTo>
                    <a:pt x="3800" y="12081"/>
                  </a:lnTo>
                  <a:lnTo>
                    <a:pt x="3724" y="12031"/>
                  </a:lnTo>
                  <a:lnTo>
                    <a:pt x="3623" y="12005"/>
                  </a:lnTo>
                  <a:lnTo>
                    <a:pt x="2635" y="12005"/>
                  </a:lnTo>
                  <a:lnTo>
                    <a:pt x="2635" y="9194"/>
                  </a:lnTo>
                  <a:lnTo>
                    <a:pt x="13551" y="9194"/>
                  </a:lnTo>
                  <a:lnTo>
                    <a:pt x="13551" y="12005"/>
                  </a:lnTo>
                  <a:lnTo>
                    <a:pt x="4838" y="12005"/>
                  </a:lnTo>
                  <a:lnTo>
                    <a:pt x="4737" y="12031"/>
                  </a:lnTo>
                  <a:lnTo>
                    <a:pt x="4661" y="12081"/>
                  </a:lnTo>
                  <a:lnTo>
                    <a:pt x="4610" y="12183"/>
                  </a:lnTo>
                  <a:lnTo>
                    <a:pt x="4585" y="12284"/>
                  </a:lnTo>
                  <a:lnTo>
                    <a:pt x="4610" y="12385"/>
                  </a:lnTo>
                  <a:lnTo>
                    <a:pt x="4661" y="12461"/>
                  </a:lnTo>
                  <a:lnTo>
                    <a:pt x="4737" y="12512"/>
                  </a:lnTo>
                  <a:lnTo>
                    <a:pt x="4838" y="12537"/>
                  </a:lnTo>
                  <a:lnTo>
                    <a:pt x="13551" y="12537"/>
                  </a:lnTo>
                  <a:lnTo>
                    <a:pt x="13551" y="14513"/>
                  </a:lnTo>
                  <a:lnTo>
                    <a:pt x="13577" y="14614"/>
                  </a:lnTo>
                  <a:lnTo>
                    <a:pt x="13627" y="14715"/>
                  </a:lnTo>
                  <a:lnTo>
                    <a:pt x="13728" y="14766"/>
                  </a:lnTo>
                  <a:lnTo>
                    <a:pt x="13830" y="14791"/>
                  </a:lnTo>
                  <a:lnTo>
                    <a:pt x="13931" y="14766"/>
                  </a:lnTo>
                  <a:lnTo>
                    <a:pt x="14007" y="14715"/>
                  </a:lnTo>
                  <a:lnTo>
                    <a:pt x="14058" y="14614"/>
                  </a:lnTo>
                  <a:lnTo>
                    <a:pt x="14083" y="14513"/>
                  </a:lnTo>
                  <a:lnTo>
                    <a:pt x="14083" y="962"/>
                  </a:lnTo>
                  <a:lnTo>
                    <a:pt x="14058" y="785"/>
                  </a:lnTo>
                  <a:lnTo>
                    <a:pt x="14007" y="608"/>
                  </a:lnTo>
                  <a:lnTo>
                    <a:pt x="13931" y="431"/>
                  </a:lnTo>
                  <a:lnTo>
                    <a:pt x="13804" y="304"/>
                  </a:lnTo>
                  <a:lnTo>
                    <a:pt x="13652" y="177"/>
                  </a:lnTo>
                  <a:lnTo>
                    <a:pt x="13501" y="76"/>
                  </a:lnTo>
                  <a:lnTo>
                    <a:pt x="13323" y="25"/>
                  </a:lnTo>
                  <a:lnTo>
                    <a:pt x="1312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63;p40">
              <a:extLst>
                <a:ext uri="{FF2B5EF4-FFF2-40B4-BE49-F238E27FC236}">
                  <a16:creationId xmlns:a16="http://schemas.microsoft.com/office/drawing/2014/main" id="{5E221863-A9BB-1E6D-6F48-67DFCB23AEB3}"/>
                </a:ext>
              </a:extLst>
            </p:cNvPr>
            <p:cNvSpPr/>
            <p:nvPr/>
          </p:nvSpPr>
          <p:spPr>
            <a:xfrm>
              <a:off x="6365575" y="1301075"/>
              <a:ext cx="150725" cy="101350"/>
            </a:xfrm>
            <a:custGeom>
              <a:avLst/>
              <a:gdLst/>
              <a:ahLst/>
              <a:cxnLst/>
              <a:rect l="l" t="t" r="r" b="b"/>
              <a:pathLst>
                <a:path w="6029" h="4054" extrusionOk="0">
                  <a:moveTo>
                    <a:pt x="3673" y="533"/>
                  </a:moveTo>
                  <a:lnTo>
                    <a:pt x="3673" y="3521"/>
                  </a:lnTo>
                  <a:lnTo>
                    <a:pt x="2356" y="3521"/>
                  </a:lnTo>
                  <a:lnTo>
                    <a:pt x="2356" y="533"/>
                  </a:lnTo>
                  <a:close/>
                  <a:moveTo>
                    <a:pt x="5421" y="533"/>
                  </a:moveTo>
                  <a:lnTo>
                    <a:pt x="5471" y="558"/>
                  </a:lnTo>
                  <a:lnTo>
                    <a:pt x="5497" y="609"/>
                  </a:lnTo>
                  <a:lnTo>
                    <a:pt x="5497" y="3445"/>
                  </a:lnTo>
                  <a:lnTo>
                    <a:pt x="5471" y="3496"/>
                  </a:lnTo>
                  <a:lnTo>
                    <a:pt x="5421" y="3521"/>
                  </a:lnTo>
                  <a:lnTo>
                    <a:pt x="4180" y="3521"/>
                  </a:lnTo>
                  <a:lnTo>
                    <a:pt x="4180" y="533"/>
                  </a:lnTo>
                  <a:close/>
                  <a:moveTo>
                    <a:pt x="609" y="1"/>
                  </a:moveTo>
                  <a:lnTo>
                    <a:pt x="482" y="26"/>
                  </a:lnTo>
                  <a:lnTo>
                    <a:pt x="355" y="51"/>
                  </a:lnTo>
                  <a:lnTo>
                    <a:pt x="254" y="102"/>
                  </a:lnTo>
                  <a:lnTo>
                    <a:pt x="178" y="178"/>
                  </a:lnTo>
                  <a:lnTo>
                    <a:pt x="102" y="279"/>
                  </a:lnTo>
                  <a:lnTo>
                    <a:pt x="51" y="381"/>
                  </a:lnTo>
                  <a:lnTo>
                    <a:pt x="1" y="507"/>
                  </a:lnTo>
                  <a:lnTo>
                    <a:pt x="1" y="609"/>
                  </a:lnTo>
                  <a:lnTo>
                    <a:pt x="1" y="1064"/>
                  </a:lnTo>
                  <a:lnTo>
                    <a:pt x="26" y="1166"/>
                  </a:lnTo>
                  <a:lnTo>
                    <a:pt x="77" y="1267"/>
                  </a:lnTo>
                  <a:lnTo>
                    <a:pt x="153" y="1318"/>
                  </a:lnTo>
                  <a:lnTo>
                    <a:pt x="254" y="1343"/>
                  </a:lnTo>
                  <a:lnTo>
                    <a:pt x="355" y="1318"/>
                  </a:lnTo>
                  <a:lnTo>
                    <a:pt x="431" y="1267"/>
                  </a:lnTo>
                  <a:lnTo>
                    <a:pt x="507" y="1166"/>
                  </a:lnTo>
                  <a:lnTo>
                    <a:pt x="507" y="1064"/>
                  </a:lnTo>
                  <a:lnTo>
                    <a:pt x="507" y="609"/>
                  </a:lnTo>
                  <a:lnTo>
                    <a:pt x="533" y="558"/>
                  </a:lnTo>
                  <a:lnTo>
                    <a:pt x="609" y="533"/>
                  </a:lnTo>
                  <a:lnTo>
                    <a:pt x="1824" y="533"/>
                  </a:lnTo>
                  <a:lnTo>
                    <a:pt x="1824" y="3521"/>
                  </a:lnTo>
                  <a:lnTo>
                    <a:pt x="609" y="3521"/>
                  </a:lnTo>
                  <a:lnTo>
                    <a:pt x="533" y="3496"/>
                  </a:lnTo>
                  <a:lnTo>
                    <a:pt x="507" y="3445"/>
                  </a:lnTo>
                  <a:lnTo>
                    <a:pt x="507" y="2306"/>
                  </a:lnTo>
                  <a:lnTo>
                    <a:pt x="507" y="2204"/>
                  </a:lnTo>
                  <a:lnTo>
                    <a:pt x="431" y="2103"/>
                  </a:lnTo>
                  <a:lnTo>
                    <a:pt x="355" y="2052"/>
                  </a:lnTo>
                  <a:lnTo>
                    <a:pt x="254" y="2027"/>
                  </a:lnTo>
                  <a:lnTo>
                    <a:pt x="153" y="2052"/>
                  </a:lnTo>
                  <a:lnTo>
                    <a:pt x="77" y="2103"/>
                  </a:lnTo>
                  <a:lnTo>
                    <a:pt x="26" y="2204"/>
                  </a:lnTo>
                  <a:lnTo>
                    <a:pt x="1" y="2306"/>
                  </a:lnTo>
                  <a:lnTo>
                    <a:pt x="1" y="3445"/>
                  </a:lnTo>
                  <a:lnTo>
                    <a:pt x="1" y="3572"/>
                  </a:lnTo>
                  <a:lnTo>
                    <a:pt x="51" y="3673"/>
                  </a:lnTo>
                  <a:lnTo>
                    <a:pt x="102" y="3775"/>
                  </a:lnTo>
                  <a:lnTo>
                    <a:pt x="178" y="3876"/>
                  </a:lnTo>
                  <a:lnTo>
                    <a:pt x="254" y="3952"/>
                  </a:lnTo>
                  <a:lnTo>
                    <a:pt x="355" y="4002"/>
                  </a:lnTo>
                  <a:lnTo>
                    <a:pt x="482" y="4053"/>
                  </a:lnTo>
                  <a:lnTo>
                    <a:pt x="5547" y="4053"/>
                  </a:lnTo>
                  <a:lnTo>
                    <a:pt x="5649" y="4002"/>
                  </a:lnTo>
                  <a:lnTo>
                    <a:pt x="5750" y="3952"/>
                  </a:lnTo>
                  <a:lnTo>
                    <a:pt x="5851" y="3876"/>
                  </a:lnTo>
                  <a:lnTo>
                    <a:pt x="5927" y="3775"/>
                  </a:lnTo>
                  <a:lnTo>
                    <a:pt x="5978" y="3673"/>
                  </a:lnTo>
                  <a:lnTo>
                    <a:pt x="6029" y="3572"/>
                  </a:lnTo>
                  <a:lnTo>
                    <a:pt x="6029" y="3445"/>
                  </a:lnTo>
                  <a:lnTo>
                    <a:pt x="6029" y="609"/>
                  </a:lnTo>
                  <a:lnTo>
                    <a:pt x="6029" y="507"/>
                  </a:lnTo>
                  <a:lnTo>
                    <a:pt x="5978" y="381"/>
                  </a:lnTo>
                  <a:lnTo>
                    <a:pt x="5927" y="279"/>
                  </a:lnTo>
                  <a:lnTo>
                    <a:pt x="5851" y="178"/>
                  </a:lnTo>
                  <a:lnTo>
                    <a:pt x="5750" y="102"/>
                  </a:lnTo>
                  <a:lnTo>
                    <a:pt x="5649" y="51"/>
                  </a:lnTo>
                  <a:lnTo>
                    <a:pt x="5547" y="26"/>
                  </a:lnTo>
                  <a:lnTo>
                    <a:pt x="542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64;p40">
              <a:extLst>
                <a:ext uri="{FF2B5EF4-FFF2-40B4-BE49-F238E27FC236}">
                  <a16:creationId xmlns:a16="http://schemas.microsoft.com/office/drawing/2014/main" id="{C8CCBEED-1577-C861-E29B-302F7C05F77D}"/>
                </a:ext>
              </a:extLst>
            </p:cNvPr>
            <p:cNvSpPr/>
            <p:nvPr/>
          </p:nvSpPr>
          <p:spPr>
            <a:xfrm>
              <a:off x="6391550" y="1632250"/>
              <a:ext cx="98800" cy="13325"/>
            </a:xfrm>
            <a:custGeom>
              <a:avLst/>
              <a:gdLst/>
              <a:ahLst/>
              <a:cxnLst/>
              <a:rect l="l" t="t" r="r" b="b"/>
              <a:pathLst>
                <a:path w="3952" h="533" extrusionOk="0">
                  <a:moveTo>
                    <a:pt x="253" y="0"/>
                  </a:moveTo>
                  <a:lnTo>
                    <a:pt x="152" y="25"/>
                  </a:lnTo>
                  <a:lnTo>
                    <a:pt x="76" y="76"/>
                  </a:lnTo>
                  <a:lnTo>
                    <a:pt x="25" y="177"/>
                  </a:lnTo>
                  <a:lnTo>
                    <a:pt x="0" y="279"/>
                  </a:lnTo>
                  <a:lnTo>
                    <a:pt x="25" y="380"/>
                  </a:lnTo>
                  <a:lnTo>
                    <a:pt x="76" y="456"/>
                  </a:lnTo>
                  <a:lnTo>
                    <a:pt x="152" y="507"/>
                  </a:lnTo>
                  <a:lnTo>
                    <a:pt x="253" y="532"/>
                  </a:lnTo>
                  <a:lnTo>
                    <a:pt x="3673" y="532"/>
                  </a:lnTo>
                  <a:lnTo>
                    <a:pt x="3774" y="507"/>
                  </a:lnTo>
                  <a:lnTo>
                    <a:pt x="3875" y="456"/>
                  </a:lnTo>
                  <a:lnTo>
                    <a:pt x="3926" y="380"/>
                  </a:lnTo>
                  <a:lnTo>
                    <a:pt x="3951" y="279"/>
                  </a:lnTo>
                  <a:lnTo>
                    <a:pt x="3926" y="177"/>
                  </a:lnTo>
                  <a:lnTo>
                    <a:pt x="3875" y="76"/>
                  </a:lnTo>
                  <a:lnTo>
                    <a:pt x="3774" y="25"/>
                  </a:lnTo>
                  <a:lnTo>
                    <a:pt x="367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65;p40">
              <a:extLst>
                <a:ext uri="{FF2B5EF4-FFF2-40B4-BE49-F238E27FC236}">
                  <a16:creationId xmlns:a16="http://schemas.microsoft.com/office/drawing/2014/main" id="{CB464DCC-BC09-82DA-78CD-43780D03AF38}"/>
                </a:ext>
              </a:extLst>
            </p:cNvPr>
            <p:cNvSpPr/>
            <p:nvPr/>
          </p:nvSpPr>
          <p:spPr>
            <a:xfrm>
              <a:off x="6409275" y="1654400"/>
              <a:ext cx="63350" cy="12700"/>
            </a:xfrm>
            <a:custGeom>
              <a:avLst/>
              <a:gdLst/>
              <a:ahLst/>
              <a:cxnLst/>
              <a:rect l="l" t="t" r="r" b="b"/>
              <a:pathLst>
                <a:path w="2534" h="508" extrusionOk="0">
                  <a:moveTo>
                    <a:pt x="254" y="1"/>
                  </a:moveTo>
                  <a:lnTo>
                    <a:pt x="152" y="26"/>
                  </a:lnTo>
                  <a:lnTo>
                    <a:pt x="76" y="77"/>
                  </a:lnTo>
                  <a:lnTo>
                    <a:pt x="0" y="153"/>
                  </a:lnTo>
                  <a:lnTo>
                    <a:pt x="0" y="254"/>
                  </a:lnTo>
                  <a:lnTo>
                    <a:pt x="0" y="355"/>
                  </a:lnTo>
                  <a:lnTo>
                    <a:pt x="76" y="431"/>
                  </a:lnTo>
                  <a:lnTo>
                    <a:pt x="152" y="507"/>
                  </a:lnTo>
                  <a:lnTo>
                    <a:pt x="2381" y="507"/>
                  </a:lnTo>
                  <a:lnTo>
                    <a:pt x="2457" y="431"/>
                  </a:lnTo>
                  <a:lnTo>
                    <a:pt x="2508" y="355"/>
                  </a:lnTo>
                  <a:lnTo>
                    <a:pt x="2533" y="254"/>
                  </a:lnTo>
                  <a:lnTo>
                    <a:pt x="2508" y="153"/>
                  </a:lnTo>
                  <a:lnTo>
                    <a:pt x="2457" y="77"/>
                  </a:lnTo>
                  <a:lnTo>
                    <a:pt x="2381" y="26"/>
                  </a:lnTo>
                  <a:lnTo>
                    <a:pt x="228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66;p40">
              <a:extLst>
                <a:ext uri="{FF2B5EF4-FFF2-40B4-BE49-F238E27FC236}">
                  <a16:creationId xmlns:a16="http://schemas.microsoft.com/office/drawing/2014/main" id="{EAA4C894-127C-609C-DD98-57BED051D070}"/>
                </a:ext>
              </a:extLst>
            </p:cNvPr>
            <p:cNvSpPr/>
            <p:nvPr/>
          </p:nvSpPr>
          <p:spPr>
            <a:xfrm>
              <a:off x="6349750" y="1453675"/>
              <a:ext cx="182375" cy="12700"/>
            </a:xfrm>
            <a:custGeom>
              <a:avLst/>
              <a:gdLst/>
              <a:ahLst/>
              <a:cxnLst/>
              <a:rect l="l" t="t" r="r" b="b"/>
              <a:pathLst>
                <a:path w="7295" h="508" extrusionOk="0">
                  <a:moveTo>
                    <a:pt x="254" y="1"/>
                  </a:moveTo>
                  <a:lnTo>
                    <a:pt x="152" y="26"/>
                  </a:lnTo>
                  <a:lnTo>
                    <a:pt x="76" y="77"/>
                  </a:lnTo>
                  <a:lnTo>
                    <a:pt x="26" y="153"/>
                  </a:lnTo>
                  <a:lnTo>
                    <a:pt x="0" y="254"/>
                  </a:lnTo>
                  <a:lnTo>
                    <a:pt x="26" y="355"/>
                  </a:lnTo>
                  <a:lnTo>
                    <a:pt x="76" y="431"/>
                  </a:lnTo>
                  <a:lnTo>
                    <a:pt x="152" y="507"/>
                  </a:lnTo>
                  <a:lnTo>
                    <a:pt x="7143" y="507"/>
                  </a:lnTo>
                  <a:lnTo>
                    <a:pt x="7219" y="431"/>
                  </a:lnTo>
                  <a:lnTo>
                    <a:pt x="7270" y="355"/>
                  </a:lnTo>
                  <a:lnTo>
                    <a:pt x="7295" y="254"/>
                  </a:lnTo>
                  <a:lnTo>
                    <a:pt x="7270" y="153"/>
                  </a:lnTo>
                  <a:lnTo>
                    <a:pt x="7219" y="77"/>
                  </a:lnTo>
                  <a:lnTo>
                    <a:pt x="7143" y="26"/>
                  </a:lnTo>
                  <a:lnTo>
                    <a:pt x="704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67;p40">
              <a:extLst>
                <a:ext uri="{FF2B5EF4-FFF2-40B4-BE49-F238E27FC236}">
                  <a16:creationId xmlns:a16="http://schemas.microsoft.com/office/drawing/2014/main" id="{401CA618-E1FC-0BD1-D51D-BC7D731E7CC3}"/>
                </a:ext>
              </a:extLst>
            </p:cNvPr>
            <p:cNvSpPr/>
            <p:nvPr/>
          </p:nvSpPr>
          <p:spPr>
            <a:xfrm>
              <a:off x="6374450" y="1510025"/>
              <a:ext cx="133000" cy="13325"/>
            </a:xfrm>
            <a:custGeom>
              <a:avLst/>
              <a:gdLst/>
              <a:ahLst/>
              <a:cxnLst/>
              <a:rect l="l" t="t" r="r" b="b"/>
              <a:pathLst>
                <a:path w="5320" h="533" extrusionOk="0">
                  <a:moveTo>
                    <a:pt x="254" y="1"/>
                  </a:moveTo>
                  <a:lnTo>
                    <a:pt x="152" y="26"/>
                  </a:lnTo>
                  <a:lnTo>
                    <a:pt x="76" y="77"/>
                  </a:lnTo>
                  <a:lnTo>
                    <a:pt x="0" y="178"/>
                  </a:lnTo>
                  <a:lnTo>
                    <a:pt x="0" y="279"/>
                  </a:lnTo>
                  <a:lnTo>
                    <a:pt x="0" y="381"/>
                  </a:lnTo>
                  <a:lnTo>
                    <a:pt x="76" y="457"/>
                  </a:lnTo>
                  <a:lnTo>
                    <a:pt x="152" y="507"/>
                  </a:lnTo>
                  <a:lnTo>
                    <a:pt x="254" y="533"/>
                  </a:lnTo>
                  <a:lnTo>
                    <a:pt x="5066" y="533"/>
                  </a:lnTo>
                  <a:lnTo>
                    <a:pt x="5167" y="507"/>
                  </a:lnTo>
                  <a:lnTo>
                    <a:pt x="5243" y="457"/>
                  </a:lnTo>
                  <a:lnTo>
                    <a:pt x="5294" y="381"/>
                  </a:lnTo>
                  <a:lnTo>
                    <a:pt x="5319" y="279"/>
                  </a:lnTo>
                  <a:lnTo>
                    <a:pt x="5294" y="178"/>
                  </a:lnTo>
                  <a:lnTo>
                    <a:pt x="5243" y="77"/>
                  </a:lnTo>
                  <a:lnTo>
                    <a:pt x="5167" y="26"/>
                  </a:lnTo>
                  <a:lnTo>
                    <a:pt x="506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68;p40">
              <a:extLst>
                <a:ext uri="{FF2B5EF4-FFF2-40B4-BE49-F238E27FC236}">
                  <a16:creationId xmlns:a16="http://schemas.microsoft.com/office/drawing/2014/main" id="{A26CC525-3C6B-7FB1-7B1A-551653FE6F28}"/>
                </a:ext>
              </a:extLst>
            </p:cNvPr>
            <p:cNvSpPr/>
            <p:nvPr/>
          </p:nvSpPr>
          <p:spPr>
            <a:xfrm>
              <a:off x="6391550" y="1532200"/>
              <a:ext cx="98800" cy="12675"/>
            </a:xfrm>
            <a:custGeom>
              <a:avLst/>
              <a:gdLst/>
              <a:ahLst/>
              <a:cxnLst/>
              <a:rect l="l" t="t" r="r" b="b"/>
              <a:pathLst>
                <a:path w="3952" h="507" extrusionOk="0">
                  <a:moveTo>
                    <a:pt x="152" y="0"/>
                  </a:moveTo>
                  <a:lnTo>
                    <a:pt x="76" y="76"/>
                  </a:lnTo>
                  <a:lnTo>
                    <a:pt x="25" y="152"/>
                  </a:lnTo>
                  <a:lnTo>
                    <a:pt x="0" y="254"/>
                  </a:lnTo>
                  <a:lnTo>
                    <a:pt x="25" y="355"/>
                  </a:lnTo>
                  <a:lnTo>
                    <a:pt x="76" y="431"/>
                  </a:lnTo>
                  <a:lnTo>
                    <a:pt x="152" y="507"/>
                  </a:lnTo>
                  <a:lnTo>
                    <a:pt x="3774" y="507"/>
                  </a:lnTo>
                  <a:lnTo>
                    <a:pt x="3875" y="431"/>
                  </a:lnTo>
                  <a:lnTo>
                    <a:pt x="3926" y="355"/>
                  </a:lnTo>
                  <a:lnTo>
                    <a:pt x="3951" y="254"/>
                  </a:lnTo>
                  <a:lnTo>
                    <a:pt x="3926" y="152"/>
                  </a:lnTo>
                  <a:lnTo>
                    <a:pt x="3875" y="76"/>
                  </a:lnTo>
                  <a:lnTo>
                    <a:pt x="377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2644;p40">
            <a:extLst>
              <a:ext uri="{FF2B5EF4-FFF2-40B4-BE49-F238E27FC236}">
                <a16:creationId xmlns:a16="http://schemas.microsoft.com/office/drawing/2014/main" id="{BE825892-D7E5-19DC-7F38-F82BB6BC1F8E}"/>
              </a:ext>
            </a:extLst>
          </p:cNvPr>
          <p:cNvGrpSpPr/>
          <p:nvPr/>
        </p:nvGrpSpPr>
        <p:grpSpPr>
          <a:xfrm>
            <a:off x="10678332" y="1339155"/>
            <a:ext cx="701095" cy="1079022"/>
            <a:chOff x="5120675" y="1937000"/>
            <a:chExt cx="925050" cy="1423700"/>
          </a:xfrm>
        </p:grpSpPr>
        <p:sp>
          <p:nvSpPr>
            <p:cNvPr id="52" name="Google Shape;2645;p40">
              <a:extLst>
                <a:ext uri="{FF2B5EF4-FFF2-40B4-BE49-F238E27FC236}">
                  <a16:creationId xmlns:a16="http://schemas.microsoft.com/office/drawing/2014/main" id="{E14CF0A7-2C77-466B-B9AD-DB927B95E567}"/>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46;p40">
              <a:extLst>
                <a:ext uri="{FF2B5EF4-FFF2-40B4-BE49-F238E27FC236}">
                  <a16:creationId xmlns:a16="http://schemas.microsoft.com/office/drawing/2014/main" id="{7193448D-97BC-CEAC-CD40-3B0B3ACCDBE4}"/>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47;p40">
              <a:extLst>
                <a:ext uri="{FF2B5EF4-FFF2-40B4-BE49-F238E27FC236}">
                  <a16:creationId xmlns:a16="http://schemas.microsoft.com/office/drawing/2014/main" id="{CCF73D02-485F-211A-CA93-F01F000A335E}"/>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48;p40">
              <a:extLst>
                <a:ext uri="{FF2B5EF4-FFF2-40B4-BE49-F238E27FC236}">
                  <a16:creationId xmlns:a16="http://schemas.microsoft.com/office/drawing/2014/main" id="{491AC436-FB85-BFD8-A06C-7BD16B0EDC0C}"/>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49;p40">
              <a:extLst>
                <a:ext uri="{FF2B5EF4-FFF2-40B4-BE49-F238E27FC236}">
                  <a16:creationId xmlns:a16="http://schemas.microsoft.com/office/drawing/2014/main" id="{4368BCCD-2829-F714-4550-8C433A806D4A}"/>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50;p40">
              <a:extLst>
                <a:ext uri="{FF2B5EF4-FFF2-40B4-BE49-F238E27FC236}">
                  <a16:creationId xmlns:a16="http://schemas.microsoft.com/office/drawing/2014/main" id="{2D4ECDEA-8C2D-136C-D4F3-B2780192456B}"/>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51;p40">
              <a:extLst>
                <a:ext uri="{FF2B5EF4-FFF2-40B4-BE49-F238E27FC236}">
                  <a16:creationId xmlns:a16="http://schemas.microsoft.com/office/drawing/2014/main" id="{12ABE0C1-BBD9-99B4-C119-22F0AC2F3AA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 name="Google Shape;3061;p46">
            <a:extLst>
              <a:ext uri="{FF2B5EF4-FFF2-40B4-BE49-F238E27FC236}">
                <a16:creationId xmlns:a16="http://schemas.microsoft.com/office/drawing/2014/main" id="{0CA69857-30C4-0E2D-0372-7D2424ABEA99}"/>
              </a:ext>
            </a:extLst>
          </p:cNvPr>
          <p:cNvGrpSpPr/>
          <p:nvPr/>
        </p:nvGrpSpPr>
        <p:grpSpPr>
          <a:xfrm>
            <a:off x="8501155" y="1788707"/>
            <a:ext cx="2357562" cy="4760226"/>
            <a:chOff x="5982628" y="902911"/>
            <a:chExt cx="2120749" cy="4204713"/>
          </a:xfrm>
        </p:grpSpPr>
        <p:sp>
          <p:nvSpPr>
            <p:cNvPr id="60" name="Google Shape;3062;p46">
              <a:extLst>
                <a:ext uri="{FF2B5EF4-FFF2-40B4-BE49-F238E27FC236}">
                  <a16:creationId xmlns:a16="http://schemas.microsoft.com/office/drawing/2014/main" id="{4E59AD69-8C58-86F9-D533-E066519A7138}"/>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1" name="Google Shape;3063;p46">
              <a:extLst>
                <a:ext uri="{FF2B5EF4-FFF2-40B4-BE49-F238E27FC236}">
                  <a16:creationId xmlns:a16="http://schemas.microsoft.com/office/drawing/2014/main" id="{7F2B717C-4C4F-6475-7965-23B6F50BB229}"/>
                </a:ext>
              </a:extLst>
            </p:cNvPr>
            <p:cNvGrpSpPr/>
            <p:nvPr/>
          </p:nvGrpSpPr>
          <p:grpSpPr>
            <a:xfrm flipH="1">
              <a:off x="5982628" y="902911"/>
              <a:ext cx="1978213" cy="4110699"/>
              <a:chOff x="5222525" y="3318075"/>
              <a:chExt cx="1027750" cy="2135650"/>
            </a:xfrm>
          </p:grpSpPr>
          <p:sp>
            <p:nvSpPr>
              <p:cNvPr id="62" name="Google Shape;3064;p46">
                <a:extLst>
                  <a:ext uri="{FF2B5EF4-FFF2-40B4-BE49-F238E27FC236}">
                    <a16:creationId xmlns:a16="http://schemas.microsoft.com/office/drawing/2014/main" id="{9083514C-4C6B-45DD-6BC5-835B9DFDB753}"/>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065;p46">
                <a:extLst>
                  <a:ext uri="{FF2B5EF4-FFF2-40B4-BE49-F238E27FC236}">
                    <a16:creationId xmlns:a16="http://schemas.microsoft.com/office/drawing/2014/main" id="{239C6066-4D75-9932-52C2-C069EBEC439A}"/>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066;p46">
                <a:extLst>
                  <a:ext uri="{FF2B5EF4-FFF2-40B4-BE49-F238E27FC236}">
                    <a16:creationId xmlns:a16="http://schemas.microsoft.com/office/drawing/2014/main" id="{041D98AD-1879-B2AD-1518-3BBFB1E451E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067;p46">
                <a:extLst>
                  <a:ext uri="{FF2B5EF4-FFF2-40B4-BE49-F238E27FC236}">
                    <a16:creationId xmlns:a16="http://schemas.microsoft.com/office/drawing/2014/main" id="{1A228EC9-2B32-120E-6734-46F8BB197D67}"/>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068;p46">
                <a:extLst>
                  <a:ext uri="{FF2B5EF4-FFF2-40B4-BE49-F238E27FC236}">
                    <a16:creationId xmlns:a16="http://schemas.microsoft.com/office/drawing/2014/main" id="{280E9CAC-010A-DCA6-3B5B-06E40977035E}"/>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069;p46">
                <a:extLst>
                  <a:ext uri="{FF2B5EF4-FFF2-40B4-BE49-F238E27FC236}">
                    <a16:creationId xmlns:a16="http://schemas.microsoft.com/office/drawing/2014/main" id="{61330977-F58A-2FF8-3184-9DFEA547C7E0}"/>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070;p46">
                <a:extLst>
                  <a:ext uri="{FF2B5EF4-FFF2-40B4-BE49-F238E27FC236}">
                    <a16:creationId xmlns:a16="http://schemas.microsoft.com/office/drawing/2014/main" id="{DFFB6A0D-9497-A0C5-FA27-6F640F66C6F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071;p46">
                <a:extLst>
                  <a:ext uri="{FF2B5EF4-FFF2-40B4-BE49-F238E27FC236}">
                    <a16:creationId xmlns:a16="http://schemas.microsoft.com/office/drawing/2014/main" id="{406557AE-1924-7024-EE12-E6CD39FB7D25}"/>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072;p46">
                <a:extLst>
                  <a:ext uri="{FF2B5EF4-FFF2-40B4-BE49-F238E27FC236}">
                    <a16:creationId xmlns:a16="http://schemas.microsoft.com/office/drawing/2014/main" id="{FDDB69E2-6014-E481-C3C2-B0C5D1C7B77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073;p46">
                <a:extLst>
                  <a:ext uri="{FF2B5EF4-FFF2-40B4-BE49-F238E27FC236}">
                    <a16:creationId xmlns:a16="http://schemas.microsoft.com/office/drawing/2014/main" id="{018C903C-A094-86D9-DC52-7677AFEFF3E6}"/>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074;p46">
                <a:extLst>
                  <a:ext uri="{FF2B5EF4-FFF2-40B4-BE49-F238E27FC236}">
                    <a16:creationId xmlns:a16="http://schemas.microsoft.com/office/drawing/2014/main" id="{D3BE1492-32B8-14B0-67D2-A74312CB5A5F}"/>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075;p46">
                <a:extLst>
                  <a:ext uri="{FF2B5EF4-FFF2-40B4-BE49-F238E27FC236}">
                    <a16:creationId xmlns:a16="http://schemas.microsoft.com/office/drawing/2014/main" id="{11409DAA-4799-9C3A-C37E-03D593C98953}"/>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076;p46">
                <a:extLst>
                  <a:ext uri="{FF2B5EF4-FFF2-40B4-BE49-F238E27FC236}">
                    <a16:creationId xmlns:a16="http://schemas.microsoft.com/office/drawing/2014/main" id="{4A6246BF-A1BC-77CB-A03B-8D4F8D99F742}"/>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077;p46">
                <a:extLst>
                  <a:ext uri="{FF2B5EF4-FFF2-40B4-BE49-F238E27FC236}">
                    <a16:creationId xmlns:a16="http://schemas.microsoft.com/office/drawing/2014/main" id="{07831529-6466-C78F-9DC3-B182E09E82CB}"/>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078;p46">
                <a:extLst>
                  <a:ext uri="{FF2B5EF4-FFF2-40B4-BE49-F238E27FC236}">
                    <a16:creationId xmlns:a16="http://schemas.microsoft.com/office/drawing/2014/main" id="{D5771884-A0F1-5E54-78D1-08A29FB7B477}"/>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079;p46">
                <a:extLst>
                  <a:ext uri="{FF2B5EF4-FFF2-40B4-BE49-F238E27FC236}">
                    <a16:creationId xmlns:a16="http://schemas.microsoft.com/office/drawing/2014/main" id="{96EC2530-2934-2A35-230A-E4E2A14C5D84}"/>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080;p46">
                <a:extLst>
                  <a:ext uri="{FF2B5EF4-FFF2-40B4-BE49-F238E27FC236}">
                    <a16:creationId xmlns:a16="http://schemas.microsoft.com/office/drawing/2014/main" id="{DB2355E0-4233-89E0-C30D-024A745A5A27}"/>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081;p46">
                <a:extLst>
                  <a:ext uri="{FF2B5EF4-FFF2-40B4-BE49-F238E27FC236}">
                    <a16:creationId xmlns:a16="http://schemas.microsoft.com/office/drawing/2014/main" id="{F85D6A07-5625-B367-AEFC-48DE2B0390CD}"/>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082;p46">
                <a:extLst>
                  <a:ext uri="{FF2B5EF4-FFF2-40B4-BE49-F238E27FC236}">
                    <a16:creationId xmlns:a16="http://schemas.microsoft.com/office/drawing/2014/main" id="{CF354653-9417-E905-DFA7-EBC39BC5C5DD}"/>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083;p46">
                <a:extLst>
                  <a:ext uri="{FF2B5EF4-FFF2-40B4-BE49-F238E27FC236}">
                    <a16:creationId xmlns:a16="http://schemas.microsoft.com/office/drawing/2014/main" id="{C7152A6B-7EF9-26F1-85BD-7BA53D0CE70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084;p46">
                <a:extLst>
                  <a:ext uri="{FF2B5EF4-FFF2-40B4-BE49-F238E27FC236}">
                    <a16:creationId xmlns:a16="http://schemas.microsoft.com/office/drawing/2014/main" id="{0B3D8397-CCCA-0540-0D92-6FE6FD62B27A}"/>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085;p46">
                <a:extLst>
                  <a:ext uri="{FF2B5EF4-FFF2-40B4-BE49-F238E27FC236}">
                    <a16:creationId xmlns:a16="http://schemas.microsoft.com/office/drawing/2014/main" id="{648A9417-7710-8436-8038-25D4D1170D46}"/>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086;p46">
                <a:extLst>
                  <a:ext uri="{FF2B5EF4-FFF2-40B4-BE49-F238E27FC236}">
                    <a16:creationId xmlns:a16="http://schemas.microsoft.com/office/drawing/2014/main" id="{4EEE61C4-A38B-5AAD-3D95-0DEA00B3F78B}"/>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087;p46">
                <a:extLst>
                  <a:ext uri="{FF2B5EF4-FFF2-40B4-BE49-F238E27FC236}">
                    <a16:creationId xmlns:a16="http://schemas.microsoft.com/office/drawing/2014/main" id="{F6B7C412-8C2A-DE90-9FEA-988075961542}"/>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088;p46">
                <a:extLst>
                  <a:ext uri="{FF2B5EF4-FFF2-40B4-BE49-F238E27FC236}">
                    <a16:creationId xmlns:a16="http://schemas.microsoft.com/office/drawing/2014/main" id="{2B0E38BD-29AA-B9BE-D580-E4D778F72234}"/>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089;p46">
                <a:extLst>
                  <a:ext uri="{FF2B5EF4-FFF2-40B4-BE49-F238E27FC236}">
                    <a16:creationId xmlns:a16="http://schemas.microsoft.com/office/drawing/2014/main" id="{0DA1C343-7D90-A0FD-AE29-63108A5BD5AF}"/>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090;p46">
                <a:extLst>
                  <a:ext uri="{FF2B5EF4-FFF2-40B4-BE49-F238E27FC236}">
                    <a16:creationId xmlns:a16="http://schemas.microsoft.com/office/drawing/2014/main" id="{BDA0B27F-D282-1A54-05A5-C3256F9B0CE4}"/>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091;p46">
                <a:extLst>
                  <a:ext uri="{FF2B5EF4-FFF2-40B4-BE49-F238E27FC236}">
                    <a16:creationId xmlns:a16="http://schemas.microsoft.com/office/drawing/2014/main" id="{EE08C2F9-33FF-2141-4298-887A600BFB73}"/>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092;p46">
                <a:extLst>
                  <a:ext uri="{FF2B5EF4-FFF2-40B4-BE49-F238E27FC236}">
                    <a16:creationId xmlns:a16="http://schemas.microsoft.com/office/drawing/2014/main" id="{DB46293C-5A73-A946-04D9-C068C501B12B}"/>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093;p46">
                <a:extLst>
                  <a:ext uri="{FF2B5EF4-FFF2-40B4-BE49-F238E27FC236}">
                    <a16:creationId xmlns:a16="http://schemas.microsoft.com/office/drawing/2014/main" id="{BAD955AA-872A-2814-918C-9D50599F1BD8}"/>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094;p46">
                <a:extLst>
                  <a:ext uri="{FF2B5EF4-FFF2-40B4-BE49-F238E27FC236}">
                    <a16:creationId xmlns:a16="http://schemas.microsoft.com/office/drawing/2014/main" id="{63B466D1-FA2C-EE34-DFDC-98AF6107C054}"/>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095;p46">
                <a:extLst>
                  <a:ext uri="{FF2B5EF4-FFF2-40B4-BE49-F238E27FC236}">
                    <a16:creationId xmlns:a16="http://schemas.microsoft.com/office/drawing/2014/main" id="{C0810F52-29A5-793D-DE4C-7DDECE369CBB}"/>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096;p46">
                <a:extLst>
                  <a:ext uri="{FF2B5EF4-FFF2-40B4-BE49-F238E27FC236}">
                    <a16:creationId xmlns:a16="http://schemas.microsoft.com/office/drawing/2014/main" id="{D00E1EF9-371A-C32E-84FE-67F553F9C66E}"/>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097;p46">
                <a:extLst>
                  <a:ext uri="{FF2B5EF4-FFF2-40B4-BE49-F238E27FC236}">
                    <a16:creationId xmlns:a16="http://schemas.microsoft.com/office/drawing/2014/main" id="{45DE4889-9B37-7ECB-6488-8CF280F8D5B2}"/>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098;p46">
                <a:extLst>
                  <a:ext uri="{FF2B5EF4-FFF2-40B4-BE49-F238E27FC236}">
                    <a16:creationId xmlns:a16="http://schemas.microsoft.com/office/drawing/2014/main" id="{6B005674-E398-AF17-D3C6-FBC0AFC2AD8D}"/>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099;p46">
                <a:extLst>
                  <a:ext uri="{FF2B5EF4-FFF2-40B4-BE49-F238E27FC236}">
                    <a16:creationId xmlns:a16="http://schemas.microsoft.com/office/drawing/2014/main" id="{156909D3-802C-6365-DC9B-1F6319C5A93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100;p46">
                <a:extLst>
                  <a:ext uri="{FF2B5EF4-FFF2-40B4-BE49-F238E27FC236}">
                    <a16:creationId xmlns:a16="http://schemas.microsoft.com/office/drawing/2014/main" id="{2B7C1CBA-B4A0-5DB5-F1F0-32E3A5BE5733}"/>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101;p46">
                <a:extLst>
                  <a:ext uri="{FF2B5EF4-FFF2-40B4-BE49-F238E27FC236}">
                    <a16:creationId xmlns:a16="http://schemas.microsoft.com/office/drawing/2014/main" id="{2DB2DD4B-C88F-9E37-9AFA-20A061981593}"/>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102;p46">
                <a:extLst>
                  <a:ext uri="{FF2B5EF4-FFF2-40B4-BE49-F238E27FC236}">
                    <a16:creationId xmlns:a16="http://schemas.microsoft.com/office/drawing/2014/main" id="{BCEBE4D4-7687-19B5-5055-FA6B776EB537}"/>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103;p46">
                <a:extLst>
                  <a:ext uri="{FF2B5EF4-FFF2-40B4-BE49-F238E27FC236}">
                    <a16:creationId xmlns:a16="http://schemas.microsoft.com/office/drawing/2014/main" id="{B4A78FA0-4E21-FD74-9642-BBF4BA5350BB}"/>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3104;p46">
                <a:extLst>
                  <a:ext uri="{FF2B5EF4-FFF2-40B4-BE49-F238E27FC236}">
                    <a16:creationId xmlns:a16="http://schemas.microsoft.com/office/drawing/2014/main" id="{1F005363-17DD-CAB5-BD71-9197C715AE7D}"/>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105;p46">
                <a:extLst>
                  <a:ext uri="{FF2B5EF4-FFF2-40B4-BE49-F238E27FC236}">
                    <a16:creationId xmlns:a16="http://schemas.microsoft.com/office/drawing/2014/main" id="{DCB15A7F-6494-7775-4FA3-520880F74639}"/>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106;p46">
                <a:extLst>
                  <a:ext uri="{FF2B5EF4-FFF2-40B4-BE49-F238E27FC236}">
                    <a16:creationId xmlns:a16="http://schemas.microsoft.com/office/drawing/2014/main" id="{084CE8FB-6CC4-9232-76FA-F57E8DF764D6}"/>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07;p46">
                <a:extLst>
                  <a:ext uri="{FF2B5EF4-FFF2-40B4-BE49-F238E27FC236}">
                    <a16:creationId xmlns:a16="http://schemas.microsoft.com/office/drawing/2014/main" id="{B4FFC401-5B60-50CB-4F9B-A87C9705A07B}"/>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08;p46">
                <a:extLst>
                  <a:ext uri="{FF2B5EF4-FFF2-40B4-BE49-F238E27FC236}">
                    <a16:creationId xmlns:a16="http://schemas.microsoft.com/office/drawing/2014/main" id="{D77540DB-B1E9-68D6-6510-FF018B2F0776}"/>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09;p46">
                <a:extLst>
                  <a:ext uri="{FF2B5EF4-FFF2-40B4-BE49-F238E27FC236}">
                    <a16:creationId xmlns:a16="http://schemas.microsoft.com/office/drawing/2014/main" id="{34007EB8-F6C9-6FBE-9D86-AEA357F1A93B}"/>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110;p46">
                <a:extLst>
                  <a:ext uri="{FF2B5EF4-FFF2-40B4-BE49-F238E27FC236}">
                    <a16:creationId xmlns:a16="http://schemas.microsoft.com/office/drawing/2014/main" id="{5256E436-91D4-6356-572C-36FE0F89EE47}"/>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111;p46">
                <a:extLst>
                  <a:ext uri="{FF2B5EF4-FFF2-40B4-BE49-F238E27FC236}">
                    <a16:creationId xmlns:a16="http://schemas.microsoft.com/office/drawing/2014/main" id="{107E67EF-4F52-0EB9-79F0-0C7D56A1DFC3}"/>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112;p46">
                <a:extLst>
                  <a:ext uri="{FF2B5EF4-FFF2-40B4-BE49-F238E27FC236}">
                    <a16:creationId xmlns:a16="http://schemas.microsoft.com/office/drawing/2014/main" id="{4EB3FE28-566D-6A38-D4EB-CA4C9BFD3E0E}"/>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113;p46">
                <a:extLst>
                  <a:ext uri="{FF2B5EF4-FFF2-40B4-BE49-F238E27FC236}">
                    <a16:creationId xmlns:a16="http://schemas.microsoft.com/office/drawing/2014/main" id="{705CA5E4-6128-BC4C-8388-37796BF2C311}"/>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114;p46">
                <a:extLst>
                  <a:ext uri="{FF2B5EF4-FFF2-40B4-BE49-F238E27FC236}">
                    <a16:creationId xmlns:a16="http://schemas.microsoft.com/office/drawing/2014/main" id="{2776AC72-2711-98F5-1E7C-BEF02A3855A9}"/>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115;p46">
                <a:extLst>
                  <a:ext uri="{FF2B5EF4-FFF2-40B4-BE49-F238E27FC236}">
                    <a16:creationId xmlns:a16="http://schemas.microsoft.com/office/drawing/2014/main" id="{69358C99-D7BA-96C7-3B2D-8611E6233BFF}"/>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116;p46">
                <a:extLst>
                  <a:ext uri="{FF2B5EF4-FFF2-40B4-BE49-F238E27FC236}">
                    <a16:creationId xmlns:a16="http://schemas.microsoft.com/office/drawing/2014/main" id="{253D2F6B-EDCC-A025-F032-10E856B7263E}"/>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117;p46">
                <a:extLst>
                  <a:ext uri="{FF2B5EF4-FFF2-40B4-BE49-F238E27FC236}">
                    <a16:creationId xmlns:a16="http://schemas.microsoft.com/office/drawing/2014/main" id="{62B5C8B3-5FB3-D2FD-BE35-864500B771C5}"/>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118;p46">
                <a:extLst>
                  <a:ext uri="{FF2B5EF4-FFF2-40B4-BE49-F238E27FC236}">
                    <a16:creationId xmlns:a16="http://schemas.microsoft.com/office/drawing/2014/main" id="{EE219BE8-6DB5-68EC-CD98-8019BD87C412}"/>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119;p46">
                <a:extLst>
                  <a:ext uri="{FF2B5EF4-FFF2-40B4-BE49-F238E27FC236}">
                    <a16:creationId xmlns:a16="http://schemas.microsoft.com/office/drawing/2014/main" id="{727551CF-8837-C64C-040D-9872425FC910}"/>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120;p46">
                <a:extLst>
                  <a:ext uri="{FF2B5EF4-FFF2-40B4-BE49-F238E27FC236}">
                    <a16:creationId xmlns:a16="http://schemas.microsoft.com/office/drawing/2014/main" id="{8CE08AFA-0E51-595A-858E-644BDB761F9A}"/>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121;p46">
                <a:extLst>
                  <a:ext uri="{FF2B5EF4-FFF2-40B4-BE49-F238E27FC236}">
                    <a16:creationId xmlns:a16="http://schemas.microsoft.com/office/drawing/2014/main" id="{8C28DEF5-9128-9BDC-3A27-B8B84D9E144D}"/>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122;p46">
                <a:extLst>
                  <a:ext uri="{FF2B5EF4-FFF2-40B4-BE49-F238E27FC236}">
                    <a16:creationId xmlns:a16="http://schemas.microsoft.com/office/drawing/2014/main" id="{F92FE7B9-7473-6599-7B63-7C4C473FF051}"/>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123;p46">
                <a:extLst>
                  <a:ext uri="{FF2B5EF4-FFF2-40B4-BE49-F238E27FC236}">
                    <a16:creationId xmlns:a16="http://schemas.microsoft.com/office/drawing/2014/main" id="{B6B2AB16-5310-C146-BBBE-657699349AF3}"/>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124;p46">
                <a:extLst>
                  <a:ext uri="{FF2B5EF4-FFF2-40B4-BE49-F238E27FC236}">
                    <a16:creationId xmlns:a16="http://schemas.microsoft.com/office/drawing/2014/main" id="{B7A49922-17B4-71BC-C6ED-9FF26DE6BA74}"/>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125;p46">
                <a:extLst>
                  <a:ext uri="{FF2B5EF4-FFF2-40B4-BE49-F238E27FC236}">
                    <a16:creationId xmlns:a16="http://schemas.microsoft.com/office/drawing/2014/main" id="{2F878200-E66E-163C-A2DC-465C97958769}"/>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126;p46">
                <a:extLst>
                  <a:ext uri="{FF2B5EF4-FFF2-40B4-BE49-F238E27FC236}">
                    <a16:creationId xmlns:a16="http://schemas.microsoft.com/office/drawing/2014/main" id="{3136A385-3F85-E52A-C127-AEEB3D309351}"/>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127;p46">
                <a:extLst>
                  <a:ext uri="{FF2B5EF4-FFF2-40B4-BE49-F238E27FC236}">
                    <a16:creationId xmlns:a16="http://schemas.microsoft.com/office/drawing/2014/main" id="{E8E2BD31-F8B0-CDE2-773F-44DA15F99572}"/>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128;p46">
                <a:extLst>
                  <a:ext uri="{FF2B5EF4-FFF2-40B4-BE49-F238E27FC236}">
                    <a16:creationId xmlns:a16="http://schemas.microsoft.com/office/drawing/2014/main" id="{F031B718-2038-77BD-2805-8B56670BE85B}"/>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129;p46">
                <a:extLst>
                  <a:ext uri="{FF2B5EF4-FFF2-40B4-BE49-F238E27FC236}">
                    <a16:creationId xmlns:a16="http://schemas.microsoft.com/office/drawing/2014/main" id="{88A291C7-26A3-5991-B189-134BCE666469}"/>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30;p46">
                <a:extLst>
                  <a:ext uri="{FF2B5EF4-FFF2-40B4-BE49-F238E27FC236}">
                    <a16:creationId xmlns:a16="http://schemas.microsoft.com/office/drawing/2014/main" id="{EB540A3B-E2EB-13FB-DE0F-B908C39639D5}"/>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31;p46">
                <a:extLst>
                  <a:ext uri="{FF2B5EF4-FFF2-40B4-BE49-F238E27FC236}">
                    <a16:creationId xmlns:a16="http://schemas.microsoft.com/office/drawing/2014/main" id="{5F2103AC-9DEE-4DA7-13A4-B85FE333482A}"/>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32;p46">
                <a:extLst>
                  <a:ext uri="{FF2B5EF4-FFF2-40B4-BE49-F238E27FC236}">
                    <a16:creationId xmlns:a16="http://schemas.microsoft.com/office/drawing/2014/main" id="{01D814A2-BF4A-D5AF-76D3-C244B79D6705}"/>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33;p46">
                <a:extLst>
                  <a:ext uri="{FF2B5EF4-FFF2-40B4-BE49-F238E27FC236}">
                    <a16:creationId xmlns:a16="http://schemas.microsoft.com/office/drawing/2014/main" id="{3D664925-6C26-5759-9248-58C6F95F235C}"/>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34;p46">
                <a:extLst>
                  <a:ext uri="{FF2B5EF4-FFF2-40B4-BE49-F238E27FC236}">
                    <a16:creationId xmlns:a16="http://schemas.microsoft.com/office/drawing/2014/main" id="{68F7B221-8D5E-72A4-87BB-582F5883487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35;p46">
                <a:extLst>
                  <a:ext uri="{FF2B5EF4-FFF2-40B4-BE49-F238E27FC236}">
                    <a16:creationId xmlns:a16="http://schemas.microsoft.com/office/drawing/2014/main" id="{87FBD9EE-ED2F-5F88-6146-4498869A0F14}"/>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36;p46">
                <a:extLst>
                  <a:ext uri="{FF2B5EF4-FFF2-40B4-BE49-F238E27FC236}">
                    <a16:creationId xmlns:a16="http://schemas.microsoft.com/office/drawing/2014/main" id="{80BFDF9C-6608-8A17-78E7-1EA5035EC2CF}"/>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37;p46">
                <a:extLst>
                  <a:ext uri="{FF2B5EF4-FFF2-40B4-BE49-F238E27FC236}">
                    <a16:creationId xmlns:a16="http://schemas.microsoft.com/office/drawing/2014/main" id="{607D8069-F270-D230-E447-C7DB30FDDD49}"/>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814074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 calcmode="lin" valueType="num">
                                      <p:cBhvr additive="base">
                                        <p:cTn id="24"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90743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c) Thu thập tư liệu</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
            <a:extLst>
              <a:ext uri="{FF2B5EF4-FFF2-40B4-BE49-F238E27FC236}">
                <a16:creationId xmlns:a16="http://schemas.microsoft.com/office/drawing/2014/main" id="{76071530-46F0-43FB-96AA-16C9EB8FF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1574"/>
            <a:ext cx="7164813" cy="5059783"/>
          </a:xfrm>
          <a:prstGeom prst="rect">
            <a:avLst/>
          </a:prstGeom>
        </p:spPr>
      </p:pic>
      <p:sp>
        <p:nvSpPr>
          <p:cNvPr id="6" name="文本框 5">
            <a:extLst>
              <a:ext uri="{FF2B5EF4-FFF2-40B4-BE49-F238E27FC236}">
                <a16:creationId xmlns:a16="http://schemas.microsoft.com/office/drawing/2014/main" id="{A1CAC104-3472-4157-B83F-A774B3BA766D}"/>
              </a:ext>
            </a:extLst>
          </p:cNvPr>
          <p:cNvSpPr txBox="1"/>
          <p:nvPr/>
        </p:nvSpPr>
        <p:spPr>
          <a:xfrm>
            <a:off x="1185134" y="1998992"/>
            <a:ext cx="3767327" cy="25545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a:solidFill>
                  <a:schemeClr val="bg1"/>
                </a:solidFill>
                <a:latin typeface="Times New Roman" panose="02020603050405020304" pitchFamily="18" charset="0"/>
                <a:cs typeface="Times New Roman" panose="02020603050405020304" pitchFamily="18" charset="0"/>
              </a:rPr>
              <a:t>Thu thập từ các nguồn khác nhau: Tài liệu từ thực tế, hiện vật bảo tang hoặc tài liệu trên Internet</a:t>
            </a:r>
          </a:p>
        </p:txBody>
      </p:sp>
      <p:pic>
        <p:nvPicPr>
          <p:cNvPr id="7" name="图片 9" descr="图片包含 玩具, 玩偶&#10;&#10;自动生成的说明">
            <a:extLst>
              <a:ext uri="{FF2B5EF4-FFF2-40B4-BE49-F238E27FC236}">
                <a16:creationId xmlns:a16="http://schemas.microsoft.com/office/drawing/2014/main" id="{132F8E3F-B767-4783-8625-5D16F75A3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595" y="1998992"/>
            <a:ext cx="5963528" cy="4467141"/>
          </a:xfrm>
          <a:prstGeom prst="rect">
            <a:avLst/>
          </a:prstGeom>
        </p:spPr>
      </p:pic>
    </p:spTree>
    <p:extLst>
      <p:ext uri="{BB962C8B-B14F-4D97-AF65-F5344CB8AC3E}">
        <p14:creationId xmlns:p14="http://schemas.microsoft.com/office/powerpoint/2010/main" val="13619880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23">
            <a:extLst>
              <a:ext uri="{FF2B5EF4-FFF2-40B4-BE49-F238E27FC236}">
                <a16:creationId xmlns:a16="http://schemas.microsoft.com/office/drawing/2014/main" id="{C1DBED94-6B24-B1CE-4FED-90D211BE23ED}"/>
              </a:ext>
            </a:extLst>
          </p:cNvPr>
          <p:cNvGrpSpPr/>
          <p:nvPr/>
        </p:nvGrpSpPr>
        <p:grpSpPr>
          <a:xfrm>
            <a:off x="8796089" y="2001682"/>
            <a:ext cx="3166533" cy="2629919"/>
            <a:chOff x="7460470" y="2161478"/>
            <a:chExt cx="3657600" cy="3562129"/>
          </a:xfrm>
        </p:grpSpPr>
        <p:grpSp>
          <p:nvGrpSpPr>
            <p:cNvPr id="66" name="组合 11">
              <a:extLst>
                <a:ext uri="{FF2B5EF4-FFF2-40B4-BE49-F238E27FC236}">
                  <a16:creationId xmlns:a16="http://schemas.microsoft.com/office/drawing/2014/main" id="{0158587A-3EC0-FFE7-C490-26C74BCB852B}"/>
                </a:ext>
              </a:extLst>
            </p:cNvPr>
            <p:cNvGrpSpPr/>
            <p:nvPr/>
          </p:nvGrpSpPr>
          <p:grpSpPr>
            <a:xfrm>
              <a:off x="7460470" y="2275557"/>
              <a:ext cx="3657600" cy="3448050"/>
              <a:chOff x="2052318" y="2533650"/>
              <a:chExt cx="3657600" cy="3448050"/>
            </a:xfrm>
          </p:grpSpPr>
          <p:sp>
            <p:nvSpPr>
              <p:cNvPr id="71" name="泪滴形 4">
                <a:extLst>
                  <a:ext uri="{FF2B5EF4-FFF2-40B4-BE49-F238E27FC236}">
                    <a16:creationId xmlns:a16="http://schemas.microsoft.com/office/drawing/2014/main" id="{69B3B5A4-8776-91EF-4697-7C205384850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 name="泪滴形 5">
                <a:extLst>
                  <a:ext uri="{FF2B5EF4-FFF2-40B4-BE49-F238E27FC236}">
                    <a16:creationId xmlns:a16="http://schemas.microsoft.com/office/drawing/2014/main" id="{5E3337B9-AB4F-B6EE-4C7D-9873410C06CC}"/>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7" name="组合 14">
              <a:extLst>
                <a:ext uri="{FF2B5EF4-FFF2-40B4-BE49-F238E27FC236}">
                  <a16:creationId xmlns:a16="http://schemas.microsoft.com/office/drawing/2014/main" id="{E318D4F2-95A6-8851-2C73-DC36DAB48E1B}"/>
                </a:ext>
              </a:extLst>
            </p:cNvPr>
            <p:cNvGrpSpPr/>
            <p:nvPr/>
          </p:nvGrpSpPr>
          <p:grpSpPr>
            <a:xfrm>
              <a:off x="8333697" y="2161478"/>
              <a:ext cx="2172017" cy="3370316"/>
              <a:chOff x="5859742" y="1832011"/>
              <a:chExt cx="2172017" cy="3370316"/>
            </a:xfrm>
          </p:grpSpPr>
          <p:sp>
            <p:nvSpPr>
              <p:cNvPr id="68" name="任意多边形: 形状 15">
                <a:extLst>
                  <a:ext uri="{FF2B5EF4-FFF2-40B4-BE49-F238E27FC236}">
                    <a16:creationId xmlns:a16="http://schemas.microsoft.com/office/drawing/2014/main" id="{59CB955B-6F35-D1C4-09E9-AF00B4E41222}"/>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任意多边形: 形状 16">
                <a:extLst>
                  <a:ext uri="{FF2B5EF4-FFF2-40B4-BE49-F238E27FC236}">
                    <a16:creationId xmlns:a16="http://schemas.microsoft.com/office/drawing/2014/main" id="{C70967DA-B237-C702-A4D5-056A5B6DEF82}"/>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任意多边形: 形状 17">
                <a:extLst>
                  <a:ext uri="{FF2B5EF4-FFF2-40B4-BE49-F238E27FC236}">
                    <a16:creationId xmlns:a16="http://schemas.microsoft.com/office/drawing/2014/main" id="{5CE5C4E5-844D-0711-4727-74679E90D7DF}"/>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57" name="组合 23">
            <a:extLst>
              <a:ext uri="{FF2B5EF4-FFF2-40B4-BE49-F238E27FC236}">
                <a16:creationId xmlns:a16="http://schemas.microsoft.com/office/drawing/2014/main" id="{D9AE65FB-BD4B-60F0-0DC3-E4F0E021E2E6}"/>
              </a:ext>
            </a:extLst>
          </p:cNvPr>
          <p:cNvGrpSpPr/>
          <p:nvPr/>
        </p:nvGrpSpPr>
        <p:grpSpPr>
          <a:xfrm>
            <a:off x="661907" y="2362929"/>
            <a:ext cx="3166533" cy="2629919"/>
            <a:chOff x="7460470" y="2161478"/>
            <a:chExt cx="3657600" cy="3562129"/>
          </a:xfrm>
        </p:grpSpPr>
        <p:grpSp>
          <p:nvGrpSpPr>
            <p:cNvPr id="58" name="组合 11">
              <a:extLst>
                <a:ext uri="{FF2B5EF4-FFF2-40B4-BE49-F238E27FC236}">
                  <a16:creationId xmlns:a16="http://schemas.microsoft.com/office/drawing/2014/main" id="{83B315C4-ACD0-21B0-A120-F11E64907BF6}"/>
                </a:ext>
              </a:extLst>
            </p:cNvPr>
            <p:cNvGrpSpPr/>
            <p:nvPr/>
          </p:nvGrpSpPr>
          <p:grpSpPr>
            <a:xfrm>
              <a:off x="7460470" y="2275557"/>
              <a:ext cx="3657600" cy="3448050"/>
              <a:chOff x="2052318" y="2533650"/>
              <a:chExt cx="3657600" cy="3448050"/>
            </a:xfrm>
          </p:grpSpPr>
          <p:sp>
            <p:nvSpPr>
              <p:cNvPr id="63" name="泪滴形 4">
                <a:extLst>
                  <a:ext uri="{FF2B5EF4-FFF2-40B4-BE49-F238E27FC236}">
                    <a16:creationId xmlns:a16="http://schemas.microsoft.com/office/drawing/2014/main" id="{F3162378-CD22-066E-6F37-5CA79641B860}"/>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4" name="泪滴形 5">
                <a:extLst>
                  <a:ext uri="{FF2B5EF4-FFF2-40B4-BE49-F238E27FC236}">
                    <a16:creationId xmlns:a16="http://schemas.microsoft.com/office/drawing/2014/main" id="{691B5AFF-B5AD-3C56-3E13-6A8A43A4CC6D}"/>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9" name="组合 14">
              <a:extLst>
                <a:ext uri="{FF2B5EF4-FFF2-40B4-BE49-F238E27FC236}">
                  <a16:creationId xmlns:a16="http://schemas.microsoft.com/office/drawing/2014/main" id="{A2DD669B-5BD3-6BE8-E17A-F58D0A7C4A1F}"/>
                </a:ext>
              </a:extLst>
            </p:cNvPr>
            <p:cNvGrpSpPr/>
            <p:nvPr/>
          </p:nvGrpSpPr>
          <p:grpSpPr>
            <a:xfrm>
              <a:off x="8333697" y="2161478"/>
              <a:ext cx="2172017" cy="3370316"/>
              <a:chOff x="5859742" y="1832011"/>
              <a:chExt cx="2172017" cy="3370316"/>
            </a:xfrm>
          </p:grpSpPr>
          <p:sp>
            <p:nvSpPr>
              <p:cNvPr id="60" name="任意多边形: 形状 15">
                <a:extLst>
                  <a:ext uri="{FF2B5EF4-FFF2-40B4-BE49-F238E27FC236}">
                    <a16:creationId xmlns:a16="http://schemas.microsoft.com/office/drawing/2014/main" id="{8FA0E885-5E13-BD47-5B5E-5E368692583D}"/>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任意多边形: 形状 16">
                <a:extLst>
                  <a:ext uri="{FF2B5EF4-FFF2-40B4-BE49-F238E27FC236}">
                    <a16:creationId xmlns:a16="http://schemas.microsoft.com/office/drawing/2014/main" id="{6D6380E4-8E3D-9838-F5C9-05E0201A251B}"/>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2" name="任意多边形: 形状 17">
                <a:extLst>
                  <a:ext uri="{FF2B5EF4-FFF2-40B4-BE49-F238E27FC236}">
                    <a16:creationId xmlns:a16="http://schemas.microsoft.com/office/drawing/2014/main" id="{1AFE3285-C5B6-EC34-70D5-05B580C53F2A}"/>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324" y="872219"/>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4389119" y="2038520"/>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477714" y="1373984"/>
            <a:ext cx="3906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Bước 2: Tìm ý, lập dàn ý</a:t>
            </a:r>
            <a:endParaRPr kumimoji="0" lang="zh-CN" altLang="en-US" sz="4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pic>
        <p:nvPicPr>
          <p:cNvPr id="29" name="图片 23">
            <a:extLst>
              <a:ext uri="{FF2B5EF4-FFF2-40B4-BE49-F238E27FC236}">
                <a16:creationId xmlns:a16="http://schemas.microsoft.com/office/drawing/2014/main" id="{95E35043-6B3A-6F5F-3155-82D639702189}"/>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3531184" y="3429794"/>
            <a:ext cx="5635036" cy="3556696"/>
          </a:xfrm>
          <a:prstGeom prst="rect">
            <a:avLst/>
          </a:prstGeom>
        </p:spPr>
      </p:pic>
      <p:grpSp>
        <p:nvGrpSpPr>
          <p:cNvPr id="49" name="组合 16">
            <a:extLst>
              <a:ext uri="{FF2B5EF4-FFF2-40B4-BE49-F238E27FC236}">
                <a16:creationId xmlns:a16="http://schemas.microsoft.com/office/drawing/2014/main" id="{0D0F87CC-7546-2723-B989-F4A468990B59}"/>
              </a:ext>
            </a:extLst>
          </p:cNvPr>
          <p:cNvGrpSpPr/>
          <p:nvPr/>
        </p:nvGrpSpPr>
        <p:grpSpPr>
          <a:xfrm>
            <a:off x="1316024" y="3085809"/>
            <a:ext cx="1880218" cy="584775"/>
            <a:chOff x="695779" y="653312"/>
            <a:chExt cx="1880218" cy="584775"/>
          </a:xfrm>
        </p:grpSpPr>
        <p:sp>
          <p:nvSpPr>
            <p:cNvPr id="50" name="矩形 18">
              <a:extLst>
                <a:ext uri="{FF2B5EF4-FFF2-40B4-BE49-F238E27FC236}">
                  <a16:creationId xmlns:a16="http://schemas.microsoft.com/office/drawing/2014/main" id="{500A597E-A281-5A7D-79BB-DA9F8AD0145B}"/>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3200" b="1">
                <a:latin typeface="Times New Roman" panose="02020603050405020304" pitchFamily="18" charset="0"/>
                <a:cs typeface="Times New Roman" panose="02020603050405020304" pitchFamily="18" charset="0"/>
              </a:endParaRPr>
            </a:p>
          </p:txBody>
        </p:sp>
        <p:sp>
          <p:nvSpPr>
            <p:cNvPr id="51" name="矩形 19">
              <a:extLst>
                <a:ext uri="{FF2B5EF4-FFF2-40B4-BE49-F238E27FC236}">
                  <a16:creationId xmlns:a16="http://schemas.microsoft.com/office/drawing/2014/main" id="{C4C57C4A-EA75-60FF-F3CA-91352234D591}"/>
                </a:ext>
              </a:extLst>
            </p:cNvPr>
            <p:cNvSpPr/>
            <p:nvPr/>
          </p:nvSpPr>
          <p:spPr>
            <a:xfrm>
              <a:off x="1342012" y="653312"/>
              <a:ext cx="603050" cy="584775"/>
            </a:xfrm>
            <a:prstGeom prst="rect">
              <a:avLst/>
            </a:prstGeom>
          </p:spPr>
          <p:txBody>
            <a:bodyPr wrap="none">
              <a:spAutoFit/>
            </a:bodyPr>
            <a:lstStyle/>
            <a:p>
              <a:pPr algn="just"/>
              <a:r>
                <a:rPr lang="en-US" altLang="zh-CN" sz="32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a)</a:t>
              </a:r>
              <a:endParaRPr lang="zh-CN" altLang="en-US" sz="32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52" name="矩形 17">
            <a:extLst>
              <a:ext uri="{FF2B5EF4-FFF2-40B4-BE49-F238E27FC236}">
                <a16:creationId xmlns:a16="http://schemas.microsoft.com/office/drawing/2014/main" id="{641937F1-B9CA-DDE3-F218-E0C45D9E24B9}"/>
              </a:ext>
            </a:extLst>
          </p:cNvPr>
          <p:cNvSpPr/>
          <p:nvPr/>
        </p:nvSpPr>
        <p:spPr>
          <a:xfrm>
            <a:off x="0" y="3653948"/>
            <a:ext cx="4389119" cy="584775"/>
          </a:xfrm>
          <a:prstGeom prst="rect">
            <a:avLst/>
          </a:prstGeom>
        </p:spPr>
        <p:txBody>
          <a:bodyPr wrap="square">
            <a:spAutoFit/>
          </a:bodyPr>
          <a:lstStyle/>
          <a:p>
            <a:pPr algn="ctr"/>
            <a:r>
              <a:rPr lang="pt-BR" sz="3200" b="1">
                <a:latin typeface="Times New Roman" panose="02020603050405020304" pitchFamily="18" charset="0"/>
                <a:cs typeface="Times New Roman" panose="02020603050405020304" pitchFamily="18" charset="0"/>
              </a:rPr>
              <a:t>Tìm ý</a:t>
            </a:r>
            <a:endParaRPr lang="en-US" sz="4000">
              <a:latin typeface="Times New Roman" panose="02020603050405020304" pitchFamily="18" charset="0"/>
              <a:cs typeface="Times New Roman" panose="02020603050405020304" pitchFamily="18" charset="0"/>
            </a:endParaRPr>
          </a:p>
        </p:txBody>
      </p:sp>
      <p:grpSp>
        <p:nvGrpSpPr>
          <p:cNvPr id="53" name="组合 21">
            <a:extLst>
              <a:ext uri="{FF2B5EF4-FFF2-40B4-BE49-F238E27FC236}">
                <a16:creationId xmlns:a16="http://schemas.microsoft.com/office/drawing/2014/main" id="{C7D03A33-01D3-2406-AB52-45EB5A082A2A}"/>
              </a:ext>
            </a:extLst>
          </p:cNvPr>
          <p:cNvGrpSpPr/>
          <p:nvPr/>
        </p:nvGrpSpPr>
        <p:grpSpPr>
          <a:xfrm>
            <a:off x="9354387" y="2766194"/>
            <a:ext cx="1880218" cy="584775"/>
            <a:chOff x="695779" y="639721"/>
            <a:chExt cx="1880218" cy="584775"/>
          </a:xfrm>
        </p:grpSpPr>
        <p:sp>
          <p:nvSpPr>
            <p:cNvPr id="54" name="矩形 23">
              <a:extLst>
                <a:ext uri="{FF2B5EF4-FFF2-40B4-BE49-F238E27FC236}">
                  <a16:creationId xmlns:a16="http://schemas.microsoft.com/office/drawing/2014/main" id="{7066106C-A29A-6066-60EC-4DE7BF663A13}"/>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3200" b="1">
                <a:latin typeface="Times New Roman" panose="02020603050405020304" pitchFamily="18" charset="0"/>
                <a:cs typeface="Times New Roman" panose="02020603050405020304" pitchFamily="18" charset="0"/>
              </a:endParaRPr>
            </a:p>
          </p:txBody>
        </p:sp>
        <p:sp>
          <p:nvSpPr>
            <p:cNvPr id="55" name="矩形 24">
              <a:extLst>
                <a:ext uri="{FF2B5EF4-FFF2-40B4-BE49-F238E27FC236}">
                  <a16:creationId xmlns:a16="http://schemas.microsoft.com/office/drawing/2014/main" id="{3DEFE3A4-5F3B-0C3E-B2CD-80CD163CAAA1}"/>
                </a:ext>
              </a:extLst>
            </p:cNvPr>
            <p:cNvSpPr/>
            <p:nvPr/>
          </p:nvSpPr>
          <p:spPr>
            <a:xfrm>
              <a:off x="1252609" y="639721"/>
              <a:ext cx="766557" cy="584775"/>
            </a:xfrm>
            <a:prstGeom prst="rect">
              <a:avLst/>
            </a:prstGeom>
          </p:spPr>
          <p:txBody>
            <a:bodyPr wrap="none">
              <a:spAutoFit/>
            </a:bodyPr>
            <a:lstStyle/>
            <a:p>
              <a:pPr algn="just"/>
              <a:r>
                <a:rPr lang="en-US" altLang="zh-CN" sz="32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b) </a:t>
              </a:r>
              <a:endParaRPr lang="zh-CN" altLang="en-US" sz="32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56" name="矩形 22">
            <a:extLst>
              <a:ext uri="{FF2B5EF4-FFF2-40B4-BE49-F238E27FC236}">
                <a16:creationId xmlns:a16="http://schemas.microsoft.com/office/drawing/2014/main" id="{881884B2-076A-FA55-2EBB-2C3856ED313F}"/>
              </a:ext>
            </a:extLst>
          </p:cNvPr>
          <p:cNvSpPr/>
          <p:nvPr/>
        </p:nvSpPr>
        <p:spPr>
          <a:xfrm>
            <a:off x="8779639" y="3371917"/>
            <a:ext cx="3029712" cy="584775"/>
          </a:xfrm>
          <a:prstGeom prst="rect">
            <a:avLst/>
          </a:prstGeom>
        </p:spPr>
        <p:txBody>
          <a:bodyPr wrap="square">
            <a:spAutoFit/>
          </a:bodyPr>
          <a:lstStyle/>
          <a:p>
            <a:pPr algn="ctr"/>
            <a:r>
              <a:rPr lang="pt-BR" sz="3200" b="1" i="1">
                <a:latin typeface="Times New Roman" panose="02020603050405020304" pitchFamily="18" charset="0"/>
                <a:cs typeface="Times New Roman" panose="02020603050405020304" pitchFamily="18" charset="0"/>
              </a:rPr>
              <a:t>Lập dàn ý</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7023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750" fill="hold"/>
                                        <p:tgtEl>
                                          <p:spTgt spid="57"/>
                                        </p:tgtEl>
                                        <p:attrNameLst>
                                          <p:attrName>ppt_w</p:attrName>
                                        </p:attrNameLst>
                                      </p:cBhvr>
                                      <p:tavLst>
                                        <p:tav tm="0">
                                          <p:val>
                                            <p:fltVal val="0"/>
                                          </p:val>
                                        </p:tav>
                                        <p:tav tm="100000">
                                          <p:val>
                                            <p:strVal val="#ppt_w"/>
                                          </p:val>
                                        </p:tav>
                                      </p:tavLst>
                                    </p:anim>
                                    <p:anim calcmode="lin" valueType="num">
                                      <p:cBhvr>
                                        <p:cTn id="30" dur="75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p:cTn id="35" dur="750" fill="hold"/>
                                        <p:tgtEl>
                                          <p:spTgt spid="65"/>
                                        </p:tgtEl>
                                        <p:attrNameLst>
                                          <p:attrName>ppt_w</p:attrName>
                                        </p:attrNameLst>
                                      </p:cBhvr>
                                      <p:tavLst>
                                        <p:tav tm="0">
                                          <p:val>
                                            <p:fltVal val="0"/>
                                          </p:val>
                                        </p:tav>
                                        <p:tav tm="100000">
                                          <p:val>
                                            <p:strVal val="#ppt_w"/>
                                          </p:val>
                                        </p:tav>
                                      </p:tavLst>
                                    </p:anim>
                                    <p:anim calcmode="lin" valueType="num">
                                      <p:cBhvr>
                                        <p:cTn id="36" dur="750" fill="hold"/>
                                        <p:tgtEl>
                                          <p:spTgt spid="65"/>
                                        </p:tgtEl>
                                        <p:attrNameLst>
                                          <p:attrName>ppt_h</p:attrName>
                                        </p:attrNameLst>
                                      </p:cBhvr>
                                      <p:tavLst>
                                        <p:tav tm="0">
                                          <p:val>
                                            <p:strVal val="#ppt_h"/>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1000"/>
                                        <p:tgtEl>
                                          <p:spTgt spid="53"/>
                                        </p:tgtEl>
                                      </p:cBhvr>
                                    </p:animEffect>
                                    <p:anim calcmode="lin" valueType="num">
                                      <p:cBhvr>
                                        <p:cTn id="45" dur="1000" fill="hold"/>
                                        <p:tgtEl>
                                          <p:spTgt spid="53"/>
                                        </p:tgtEl>
                                        <p:attrNameLst>
                                          <p:attrName>ppt_x</p:attrName>
                                        </p:attrNameLst>
                                      </p:cBhvr>
                                      <p:tavLst>
                                        <p:tav tm="0">
                                          <p:val>
                                            <p:strVal val="#ppt_x"/>
                                          </p:val>
                                        </p:tav>
                                        <p:tav tm="100000">
                                          <p:val>
                                            <p:strVal val="#ppt_x"/>
                                          </p:val>
                                        </p:tav>
                                      </p:tavLst>
                                    </p:anim>
                                    <p:anim calcmode="lin" valueType="num">
                                      <p:cBhvr>
                                        <p:cTn id="4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ppt_x"/>
                                          </p:val>
                                        </p:tav>
                                        <p:tav tm="100000">
                                          <p:val>
                                            <p:strVal val="#ppt_x"/>
                                          </p:val>
                                        </p:tav>
                                      </p:tavLst>
                                    </p:anim>
                                    <p:anim calcmode="lin" valueType="num">
                                      <p:cBhvr additive="base">
                                        <p:cTn id="5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2"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3551975" y="170542"/>
            <a:ext cx="53238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4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a) Tìm ý </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sp>
        <p:nvSpPr>
          <p:cNvPr id="34" name="TextBox 33">
            <a:extLst>
              <a:ext uri="{FF2B5EF4-FFF2-40B4-BE49-F238E27FC236}">
                <a16:creationId xmlns:a16="http://schemas.microsoft.com/office/drawing/2014/main" id="{C68AE6BE-D276-0388-76E6-0AC5B0ADB5C3}"/>
              </a:ext>
            </a:extLst>
          </p:cNvPr>
          <p:cNvSpPr txBox="1"/>
          <p:nvPr/>
        </p:nvSpPr>
        <p:spPr>
          <a:xfrm>
            <a:off x="3949361" y="2009046"/>
            <a:ext cx="7082473" cy="3785652"/>
          </a:xfrm>
          <a:prstGeom prst="rect">
            <a:avLst/>
          </a:prstGeom>
          <a:noFill/>
        </p:spPr>
        <p:txBody>
          <a:bodyPr wrap="square">
            <a:spAutoFit/>
          </a:bodyPr>
          <a:lstStyle/>
          <a:p>
            <a:pPr indent="153035" algn="ctr">
              <a:lnSpc>
                <a:spcPct val="150000"/>
              </a:lnSpc>
            </a:pPr>
            <a:r>
              <a:rPr lang="en-US" sz="2400" b="1" i="1">
                <a:effectLst/>
                <a:latin typeface="Times New Roman" panose="02020603050405020304" pitchFamily="18" charset="0"/>
                <a:ea typeface="SimSun" panose="02010600030101010101" pitchFamily="2" charset="-122"/>
                <a:cs typeface="Times New Roman" panose="02020603050405020304" pitchFamily="18" charset="0"/>
              </a:rPr>
              <a:t>Ý tưởng của tôi về bài viết thuật lại sự việc có thật liên quan đến một nhân vật hoặc sự kiện lịch sử</a:t>
            </a:r>
            <a:endParaRPr lang="en-US" sz="2400">
              <a:effectLst/>
              <a:latin typeface=".VnTime"/>
              <a:ea typeface="Times New Roman" panose="02020603050405020304" pitchFamily="18" charset="0"/>
              <a:cs typeface="Times New Roman" panose="02020603050405020304" pitchFamily="18" charset="0"/>
            </a:endParaRPr>
          </a:p>
          <a:p>
            <a:pPr>
              <a:lnSpc>
                <a:spcPct val="150000"/>
              </a:lnSpc>
            </a:pPr>
            <a:r>
              <a:rPr lang="en-US" sz="2400" i="1">
                <a:effectLst/>
                <a:latin typeface="Times New Roman" panose="02020603050405020304" pitchFamily="18" charset="0"/>
                <a:ea typeface="SimSun" panose="02010600030101010101" pitchFamily="2" charset="-122"/>
                <a:cs typeface="Times New Roman" panose="02020603050405020304" pitchFamily="18" charset="0"/>
              </a:rPr>
              <a:t>- Không gian, thời gian diễn ra sự việc:</a:t>
            </a:r>
            <a:endParaRPr lang="en-US" sz="2400">
              <a:effectLst/>
              <a:latin typeface=".VnTime"/>
              <a:ea typeface="Times New Roman" panose="02020603050405020304" pitchFamily="18" charset="0"/>
              <a:cs typeface="Times New Roman" panose="02020603050405020304" pitchFamily="18" charset="0"/>
            </a:endParaRPr>
          </a:p>
          <a:p>
            <a:pPr>
              <a:lnSpc>
                <a:spcPct val="150000"/>
              </a:lnSpc>
            </a:pPr>
            <a:r>
              <a:rPr lang="en-US" sz="2400" i="1">
                <a:effectLst/>
                <a:latin typeface="Times New Roman" panose="02020603050405020304" pitchFamily="18" charset="0"/>
                <a:ea typeface="SimSun" panose="02010600030101010101" pitchFamily="2" charset="-122"/>
                <a:cs typeface="Times New Roman" panose="02020603050405020304" pitchFamily="18" charset="0"/>
              </a:rPr>
              <a:t>- Diễn biến của sự việc:</a:t>
            </a:r>
            <a:endParaRPr lang="en-US" sz="2400">
              <a:effectLst/>
              <a:latin typeface=".VnTime"/>
              <a:ea typeface="Times New Roman" panose="02020603050405020304" pitchFamily="18" charset="0"/>
              <a:cs typeface="Times New Roman" panose="02020603050405020304" pitchFamily="18" charset="0"/>
            </a:endParaRPr>
          </a:p>
          <a:p>
            <a:pPr>
              <a:lnSpc>
                <a:spcPct val="150000"/>
              </a:lnSpc>
            </a:pPr>
            <a:r>
              <a:rPr lang="en-US" sz="2400" i="1">
                <a:effectLst/>
                <a:latin typeface="Times New Roman" panose="02020603050405020304" pitchFamily="18" charset="0"/>
                <a:ea typeface="SimSun" panose="02010600030101010101" pitchFamily="2" charset="-122"/>
                <a:cs typeface="Times New Roman" panose="02020603050405020304" pitchFamily="18" charset="0"/>
              </a:rPr>
              <a:t>- Các dấu tích, hiện vật liên quan đến sự kiện, nhân vật:</a:t>
            </a:r>
            <a:endParaRPr lang="en-US" sz="2400">
              <a:effectLst/>
              <a:latin typeface=".VnTime"/>
              <a:ea typeface="Times New Roman" panose="02020603050405020304" pitchFamily="18" charset="0"/>
              <a:cs typeface="Times New Roman" panose="02020603050405020304" pitchFamily="18" charset="0"/>
            </a:endParaRPr>
          </a:p>
          <a:p>
            <a:pPr algn="just">
              <a:lnSpc>
                <a:spcPct val="150000"/>
              </a:lnSpc>
            </a:pPr>
            <a:r>
              <a:rPr lang="en-US" sz="2400" i="1">
                <a:effectLst/>
                <a:latin typeface="Times New Roman" panose="02020603050405020304" pitchFamily="18" charset="0"/>
                <a:ea typeface="SimSun" panose="02010600030101010101" pitchFamily="2" charset="-122"/>
                <a:cs typeface="Times New Roman" panose="02020603050405020304" pitchFamily="18" charset="0"/>
              </a:rPr>
              <a:t>- Các nhân chứng, dẫn liệu có thể trích dẫn:</a:t>
            </a:r>
            <a:endParaRPr lang="en-US" sz="2400">
              <a:effectLst/>
              <a:latin typeface=".VnTime"/>
              <a:ea typeface="Times New Roman" panose="02020603050405020304" pitchFamily="18" charset="0"/>
              <a:cs typeface="Times New Roman" panose="02020603050405020304" pitchFamily="18" charset="0"/>
            </a:endParaRPr>
          </a:p>
          <a:p>
            <a:r>
              <a:rPr lang="en-US" sz="2400" i="1">
                <a:effectLst/>
                <a:latin typeface="Times New Roman" panose="02020603050405020304" pitchFamily="18" charset="0"/>
                <a:ea typeface="SimSun" panose="02010600030101010101" pitchFamily="2" charset="-122"/>
              </a:rPr>
              <a:t>….</a:t>
            </a:r>
            <a:endParaRPr lang="en-US" sz="2400"/>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557489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68988"/>
            <a:ext cx="12190413" cy="834308"/>
            <a:chOff x="0" y="542005"/>
            <a:chExt cx="12190413" cy="83430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55837" y="542005"/>
              <a:ext cx="890743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Lập dàn ý</a:t>
              </a:r>
              <a:endParaRPr lang="zh-CN" altLang="en-US" sz="44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9" name="图片 22">
            <a:extLst>
              <a:ext uri="{FF2B5EF4-FFF2-40B4-BE49-F238E27FC236}">
                <a16:creationId xmlns:a16="http://schemas.microsoft.com/office/drawing/2014/main" id="{0D5BB08B-7BA5-4C00-981D-25BCED436827}"/>
              </a:ext>
            </a:extLst>
          </p:cNvPr>
          <p:cNvPicPr>
            <a:picLocks noChangeAspect="1"/>
          </p:cNvPicPr>
          <p:nvPr/>
        </p:nvPicPr>
        <p:blipFill>
          <a:blip r:embed="rId3" cstate="print"/>
          <a:stretch>
            <a:fillRect/>
          </a:stretch>
        </p:blipFill>
        <p:spPr>
          <a:xfrm>
            <a:off x="10531035" y="1520079"/>
            <a:ext cx="1502823" cy="3819429"/>
          </a:xfrm>
          <a:prstGeom prst="rect">
            <a:avLst/>
          </a:prstGeom>
        </p:spPr>
      </p:pic>
      <p:pic>
        <p:nvPicPr>
          <p:cNvPr id="10" name="图片 4">
            <a:extLst>
              <a:ext uri="{FF2B5EF4-FFF2-40B4-BE49-F238E27FC236}">
                <a16:creationId xmlns:a16="http://schemas.microsoft.com/office/drawing/2014/main" id="{3011B7C0-244D-496D-8FEB-8B2630A77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8133" y="1897182"/>
            <a:ext cx="4986484" cy="2642018"/>
          </a:xfrm>
          <a:prstGeom prst="rect">
            <a:avLst/>
          </a:prstGeom>
        </p:spPr>
      </p:pic>
      <p:sp>
        <p:nvSpPr>
          <p:cNvPr id="13" name="文本框 9">
            <a:extLst>
              <a:ext uri="{FF2B5EF4-FFF2-40B4-BE49-F238E27FC236}">
                <a16:creationId xmlns:a16="http://schemas.microsoft.com/office/drawing/2014/main" id="{57089FCA-1061-4A97-A55E-9F0D96E27987}"/>
              </a:ext>
            </a:extLst>
          </p:cNvPr>
          <p:cNvSpPr txBox="1"/>
          <p:nvPr/>
        </p:nvSpPr>
        <p:spPr>
          <a:xfrm>
            <a:off x="5492501" y="2524045"/>
            <a:ext cx="4257747" cy="2062103"/>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Dựa vào phàn tìm ý và sơ đồ trang 48 để lập dàn ý chi tiết cho bài văn</a:t>
            </a:r>
          </a:p>
          <a:p>
            <a:r>
              <a:rPr lang="vi-VN" sz="4400" b="1" i="1">
                <a:solidFill>
                  <a:srgbClr val="002060"/>
                </a:solidFill>
                <a:latin typeface="Times New Roman" panose="02020603050405020304" pitchFamily="18" charset="0"/>
                <a:cs typeface="Times New Roman" panose="02020603050405020304" pitchFamily="18" charset="0"/>
              </a:rPr>
              <a:t> </a:t>
            </a:r>
            <a:endParaRPr lang="en-US" sz="4400" b="1" i="1">
              <a:solidFill>
                <a:srgbClr val="002060"/>
              </a:solidFill>
              <a:latin typeface="Times New Roman" panose="02020603050405020304" pitchFamily="18" charset="0"/>
              <a:cs typeface="Times New Roman" panose="02020603050405020304" pitchFamily="18" charset="0"/>
            </a:endParaRPr>
          </a:p>
        </p:txBody>
      </p:sp>
      <p:pic>
        <p:nvPicPr>
          <p:cNvPr id="14" name="图片 3">
            <a:extLst>
              <a:ext uri="{FF2B5EF4-FFF2-40B4-BE49-F238E27FC236}">
                <a16:creationId xmlns:a16="http://schemas.microsoft.com/office/drawing/2014/main" id="{2128D813-3CCA-43EB-B778-BD399A5075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6555" y="1900119"/>
            <a:ext cx="4373364" cy="3482788"/>
          </a:xfrm>
          <a:prstGeom prst="rect">
            <a:avLst/>
          </a:prstGeom>
        </p:spPr>
      </p:pic>
      <p:pic>
        <p:nvPicPr>
          <p:cNvPr id="15" name="图片 21">
            <a:extLst>
              <a:ext uri="{FF2B5EF4-FFF2-40B4-BE49-F238E27FC236}">
                <a16:creationId xmlns:a16="http://schemas.microsoft.com/office/drawing/2014/main" id="{FC7C3C3E-698F-43AA-A5B0-94E05564D2A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09555" y="4752323"/>
            <a:ext cx="4182451" cy="1261169"/>
          </a:xfrm>
          <a:prstGeom prst="rect">
            <a:avLst/>
          </a:prstGeom>
        </p:spPr>
      </p:pic>
    </p:spTree>
    <p:extLst>
      <p:ext uri="{BB962C8B-B14F-4D97-AF65-F5344CB8AC3E}">
        <p14:creationId xmlns:p14="http://schemas.microsoft.com/office/powerpoint/2010/main" val="21109157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000"/>
                                        <p:tgtEl>
                                          <p:spTgt spid="10"/>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67111"/>
            <a:ext cx="12190413" cy="936185"/>
            <a:chOff x="0" y="440128"/>
            <a:chExt cx="12190413" cy="93618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440128"/>
              <a:ext cx="4957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5400" b="1" i="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Ai nhanh hơn</a:t>
              </a:r>
              <a:endParaRPr lang="zh-CN" altLang="en-US" sz="5400" b="1" i="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6" name="图片 11">
            <a:extLst>
              <a:ext uri="{FF2B5EF4-FFF2-40B4-BE49-F238E27FC236}">
                <a16:creationId xmlns:a16="http://schemas.microsoft.com/office/drawing/2014/main"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771" y="1463858"/>
            <a:ext cx="8001000" cy="3449405"/>
          </a:xfrm>
          <a:prstGeom prst="rect">
            <a:avLst/>
          </a:prstGeom>
        </p:spPr>
      </p:pic>
      <p:pic>
        <p:nvPicPr>
          <p:cNvPr id="17" name="图片 1">
            <a:extLst>
              <a:ext uri="{FF2B5EF4-FFF2-40B4-BE49-F238E27FC236}">
                <a16:creationId xmlns:a16="http://schemas.microsoft.com/office/drawing/2014/main"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054483" y="3472548"/>
            <a:ext cx="2068340" cy="1328053"/>
          </a:xfrm>
          <a:prstGeom prst="rect">
            <a:avLst/>
          </a:prstGeom>
        </p:spPr>
      </p:pic>
      <p:pic>
        <p:nvPicPr>
          <p:cNvPr id="18" name="图片 4">
            <a:extLst>
              <a:ext uri="{FF2B5EF4-FFF2-40B4-BE49-F238E27FC236}">
                <a16:creationId xmlns:a16="http://schemas.microsoft.com/office/drawing/2014/main"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0" name="图片 5">
            <a:extLst>
              <a:ext uri="{FF2B5EF4-FFF2-40B4-BE49-F238E27FC236}">
                <a16:creationId xmlns:a16="http://schemas.microsoft.com/office/drawing/2014/main" id="{33F087F9-66B4-4FE5-ACE1-DF720EF00F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3398" y="1985137"/>
            <a:ext cx="4052669" cy="4820293"/>
          </a:xfrm>
          <a:prstGeom prst="rect">
            <a:avLst/>
          </a:prstGeom>
        </p:spPr>
      </p:pic>
      <p:pic>
        <p:nvPicPr>
          <p:cNvPr id="31" name="PA-图片 12">
            <a:extLst>
              <a:ext uri="{FF2B5EF4-FFF2-40B4-BE49-F238E27FC236}">
                <a16:creationId xmlns:a16="http://schemas.microsoft.com/office/drawing/2014/main" id="{1B74406C-54F8-405E-B007-AE86CE90CACD}"/>
              </a:ext>
            </a:extLst>
          </p:cNvPr>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l="58231" t="46683" r="21708" b="3317"/>
          <a:stretch/>
        </p:blipFill>
        <p:spPr>
          <a:xfrm>
            <a:off x="8250282" y="413776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id="{D78DF3CE-C80F-4952-8728-D1983AA308D2}"/>
              </a:ext>
            </a:extLst>
          </p:cNvPr>
          <p:cNvSpPr txBox="1">
            <a:spLocks/>
          </p:cNvSpPr>
          <p:nvPr/>
        </p:nvSpPr>
        <p:spPr>
          <a:xfrm>
            <a:off x="4399459" y="2295799"/>
            <a:ext cx="6409776"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i="1">
                <a:latin typeface="Times New Roman" panose="02020603050405020304" pitchFamily="18" charset="0"/>
                <a:cs typeface="Times New Roman" panose="02020603050405020304" pitchFamily="18" charset="0"/>
              </a:rPr>
              <a:t>Lớp chia ra thành 3-4 nhóm. Trong thời gian 1 phút, các nhóm sẽ ghi lại những nhân hoặc sự kiện lịch sử. Nhóm nào nhanh và đúng nhiều nhất sẽ chiến thắng</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5938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par>
                          <p:cTn id="18" fill="hold">
                            <p:stCondLst>
                              <p:cond delay="2000"/>
                            </p:stCondLst>
                            <p:childTnLst>
                              <p:par>
                                <p:cTn id="19"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20" dur="3000" fill="hold"/>
                                        <p:tgtEl>
                                          <p:spTgt spid="18"/>
                                        </p:tgtEl>
                                        <p:attrNameLst>
                                          <p:attrName>ppt_x</p:attrName>
                                          <p:attrName>ppt_y</p:attrName>
                                        </p:attrNameLst>
                                      </p:cBhvr>
                                      <p:rCtr x="7604" y="-324"/>
                                    </p:animMotion>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2000"/>
                                        <p:tgtEl>
                                          <p:spTgt spid="17"/>
                                        </p:tgtEl>
                                      </p:cBhvr>
                                    </p:animEffect>
                                  </p:childTnLst>
                                </p:cTn>
                              </p:par>
                              <p:par>
                                <p:cTn id="24" presetID="42"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54" y="824698"/>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1722993" y="2044436"/>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1811588" y="1318345"/>
            <a:ext cx="39066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Bước 3: Viết bài</a:t>
            </a:r>
            <a:endParaRPr kumimoji="0" lang="zh-CN" altLang="en-US" sz="48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sp>
        <p:nvSpPr>
          <p:cNvPr id="33" name="圆角矩形 18">
            <a:extLst>
              <a:ext uri="{FF2B5EF4-FFF2-40B4-BE49-F238E27FC236}">
                <a16:creationId xmlns:a16="http://schemas.microsoft.com/office/drawing/2014/main" id="{EF56ABB5-E22C-DB2F-0844-72A335CAC8F2}"/>
              </a:ext>
            </a:extLst>
          </p:cNvPr>
          <p:cNvSpPr/>
          <p:nvPr/>
        </p:nvSpPr>
        <p:spPr>
          <a:xfrm>
            <a:off x="6735205" y="3086989"/>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34" name="圆角矩形 8">
            <a:extLst>
              <a:ext uri="{FF2B5EF4-FFF2-40B4-BE49-F238E27FC236}">
                <a16:creationId xmlns:a16="http://schemas.microsoft.com/office/drawing/2014/main" id="{1469EEA9-CBC7-48B4-69D0-F51183B26E61}"/>
              </a:ext>
            </a:extLst>
          </p:cNvPr>
          <p:cNvSpPr/>
          <p:nvPr/>
        </p:nvSpPr>
        <p:spPr>
          <a:xfrm>
            <a:off x="6838400" y="1520080"/>
            <a:ext cx="3759517" cy="3819428"/>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35" name="矩形 23">
            <a:extLst>
              <a:ext uri="{FF2B5EF4-FFF2-40B4-BE49-F238E27FC236}">
                <a16:creationId xmlns:a16="http://schemas.microsoft.com/office/drawing/2014/main" id="{17904D2F-5D3E-1DC4-73B7-294001CAB116}"/>
              </a:ext>
            </a:extLst>
          </p:cNvPr>
          <p:cNvSpPr/>
          <p:nvPr/>
        </p:nvSpPr>
        <p:spPr>
          <a:xfrm>
            <a:off x="7029607" y="2354551"/>
            <a:ext cx="3465113" cy="2062103"/>
          </a:xfrm>
          <a:prstGeom prst="rect">
            <a:avLst/>
          </a:prstGeom>
        </p:spPr>
        <p:txBody>
          <a:bodyPr wrap="square">
            <a:spAutoFit/>
          </a:bodyPr>
          <a:lstStyle/>
          <a:p>
            <a:r>
              <a:rPr lang="en-US" sz="3200" i="1">
                <a:solidFill>
                  <a:schemeClr val="bg1"/>
                </a:solidFill>
                <a:latin typeface="Times New Roman" panose="02020603050405020304" pitchFamily="18" charset="0"/>
                <a:cs typeface="Times New Roman" panose="02020603050405020304" pitchFamily="18" charset="0"/>
              </a:rPr>
              <a:t>+ Gv chiếu và phát bảng kiểm</a:t>
            </a:r>
            <a:endParaRPr lang="en-US" sz="3200">
              <a:solidFill>
                <a:schemeClr val="bg1"/>
              </a:solidFill>
              <a:latin typeface="Times New Roman" panose="02020603050405020304" pitchFamily="18" charset="0"/>
              <a:cs typeface="Times New Roman" panose="02020603050405020304" pitchFamily="18" charset="0"/>
            </a:endParaRPr>
          </a:p>
          <a:p>
            <a:r>
              <a:rPr lang="en-US" sz="3200" i="1">
                <a:solidFill>
                  <a:schemeClr val="bg1"/>
                </a:solidFill>
                <a:latin typeface="Times New Roman" panose="02020603050405020304" pitchFamily="18" charset="0"/>
                <a:cs typeface="Times New Roman" panose="02020603050405020304" pitchFamily="18" charset="0"/>
              </a:rPr>
              <a:t>+ Hs tiến hành viết bài văn hoàn chỉnh</a:t>
            </a:r>
            <a:endParaRPr lang="en-US" sz="3200">
              <a:solidFill>
                <a:schemeClr val="bg1"/>
              </a:solidFill>
              <a:latin typeface="Times New Roman" panose="02020603050405020304" pitchFamily="18" charset="0"/>
              <a:cs typeface="Times New Roman" panose="02020603050405020304" pitchFamily="18" charset="0"/>
            </a:endParaRPr>
          </a:p>
        </p:txBody>
      </p:sp>
      <p:pic>
        <p:nvPicPr>
          <p:cNvPr id="36" name="图片 38">
            <a:extLst>
              <a:ext uri="{FF2B5EF4-FFF2-40B4-BE49-F238E27FC236}">
                <a16:creationId xmlns:a16="http://schemas.microsoft.com/office/drawing/2014/main" id="{5A7403B8-E4ED-4934-D55D-11D4A5DFD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5692" y="3045853"/>
            <a:ext cx="3759517" cy="3813735"/>
          </a:xfrm>
          <a:prstGeom prst="rect">
            <a:avLst/>
          </a:prstGeom>
        </p:spPr>
      </p:pic>
    </p:spTree>
    <p:extLst>
      <p:ext uri="{BB962C8B-B14F-4D97-AF65-F5344CB8AC3E}">
        <p14:creationId xmlns:p14="http://schemas.microsoft.com/office/powerpoint/2010/main" val="17499054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bldLvl="0" animBg="1"/>
      <p:bldP spid="34" grpId="0" bldLvl="0" animBg="1"/>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54" y="824698"/>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1722993" y="2044436"/>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1811587" y="1318345"/>
            <a:ext cx="58422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Bước 4: Chỉnh sửa và chia sẻ</a:t>
            </a:r>
            <a:endParaRPr kumimoji="0" lang="zh-CN" altLang="en-US" sz="48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pic>
        <p:nvPicPr>
          <p:cNvPr id="13" name="图片 4">
            <a:extLst>
              <a:ext uri="{FF2B5EF4-FFF2-40B4-BE49-F238E27FC236}">
                <a16:creationId xmlns:a16="http://schemas.microsoft.com/office/drawing/2014/main" id="{34F4D766-BF8A-3835-D5AE-631287002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905" y="2481483"/>
            <a:ext cx="5863089" cy="2371511"/>
          </a:xfrm>
          <a:prstGeom prst="rect">
            <a:avLst/>
          </a:prstGeom>
        </p:spPr>
      </p:pic>
      <p:pic>
        <p:nvPicPr>
          <p:cNvPr id="14" name="图片 6">
            <a:extLst>
              <a:ext uri="{FF2B5EF4-FFF2-40B4-BE49-F238E27FC236}">
                <a16:creationId xmlns:a16="http://schemas.microsoft.com/office/drawing/2014/main" id="{28B9F12A-EFEF-284C-1459-19A42B270985}"/>
              </a:ext>
            </a:extLst>
          </p:cNvPr>
          <p:cNvPicPr>
            <a:picLocks noChangeAspect="1"/>
          </p:cNvPicPr>
          <p:nvPr/>
        </p:nvPicPr>
        <p:blipFill rotWithShape="1">
          <a:blip r:embed="rId5">
            <a:extLst>
              <a:ext uri="{28A0092B-C50C-407E-A947-70E740481C1C}">
                <a14:useLocalDpi xmlns:a14="http://schemas.microsoft.com/office/drawing/2010/main" val="0"/>
              </a:ext>
            </a:extLst>
          </a:blip>
          <a:srcRect r="80689" b="55653"/>
          <a:stretch/>
        </p:blipFill>
        <p:spPr>
          <a:xfrm>
            <a:off x="4857684" y="2044436"/>
            <a:ext cx="1333374" cy="1207939"/>
          </a:xfrm>
          <a:prstGeom prst="rect">
            <a:avLst/>
          </a:prstGeom>
        </p:spPr>
      </p:pic>
      <p:pic>
        <p:nvPicPr>
          <p:cNvPr id="15" name="图片 10">
            <a:extLst>
              <a:ext uri="{FF2B5EF4-FFF2-40B4-BE49-F238E27FC236}">
                <a16:creationId xmlns:a16="http://schemas.microsoft.com/office/drawing/2014/main" id="{3DF5F847-4F50-3E04-F887-9BE2A9261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1270" y="3801902"/>
            <a:ext cx="801156" cy="1395346"/>
          </a:xfrm>
          <a:prstGeom prst="rect">
            <a:avLst/>
          </a:prstGeom>
        </p:spPr>
      </p:pic>
      <p:pic>
        <p:nvPicPr>
          <p:cNvPr id="16" name="图片 2">
            <a:extLst>
              <a:ext uri="{FF2B5EF4-FFF2-40B4-BE49-F238E27FC236}">
                <a16:creationId xmlns:a16="http://schemas.microsoft.com/office/drawing/2014/main" id="{77C8E7B3-C0A4-75F7-BCBA-A57E2B3EB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9090" y="2716267"/>
            <a:ext cx="4891968" cy="4065711"/>
          </a:xfrm>
          <a:prstGeom prst="rect">
            <a:avLst/>
          </a:prstGeom>
        </p:spPr>
      </p:pic>
      <p:sp>
        <p:nvSpPr>
          <p:cNvPr id="17" name="TextBox 9">
            <a:extLst>
              <a:ext uri="{FF2B5EF4-FFF2-40B4-BE49-F238E27FC236}">
                <a16:creationId xmlns:a16="http://schemas.microsoft.com/office/drawing/2014/main" id="{6E9C16D9-4FE8-77C7-6280-443321F671BE}"/>
              </a:ext>
            </a:extLst>
          </p:cNvPr>
          <p:cNvSpPr txBox="1">
            <a:spLocks/>
          </p:cNvSpPr>
          <p:nvPr/>
        </p:nvSpPr>
        <p:spPr>
          <a:xfrm>
            <a:off x="5465310" y="2263281"/>
            <a:ext cx="5525960" cy="2589713"/>
          </a:xfrm>
          <a:prstGeom prst="rect">
            <a:avLst/>
          </a:prstGeom>
        </p:spPr>
        <p:txBody>
          <a:bodyPr vert="horz" wrap="square" lIns="479938" tIns="0" rIns="0" bIns="0" anchor="ctr" anchorCtr="0">
            <a:noAutofit/>
          </a:bodyPr>
          <a:lstStyle/>
          <a:p>
            <a:pPr algn="ctr"/>
            <a:r>
              <a:rPr lang="en-US" sz="3200">
                <a:latin typeface="Times New Roman" panose="02020603050405020304" pitchFamily="18" charset="0"/>
                <a:cs typeface="Times New Roman" panose="02020603050405020304" pitchFamily="18" charset="0"/>
              </a:rPr>
              <a:t>Dựa vào bảng kiểm, Hs xem xét và điều chỉnh bài viết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3221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25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26" presetClass="entr" presetSubtype="0" fill="hold" nodeType="withEffect">
                                  <p:stCondLst>
                                    <p:cond delay="50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80">
                                          <p:stCondLst>
                                            <p:cond delay="0"/>
                                          </p:stCondLst>
                                        </p:cTn>
                                        <p:tgtEl>
                                          <p:spTgt spid="14"/>
                                        </p:tgtEl>
                                      </p:cBhvr>
                                    </p:animEffect>
                                    <p:anim calcmode="lin" valueType="num">
                                      <p:cBhvr>
                                        <p:cTn id="3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6" dur="26">
                                          <p:stCondLst>
                                            <p:cond delay="650"/>
                                          </p:stCondLst>
                                        </p:cTn>
                                        <p:tgtEl>
                                          <p:spTgt spid="14"/>
                                        </p:tgtEl>
                                      </p:cBhvr>
                                      <p:to x="100000" y="60000"/>
                                    </p:animScale>
                                    <p:animScale>
                                      <p:cBhvr>
                                        <p:cTn id="37" dur="166" decel="50000">
                                          <p:stCondLst>
                                            <p:cond delay="676"/>
                                          </p:stCondLst>
                                        </p:cTn>
                                        <p:tgtEl>
                                          <p:spTgt spid="14"/>
                                        </p:tgtEl>
                                      </p:cBhvr>
                                      <p:to x="100000" y="100000"/>
                                    </p:animScale>
                                    <p:animScale>
                                      <p:cBhvr>
                                        <p:cTn id="38" dur="26">
                                          <p:stCondLst>
                                            <p:cond delay="1312"/>
                                          </p:stCondLst>
                                        </p:cTn>
                                        <p:tgtEl>
                                          <p:spTgt spid="14"/>
                                        </p:tgtEl>
                                      </p:cBhvr>
                                      <p:to x="100000" y="80000"/>
                                    </p:animScale>
                                    <p:animScale>
                                      <p:cBhvr>
                                        <p:cTn id="39" dur="166" decel="50000">
                                          <p:stCondLst>
                                            <p:cond delay="1338"/>
                                          </p:stCondLst>
                                        </p:cTn>
                                        <p:tgtEl>
                                          <p:spTgt spid="14"/>
                                        </p:tgtEl>
                                      </p:cBhvr>
                                      <p:to x="100000" y="100000"/>
                                    </p:animScale>
                                    <p:animScale>
                                      <p:cBhvr>
                                        <p:cTn id="40" dur="26">
                                          <p:stCondLst>
                                            <p:cond delay="1642"/>
                                          </p:stCondLst>
                                        </p:cTn>
                                        <p:tgtEl>
                                          <p:spTgt spid="14"/>
                                        </p:tgtEl>
                                      </p:cBhvr>
                                      <p:to x="100000" y="90000"/>
                                    </p:animScale>
                                    <p:animScale>
                                      <p:cBhvr>
                                        <p:cTn id="41" dur="166" decel="50000">
                                          <p:stCondLst>
                                            <p:cond delay="1668"/>
                                          </p:stCondLst>
                                        </p:cTn>
                                        <p:tgtEl>
                                          <p:spTgt spid="14"/>
                                        </p:tgtEl>
                                      </p:cBhvr>
                                      <p:to x="100000" y="100000"/>
                                    </p:animScale>
                                    <p:animScale>
                                      <p:cBhvr>
                                        <p:cTn id="42" dur="26">
                                          <p:stCondLst>
                                            <p:cond delay="1808"/>
                                          </p:stCondLst>
                                        </p:cTn>
                                        <p:tgtEl>
                                          <p:spTgt spid="14"/>
                                        </p:tgtEl>
                                      </p:cBhvr>
                                      <p:to x="100000" y="95000"/>
                                    </p:animScale>
                                    <p:animScale>
                                      <p:cBhvr>
                                        <p:cTn id="43" dur="166" decel="50000">
                                          <p:stCondLst>
                                            <p:cond delay="1834"/>
                                          </p:stCondLst>
                                        </p:cTn>
                                        <p:tgtEl>
                                          <p:spTgt spid="14"/>
                                        </p:tgtEl>
                                      </p:cBhvr>
                                      <p:to x="100000" y="100000"/>
                                    </p:animScale>
                                  </p:childTnLst>
                                </p:cTn>
                              </p:par>
                              <p:par>
                                <p:cTn id="44" presetID="14" presetClass="entr" presetSubtype="10" fill="hold" nodeType="withEffect">
                                  <p:stCondLst>
                                    <p:cond delay="100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2500"/>
                            </p:stCondLst>
                            <p:childTnLst>
                              <p:par>
                                <p:cTn id="48" presetID="53" presetClass="entr" presetSubtype="16"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750" fill="hold"/>
                                        <p:tgtEl>
                                          <p:spTgt spid="16"/>
                                        </p:tgtEl>
                                        <p:attrNameLst>
                                          <p:attrName>ppt_w</p:attrName>
                                        </p:attrNameLst>
                                      </p:cBhvr>
                                      <p:tavLst>
                                        <p:tav tm="0">
                                          <p:val>
                                            <p:fltVal val="0"/>
                                          </p:val>
                                        </p:tav>
                                        <p:tav tm="100000">
                                          <p:val>
                                            <p:strVal val="#ppt_w"/>
                                          </p:val>
                                        </p:tav>
                                      </p:tavLst>
                                    </p:anim>
                                    <p:anim calcmode="lin" valueType="num">
                                      <p:cBhvr>
                                        <p:cTn id="51" dur="750" fill="hold"/>
                                        <p:tgtEl>
                                          <p:spTgt spid="16"/>
                                        </p:tgtEl>
                                        <p:attrNameLst>
                                          <p:attrName>ppt_h</p:attrName>
                                        </p:attrNameLst>
                                      </p:cBhvr>
                                      <p:tavLst>
                                        <p:tav tm="0">
                                          <p:val>
                                            <p:fltVal val="0"/>
                                          </p:val>
                                        </p:tav>
                                        <p:tav tm="100000">
                                          <p:val>
                                            <p:strVal val="#ppt_h"/>
                                          </p:val>
                                        </p:tav>
                                      </p:tavLst>
                                    </p:anim>
                                    <p:animEffect transition="in" filter="fade">
                                      <p:cBhvr>
                                        <p:cTn id="52" dur="75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Bảng kiểm</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aphicFrame>
        <p:nvGraphicFramePr>
          <p:cNvPr id="2" name="Table 1">
            <a:extLst>
              <a:ext uri="{FF2B5EF4-FFF2-40B4-BE49-F238E27FC236}">
                <a16:creationId xmlns:a16="http://schemas.microsoft.com/office/drawing/2014/main" id="{D5A00F11-C075-0481-2660-6FB395C11210}"/>
              </a:ext>
            </a:extLst>
          </p:cNvPr>
          <p:cNvGraphicFramePr>
            <a:graphicFrameLocks noGrp="1"/>
          </p:cNvGraphicFramePr>
          <p:nvPr>
            <p:extLst>
              <p:ext uri="{D42A27DB-BD31-4B8C-83A1-F6EECF244321}">
                <p14:modId xmlns:p14="http://schemas.microsoft.com/office/powerpoint/2010/main" val="4102751794"/>
              </p:ext>
            </p:extLst>
          </p:nvPr>
        </p:nvGraphicFramePr>
        <p:xfrm>
          <a:off x="549539" y="1136175"/>
          <a:ext cx="11091334" cy="5543825"/>
        </p:xfrm>
        <a:graphic>
          <a:graphicData uri="http://schemas.openxmlformats.org/drawingml/2006/table">
            <a:tbl>
              <a:tblPr firstRow="1" firstCol="1" bandRow="1"/>
              <a:tblGrid>
                <a:gridCol w="1271724">
                  <a:extLst>
                    <a:ext uri="{9D8B030D-6E8A-4147-A177-3AD203B41FA5}">
                      <a16:colId xmlns:a16="http://schemas.microsoft.com/office/drawing/2014/main" val="1062141630"/>
                    </a:ext>
                  </a:extLst>
                </a:gridCol>
                <a:gridCol w="6797840">
                  <a:extLst>
                    <a:ext uri="{9D8B030D-6E8A-4147-A177-3AD203B41FA5}">
                      <a16:colId xmlns:a16="http://schemas.microsoft.com/office/drawing/2014/main" val="377160091"/>
                    </a:ext>
                  </a:extLst>
                </a:gridCol>
                <a:gridCol w="1263711">
                  <a:extLst>
                    <a:ext uri="{9D8B030D-6E8A-4147-A177-3AD203B41FA5}">
                      <a16:colId xmlns:a16="http://schemas.microsoft.com/office/drawing/2014/main" val="214717962"/>
                    </a:ext>
                  </a:extLst>
                </a:gridCol>
                <a:gridCol w="1758059">
                  <a:extLst>
                    <a:ext uri="{9D8B030D-6E8A-4147-A177-3AD203B41FA5}">
                      <a16:colId xmlns:a16="http://schemas.microsoft.com/office/drawing/2014/main" val="2781309387"/>
                    </a:ext>
                  </a:extLst>
                </a:gridCol>
              </a:tblGrid>
              <a:tr h="359459">
                <a:tc>
                  <a:txBody>
                    <a:bodyPr/>
                    <a:lstStyle/>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 phần</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 dung kiểm tra</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Đạt</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Chưa đạt</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915642025"/>
                  </a:ext>
                </a:extLst>
              </a:tr>
              <a:tr h="359459">
                <a:tc rowSpan="2">
                  <a:txBody>
                    <a:bodyPr/>
                    <a:lstStyle/>
                    <a:p>
                      <a:pPr algn="ctr">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Mở bài</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 thiệu sự việc có liên quan đến nhân vật/sự kiện lịch sử.</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2019249772"/>
                  </a:ext>
                </a:extLst>
              </a:tr>
              <a:tr h="0">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Nêu được không gian,thời gian diễn ra sự việc.</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400632722"/>
                  </a:ext>
                </a:extLst>
              </a:tr>
              <a:tr h="550625">
                <a:tc rowSpan="6">
                  <a:txBody>
                    <a:bodyPr/>
                    <a:lstStyle/>
                    <a:p>
                      <a:pPr algn="ctr">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Thân bài</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Sự việc có thật, liên quan đến nhân vật/ sự kiện, dấu tích lịch sử.</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634020614"/>
                  </a:ext>
                </a:extLst>
              </a:tr>
              <a:tr h="359459">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 dụng ngôi kể phù hợp (ngôi thứ nhất số ít hoặc số nhiều).</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3069807349"/>
                  </a:ext>
                </a:extLst>
              </a:tr>
              <a:tr h="359459">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Thuật lại diễn biến của sự việc theo trình tự hợp lí.</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297839247"/>
                  </a:ext>
                </a:extLst>
              </a:tr>
              <a:tr h="550625">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thấy mối liên hệ giữa sự việc có thật với nhân vật / sự kiện lịch sử.</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221528112"/>
                  </a:ext>
                </a:extLst>
              </a:tr>
              <a:tr h="550625">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 dụng các câu, đoạn miêu tả phù hợp (tả cảnh quan, nhân vật, vật chứng,...)</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531748186"/>
                  </a:ext>
                </a:extLst>
              </a:tr>
              <a:tr h="359459">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 dụng tư liệu đáng tin cậy (hiện vật, lời nói)</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990127221"/>
                  </a:ext>
                </a:extLst>
              </a:tr>
              <a:tr h="359459">
                <a:tc rowSpan="2">
                  <a:txBody>
                    <a:bodyPr/>
                    <a:lstStyle/>
                    <a:p>
                      <a:pPr algn="ctr">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 bài</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Khẳng định ý nghĩa của sự việc.</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87889046"/>
                  </a:ext>
                </a:extLst>
              </a:tr>
              <a:tr h="359459">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Nêu cảm nhận của người viết về sự việc.</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3539461025"/>
                  </a:ext>
                </a:extLst>
              </a:tr>
            </a:tbl>
          </a:graphicData>
        </a:graphic>
      </p:graphicFrame>
      <p:sp>
        <p:nvSpPr>
          <p:cNvPr id="3" name="Rectangle 1">
            <a:extLst>
              <a:ext uri="{FF2B5EF4-FFF2-40B4-BE49-F238E27FC236}">
                <a16:creationId xmlns:a16="http://schemas.microsoft.com/office/drawing/2014/main" id="{C8D269C3-6885-2469-41EB-69D968E2D06B}"/>
              </a:ext>
            </a:extLst>
          </p:cNvPr>
          <p:cNvSpPr>
            <a:spLocks noChangeArrowheads="1"/>
          </p:cNvSpPr>
          <p:nvPr/>
        </p:nvSpPr>
        <p:spPr bwMode="auto">
          <a:xfrm>
            <a:off x="4025900" y="16002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3968465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680" y="931628"/>
            <a:ext cx="7999958" cy="4769786"/>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2933" y="2744083"/>
            <a:ext cx="741097" cy="114487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5996" y="4916259"/>
            <a:ext cx="2068071" cy="1327880"/>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419" y="4625373"/>
            <a:ext cx="443774" cy="631146"/>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6509" y="1753211"/>
            <a:ext cx="5575712" cy="2427269"/>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sz="2800">
                <a:solidFill>
                  <a:prstClr val="white"/>
                </a:solidFill>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1991" tIns="0" rIns="71991" bIns="0" anchor="ctr" anchorCtr="0">
              <a:noAutofit/>
            </a:bodyPr>
            <a:lstStyle/>
            <a:p>
              <a:pPr algn="ctr" defTabSz="914287">
                <a:lnSpc>
                  <a:spcPct val="120000"/>
                </a:lnSpc>
                <a:defRPr/>
              </a:pPr>
              <a:br>
                <a:rPr lang="zh-CN" altLang="en-US" sz="5999"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5999"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135902" y="1834894"/>
            <a:ext cx="5575712" cy="1787564"/>
          </a:xfrm>
          <a:prstGeom prst="rect">
            <a:avLst/>
          </a:prstGeom>
          <a:noFill/>
        </p:spPr>
        <p:txBody>
          <a:bodyPr wrap="square" rtlCol="0">
            <a:spAutoFit/>
          </a:bodyPr>
          <a:lstStyle/>
          <a:p>
            <a:pPr algn="ctr" defTabSz="457154">
              <a:lnSpc>
                <a:spcPct val="120000"/>
              </a:lnSpc>
              <a:defRPr/>
            </a:pPr>
            <a:r>
              <a:rPr lang="en-US" sz="4800" b="1" i="1" kern="100">
                <a:solidFill>
                  <a:prstClr val="black"/>
                </a:solidFill>
                <a:latin typeface="Times New Roman" panose="02020603050405020304" pitchFamily="18" charset="0"/>
                <a:ea typeface="SimSun" panose="02010600030101010101" pitchFamily="2" charset="-122"/>
              </a:rPr>
              <a:t>Chúc các em học bài thật tốt!</a:t>
            </a:r>
            <a:endParaRPr lang="zh-CN" altLang="en-US" sz="8799" b="1" dirty="0">
              <a:solidFill>
                <a:prstClr val="black">
                  <a:lumMod val="85000"/>
                  <a:lumOff val="1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80" y="2726981"/>
            <a:ext cx="5309388" cy="4013910"/>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0676" y="3373699"/>
            <a:ext cx="1257136" cy="1733324"/>
          </a:xfrm>
          <a:prstGeom prst="rect">
            <a:avLst/>
          </a:prstGeom>
        </p:spPr>
      </p:pic>
    </p:spTree>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33613"/>
            <a:ext cx="12190413" cy="769683"/>
            <a:chOff x="0" y="606630"/>
            <a:chExt cx="12190413" cy="769683"/>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2358503" y="606630"/>
              <a:ext cx="82425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5">
            <a:extLst>
              <a:ext uri="{FF2B5EF4-FFF2-40B4-BE49-F238E27FC236}">
                <a16:creationId xmlns:a16="http://schemas.microsoft.com/office/drawing/2014/main" id="{AE28513C-FB90-4767-9D9D-C2B1AC65B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27"/>
          <a:stretch/>
        </p:blipFill>
        <p:spPr>
          <a:xfrm>
            <a:off x="3430309" y="3772188"/>
            <a:ext cx="5329794" cy="3199090"/>
          </a:xfrm>
          <a:prstGeom prst="rect">
            <a:avLst/>
          </a:prstGeom>
        </p:spPr>
      </p:pic>
      <p:pic>
        <p:nvPicPr>
          <p:cNvPr id="6" name="图片 4">
            <a:extLst>
              <a:ext uri="{FF2B5EF4-FFF2-40B4-BE49-F238E27FC236}">
                <a16:creationId xmlns:a16="http://schemas.microsoft.com/office/drawing/2014/main" id="{56B6575A-D31E-4A1D-A44D-F602F8715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506" y="1487855"/>
            <a:ext cx="6714558" cy="2503801"/>
          </a:xfrm>
          <a:prstGeom prst="rect">
            <a:avLst/>
          </a:prstGeom>
        </p:spPr>
      </p:pic>
      <p:sp>
        <p:nvSpPr>
          <p:cNvPr id="7" name="TextBox 9">
            <a:extLst>
              <a:ext uri="{FF2B5EF4-FFF2-40B4-BE49-F238E27FC236}">
                <a16:creationId xmlns:a16="http://schemas.microsoft.com/office/drawing/2014/main" id="{B68CB9CF-94EE-4C97-A750-D812E6AD1906}"/>
              </a:ext>
            </a:extLst>
          </p:cNvPr>
          <p:cNvSpPr txBox="1">
            <a:spLocks/>
          </p:cNvSpPr>
          <p:nvPr/>
        </p:nvSpPr>
        <p:spPr>
          <a:xfrm>
            <a:off x="3122506" y="2693105"/>
            <a:ext cx="6440527" cy="299030"/>
          </a:xfrm>
          <a:prstGeom prst="rect">
            <a:avLst/>
          </a:prstGeom>
        </p:spPr>
        <p:txBody>
          <a:bodyPr vert="horz" wrap="square" lIns="480000" tIns="0" rIns="0" bIns="0" anchor="ctr" anchorCtr="0">
            <a:noAutofit/>
          </a:bodyPr>
          <a:lstStyle/>
          <a:p>
            <a:pPr algn="ctr"/>
            <a:r>
              <a:rPr lang="en-US" sz="2800">
                <a:latin typeface="Times New Roman" panose="02020603050405020304" pitchFamily="18" charset="0"/>
                <a:cs typeface="Times New Roman" panose="02020603050405020304" pitchFamily="18" charset="0"/>
              </a:rPr>
              <a:t>Nguyễn Trãi, Nguyễn Đình Chiểu, Trần Quốc Tuấn, Trần Quốc Toản, Dã Tượng, Yết Kiêu, Lê Lợi, Nguyễn Du, Võ Thị Sáu, Lê Duẩn, Bác Hồ, Giỗ Tổ, …</a:t>
            </a:r>
            <a:endParaRPr lang="zh-CN" altLang="en-US" sz="115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
            <a:extLst>
              <a:ext uri="{FF2B5EF4-FFF2-40B4-BE49-F238E27FC236}">
                <a16:creationId xmlns:a16="http://schemas.microsoft.com/office/drawing/2014/main" id="{E9E4ACB7-327B-496B-9B80-BB848E961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3926" y="4137031"/>
            <a:ext cx="572088" cy="422075"/>
          </a:xfrm>
          <a:prstGeom prst="rect">
            <a:avLst/>
          </a:prstGeom>
        </p:spPr>
      </p:pic>
      <p:pic>
        <p:nvPicPr>
          <p:cNvPr id="10" name="图片 6">
            <a:extLst>
              <a:ext uri="{FF2B5EF4-FFF2-40B4-BE49-F238E27FC236}">
                <a16:creationId xmlns:a16="http://schemas.microsoft.com/office/drawing/2014/main" id="{62463E10-89EB-49FC-B5F4-12A269BB906E}"/>
              </a:ext>
            </a:extLst>
          </p:cNvPr>
          <p:cNvPicPr>
            <a:picLocks noChangeAspect="1"/>
          </p:cNvPicPr>
          <p:nvPr/>
        </p:nvPicPr>
        <p:blipFill rotWithShape="1">
          <a:blip r:embed="rId6">
            <a:extLst>
              <a:ext uri="{28A0092B-C50C-407E-A947-70E740481C1C}">
                <a14:useLocalDpi xmlns:a14="http://schemas.microsoft.com/office/drawing/2010/main" val="0"/>
              </a:ext>
            </a:extLst>
          </a:blip>
          <a:srcRect r="80689" b="55653"/>
          <a:stretch/>
        </p:blipFill>
        <p:spPr>
          <a:xfrm>
            <a:off x="2583484" y="1325942"/>
            <a:ext cx="1171920" cy="756878"/>
          </a:xfrm>
          <a:prstGeom prst="rect">
            <a:avLst/>
          </a:prstGeom>
        </p:spPr>
      </p:pic>
      <p:pic>
        <p:nvPicPr>
          <p:cNvPr id="13" name="图片 9">
            <a:extLst>
              <a:ext uri="{FF2B5EF4-FFF2-40B4-BE49-F238E27FC236}">
                <a16:creationId xmlns:a16="http://schemas.microsoft.com/office/drawing/2014/main" id="{D13FAA4E-8A99-4A34-BCFE-CFEB129AD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0918" y="4859676"/>
            <a:ext cx="836146" cy="639016"/>
          </a:xfrm>
          <a:prstGeom prst="rect">
            <a:avLst/>
          </a:prstGeom>
        </p:spPr>
      </p:pic>
      <p:pic>
        <p:nvPicPr>
          <p:cNvPr id="14" name="图片 10">
            <a:extLst>
              <a:ext uri="{FF2B5EF4-FFF2-40B4-BE49-F238E27FC236}">
                <a16:creationId xmlns:a16="http://schemas.microsoft.com/office/drawing/2014/main" id="{1ECC0472-6DAF-4088-B08A-1EF20647F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3362" y="2405467"/>
            <a:ext cx="704146" cy="874305"/>
          </a:xfrm>
          <a:prstGeom prst="rect">
            <a:avLst/>
          </a:prstGeom>
        </p:spPr>
      </p:pic>
      <p:pic>
        <p:nvPicPr>
          <p:cNvPr id="15" name="图片 11">
            <a:extLst>
              <a:ext uri="{FF2B5EF4-FFF2-40B4-BE49-F238E27FC236}">
                <a16:creationId xmlns:a16="http://schemas.microsoft.com/office/drawing/2014/main" id="{757B4668-C239-47E6-B3B4-1241565AC5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8475" y="2941264"/>
            <a:ext cx="926219" cy="1014050"/>
          </a:xfrm>
          <a:prstGeom prst="rect">
            <a:avLst/>
          </a:prstGeom>
        </p:spPr>
      </p:pic>
      <p:pic>
        <p:nvPicPr>
          <p:cNvPr id="16" name="图片 7">
            <a:extLst>
              <a:ext uri="{FF2B5EF4-FFF2-40B4-BE49-F238E27FC236}">
                <a16:creationId xmlns:a16="http://schemas.microsoft.com/office/drawing/2014/main" id="{7E05B53C-3080-4442-BDD9-061F1BB00F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221252"/>
            <a:ext cx="2290833" cy="1875769"/>
          </a:xfrm>
          <a:prstGeom prst="rect">
            <a:avLst/>
          </a:prstGeom>
        </p:spPr>
      </p:pic>
    </p:spTree>
    <p:extLst>
      <p:ext uri="{BB962C8B-B14F-4D97-AF65-F5344CB8AC3E}">
        <p14:creationId xmlns:p14="http://schemas.microsoft.com/office/powerpoint/2010/main" val="7343386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2" presetClass="entr" presetSubtype="4"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6"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par>
                                <p:cTn id="36" presetID="14" presetClass="entr" presetSubtype="10" fill="hold" nodeType="with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nodeType="withEffect">
                                  <p:stCondLst>
                                    <p:cond delay="100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42" presetClass="entr" presetSubtype="0" fill="hold" nodeType="withEffect">
                                  <p:stCondLst>
                                    <p:cond delay="5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2" presetClass="entr" presetSubtype="12"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3715029" y="313817"/>
            <a:ext cx="69610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36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Bác Hồ đọc bản tuyên ngôn độc lập</a:t>
            </a:r>
            <a:endParaRPr kumimoji="0" lang="zh-CN" altLang="en-US" sz="48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Người Mỹ được Bác Hồ mời tới đọc bản thảo Tuyên ngôn độc lập và tận">
            <a:extLst>
              <a:ext uri="{FF2B5EF4-FFF2-40B4-BE49-F238E27FC236}">
                <a16:creationId xmlns:a16="http://schemas.microsoft.com/office/drawing/2014/main" id="{89687A9F-A824-63EC-A618-FD86ED9C2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432" y="2162507"/>
            <a:ext cx="6158659" cy="338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715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612957" y="209972"/>
            <a:ext cx="53238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44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Trần Quốc Toản</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6" name="Picture 2" descr="Vua nói với Trần Quốc Toản điều gì? Xem Bài Đọc BÓP NÁT Q">
            <a:extLst>
              <a:ext uri="{FF2B5EF4-FFF2-40B4-BE49-F238E27FC236}">
                <a16:creationId xmlns:a16="http://schemas.microsoft.com/office/drawing/2014/main" id="{DCEF9C19-C923-95DB-45E2-9BCB45AEE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467" y="2126276"/>
            <a:ext cx="5946458" cy="359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330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612957" y="239294"/>
            <a:ext cx="53238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44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Giỗ tổ Hùng Vương</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22" name="Picture 2" descr="Lịch sử, ý nghĩa và món ăn nên dâng cúng vào ngày Giỗ Tổ Hùng Vương mà  không phải ai cũng biết - Báo Kinh tế đô thị">
            <a:extLst>
              <a:ext uri="{FF2B5EF4-FFF2-40B4-BE49-F238E27FC236}">
                <a16:creationId xmlns:a16="http://schemas.microsoft.com/office/drawing/2014/main" id="{1FFFC2B3-2409-8333-C874-46F58098C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034" y="2055188"/>
            <a:ext cx="6255545" cy="373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669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787341" y="272914"/>
            <a:ext cx="53238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44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Võ Thị Sáu</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70" name="Picture 2" descr="Võ Thị Sáu – Biểu tượng của chủ nghĩa anh hùng cách mạng – Tàu cao tốc Côn  Đảo Express">
            <a:extLst>
              <a:ext uri="{FF2B5EF4-FFF2-40B4-BE49-F238E27FC236}">
                <a16:creationId xmlns:a16="http://schemas.microsoft.com/office/drawing/2014/main" id="{4323F705-6EA8-4265-8C53-285BBCB3B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828" y="2126276"/>
            <a:ext cx="5708895" cy="359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844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130297" y="183389"/>
            <a:ext cx="644821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44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Chiến thắng Bạch Đằng</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94" name="Picture 2" descr="Người hiến kế bày trận trên sông Bạch Đằng đánh giặc là ai? | Bụi phấn -  Diễn đàn dạy và học">
            <a:extLst>
              <a:ext uri="{FF2B5EF4-FFF2-40B4-BE49-F238E27FC236}">
                <a16:creationId xmlns:a16="http://schemas.microsoft.com/office/drawing/2014/main" id="{D13F0AE6-9DC7-7170-042F-22F1CA62DA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567" y="2033679"/>
            <a:ext cx="6509868" cy="377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0628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5.0.2"/>
</p:tagLst>
</file>

<file path=ppt/tags/tag3.xml><?xml version="1.0" encoding="utf-8"?>
<p:tagLst xmlns:a="http://schemas.openxmlformats.org/drawingml/2006/main" xmlns:r="http://schemas.openxmlformats.org/officeDocument/2006/relationships" xmlns:p="http://schemas.openxmlformats.org/presentationml/2006/main">
  <p:tag name="PA" val="v5.0.2"/>
</p:tagLst>
</file>

<file path=ppt/tags/tag4.xml><?xml version="1.0" encoding="utf-8"?>
<p:tagLst xmlns:a="http://schemas.openxmlformats.org/drawingml/2006/main" xmlns:r="http://schemas.openxmlformats.org/officeDocument/2006/relationships" xmlns:p="http://schemas.openxmlformats.org/presentationml/2006/main">
  <p:tag name="PA" val="v5.0.2"/>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5.0.2"/>
</p:tagLst>
</file>

<file path=ppt/tags/tag7.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5339</TotalTime>
  <Words>1358</Words>
  <PresentationFormat>Custom</PresentationFormat>
  <Paragraphs>203</Paragraphs>
  <Slides>33</Slides>
  <Notes>32</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33</vt:i4>
      </vt:variant>
    </vt:vector>
  </HeadingPairs>
  <TitlesOfParts>
    <vt:vector size="60" baseType="lpstr">
      <vt:lpstr>等线</vt:lpstr>
      <vt:lpstr>等线 Light</vt:lpstr>
      <vt:lpstr>华文新魏</vt:lpstr>
      <vt:lpstr>.VnTime</vt:lpstr>
      <vt:lpstr>Arial</vt:lpstr>
      <vt:lpstr>Calibri</vt:lpstr>
      <vt:lpstr>Didact Gothic</vt:lpstr>
      <vt:lpstr>Impact</vt:lpstr>
      <vt:lpstr>ITC Avant Garde Std Bk</vt:lpstr>
      <vt:lpstr>LiHei Pro</vt:lpstr>
      <vt:lpstr>Signika</vt:lpstr>
      <vt:lpstr>Times New Roman</vt:lpstr>
      <vt:lpstr>字魂36号-正文宋楷</vt:lpstr>
      <vt:lpstr>字魂70号-灵悦黑体</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千图网拥有20W+精美PPT模板 更多PPT模板下载至：www.58pic.com/office/ppt​​</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2015-12-01T09:06:39Z</dcterms:created>
  <dcterms:modified xsi:type="dcterms:W3CDTF">2022-07-31T11:36:50Z</dcterms:modified>
</cp:coreProperties>
</file>