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gVxQsBfVzlV+84cI9VHFycqfZV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697" y="270013"/>
            <a:ext cx="866692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7740" y="2524124"/>
            <a:ext cx="8772938" cy="338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511" y="556417"/>
            <a:ext cx="9764889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827" y="1769181"/>
            <a:ext cx="9975573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054" y="385763"/>
            <a:ext cx="559117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8591" y="2053276"/>
            <a:ext cx="3936102" cy="456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3761" y="226459"/>
            <a:ext cx="50768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74" y="1832850"/>
            <a:ext cx="9684850" cy="462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416" y="666045"/>
            <a:ext cx="11311465" cy="454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5637" y="5422830"/>
            <a:ext cx="515302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612" y="1481137"/>
            <a:ext cx="467677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804" y="802791"/>
            <a:ext cx="55340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6870" y="2822713"/>
            <a:ext cx="4990892" cy="393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0774" y="238125"/>
            <a:ext cx="51530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9690" y="1282355"/>
            <a:ext cx="5438775" cy="214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2164" y="4442170"/>
            <a:ext cx="393382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2020-09-13T11:39:07Z</dcterms:created>
  <dc:creator>IK</dc:creator>
</cp:coreProperties>
</file>