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7" r:id="rId2"/>
    <p:sldId id="259" r:id="rId3"/>
    <p:sldId id="284" r:id="rId4"/>
    <p:sldId id="261" r:id="rId5"/>
    <p:sldId id="262" r:id="rId6"/>
    <p:sldId id="260" r:id="rId7"/>
    <p:sldId id="266" r:id="rId8"/>
    <p:sldId id="265" r:id="rId9"/>
    <p:sldId id="264" r:id="rId10"/>
    <p:sldId id="268" r:id="rId11"/>
    <p:sldId id="269" r:id="rId12"/>
    <p:sldId id="270" r:id="rId13"/>
    <p:sldId id="285" r:id="rId14"/>
    <p:sldId id="271" r:id="rId15"/>
    <p:sldId id="272" r:id="rId16"/>
    <p:sldId id="273" r:id="rId17"/>
    <p:sldId id="274" r:id="rId18"/>
    <p:sldId id="275" r:id="rId19"/>
    <p:sldId id="276" r:id="rId20"/>
    <p:sldId id="277" r:id="rId21"/>
    <p:sldId id="278" r:id="rId22"/>
    <p:sldId id="279"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46818-C062-4477-ACA7-AB1A6511EEB0}" type="datetimeFigureOut">
              <a:rPr lang="en-US" smtClean="0"/>
              <a:pPr/>
              <a:t>18/4/2020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1AB6C-4BA2-42E1-9EB4-E048AFA116EE}" type="slidenum">
              <a:rPr lang="en-US" smtClean="0"/>
              <a:pPr/>
              <a:t>‹#›</a:t>
            </a:fld>
            <a:endParaRPr lang="en-US"/>
          </a:p>
        </p:txBody>
      </p:sp>
    </p:spTree>
    <p:extLst>
      <p:ext uri="{BB962C8B-B14F-4D97-AF65-F5344CB8AC3E}">
        <p14:creationId xmlns:p14="http://schemas.microsoft.com/office/powerpoint/2010/main" val="27294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r>
              <a:rPr lang="en-US" smtClean="0"/>
              <a:t>Thường thức mĩ thuật</a:t>
            </a: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173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C7A7691-7DC3-4389-A49A-F286D2402CDD}" type="datetimeFigureOut">
              <a:rPr lang="en-US" smtClean="0"/>
              <a:pPr/>
              <a:t>18/4/2020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E971380-9064-4AD0-83DB-8BF144668A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A7691-7DC3-4389-A49A-F286D2402CDD}" type="datetimeFigureOut">
              <a:rPr lang="en-US" smtClean="0"/>
              <a:pPr/>
              <a:t>18/4/2020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A7691-7DC3-4389-A49A-F286D2402CDD}" type="datetimeFigureOut">
              <a:rPr lang="en-US" smtClean="0"/>
              <a:pPr/>
              <a:t>18/4/2020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fld id="{8AA029D3-8CB1-41A6-BAE3-8AF3CCBD3927}" type="datetime1">
              <a:rPr lang="en-US"/>
              <a:pPr>
                <a:defRPr/>
              </a:pPr>
              <a:t>18/4/2020</a:t>
            </a:fld>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DEDE2DFC-01EE-4F0C-BCA6-989434E934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7A7691-7DC3-4389-A49A-F286D2402CDD}" type="datetimeFigureOut">
              <a:rPr lang="en-US" smtClean="0"/>
              <a:pPr/>
              <a:t>18/4/2020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C7A7691-7DC3-4389-A49A-F286D2402CDD}" type="datetimeFigureOut">
              <a:rPr lang="en-US" smtClean="0"/>
              <a:pPr/>
              <a:t>18/4/2020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1380-9064-4AD0-83DB-8BF144668A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7A7691-7DC3-4389-A49A-F286D2402CDD}" type="datetimeFigureOut">
              <a:rPr lang="en-US" smtClean="0"/>
              <a:pPr/>
              <a:t>18/4/2020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C7A7691-7DC3-4389-A49A-F286D2402CDD}" type="datetimeFigureOut">
              <a:rPr lang="en-US" smtClean="0"/>
              <a:pPr/>
              <a:t>18/4/2020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7A7691-7DC3-4389-A49A-F286D2402CDD}" type="datetimeFigureOut">
              <a:rPr lang="en-US" smtClean="0"/>
              <a:pPr/>
              <a:t>18/4/2020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A7691-7DC3-4389-A49A-F286D2402CDD}" type="datetimeFigureOut">
              <a:rPr lang="en-US" smtClean="0"/>
              <a:pPr/>
              <a:t>18/4/2020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7A7691-7DC3-4389-A49A-F286D2402CDD}" type="datetimeFigureOut">
              <a:rPr lang="en-US" smtClean="0"/>
              <a:pPr/>
              <a:t>18/4/2020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1380-9064-4AD0-83DB-8BF144668A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7A7691-7DC3-4389-A49A-F286D2402CDD}" type="datetimeFigureOut">
              <a:rPr lang="en-US" smtClean="0"/>
              <a:pPr/>
              <a:t>18/4/2020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971380-9064-4AD0-83DB-8BF144668AE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7A7691-7DC3-4389-A49A-F286D2402CDD}" type="datetimeFigureOut">
              <a:rPr lang="en-US" smtClean="0"/>
              <a:pPr/>
              <a:t>18/4/2020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971380-9064-4AD0-83DB-8BF144668AE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FB89919-B5AA-415D-B95F-8CAC0F74BEEB}" type="slidenum">
              <a:rPr lang="en-US"/>
              <a:pPr>
                <a:defRPr/>
              </a:pPr>
              <a:t>1</a:t>
            </a:fld>
            <a:endParaRPr lang="en-US"/>
          </a:p>
        </p:txBody>
      </p:sp>
      <p:pic>
        <p:nvPicPr>
          <p:cNvPr id="3075" name="Picture 9" descr="An tuong Mat troi moc"/>
          <p:cNvPicPr>
            <a:picLocks noChangeAspect="1" noChangeArrowheads="1"/>
          </p:cNvPicPr>
          <p:nvPr/>
        </p:nvPicPr>
        <p:blipFill>
          <a:blip r:embed="rId3">
            <a:lum bright="24000"/>
          </a:blip>
          <a:srcRect/>
          <a:stretch>
            <a:fillRect/>
          </a:stretch>
        </p:blipFill>
        <p:spPr bwMode="auto">
          <a:xfrm>
            <a:off x="0" y="0"/>
            <a:ext cx="9144000" cy="6858000"/>
          </a:xfrm>
          <a:prstGeom prst="rect">
            <a:avLst/>
          </a:prstGeom>
          <a:noFill/>
          <a:ln w="9525">
            <a:noFill/>
            <a:miter lim="800000"/>
            <a:headEnd/>
            <a:tailEnd/>
          </a:ln>
        </p:spPr>
      </p:pic>
      <p:sp>
        <p:nvSpPr>
          <p:cNvPr id="31754" name="Text Box 10"/>
          <p:cNvSpPr txBox="1">
            <a:spLocks noChangeArrowheads="1"/>
          </p:cNvSpPr>
          <p:nvPr/>
        </p:nvSpPr>
        <p:spPr bwMode="auto">
          <a:xfrm>
            <a:off x="1295400" y="1416050"/>
            <a:ext cx="6553200" cy="646113"/>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008000"/>
                </a:solidFill>
                <a:effectLst>
                  <a:outerShdw blurRad="38100" dist="38100" dir="2700000" algn="tl">
                    <a:srgbClr val="000000"/>
                  </a:outerShdw>
                </a:effectLst>
                <a:latin typeface="Times New Roman" pitchFamily="18" charset="0"/>
              </a:rPr>
              <a:t>CHỦ ĐỀ </a:t>
            </a:r>
            <a:r>
              <a:rPr lang="en-US" sz="3600" b="1">
                <a:solidFill>
                  <a:srgbClr val="008000"/>
                </a:solidFill>
                <a:effectLst>
                  <a:outerShdw blurRad="38100" dist="38100" dir="2700000" algn="tl">
                    <a:srgbClr val="000000"/>
                  </a:outerShdw>
                </a:effectLst>
                <a:latin typeface="Times New Roman" pitchFamily="18" charset="0"/>
              </a:rPr>
              <a:t>8</a:t>
            </a:r>
            <a:r>
              <a:rPr lang="en-US" sz="3600" b="1" smtClean="0">
                <a:solidFill>
                  <a:srgbClr val="008000"/>
                </a:solidFill>
                <a:effectLst>
                  <a:outerShdw blurRad="38100" dist="38100" dir="2700000" algn="tl">
                    <a:srgbClr val="000000"/>
                  </a:outerShdw>
                </a:effectLst>
                <a:latin typeface="Times New Roman" pitchFamily="18" charset="0"/>
              </a:rPr>
              <a:t>:</a:t>
            </a:r>
            <a:endParaRPr lang="en-US" sz="3600" b="1" dirty="0">
              <a:solidFill>
                <a:srgbClr val="008000"/>
              </a:solidFill>
              <a:effectLst>
                <a:outerShdw blurRad="38100" dist="38100" dir="2700000" algn="tl">
                  <a:srgbClr val="000000"/>
                </a:outerShdw>
              </a:effectLst>
              <a:latin typeface="Times New Roman" pitchFamily="18" charset="0"/>
            </a:endParaRPr>
          </a:p>
        </p:txBody>
      </p:sp>
      <p:sp>
        <p:nvSpPr>
          <p:cNvPr id="31755" name="Text Box 11"/>
          <p:cNvSpPr txBox="1">
            <a:spLocks noChangeArrowheads="1"/>
          </p:cNvSpPr>
          <p:nvPr/>
        </p:nvSpPr>
        <p:spPr bwMode="auto">
          <a:xfrm>
            <a:off x="0" y="2420938"/>
            <a:ext cx="9144000" cy="1160462"/>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FF3300"/>
                </a:solidFill>
                <a:effectLst>
                  <a:outerShdw blurRad="38100" dist="38100" dir="2700000" algn="tl">
                    <a:srgbClr val="000000"/>
                  </a:outerShdw>
                </a:effectLst>
                <a:latin typeface="Times New Roman" pitchFamily="18" charset="0"/>
              </a:rPr>
              <a:t>SƠ LƯỢC VỀ MĨ THUẬT  PHƯƠNG TÂY</a:t>
            </a:r>
          </a:p>
          <a:p>
            <a:pPr algn="ctr">
              <a:spcBef>
                <a:spcPct val="50000"/>
              </a:spcBef>
              <a:defRPr/>
            </a:pPr>
            <a:r>
              <a:rPr lang="en-US" sz="2800" b="1" dirty="0">
                <a:solidFill>
                  <a:srgbClr val="FF3300"/>
                </a:solidFill>
                <a:effectLst>
                  <a:outerShdw blurRad="38100" dist="38100" dir="2700000" algn="tl">
                    <a:srgbClr val="000000"/>
                  </a:outerShdw>
                </a:effectLst>
                <a:latin typeface="Times New Roman" pitchFamily="18" charset="0"/>
              </a:rPr>
              <a:t>TỪ CUỐI THẾ KỈ XIX ĐẾN THẾ KỈ 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1754"/>
                                        </p:tgtEl>
                                        <p:attrNameLst>
                                          <p:attrName>style.visibility</p:attrName>
                                        </p:attrNameLst>
                                      </p:cBhvr>
                                      <p:to>
                                        <p:strVal val="visible"/>
                                      </p:to>
                                    </p:set>
                                    <p:anim calcmode="lin" valueType="num">
                                      <p:cBhvr additive="base">
                                        <p:cTn id="7" dur="1000" fill="hold"/>
                                        <p:tgtEl>
                                          <p:spTgt spid="31754"/>
                                        </p:tgtEl>
                                        <p:attrNameLst>
                                          <p:attrName>ppt_x</p:attrName>
                                        </p:attrNameLst>
                                      </p:cBhvr>
                                      <p:tavLst>
                                        <p:tav tm="0">
                                          <p:val>
                                            <p:strVal val="#ppt_x"/>
                                          </p:val>
                                        </p:tav>
                                        <p:tav tm="100000">
                                          <p:val>
                                            <p:strVal val="#ppt_x"/>
                                          </p:val>
                                        </p:tav>
                                      </p:tavLst>
                                    </p:anim>
                                    <p:anim calcmode="lin" valueType="num">
                                      <p:cBhvr additive="base">
                                        <p:cTn id="8" dur="1000" fill="hold"/>
                                        <p:tgtEl>
                                          <p:spTgt spid="31754"/>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1755"/>
                                        </p:tgtEl>
                                        <p:attrNameLst>
                                          <p:attrName>style.visibility</p:attrName>
                                        </p:attrNameLst>
                                      </p:cBhvr>
                                      <p:to>
                                        <p:strVal val="visible"/>
                                      </p:to>
                                    </p:set>
                                    <p:anim calcmode="lin" valueType="num">
                                      <p:cBhvr additive="base">
                                        <p:cTn id="11" dur="1000" fill="hold"/>
                                        <p:tgtEl>
                                          <p:spTgt spid="31755"/>
                                        </p:tgtEl>
                                        <p:attrNameLst>
                                          <p:attrName>ppt_x</p:attrName>
                                        </p:attrNameLst>
                                      </p:cBhvr>
                                      <p:tavLst>
                                        <p:tav tm="0">
                                          <p:val>
                                            <p:strVal val="#ppt_x"/>
                                          </p:val>
                                        </p:tav>
                                        <p:tav tm="100000">
                                          <p:val>
                                            <p:strVal val="#ppt_x"/>
                                          </p:val>
                                        </p:tav>
                                      </p:tavLst>
                                    </p:anim>
                                    <p:anim calcmode="lin" valueType="num">
                                      <p:cBhvr additive="base">
                                        <p:cTn id="12" dur="1000" fill="hold"/>
                                        <p:tgtEl>
                                          <p:spTgt spid="317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P spid="317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A12779C2-4E09-4167-8CCC-C07B8657CF3D}" type="slidenum">
              <a:rPr lang="en-US"/>
              <a:pPr>
                <a:defRPr/>
              </a:pPr>
              <a:t>10</a:t>
            </a:fld>
            <a:endParaRPr lang="en-US"/>
          </a:p>
        </p:txBody>
      </p:sp>
      <p:sp>
        <p:nvSpPr>
          <p:cNvPr id="16387" name="Text Box 4"/>
          <p:cNvSpPr txBox="1">
            <a:spLocks noChangeArrowheads="1"/>
          </p:cNvSpPr>
          <p:nvPr/>
        </p:nvSpPr>
        <p:spPr bwMode="auto">
          <a:xfrm>
            <a:off x="2438400" y="76200"/>
            <a:ext cx="5029200" cy="579438"/>
          </a:xfrm>
          <a:prstGeom prst="rect">
            <a:avLst/>
          </a:prstGeom>
          <a:noFill/>
          <a:ln w="9525">
            <a:noFill/>
            <a:miter lim="800000"/>
            <a:headEnd/>
            <a:tailEnd/>
          </a:ln>
        </p:spPr>
        <p:txBody>
          <a:bodyPr>
            <a:spAutoFit/>
          </a:bodyPr>
          <a:lstStyle/>
          <a:p>
            <a:pPr>
              <a:spcBef>
                <a:spcPct val="50000"/>
              </a:spcBef>
            </a:pPr>
            <a:r>
              <a:rPr lang="en-US" sz="3200">
                <a:solidFill>
                  <a:srgbClr val="FF6600"/>
                </a:solidFill>
                <a:latin typeface="Times New Roman" pitchFamily="18" charset="0"/>
              </a:rPr>
              <a:t>Những tác phẩm tiêu biểu</a:t>
            </a:r>
          </a:p>
        </p:txBody>
      </p:sp>
      <p:grpSp>
        <p:nvGrpSpPr>
          <p:cNvPr id="2" name="Group 9"/>
          <p:cNvGrpSpPr>
            <a:grpSpLocks/>
          </p:cNvGrpSpPr>
          <p:nvPr/>
        </p:nvGrpSpPr>
        <p:grpSpPr bwMode="auto">
          <a:xfrm>
            <a:off x="533400" y="1066800"/>
            <a:ext cx="3505200" cy="5641726"/>
            <a:chOff x="432" y="624"/>
            <a:chExt cx="2316" cy="3669"/>
          </a:xfrm>
        </p:grpSpPr>
        <p:pic>
          <p:nvPicPr>
            <p:cNvPr id="16392" name="Picture 6" descr="A_EAR296"/>
            <p:cNvPicPr>
              <a:picLocks noChangeAspect="1" noChangeArrowheads="1"/>
            </p:cNvPicPr>
            <p:nvPr/>
          </p:nvPicPr>
          <p:blipFill>
            <a:blip r:embed="rId2">
              <a:lum bright="12000"/>
            </a:blip>
            <a:srcRect/>
            <a:stretch>
              <a:fillRect/>
            </a:stretch>
          </p:blipFill>
          <p:spPr bwMode="auto">
            <a:xfrm>
              <a:off x="432" y="624"/>
              <a:ext cx="2316" cy="2976"/>
            </a:xfrm>
            <a:prstGeom prst="rect">
              <a:avLst/>
            </a:prstGeom>
            <a:noFill/>
            <a:ln w="76200" cmpd="tri">
              <a:solidFill>
                <a:schemeClr val="tx1"/>
              </a:solidFill>
              <a:miter lim="800000"/>
              <a:headEnd/>
              <a:tailEnd/>
            </a:ln>
          </p:spPr>
        </p:pic>
        <p:sp>
          <p:nvSpPr>
            <p:cNvPr id="16393" name="Text Box 7"/>
            <p:cNvSpPr txBox="1">
              <a:spLocks noChangeArrowheads="1"/>
            </p:cNvSpPr>
            <p:nvPr/>
          </p:nvSpPr>
          <p:spPr bwMode="auto">
            <a:xfrm>
              <a:off x="576" y="3753"/>
              <a:ext cx="2159" cy="540"/>
            </a:xfrm>
            <a:prstGeom prst="rect">
              <a:avLst/>
            </a:prstGeom>
            <a:noFill/>
            <a:ln w="9525">
              <a:noFill/>
              <a:miter lim="800000"/>
              <a:headEnd/>
              <a:tailEnd/>
            </a:ln>
          </p:spPr>
          <p:txBody>
            <a:bodyPr>
              <a:spAutoFit/>
            </a:bodyPr>
            <a:lstStyle/>
            <a:p>
              <a:pPr algn="ctr">
                <a:spcBef>
                  <a:spcPct val="50000"/>
                </a:spcBef>
              </a:pPr>
              <a:r>
                <a:rPr lang="en-US" sz="2400" dirty="0" err="1">
                  <a:solidFill>
                    <a:schemeClr val="bg2">
                      <a:lumMod val="10000"/>
                    </a:schemeClr>
                  </a:solidFill>
                </a:rPr>
                <a:t>Bán</a:t>
              </a:r>
              <a:r>
                <a:rPr lang="en-US" sz="2400" dirty="0">
                  <a:solidFill>
                    <a:schemeClr val="bg2">
                      <a:lumMod val="10000"/>
                    </a:schemeClr>
                  </a:solidFill>
                </a:rPr>
                <a:t> </a:t>
              </a:r>
              <a:r>
                <a:rPr lang="en-US" sz="2400" dirty="0" err="1">
                  <a:solidFill>
                    <a:schemeClr val="bg2">
                      <a:lumMod val="10000"/>
                    </a:schemeClr>
                  </a:solidFill>
                </a:rPr>
                <a:t>khoả</a:t>
              </a:r>
              <a:r>
                <a:rPr lang="en-US" sz="2400" dirty="0">
                  <a:solidFill>
                    <a:schemeClr val="bg2">
                      <a:lumMod val="10000"/>
                    </a:schemeClr>
                  </a:solidFill>
                </a:rPr>
                <a:t> </a:t>
              </a:r>
              <a:r>
                <a:rPr lang="en-US" sz="2400" dirty="0" err="1">
                  <a:solidFill>
                    <a:schemeClr val="bg2">
                      <a:lumMod val="10000"/>
                    </a:schemeClr>
                  </a:solidFill>
                </a:rPr>
                <a:t>thân</a:t>
              </a:r>
              <a:r>
                <a:rPr lang="en-US" sz="2400" dirty="0">
                  <a:solidFill>
                    <a:schemeClr val="bg2">
                      <a:lumMod val="10000"/>
                    </a:schemeClr>
                  </a:solidFill>
                </a:rPr>
                <a:t> </a:t>
              </a:r>
              <a:r>
                <a:rPr lang="en-US" sz="2400" i="1" dirty="0" err="1">
                  <a:solidFill>
                    <a:schemeClr val="bg2">
                      <a:lumMod val="10000"/>
                    </a:schemeClr>
                  </a:solidFill>
                </a:rPr>
                <a:t>của</a:t>
              </a:r>
              <a:r>
                <a:rPr lang="en-US" sz="2400" i="1" dirty="0">
                  <a:solidFill>
                    <a:schemeClr val="bg2">
                      <a:lumMod val="10000"/>
                    </a:schemeClr>
                  </a:solidFill>
                </a:rPr>
                <a:t>  </a:t>
              </a:r>
              <a:r>
                <a:rPr lang="en-US" sz="2400" i="1" dirty="0" err="1">
                  <a:solidFill>
                    <a:schemeClr val="bg2">
                      <a:lumMod val="10000"/>
                    </a:schemeClr>
                  </a:solidFill>
                </a:rPr>
                <a:t>Rơ-noa</a:t>
              </a:r>
              <a:endParaRPr lang="en-US" sz="2400" i="1" dirty="0">
                <a:solidFill>
                  <a:schemeClr val="bg2">
                    <a:lumMod val="10000"/>
                  </a:schemeClr>
                </a:solidFill>
              </a:endParaRPr>
            </a:p>
          </p:txBody>
        </p:sp>
      </p:grpSp>
      <p:grpSp>
        <p:nvGrpSpPr>
          <p:cNvPr id="3" name="Group 11"/>
          <p:cNvGrpSpPr>
            <a:grpSpLocks/>
          </p:cNvGrpSpPr>
          <p:nvPr/>
        </p:nvGrpSpPr>
        <p:grpSpPr bwMode="auto">
          <a:xfrm>
            <a:off x="4495800" y="1093788"/>
            <a:ext cx="4343400" cy="5250798"/>
            <a:chOff x="2976" y="629"/>
            <a:chExt cx="2256" cy="3098"/>
          </a:xfrm>
        </p:grpSpPr>
        <p:pic>
          <p:nvPicPr>
            <p:cNvPr id="16390" name="Picture 5" descr="A_EAR210"/>
            <p:cNvPicPr>
              <a:picLocks noChangeAspect="1" noChangeArrowheads="1"/>
            </p:cNvPicPr>
            <p:nvPr/>
          </p:nvPicPr>
          <p:blipFill>
            <a:blip r:embed="rId3"/>
            <a:srcRect/>
            <a:stretch>
              <a:fillRect/>
            </a:stretch>
          </p:blipFill>
          <p:spPr bwMode="auto">
            <a:xfrm>
              <a:off x="3244" y="629"/>
              <a:ext cx="1892" cy="2708"/>
            </a:xfrm>
            <a:prstGeom prst="rect">
              <a:avLst/>
            </a:prstGeom>
            <a:noFill/>
            <a:ln w="76200" cmpd="tri">
              <a:solidFill>
                <a:schemeClr val="tx1"/>
              </a:solidFill>
              <a:miter lim="800000"/>
              <a:headEnd/>
              <a:tailEnd/>
            </a:ln>
          </p:spPr>
        </p:pic>
        <p:sp>
          <p:nvSpPr>
            <p:cNvPr id="16391" name="Text Box 8"/>
            <p:cNvSpPr txBox="1">
              <a:spLocks noChangeArrowheads="1"/>
            </p:cNvSpPr>
            <p:nvPr/>
          </p:nvSpPr>
          <p:spPr bwMode="auto">
            <a:xfrm>
              <a:off x="2976" y="3455"/>
              <a:ext cx="2256" cy="272"/>
            </a:xfrm>
            <a:prstGeom prst="rect">
              <a:avLst/>
            </a:prstGeom>
            <a:noFill/>
            <a:ln w="9525">
              <a:noFill/>
              <a:miter lim="800000"/>
              <a:headEnd/>
              <a:tailEnd/>
            </a:ln>
          </p:spPr>
          <p:txBody>
            <a:bodyPr>
              <a:spAutoFit/>
            </a:bodyPr>
            <a:lstStyle/>
            <a:p>
              <a:pPr algn="ctr">
                <a:spcBef>
                  <a:spcPct val="50000"/>
                </a:spcBef>
              </a:pPr>
              <a:r>
                <a:rPr lang="en-US" sz="2400" dirty="0" err="1">
                  <a:solidFill>
                    <a:schemeClr val="bg2">
                      <a:lumMod val="10000"/>
                    </a:schemeClr>
                  </a:solidFill>
                </a:rPr>
                <a:t>Nhà</a:t>
              </a:r>
              <a:r>
                <a:rPr lang="en-US" sz="2400" dirty="0">
                  <a:solidFill>
                    <a:schemeClr val="bg2">
                      <a:lumMod val="10000"/>
                    </a:schemeClr>
                  </a:solidFill>
                </a:rPr>
                <a:t> </a:t>
              </a:r>
              <a:r>
                <a:rPr lang="en-US" sz="2400" dirty="0" err="1">
                  <a:solidFill>
                    <a:schemeClr val="bg2">
                      <a:lumMod val="10000"/>
                    </a:schemeClr>
                  </a:solidFill>
                </a:rPr>
                <a:t>thờ</a:t>
              </a:r>
              <a:r>
                <a:rPr lang="en-US" sz="2400" dirty="0">
                  <a:solidFill>
                    <a:schemeClr val="bg2">
                      <a:lumMod val="10000"/>
                    </a:schemeClr>
                  </a:solidFill>
                </a:rPr>
                <a:t> </a:t>
              </a:r>
              <a:r>
                <a:rPr lang="en-US" sz="2400" dirty="0" err="1">
                  <a:solidFill>
                    <a:schemeClr val="bg2">
                      <a:lumMod val="10000"/>
                    </a:schemeClr>
                  </a:solidFill>
                </a:rPr>
                <a:t>lớn</a:t>
              </a:r>
              <a:r>
                <a:rPr lang="en-US" sz="2400" dirty="0">
                  <a:solidFill>
                    <a:schemeClr val="bg2">
                      <a:lumMod val="10000"/>
                    </a:schemeClr>
                  </a:solidFill>
                </a:rPr>
                <a:t>  </a:t>
              </a:r>
              <a:r>
                <a:rPr lang="en-US" sz="2400" dirty="0" err="1">
                  <a:solidFill>
                    <a:schemeClr val="bg2">
                      <a:lumMod val="10000"/>
                    </a:schemeClr>
                  </a:solidFill>
                </a:rPr>
                <a:t>Ru-văng</a:t>
              </a:r>
              <a:r>
                <a:rPr lang="en-US" sz="2400" dirty="0">
                  <a:solidFill>
                    <a:schemeClr val="bg2">
                      <a:lumMod val="10000"/>
                    </a:schemeClr>
                  </a:solidFill>
                </a:rPr>
                <a:t> </a:t>
              </a:r>
              <a:r>
                <a:rPr lang="en-US" sz="2400" i="1" dirty="0" err="1">
                  <a:solidFill>
                    <a:schemeClr val="bg2">
                      <a:lumMod val="10000"/>
                    </a:schemeClr>
                  </a:solidFill>
                </a:rPr>
                <a:t>của</a:t>
              </a:r>
              <a:r>
                <a:rPr lang="en-US" sz="2400" i="1" dirty="0">
                  <a:solidFill>
                    <a:schemeClr val="bg2">
                      <a:lumMod val="10000"/>
                    </a:schemeClr>
                  </a:solidFill>
                </a:rPr>
                <a:t> </a:t>
              </a:r>
              <a:r>
                <a:rPr lang="en-US" sz="2400" i="1" dirty="0" err="1">
                  <a:solidFill>
                    <a:schemeClr val="bg2">
                      <a:lumMod val="10000"/>
                    </a:schemeClr>
                  </a:solidFill>
                </a:rPr>
                <a:t>Mô</a:t>
              </a:r>
              <a:r>
                <a:rPr lang="en-US" sz="2400" i="1" dirty="0">
                  <a:solidFill>
                    <a:schemeClr val="bg2">
                      <a:lumMod val="10000"/>
                    </a:schemeClr>
                  </a:solidFill>
                </a:rPr>
                <a:t>- </a:t>
              </a:r>
              <a:r>
                <a:rPr lang="en-US" sz="2400" i="1" dirty="0" err="1">
                  <a:solidFill>
                    <a:schemeClr val="bg2">
                      <a:lumMod val="10000"/>
                    </a:schemeClr>
                  </a:solidFill>
                </a:rPr>
                <a:t>nê</a:t>
              </a:r>
              <a:endParaRPr lang="en-US" sz="2400" i="1" dirty="0">
                <a:solidFill>
                  <a:schemeClr val="bg2">
                    <a:lumMod val="1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DD632F7C-43C5-401B-A1F0-290B2AF29140}" type="slidenum">
              <a:rPr lang="en-US"/>
              <a:pPr>
                <a:defRPr/>
              </a:pPr>
              <a:t>11</a:t>
            </a:fld>
            <a:endParaRPr lang="en-US"/>
          </a:p>
        </p:txBody>
      </p:sp>
      <p:sp>
        <p:nvSpPr>
          <p:cNvPr id="17411" name="Text Box 4"/>
          <p:cNvSpPr txBox="1">
            <a:spLocks noChangeArrowheads="1"/>
          </p:cNvSpPr>
          <p:nvPr/>
        </p:nvSpPr>
        <p:spPr bwMode="auto">
          <a:xfrm>
            <a:off x="152400" y="152400"/>
            <a:ext cx="5334000" cy="579438"/>
          </a:xfrm>
          <a:prstGeom prst="rect">
            <a:avLst/>
          </a:prstGeom>
          <a:noFill/>
          <a:ln w="9525">
            <a:noFill/>
            <a:miter lim="800000"/>
            <a:headEnd/>
            <a:tailEnd/>
          </a:ln>
        </p:spPr>
        <p:txBody>
          <a:bodyPr>
            <a:spAutoFit/>
          </a:bodyPr>
          <a:lstStyle/>
          <a:p>
            <a:pPr>
              <a:spcBef>
                <a:spcPct val="50000"/>
              </a:spcBef>
            </a:pPr>
            <a:r>
              <a:rPr lang="en-US" sz="3200" u="sng">
                <a:solidFill>
                  <a:srgbClr val="FF6600"/>
                </a:solidFill>
                <a:latin typeface="Times New Roman" pitchFamily="18" charset="0"/>
              </a:rPr>
              <a:t>Những tác phẩm tiêu biểu</a:t>
            </a:r>
          </a:p>
        </p:txBody>
      </p:sp>
      <p:grpSp>
        <p:nvGrpSpPr>
          <p:cNvPr id="2" name="Group 12"/>
          <p:cNvGrpSpPr>
            <a:grpSpLocks/>
          </p:cNvGrpSpPr>
          <p:nvPr/>
        </p:nvGrpSpPr>
        <p:grpSpPr bwMode="auto">
          <a:xfrm>
            <a:off x="5697538" y="838200"/>
            <a:ext cx="3141662" cy="5969001"/>
            <a:chOff x="3493" y="576"/>
            <a:chExt cx="1979" cy="3760"/>
          </a:xfrm>
        </p:grpSpPr>
        <p:pic>
          <p:nvPicPr>
            <p:cNvPr id="17416" name="Picture 5" descr="A_EAR219"/>
            <p:cNvPicPr>
              <a:picLocks noChangeAspect="1" noChangeArrowheads="1"/>
            </p:cNvPicPr>
            <p:nvPr/>
          </p:nvPicPr>
          <p:blipFill>
            <a:blip r:embed="rId2"/>
            <a:srcRect/>
            <a:stretch>
              <a:fillRect/>
            </a:stretch>
          </p:blipFill>
          <p:spPr bwMode="auto">
            <a:xfrm>
              <a:off x="3493" y="576"/>
              <a:ext cx="1979" cy="3058"/>
            </a:xfrm>
            <a:prstGeom prst="rect">
              <a:avLst/>
            </a:prstGeom>
            <a:noFill/>
            <a:ln w="76200" cmpd="tri">
              <a:solidFill>
                <a:schemeClr val="tx1"/>
              </a:solidFill>
              <a:miter lim="800000"/>
              <a:headEnd/>
              <a:tailEnd/>
            </a:ln>
          </p:spPr>
        </p:pic>
        <p:sp>
          <p:nvSpPr>
            <p:cNvPr id="17417" name="Text Box 10"/>
            <p:cNvSpPr txBox="1">
              <a:spLocks noChangeArrowheads="1"/>
            </p:cNvSpPr>
            <p:nvPr/>
          </p:nvSpPr>
          <p:spPr bwMode="auto">
            <a:xfrm>
              <a:off x="3744" y="3696"/>
              <a:ext cx="1488" cy="640"/>
            </a:xfrm>
            <a:prstGeom prst="rect">
              <a:avLst/>
            </a:prstGeom>
            <a:noFill/>
            <a:ln w="9525">
              <a:noFill/>
              <a:miter lim="800000"/>
              <a:headEnd/>
              <a:tailEnd/>
            </a:ln>
          </p:spPr>
          <p:txBody>
            <a:bodyPr>
              <a:spAutoFit/>
            </a:bodyPr>
            <a:lstStyle/>
            <a:p>
              <a:pPr algn="ctr">
                <a:spcBef>
                  <a:spcPct val="50000"/>
                </a:spcBef>
              </a:pPr>
              <a:r>
                <a:rPr lang="en-US" sz="2400" dirty="0" err="1">
                  <a:solidFill>
                    <a:schemeClr val="tx2">
                      <a:lumMod val="75000"/>
                    </a:schemeClr>
                  </a:solidFill>
                </a:rPr>
                <a:t>Ngôi</a:t>
              </a:r>
              <a:r>
                <a:rPr lang="en-US" sz="2400" dirty="0">
                  <a:solidFill>
                    <a:schemeClr val="tx2">
                      <a:lumMod val="75000"/>
                    </a:schemeClr>
                  </a:solidFill>
                </a:rPr>
                <a:t> </a:t>
              </a:r>
              <a:r>
                <a:rPr lang="en-US" sz="2400" dirty="0" err="1">
                  <a:solidFill>
                    <a:schemeClr val="tx2">
                      <a:lumMod val="75000"/>
                    </a:schemeClr>
                  </a:solidFill>
                </a:rPr>
                <a:t>sao</a:t>
              </a:r>
              <a:endParaRPr lang="en-US" sz="2400" dirty="0">
                <a:solidFill>
                  <a:schemeClr val="tx2">
                    <a:lumMod val="75000"/>
                  </a:schemeClr>
                </a:solidFill>
              </a:endParaRPr>
            </a:p>
            <a:p>
              <a:pPr algn="ctr">
                <a:spcBef>
                  <a:spcPct val="50000"/>
                </a:spcBef>
              </a:pPr>
              <a:r>
                <a:rPr lang="en-US" sz="2400" i="1" dirty="0" err="1">
                  <a:solidFill>
                    <a:schemeClr val="tx2">
                      <a:lumMod val="75000"/>
                    </a:schemeClr>
                  </a:solidFill>
                </a:rPr>
                <a:t>của</a:t>
              </a:r>
              <a:r>
                <a:rPr lang="en-US" sz="2400" i="1" dirty="0">
                  <a:solidFill>
                    <a:schemeClr val="tx2">
                      <a:lumMod val="75000"/>
                    </a:schemeClr>
                  </a:solidFill>
                </a:rPr>
                <a:t> </a:t>
              </a:r>
              <a:r>
                <a:rPr lang="en-US" sz="2400" i="1" dirty="0" err="1">
                  <a:solidFill>
                    <a:schemeClr val="tx2">
                      <a:lumMod val="75000"/>
                    </a:schemeClr>
                  </a:solidFill>
                </a:rPr>
                <a:t>Đờ-ga</a:t>
              </a:r>
              <a:endParaRPr lang="en-US" sz="2400" i="1" dirty="0">
                <a:solidFill>
                  <a:schemeClr val="tx2">
                    <a:lumMod val="75000"/>
                  </a:schemeClr>
                </a:solidFill>
              </a:endParaRPr>
            </a:p>
          </p:txBody>
        </p:sp>
      </p:grpSp>
      <p:grpSp>
        <p:nvGrpSpPr>
          <p:cNvPr id="3" name="Group 18"/>
          <p:cNvGrpSpPr>
            <a:grpSpLocks/>
          </p:cNvGrpSpPr>
          <p:nvPr/>
        </p:nvGrpSpPr>
        <p:grpSpPr bwMode="auto">
          <a:xfrm>
            <a:off x="152400" y="1477963"/>
            <a:ext cx="5257800" cy="5006974"/>
            <a:chOff x="96" y="931"/>
            <a:chExt cx="3312" cy="3154"/>
          </a:xfrm>
        </p:grpSpPr>
        <p:sp>
          <p:nvSpPr>
            <p:cNvPr id="17414" name="Text Box 9"/>
            <p:cNvSpPr txBox="1">
              <a:spLocks noChangeArrowheads="1"/>
            </p:cNvSpPr>
            <p:nvPr/>
          </p:nvSpPr>
          <p:spPr bwMode="auto">
            <a:xfrm>
              <a:off x="738" y="3562"/>
              <a:ext cx="2112" cy="523"/>
            </a:xfrm>
            <a:prstGeom prst="rect">
              <a:avLst/>
            </a:prstGeom>
            <a:noFill/>
            <a:ln w="9525">
              <a:noFill/>
              <a:miter lim="800000"/>
              <a:headEnd/>
              <a:tailEnd/>
            </a:ln>
          </p:spPr>
          <p:txBody>
            <a:bodyPr>
              <a:spAutoFit/>
            </a:bodyPr>
            <a:lstStyle/>
            <a:p>
              <a:pPr algn="ctr">
                <a:spcBef>
                  <a:spcPct val="50000"/>
                </a:spcBef>
              </a:pPr>
              <a:r>
                <a:rPr lang="en-US" sz="2400" dirty="0" err="1">
                  <a:solidFill>
                    <a:schemeClr val="tx2">
                      <a:lumMod val="75000"/>
                    </a:schemeClr>
                  </a:solidFill>
                </a:rPr>
                <a:t>Bữa</a:t>
              </a:r>
              <a:r>
                <a:rPr lang="en-US" sz="2400" dirty="0">
                  <a:solidFill>
                    <a:schemeClr val="tx2">
                      <a:lumMod val="75000"/>
                    </a:schemeClr>
                  </a:solidFill>
                </a:rPr>
                <a:t> </a:t>
              </a:r>
              <a:r>
                <a:rPr lang="en-US" sz="2400" dirty="0" err="1">
                  <a:solidFill>
                    <a:schemeClr val="tx2">
                      <a:lumMod val="75000"/>
                    </a:schemeClr>
                  </a:solidFill>
                </a:rPr>
                <a:t>ăn</a:t>
              </a:r>
              <a:r>
                <a:rPr lang="en-US" sz="2400" dirty="0">
                  <a:solidFill>
                    <a:schemeClr val="tx2">
                      <a:lumMod val="75000"/>
                    </a:schemeClr>
                  </a:solidFill>
                </a:rPr>
                <a:t> </a:t>
              </a:r>
              <a:r>
                <a:rPr lang="en-US" sz="2400" dirty="0" err="1">
                  <a:solidFill>
                    <a:schemeClr val="tx2">
                      <a:lumMod val="75000"/>
                    </a:schemeClr>
                  </a:solidFill>
                </a:rPr>
                <a:t>trên</a:t>
              </a:r>
              <a:r>
                <a:rPr lang="en-US" sz="2400" dirty="0">
                  <a:solidFill>
                    <a:schemeClr val="tx2">
                      <a:lumMod val="75000"/>
                    </a:schemeClr>
                  </a:solidFill>
                </a:rPr>
                <a:t> </a:t>
              </a:r>
              <a:r>
                <a:rPr lang="en-US" sz="2400" dirty="0" err="1">
                  <a:solidFill>
                    <a:schemeClr val="tx2">
                      <a:lumMod val="75000"/>
                    </a:schemeClr>
                  </a:solidFill>
                </a:rPr>
                <a:t>cỏ</a:t>
              </a:r>
              <a:r>
                <a:rPr lang="en-US" sz="2400" dirty="0">
                  <a:solidFill>
                    <a:schemeClr val="tx2">
                      <a:lumMod val="75000"/>
                    </a:schemeClr>
                  </a:solidFill>
                </a:rPr>
                <a:t> </a:t>
              </a:r>
              <a:r>
                <a:rPr lang="en-US" sz="2400" i="1" dirty="0" err="1">
                  <a:solidFill>
                    <a:schemeClr val="tx2">
                      <a:lumMod val="75000"/>
                    </a:schemeClr>
                  </a:solidFill>
                </a:rPr>
                <a:t>của</a:t>
              </a:r>
              <a:r>
                <a:rPr lang="en-US" sz="2400" i="1" dirty="0">
                  <a:solidFill>
                    <a:schemeClr val="tx2">
                      <a:lumMod val="75000"/>
                    </a:schemeClr>
                  </a:solidFill>
                </a:rPr>
                <a:t> Ma-</a:t>
              </a:r>
              <a:r>
                <a:rPr lang="en-US" sz="2400" i="1" dirty="0" err="1">
                  <a:solidFill>
                    <a:schemeClr val="tx2">
                      <a:lumMod val="75000"/>
                    </a:schemeClr>
                  </a:solidFill>
                </a:rPr>
                <a:t>nê</a:t>
              </a:r>
              <a:endParaRPr lang="en-US" sz="2400" i="1" dirty="0">
                <a:solidFill>
                  <a:schemeClr val="tx2">
                    <a:lumMod val="75000"/>
                  </a:schemeClr>
                </a:solidFill>
              </a:endParaRPr>
            </a:p>
          </p:txBody>
        </p:sp>
        <p:pic>
          <p:nvPicPr>
            <p:cNvPr id="17415" name="Picture 17" descr="10778976-bua A"/>
            <p:cNvPicPr>
              <a:picLocks noChangeAspect="1" noChangeArrowheads="1"/>
            </p:cNvPicPr>
            <p:nvPr/>
          </p:nvPicPr>
          <p:blipFill>
            <a:blip r:embed="rId3"/>
            <a:srcRect/>
            <a:stretch>
              <a:fillRect/>
            </a:stretch>
          </p:blipFill>
          <p:spPr bwMode="auto">
            <a:xfrm>
              <a:off x="96" y="931"/>
              <a:ext cx="3312" cy="247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C052FFC-B258-40D7-A713-56C14C0585FE}" type="slidenum">
              <a:rPr lang="en-US"/>
              <a:pPr>
                <a:defRPr/>
              </a:pPr>
              <a:t>12</a:t>
            </a:fld>
            <a:endParaRPr lang="en-US"/>
          </a:p>
        </p:txBody>
      </p:sp>
      <p:pic>
        <p:nvPicPr>
          <p:cNvPr id="102404" name="Picture 4" descr="renoir_pic2"/>
          <p:cNvPicPr>
            <a:picLocks noChangeAspect="1" noChangeArrowheads="1"/>
          </p:cNvPicPr>
          <p:nvPr/>
        </p:nvPicPr>
        <p:blipFill>
          <a:blip r:embed="rId2"/>
          <a:srcRect/>
          <a:stretch>
            <a:fillRect/>
          </a:stretch>
        </p:blipFill>
        <p:spPr bwMode="auto">
          <a:xfrm>
            <a:off x="228600" y="152400"/>
            <a:ext cx="8686800" cy="6115050"/>
          </a:xfrm>
          <a:prstGeom prst="rect">
            <a:avLst/>
          </a:prstGeom>
          <a:noFill/>
          <a:ln w="9525">
            <a:noFill/>
            <a:miter lim="800000"/>
            <a:headEnd/>
            <a:tailEnd/>
          </a:ln>
        </p:spPr>
      </p:pic>
      <p:sp>
        <p:nvSpPr>
          <p:cNvPr id="102405" name="Text Box 5"/>
          <p:cNvSpPr txBox="1">
            <a:spLocks noChangeArrowheads="1"/>
          </p:cNvSpPr>
          <p:nvPr/>
        </p:nvSpPr>
        <p:spPr bwMode="auto">
          <a:xfrm>
            <a:off x="1219200" y="6324600"/>
            <a:ext cx="6629400" cy="457200"/>
          </a:xfrm>
          <a:prstGeom prst="rect">
            <a:avLst/>
          </a:prstGeom>
          <a:noFill/>
          <a:ln w="9525">
            <a:noFill/>
            <a:miter lim="800000"/>
            <a:headEnd/>
            <a:tailEnd/>
          </a:ln>
        </p:spPr>
        <p:txBody>
          <a:bodyPr>
            <a:spAutoFit/>
          </a:bodyPr>
          <a:lstStyle/>
          <a:p>
            <a:pPr>
              <a:spcBef>
                <a:spcPct val="50000"/>
              </a:spcBef>
            </a:pPr>
            <a:r>
              <a:rPr lang="en-US" sz="2400">
                <a:latin typeface="VNI-Times" pitchFamily="2" charset="0"/>
              </a:rPr>
              <a:t>      Quaùn Mu- lanh ñô la Ga- leùt- te cuûa Rô- noa.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500" fill="hold"/>
                                        <p:tgtEl>
                                          <p:spTgt spid="102404"/>
                                        </p:tgtEl>
                                        <p:attrNameLst>
                                          <p:attrName>ppt_w</p:attrName>
                                        </p:attrNameLst>
                                      </p:cBhvr>
                                      <p:tavLst>
                                        <p:tav tm="0">
                                          <p:val>
                                            <p:fltVal val="0"/>
                                          </p:val>
                                        </p:tav>
                                        <p:tav tm="100000">
                                          <p:val>
                                            <p:strVal val="#ppt_w"/>
                                          </p:val>
                                        </p:tav>
                                      </p:tavLst>
                                    </p:anim>
                                    <p:anim calcmode="lin" valueType="num">
                                      <p:cBhvr>
                                        <p:cTn id="8" dur="500" fill="hold"/>
                                        <p:tgtEl>
                                          <p:spTgt spid="102404"/>
                                        </p:tgtEl>
                                        <p:attrNameLst>
                                          <p:attrName>ppt_h</p:attrName>
                                        </p:attrNameLst>
                                      </p:cBhvr>
                                      <p:tavLst>
                                        <p:tav tm="0">
                                          <p:val>
                                            <p:fltVal val="0"/>
                                          </p:val>
                                        </p:tav>
                                        <p:tav tm="100000">
                                          <p:val>
                                            <p:strVal val="#ppt_h"/>
                                          </p:val>
                                        </p:tav>
                                      </p:tavLst>
                                    </p:anim>
                                    <p:animEffect transition="in" filter="fade">
                                      <p:cBhvr>
                                        <p:cTn id="9" dur="500"/>
                                        <p:tgtEl>
                                          <p:spTgt spid="10240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p:cTn id="12" dur="500" fill="hold"/>
                                        <p:tgtEl>
                                          <p:spTgt spid="102405"/>
                                        </p:tgtEl>
                                        <p:attrNameLst>
                                          <p:attrName>ppt_w</p:attrName>
                                        </p:attrNameLst>
                                      </p:cBhvr>
                                      <p:tavLst>
                                        <p:tav tm="0">
                                          <p:val>
                                            <p:fltVal val="0"/>
                                          </p:val>
                                        </p:tav>
                                        <p:tav tm="100000">
                                          <p:val>
                                            <p:strVal val="#ppt_w"/>
                                          </p:val>
                                        </p:tav>
                                      </p:tavLst>
                                    </p:anim>
                                    <p:anim calcmode="lin" valueType="num">
                                      <p:cBhvr>
                                        <p:cTn id="13" dur="500" fill="hold"/>
                                        <p:tgtEl>
                                          <p:spTgt spid="102405"/>
                                        </p:tgtEl>
                                        <p:attrNameLst>
                                          <p:attrName>ppt_h</p:attrName>
                                        </p:attrNameLst>
                                      </p:cBhvr>
                                      <p:tavLst>
                                        <p:tav tm="0">
                                          <p:val>
                                            <p:fltVal val="0"/>
                                          </p:val>
                                        </p:tav>
                                        <p:tav tm="100000">
                                          <p:val>
                                            <p:strVal val="#ppt_h"/>
                                          </p:val>
                                        </p:tav>
                                      </p:tavLst>
                                    </p:anim>
                                    <p:animEffect transition="in" filter="fade">
                                      <p:cBhvr>
                                        <p:cTn id="14"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61666" y="697944"/>
            <a:ext cx="7924800" cy="519112"/>
          </a:xfrm>
          <a:prstGeom prst="rect">
            <a:avLst/>
          </a:prstGeom>
          <a:noFill/>
          <a:ln w="9525">
            <a:noFill/>
            <a:miter lim="800000"/>
            <a:headEnd/>
            <a:tailEnd/>
          </a:ln>
          <a:effectLst/>
        </p:spPr>
        <p:txBody>
          <a:bodyPr>
            <a:spAutoFit/>
          </a:bodyPr>
          <a:lstStyle/>
          <a:p>
            <a:pPr>
              <a:spcBef>
                <a:spcPct val="50000"/>
              </a:spcBef>
              <a:defRPr/>
            </a:pPr>
            <a:r>
              <a:rPr lang="en-US" sz="2800" u="sng" smtClean="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Trưòng</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phái</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hội</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hoạ</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Ấn</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tượng</a:t>
            </a:r>
            <a:endParaRPr lang="en-US" sz="2800" u="sng" dirty="0">
              <a:solidFill>
                <a:srgbClr val="FFFF00"/>
              </a:solidFill>
              <a:effectLst>
                <a:outerShdw blurRad="38100" dist="38100" dir="2700000" algn="tl">
                  <a:srgbClr val="000000"/>
                </a:outerShdw>
              </a:effectLst>
              <a:latin typeface="Times New Roman" pitchFamily="18" charset="0"/>
            </a:endParaRPr>
          </a:p>
        </p:txBody>
      </p:sp>
      <p:sp>
        <p:nvSpPr>
          <p:cNvPr id="10" name="TextBox 9"/>
          <p:cNvSpPr txBox="1"/>
          <p:nvPr/>
        </p:nvSpPr>
        <p:spPr>
          <a:xfrm>
            <a:off x="457200" y="4495800"/>
            <a:ext cx="8077200" cy="1938992"/>
          </a:xfrm>
          <a:prstGeom prst="rect">
            <a:avLst/>
          </a:prstGeom>
          <a:noFill/>
        </p:spPr>
        <p:txBody>
          <a:bodyPr wrap="square" rtlCol="0">
            <a:spAutoFit/>
          </a:bodyPr>
          <a:lstStyle/>
          <a:p>
            <a:pPr>
              <a:buFont typeface="Arial" charset="0"/>
              <a:buChar char="•"/>
            </a:pP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ấ</a:t>
            </a:r>
            <a:r>
              <a:rPr lang="en-US" sz="2400" dirty="0" err="1"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r>
              <a:rPr lang="en-US" sz="2400" dirty="0" smtClean="0">
                <a:latin typeface="Times New Roman" pitchFamily="18" charset="0"/>
                <a:cs typeface="Times New Roman" pitchFamily="18" charset="0"/>
              </a:rPr>
              <a:t>: Pissarro, Degas, Renoir, </a:t>
            </a:r>
            <a:r>
              <a:rPr lang="en-US" sz="2400" dirty="0" err="1" smtClean="0">
                <a:latin typeface="Times New Roman" pitchFamily="18" charset="0"/>
                <a:cs typeface="Times New Roman" pitchFamily="18" charset="0"/>
              </a:rPr>
              <a:t>Manet</a:t>
            </a:r>
            <a:r>
              <a:rPr lang="en-US" sz="2400" dirty="0" smtClean="0">
                <a:latin typeface="Times New Roman" pitchFamily="18" charset="0"/>
                <a:cs typeface="Times New Roman" pitchFamily="18" charset="0"/>
              </a:rPr>
              <a:t>…</a:t>
            </a:r>
          </a:p>
          <a:p>
            <a:pPr>
              <a:buFont typeface="Arial" charset="0"/>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 Box 5"/>
          <p:cNvSpPr txBox="1">
            <a:spLocks noChangeArrowheads="1"/>
          </p:cNvSpPr>
          <p:nvPr/>
        </p:nvSpPr>
        <p:spPr bwMode="auto">
          <a:xfrm>
            <a:off x="381000" y="1524000"/>
            <a:ext cx="9067800" cy="830997"/>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 Ra </a:t>
            </a:r>
            <a:r>
              <a:rPr lang="en-US" sz="2400" dirty="0" err="1">
                <a:latin typeface="Times New Roman" pitchFamily="18" charset="0"/>
              </a:rPr>
              <a:t>đời</a:t>
            </a:r>
            <a:r>
              <a:rPr lang="en-US" sz="2400" dirty="0">
                <a:latin typeface="Times New Roman" pitchFamily="18" charset="0"/>
              </a:rPr>
              <a:t> </a:t>
            </a: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thập</a:t>
            </a:r>
            <a:r>
              <a:rPr lang="en-US" sz="2400" dirty="0">
                <a:latin typeface="Times New Roman" pitchFamily="18" charset="0"/>
              </a:rPr>
              <a:t> </a:t>
            </a:r>
            <a:r>
              <a:rPr lang="en-US" sz="2400" dirty="0" err="1">
                <a:latin typeface="Times New Roman" pitchFamily="18" charset="0"/>
              </a:rPr>
              <a:t>niên</a:t>
            </a:r>
            <a:r>
              <a:rPr lang="en-US" sz="2400" dirty="0">
                <a:latin typeface="Times New Roman" pitchFamily="18" charset="0"/>
              </a:rPr>
              <a:t> 60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thế</a:t>
            </a:r>
            <a:r>
              <a:rPr lang="en-US" sz="2400" dirty="0">
                <a:latin typeface="Times New Roman" pitchFamily="18" charset="0"/>
              </a:rPr>
              <a:t> </a:t>
            </a:r>
            <a:r>
              <a:rPr lang="en-US" sz="2400" dirty="0" err="1">
                <a:latin typeface="Times New Roman" pitchFamily="18" charset="0"/>
              </a:rPr>
              <a:t>kỉ</a:t>
            </a:r>
            <a:r>
              <a:rPr lang="en-US" sz="2400" dirty="0">
                <a:latin typeface="Times New Roman" pitchFamily="18" charset="0"/>
              </a:rPr>
              <a:t> XIX, ở </a:t>
            </a:r>
            <a:r>
              <a:rPr lang="en-US" sz="2400" dirty="0" err="1">
                <a:latin typeface="Times New Roman" pitchFamily="18" charset="0"/>
              </a:rPr>
              <a:t>nước</a:t>
            </a:r>
            <a:r>
              <a:rPr lang="en-US" sz="2400" dirty="0">
                <a:latin typeface="Times New Roman" pitchFamily="18" charset="0"/>
              </a:rPr>
              <a:t> </a:t>
            </a:r>
            <a:r>
              <a:rPr lang="en-US" sz="2400" dirty="0" err="1">
                <a:latin typeface="Times New Roman" pitchFamily="18" charset="0"/>
              </a:rPr>
              <a:t>Pháp</a:t>
            </a:r>
            <a:r>
              <a:rPr lang="en-US" sz="2400" dirty="0">
                <a:latin typeface="Times New Roman" pitchFamily="18" charset="0"/>
              </a:rPr>
              <a:t> do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nhóm</a:t>
            </a:r>
            <a:r>
              <a:rPr lang="en-US" sz="2400" dirty="0">
                <a:latin typeface="Times New Roman" pitchFamily="18" charset="0"/>
              </a:rPr>
              <a:t> </a:t>
            </a:r>
            <a:r>
              <a:rPr lang="en-US" sz="2400" dirty="0" err="1">
                <a:latin typeface="Times New Roman" pitchFamily="18" charset="0"/>
              </a:rPr>
              <a:t>hoạ</a:t>
            </a:r>
            <a:r>
              <a:rPr lang="en-US" sz="2400" dirty="0">
                <a:latin typeface="Times New Roman" pitchFamily="18" charset="0"/>
              </a:rPr>
              <a:t> </a:t>
            </a:r>
            <a:r>
              <a:rPr lang="en-US" sz="2400" dirty="0" err="1">
                <a:latin typeface="Times New Roman" pitchFamily="18" charset="0"/>
              </a:rPr>
              <a:t>sĩ</a:t>
            </a:r>
            <a:r>
              <a:rPr lang="en-US" sz="2400" dirty="0">
                <a:latin typeface="Times New Roman" pitchFamily="18" charset="0"/>
              </a:rPr>
              <a:t> </a:t>
            </a:r>
            <a:r>
              <a:rPr lang="en-US" sz="2400" dirty="0" err="1">
                <a:latin typeface="Times New Roman" pitchFamily="18" charset="0"/>
              </a:rPr>
              <a:t>trẻ</a:t>
            </a:r>
            <a:r>
              <a:rPr lang="en-US" sz="2400" dirty="0">
                <a:latin typeface="Times New Roman" pitchFamily="18" charset="0"/>
              </a:rPr>
              <a:t> ở Pa-</a:t>
            </a:r>
            <a:r>
              <a:rPr lang="en-US" sz="2400" dirty="0" err="1">
                <a:latin typeface="Times New Roman" pitchFamily="18" charset="0"/>
              </a:rPr>
              <a:t>ri</a:t>
            </a:r>
            <a:r>
              <a:rPr lang="en-US" sz="2400" dirty="0">
                <a:latin typeface="Times New Roman" pitchFamily="18" charset="0"/>
              </a:rPr>
              <a:t> </a:t>
            </a:r>
            <a:r>
              <a:rPr lang="en-US" sz="2400" dirty="0" err="1">
                <a:latin typeface="Times New Roman" pitchFamily="18" charset="0"/>
              </a:rPr>
              <a:t>khởi</a:t>
            </a:r>
            <a:r>
              <a:rPr lang="en-US" sz="2400" dirty="0">
                <a:latin typeface="Times New Roman" pitchFamily="18" charset="0"/>
              </a:rPr>
              <a:t> </a:t>
            </a:r>
            <a:r>
              <a:rPr lang="en-US" sz="2400" dirty="0" err="1">
                <a:latin typeface="Times New Roman" pitchFamily="18" charset="0"/>
              </a:rPr>
              <a:t>xướng</a:t>
            </a:r>
            <a:r>
              <a:rPr lang="en-US" sz="2400" dirty="0">
                <a:latin typeface="Times New Roman" pitchFamily="18" charset="0"/>
              </a:rPr>
              <a:t>.</a:t>
            </a:r>
          </a:p>
        </p:txBody>
      </p:sp>
      <p:sp>
        <p:nvSpPr>
          <p:cNvPr id="8" name="Text Box 5"/>
          <p:cNvSpPr txBox="1">
            <a:spLocks noChangeArrowheads="1"/>
          </p:cNvSpPr>
          <p:nvPr/>
        </p:nvSpPr>
        <p:spPr bwMode="auto">
          <a:xfrm>
            <a:off x="381000" y="2438400"/>
            <a:ext cx="8382000" cy="2014538"/>
          </a:xfrm>
          <a:prstGeom prst="rect">
            <a:avLst/>
          </a:prstGeom>
          <a:noFill/>
          <a:ln w="9525">
            <a:noFill/>
            <a:miter lim="800000"/>
            <a:headEnd/>
            <a:tailEnd/>
          </a:ln>
        </p:spPr>
        <p:txBody>
          <a:bodyPr>
            <a:spAutoFit/>
          </a:bodyPr>
          <a:lstStyle/>
          <a:p>
            <a:pPr algn="just">
              <a:spcBef>
                <a:spcPct val="50000"/>
              </a:spcBef>
            </a:pP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hoạ</a:t>
            </a:r>
            <a:r>
              <a:rPr lang="en-US" sz="2800" dirty="0">
                <a:latin typeface="Times New Roman" pitchFamily="18" charset="0"/>
              </a:rPr>
              <a:t> </a:t>
            </a:r>
            <a:r>
              <a:rPr lang="en-US" sz="2800" dirty="0" err="1">
                <a:latin typeface="Times New Roman" pitchFamily="18" charset="0"/>
              </a:rPr>
              <a:t>sĩ</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chú</a:t>
            </a:r>
            <a:r>
              <a:rPr lang="en-US" sz="2800" dirty="0">
                <a:latin typeface="Times New Roman" pitchFamily="18" charset="0"/>
              </a:rPr>
              <a:t> </a:t>
            </a:r>
            <a:r>
              <a:rPr lang="en-US" sz="2800" dirty="0" err="1">
                <a:latin typeface="Times New Roman" pitchFamily="18" charset="0"/>
              </a:rPr>
              <a:t>trọng</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 </a:t>
            </a:r>
            <a:r>
              <a:rPr lang="en-US" sz="2800" dirty="0" err="1">
                <a:latin typeface="Times New Roman" pitchFamily="18" charset="0"/>
              </a:rPr>
              <a:t>đặc</a:t>
            </a:r>
            <a:r>
              <a:rPr lang="en-US" sz="2800" dirty="0">
                <a:latin typeface="Times New Roman" pitchFamily="18" charset="0"/>
              </a:rPr>
              <a:t> </a:t>
            </a:r>
            <a:r>
              <a:rPr lang="en-US" sz="2800" dirty="0" err="1">
                <a:latin typeface="Times New Roman" pitchFamily="18" charset="0"/>
              </a:rPr>
              <a:t>biệt</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 </a:t>
            </a:r>
            <a:r>
              <a:rPr lang="en-US" sz="2800" dirty="0" err="1">
                <a:latin typeface="Times New Roman" pitchFamily="18" charset="0"/>
              </a:rPr>
              <a:t>mặt</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chiếu</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con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cảnh</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a:t>
            </a:r>
          </a:p>
          <a:p>
            <a:pPr algn="just">
              <a:spcBef>
                <a:spcPct val="50000"/>
              </a:spcBef>
            </a:pPr>
            <a:r>
              <a:rPr lang="en-US" sz="2800" dirty="0">
                <a:latin typeface="Times New Roman" pitchFamily="18" charset="0"/>
              </a:rPr>
              <a:t>* </a:t>
            </a:r>
            <a:r>
              <a:rPr lang="en-US" sz="2800" dirty="0" err="1">
                <a:latin typeface="Times New Roman" pitchFamily="18" charset="0"/>
              </a:rPr>
              <a:t>Chủ</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hoạt</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con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cảnh</a:t>
            </a:r>
            <a:r>
              <a:rPr lang="en-US" sz="2800" dirty="0">
                <a:latin typeface="Times New Roman" pitchFamily="18" charset="0"/>
              </a:rPr>
              <a:t> </a:t>
            </a:r>
            <a:r>
              <a:rPr lang="en-US" sz="2800" dirty="0" err="1">
                <a:latin typeface="Times New Roman" pitchFamily="18" charset="0"/>
              </a:rPr>
              <a:t>thiên</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bảng</a:t>
            </a:r>
            <a:r>
              <a:rPr lang="en-US" sz="2800" dirty="0">
                <a:latin typeface="Times New Roman" pitchFamily="18" charset="0"/>
              </a:rPr>
              <a:t> </a:t>
            </a:r>
            <a:r>
              <a:rPr lang="en-US" sz="2800" dirty="0" err="1">
                <a:latin typeface="Times New Roman" pitchFamily="18" charset="0"/>
              </a:rPr>
              <a:t>màu</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a:t>
            </a:r>
          </a:p>
        </p:txBody>
      </p:sp>
    </p:spTree>
    <p:extLst>
      <p:ext uri="{BB962C8B-B14F-4D97-AF65-F5344CB8AC3E}">
        <p14:creationId xmlns:p14="http://schemas.microsoft.com/office/powerpoint/2010/main" val="16758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1"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48A637F-8EC5-4B5E-8694-0E839A019147}" type="slidenum">
              <a:rPr lang="en-US"/>
              <a:pPr>
                <a:defRPr/>
              </a:pPr>
              <a:t>14</a:t>
            </a:fld>
            <a:endParaRPr lang="en-US"/>
          </a:p>
        </p:txBody>
      </p:sp>
      <p:sp>
        <p:nvSpPr>
          <p:cNvPr id="19459" name="Text Box 4"/>
          <p:cNvSpPr txBox="1">
            <a:spLocks noChangeArrowheads="1"/>
          </p:cNvSpPr>
          <p:nvPr/>
        </p:nvSpPr>
        <p:spPr bwMode="auto">
          <a:xfrm>
            <a:off x="107950" y="76200"/>
            <a:ext cx="7969250" cy="579438"/>
          </a:xfrm>
          <a:prstGeom prst="rect">
            <a:avLst/>
          </a:prstGeom>
          <a:noFill/>
          <a:ln w="9525">
            <a:noFill/>
            <a:miter lim="800000"/>
            <a:headEnd/>
            <a:tailEnd/>
          </a:ln>
        </p:spPr>
        <p:txBody>
          <a:bodyPr>
            <a:spAutoFit/>
          </a:bodyPr>
          <a:lstStyle/>
          <a:p>
            <a:pPr>
              <a:spcBef>
                <a:spcPct val="50000"/>
              </a:spcBef>
            </a:pPr>
            <a:r>
              <a:rPr lang="en-US" sz="3200" u="sng" dirty="0" err="1">
                <a:solidFill>
                  <a:srgbClr val="FF0000"/>
                </a:solidFill>
                <a:latin typeface="Times New Roman" pitchFamily="18" charset="0"/>
              </a:rPr>
              <a:t>Trường</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phái</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hội</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hoạ</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Tân</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Ấn</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tượng</a:t>
            </a:r>
            <a:endParaRPr lang="en-US" sz="3200" u="sng" dirty="0">
              <a:solidFill>
                <a:srgbClr val="FF0000"/>
              </a:solidFill>
              <a:latin typeface="Times New Roman" pitchFamily="18" charset="0"/>
            </a:endParaRPr>
          </a:p>
        </p:txBody>
      </p:sp>
      <p:sp>
        <p:nvSpPr>
          <p:cNvPr id="16389" name="Text Box 5"/>
          <p:cNvSpPr txBox="1">
            <a:spLocks noChangeArrowheads="1"/>
          </p:cNvSpPr>
          <p:nvPr/>
        </p:nvSpPr>
        <p:spPr bwMode="auto">
          <a:xfrm>
            <a:off x="0" y="685800"/>
            <a:ext cx="9144000" cy="1587500"/>
          </a:xfrm>
          <a:prstGeom prst="rect">
            <a:avLst/>
          </a:prstGeom>
          <a:noFill/>
          <a:ln w="9525">
            <a:noFill/>
            <a:miter lim="800000"/>
            <a:headEnd/>
            <a:tailEnd/>
          </a:ln>
        </p:spPr>
        <p:txBody>
          <a:bodyPr>
            <a:spAutoFit/>
          </a:bodyPr>
          <a:lstStyle/>
          <a:p>
            <a:pPr>
              <a:spcBef>
                <a:spcPct val="50000"/>
              </a:spcBef>
            </a:pPr>
            <a:r>
              <a:rPr lang="en-US" sz="2800" u="sng" dirty="0" err="1">
                <a:latin typeface="Times New Roman" pitchFamily="18" charset="0"/>
                <a:cs typeface="Times New Roman" pitchFamily="18" charset="0"/>
              </a:rPr>
              <a:t>Đặc</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điểm</a:t>
            </a:r>
            <a:r>
              <a:rPr lang="en-US" sz="2800" u="sng"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endParaRPr lang="en-US" sz="2800" dirty="0">
              <a:latin typeface="Times New Roman" pitchFamily="18" charset="0"/>
              <a:cs typeface="Times New Roman" pitchFamily="18" charset="0"/>
            </a:endParaRPr>
          </a:p>
          <a:p>
            <a:pPr>
              <a:spcBef>
                <a:spcPct val="50000"/>
              </a:spcBef>
            </a:pPr>
            <a:r>
              <a:rPr lang="en-US" sz="2800" u="sng" dirty="0" err="1" smtClean="0">
                <a:latin typeface="Times New Roman" pitchFamily="18" charset="0"/>
                <a:cs typeface="Times New Roman" pitchFamily="18" charset="0"/>
              </a:rPr>
              <a:t>Họa</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sĩ</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tiêu</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Xơ</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Xi- </a:t>
            </a:r>
            <a:r>
              <a:rPr lang="en-US" sz="2800" dirty="0" err="1" smtClean="0">
                <a:latin typeface="Times New Roman" pitchFamily="18" charset="0"/>
                <a:cs typeface="Times New Roman" pitchFamily="18" charset="0"/>
              </a:rPr>
              <a:t>nhac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6391" name="Picture 7" descr="A_EAR247"/>
          <p:cNvPicPr>
            <a:picLocks noChangeAspect="1" noChangeArrowheads="1"/>
          </p:cNvPicPr>
          <p:nvPr/>
        </p:nvPicPr>
        <p:blipFill>
          <a:blip r:embed="rId2"/>
          <a:srcRect/>
          <a:stretch>
            <a:fillRect/>
          </a:stretch>
        </p:blipFill>
        <p:spPr bwMode="auto">
          <a:xfrm>
            <a:off x="1676400" y="2276716"/>
            <a:ext cx="6248400" cy="44193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6389">
                                            <p:txEl>
                                              <p:pRg st="0" end="0"/>
                                            </p:txEl>
                                          </p:spTgt>
                                        </p:tgtEl>
                                        <p:attrNameLst>
                                          <p:attrName>style.visibility</p:attrName>
                                        </p:attrNameLst>
                                      </p:cBhvr>
                                      <p:to>
                                        <p:strVal val="visible"/>
                                      </p:to>
                                    </p:set>
                                    <p:anim calcmode="discrete" valueType="clr">
                                      <p:cBhvr override="childStyle">
                                        <p:cTn id="13" dur="80"/>
                                        <p:tgtEl>
                                          <p:spTgt spid="163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389">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6389">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16389">
                                            <p:txEl>
                                              <p:pRg st="1" end="1"/>
                                            </p:txEl>
                                          </p:spTgt>
                                        </p:tgtEl>
                                        <p:attrNameLst>
                                          <p:attrName>style.visibility</p:attrName>
                                        </p:attrNameLst>
                                      </p:cBhvr>
                                      <p:to>
                                        <p:strVal val="visible"/>
                                      </p:to>
                                    </p:set>
                                    <p:anim calcmode="discrete" valueType="clr">
                                      <p:cBhvr override="childStyle">
                                        <p:cTn id="20" dur="80"/>
                                        <p:tgtEl>
                                          <p:spTgt spid="1638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389">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1638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89FC498-7DE4-4AF1-A044-3519EB5093CA}" type="slidenum">
              <a:rPr lang="en-US"/>
              <a:pPr>
                <a:defRPr/>
              </a:pPr>
              <a:t>15</a:t>
            </a:fld>
            <a:endParaRPr lang="en-US"/>
          </a:p>
        </p:txBody>
      </p:sp>
      <p:pic>
        <p:nvPicPr>
          <p:cNvPr id="99332" name="Picture 4" descr="asnieres"/>
          <p:cNvPicPr>
            <a:picLocks noChangeAspect="1" noChangeArrowheads="1"/>
          </p:cNvPicPr>
          <p:nvPr/>
        </p:nvPicPr>
        <p:blipFill>
          <a:blip r:embed="rId2"/>
          <a:srcRect/>
          <a:stretch>
            <a:fillRect/>
          </a:stretch>
        </p:blipFill>
        <p:spPr bwMode="auto">
          <a:xfrm>
            <a:off x="198438" y="1958975"/>
            <a:ext cx="4602162" cy="2994025"/>
          </a:xfrm>
          <a:prstGeom prst="rect">
            <a:avLst/>
          </a:prstGeom>
          <a:noFill/>
          <a:ln w="9525">
            <a:noFill/>
            <a:miter lim="800000"/>
            <a:headEnd/>
            <a:tailEnd/>
          </a:ln>
        </p:spPr>
      </p:pic>
      <p:pic>
        <p:nvPicPr>
          <p:cNvPr id="99333" name="Picture 5" descr="chahut"/>
          <p:cNvPicPr>
            <a:picLocks noChangeAspect="1" noChangeArrowheads="1"/>
          </p:cNvPicPr>
          <p:nvPr/>
        </p:nvPicPr>
        <p:blipFill>
          <a:blip r:embed="rId3"/>
          <a:srcRect/>
          <a:stretch>
            <a:fillRect/>
          </a:stretch>
        </p:blipFill>
        <p:spPr bwMode="auto">
          <a:xfrm>
            <a:off x="5010150" y="1295400"/>
            <a:ext cx="3905250" cy="4648200"/>
          </a:xfrm>
          <a:prstGeom prst="rect">
            <a:avLst/>
          </a:prstGeom>
          <a:noFill/>
          <a:ln w="9525">
            <a:noFill/>
            <a:miter lim="800000"/>
            <a:headEnd/>
            <a:tailEnd/>
          </a:ln>
        </p:spPr>
      </p:pic>
      <p:sp>
        <p:nvSpPr>
          <p:cNvPr id="20485" name="Rectangle 6"/>
          <p:cNvSpPr>
            <a:spLocks noChangeArrowheads="1"/>
          </p:cNvSpPr>
          <p:nvPr/>
        </p:nvSpPr>
        <p:spPr bwMode="auto">
          <a:xfrm>
            <a:off x="76200" y="76200"/>
            <a:ext cx="3990644" cy="523220"/>
          </a:xfrm>
          <a:prstGeom prst="rect">
            <a:avLst/>
          </a:prstGeom>
          <a:noFill/>
          <a:ln w="9525">
            <a:noFill/>
            <a:miter lim="800000"/>
            <a:headEnd/>
            <a:tailEnd/>
          </a:ln>
        </p:spPr>
        <p:txBody>
          <a:bodyPr wrap="none">
            <a:spAutoFit/>
          </a:bodyPr>
          <a:lstStyle/>
          <a:p>
            <a:pPr>
              <a:spcBef>
                <a:spcPct val="50000"/>
              </a:spcBef>
            </a:pPr>
            <a:r>
              <a:rPr lang="en-US" sz="2800" u="sng" dirty="0" err="1">
                <a:solidFill>
                  <a:schemeClr val="bg2">
                    <a:lumMod val="10000"/>
                  </a:schemeClr>
                </a:solidFill>
                <a:latin typeface="Times New Roman" pitchFamily="18" charset="0"/>
                <a:cs typeface="Times New Roman" pitchFamily="18" charset="0"/>
              </a:rPr>
              <a:t>Những</a:t>
            </a:r>
            <a:r>
              <a:rPr lang="en-US" sz="2800" u="sng" dirty="0">
                <a:solidFill>
                  <a:schemeClr val="bg2">
                    <a:lumMod val="10000"/>
                  </a:schemeClr>
                </a:solidFill>
                <a:latin typeface="Times New Roman" pitchFamily="18" charset="0"/>
                <a:cs typeface="Times New Roman" pitchFamily="18" charset="0"/>
              </a:rPr>
              <a:t> </a:t>
            </a:r>
            <a:r>
              <a:rPr lang="en-US" sz="2800" u="sng" dirty="0" err="1">
                <a:solidFill>
                  <a:schemeClr val="bg2">
                    <a:lumMod val="10000"/>
                  </a:schemeClr>
                </a:solidFill>
                <a:latin typeface="Times New Roman" pitchFamily="18" charset="0"/>
                <a:cs typeface="Times New Roman" pitchFamily="18" charset="0"/>
              </a:rPr>
              <a:t>tác</a:t>
            </a:r>
            <a:r>
              <a:rPr lang="en-US" sz="2800" u="sng" dirty="0">
                <a:solidFill>
                  <a:schemeClr val="bg2">
                    <a:lumMod val="10000"/>
                  </a:schemeClr>
                </a:solidFill>
                <a:latin typeface="Times New Roman" pitchFamily="18" charset="0"/>
                <a:cs typeface="Times New Roman" pitchFamily="18" charset="0"/>
              </a:rPr>
              <a:t> </a:t>
            </a:r>
            <a:r>
              <a:rPr lang="en-US" sz="2800" u="sng" dirty="0" err="1">
                <a:solidFill>
                  <a:schemeClr val="bg2">
                    <a:lumMod val="10000"/>
                  </a:schemeClr>
                </a:solidFill>
                <a:latin typeface="Times New Roman" pitchFamily="18" charset="0"/>
                <a:cs typeface="Times New Roman" pitchFamily="18" charset="0"/>
              </a:rPr>
              <a:t>phẩm</a:t>
            </a:r>
            <a:r>
              <a:rPr lang="en-US" sz="2800" u="sng" dirty="0">
                <a:solidFill>
                  <a:schemeClr val="bg2">
                    <a:lumMod val="10000"/>
                  </a:schemeClr>
                </a:solidFill>
                <a:latin typeface="Times New Roman" pitchFamily="18" charset="0"/>
                <a:cs typeface="Times New Roman" pitchFamily="18" charset="0"/>
              </a:rPr>
              <a:t> </a:t>
            </a:r>
            <a:r>
              <a:rPr lang="en-US" sz="2800" u="sng" dirty="0" err="1">
                <a:solidFill>
                  <a:schemeClr val="bg2">
                    <a:lumMod val="10000"/>
                  </a:schemeClr>
                </a:solidFill>
                <a:latin typeface="Times New Roman" pitchFamily="18" charset="0"/>
                <a:cs typeface="Times New Roman" pitchFamily="18" charset="0"/>
              </a:rPr>
              <a:t>tiêu</a:t>
            </a:r>
            <a:r>
              <a:rPr lang="en-US" sz="2800" u="sng" dirty="0">
                <a:solidFill>
                  <a:schemeClr val="bg2">
                    <a:lumMod val="10000"/>
                  </a:schemeClr>
                </a:solidFill>
                <a:latin typeface="Times New Roman" pitchFamily="18" charset="0"/>
                <a:cs typeface="Times New Roman" pitchFamily="18" charset="0"/>
              </a:rPr>
              <a:t> </a:t>
            </a:r>
            <a:r>
              <a:rPr lang="en-US" sz="2800" u="sng" dirty="0" err="1">
                <a:solidFill>
                  <a:schemeClr val="bg2">
                    <a:lumMod val="10000"/>
                  </a:schemeClr>
                </a:solidFill>
                <a:latin typeface="Times New Roman" pitchFamily="18" charset="0"/>
                <a:cs typeface="Times New Roman" pitchFamily="18" charset="0"/>
              </a:rPr>
              <a:t>biểu</a:t>
            </a:r>
            <a:endParaRPr lang="en-US" sz="2800" u="sng" dirty="0">
              <a:solidFill>
                <a:schemeClr val="bg2">
                  <a:lumMod val="10000"/>
                </a:schemeClr>
              </a:solidFill>
              <a:latin typeface="Times New Roman" pitchFamily="18" charset="0"/>
              <a:cs typeface="Times New Roman" pitchFamily="18" charset="0"/>
            </a:endParaRPr>
          </a:p>
        </p:txBody>
      </p:sp>
      <p:sp>
        <p:nvSpPr>
          <p:cNvPr id="20486" name="Text Box 8"/>
          <p:cNvSpPr txBox="1">
            <a:spLocks noChangeArrowheads="1"/>
          </p:cNvSpPr>
          <p:nvPr/>
        </p:nvSpPr>
        <p:spPr bwMode="auto">
          <a:xfrm>
            <a:off x="457200" y="5410200"/>
            <a:ext cx="4876800" cy="366713"/>
          </a:xfrm>
          <a:prstGeom prst="rect">
            <a:avLst/>
          </a:prstGeom>
          <a:noFill/>
          <a:ln w="9525">
            <a:noFill/>
            <a:miter lim="800000"/>
            <a:headEnd/>
            <a:tailEnd/>
          </a:ln>
        </p:spPr>
        <p:txBody>
          <a:bodyPr>
            <a:spAutoFit/>
          </a:bodyPr>
          <a:lstStyle/>
          <a:p>
            <a:pPr>
              <a:spcBef>
                <a:spcPct val="50000"/>
              </a:spcBef>
            </a:pPr>
            <a:endParaRPr lang="en-US"/>
          </a:p>
        </p:txBody>
      </p:sp>
      <p:sp>
        <p:nvSpPr>
          <p:cNvPr id="99337" name="Rectangle 9"/>
          <p:cNvSpPr>
            <a:spLocks noChangeArrowheads="1"/>
          </p:cNvSpPr>
          <p:nvPr/>
        </p:nvSpPr>
        <p:spPr bwMode="auto">
          <a:xfrm>
            <a:off x="3017838" y="6096000"/>
            <a:ext cx="1962397" cy="523220"/>
          </a:xfrm>
          <a:prstGeom prst="rect">
            <a:avLst/>
          </a:prstGeom>
          <a:noFill/>
          <a:ln w="9525">
            <a:noFill/>
            <a:miter lim="800000"/>
            <a:headEnd/>
            <a:tailEnd/>
          </a:ln>
        </p:spPr>
        <p:txBody>
          <a:bodyPr wrap="none">
            <a:spAutoFit/>
          </a:bodyPr>
          <a:lstStyle/>
          <a:p>
            <a:pPr>
              <a:spcBef>
                <a:spcPct val="50000"/>
              </a:spcBef>
            </a:pPr>
            <a:r>
              <a:rPr lang="en-US" sz="2800" b="1" dirty="0" err="1">
                <a:solidFill>
                  <a:schemeClr val="tx2">
                    <a:lumMod val="75000"/>
                  </a:schemeClr>
                </a:solidFill>
                <a:latin typeface="VNI-Times" pitchFamily="2" charset="0"/>
              </a:rPr>
              <a:t>Hoaï</a:t>
            </a:r>
            <a:r>
              <a:rPr lang="en-US" sz="2800" b="1" dirty="0">
                <a:solidFill>
                  <a:schemeClr val="tx2">
                    <a:lumMod val="75000"/>
                  </a:schemeClr>
                </a:solidFill>
                <a:latin typeface="VNI-Times" pitchFamily="2" charset="0"/>
              </a:rPr>
              <a:t> </a:t>
            </a:r>
            <a:r>
              <a:rPr lang="en-US" sz="2800" b="1" dirty="0" err="1">
                <a:solidFill>
                  <a:schemeClr val="tx2">
                    <a:lumMod val="75000"/>
                  </a:schemeClr>
                </a:solidFill>
                <a:latin typeface="VNI-Times" pitchFamily="2" charset="0"/>
              </a:rPr>
              <a:t>só</a:t>
            </a:r>
            <a:r>
              <a:rPr lang="en-US" sz="2800" b="1" dirty="0">
                <a:solidFill>
                  <a:schemeClr val="tx2">
                    <a:lumMod val="75000"/>
                  </a:schemeClr>
                </a:solidFill>
                <a:latin typeface="VNI-Times" pitchFamily="2" charset="0"/>
              </a:rPr>
              <a:t>: </a:t>
            </a:r>
            <a:r>
              <a:rPr lang="en-US" sz="2800" b="1" dirty="0" err="1">
                <a:solidFill>
                  <a:schemeClr val="tx2">
                    <a:lumMod val="75000"/>
                  </a:schemeClr>
                </a:solidFill>
                <a:latin typeface="VNI-Times" pitchFamily="2" charset="0"/>
              </a:rPr>
              <a:t>Xô</a:t>
            </a:r>
            <a:r>
              <a:rPr lang="en-US" sz="2800" b="1" dirty="0">
                <a:solidFill>
                  <a:schemeClr val="tx2">
                    <a:lumMod val="75000"/>
                  </a:schemeClr>
                </a:solidFill>
                <a:latin typeface="VNI-Times" pitchFamily="2" charset="0"/>
              </a:rPr>
              <a:t>- </a:t>
            </a:r>
            <a:r>
              <a:rPr lang="en-US" sz="2800" b="1" dirty="0" err="1">
                <a:solidFill>
                  <a:schemeClr val="tx2">
                    <a:lumMod val="75000"/>
                  </a:schemeClr>
                </a:solidFill>
                <a:latin typeface="VNI-Times" pitchFamily="2" charset="0"/>
              </a:rPr>
              <a:t>ra</a:t>
            </a:r>
            <a:r>
              <a:rPr lang="en-US" sz="2800" b="1" dirty="0">
                <a:solidFill>
                  <a:schemeClr val="tx2">
                    <a:lumMod val="7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500" fill="hold"/>
                                        <p:tgtEl>
                                          <p:spTgt spid="99332"/>
                                        </p:tgtEl>
                                        <p:attrNameLst>
                                          <p:attrName>ppt_w</p:attrName>
                                        </p:attrNameLst>
                                      </p:cBhvr>
                                      <p:tavLst>
                                        <p:tav tm="0">
                                          <p:val>
                                            <p:fltVal val="0"/>
                                          </p:val>
                                        </p:tav>
                                        <p:tav tm="100000">
                                          <p:val>
                                            <p:strVal val="#ppt_w"/>
                                          </p:val>
                                        </p:tav>
                                      </p:tavLst>
                                    </p:anim>
                                    <p:anim calcmode="lin" valueType="num">
                                      <p:cBhvr>
                                        <p:cTn id="8" dur="500" fill="hold"/>
                                        <p:tgtEl>
                                          <p:spTgt spid="99332"/>
                                        </p:tgtEl>
                                        <p:attrNameLst>
                                          <p:attrName>ppt_h</p:attrName>
                                        </p:attrNameLst>
                                      </p:cBhvr>
                                      <p:tavLst>
                                        <p:tav tm="0">
                                          <p:val>
                                            <p:fltVal val="0"/>
                                          </p:val>
                                        </p:tav>
                                        <p:tav tm="100000">
                                          <p:val>
                                            <p:strVal val="#ppt_h"/>
                                          </p:val>
                                        </p:tav>
                                      </p:tavLst>
                                    </p:anim>
                                    <p:animEffect transition="in" filter="fade">
                                      <p:cBhvr>
                                        <p:cTn id="9" dur="500"/>
                                        <p:tgtEl>
                                          <p:spTgt spid="99332"/>
                                        </p:tgtEl>
                                      </p:cBhvr>
                                    </p:animEffect>
                                  </p:childTnLst>
                                </p:cTn>
                              </p:par>
                              <p:par>
                                <p:cTn id="10" presetID="53" presetClass="entr" presetSubtype="0" fill="hold" nodeType="withEffect">
                                  <p:stCondLst>
                                    <p:cond delay="0"/>
                                  </p:stCondLst>
                                  <p:childTnLst>
                                    <p:set>
                                      <p:cBhvr>
                                        <p:cTn id="11" dur="1" fill="hold">
                                          <p:stCondLst>
                                            <p:cond delay="0"/>
                                          </p:stCondLst>
                                        </p:cTn>
                                        <p:tgtEl>
                                          <p:spTgt spid="99333"/>
                                        </p:tgtEl>
                                        <p:attrNameLst>
                                          <p:attrName>style.visibility</p:attrName>
                                        </p:attrNameLst>
                                      </p:cBhvr>
                                      <p:to>
                                        <p:strVal val="visible"/>
                                      </p:to>
                                    </p:set>
                                    <p:anim calcmode="lin" valueType="num">
                                      <p:cBhvr>
                                        <p:cTn id="12" dur="500" fill="hold"/>
                                        <p:tgtEl>
                                          <p:spTgt spid="99333"/>
                                        </p:tgtEl>
                                        <p:attrNameLst>
                                          <p:attrName>ppt_w</p:attrName>
                                        </p:attrNameLst>
                                      </p:cBhvr>
                                      <p:tavLst>
                                        <p:tav tm="0">
                                          <p:val>
                                            <p:fltVal val="0"/>
                                          </p:val>
                                        </p:tav>
                                        <p:tav tm="100000">
                                          <p:val>
                                            <p:strVal val="#ppt_w"/>
                                          </p:val>
                                        </p:tav>
                                      </p:tavLst>
                                    </p:anim>
                                    <p:anim calcmode="lin" valueType="num">
                                      <p:cBhvr>
                                        <p:cTn id="13" dur="500" fill="hold"/>
                                        <p:tgtEl>
                                          <p:spTgt spid="99333"/>
                                        </p:tgtEl>
                                        <p:attrNameLst>
                                          <p:attrName>ppt_h</p:attrName>
                                        </p:attrNameLst>
                                      </p:cBhvr>
                                      <p:tavLst>
                                        <p:tav tm="0">
                                          <p:val>
                                            <p:fltVal val="0"/>
                                          </p:val>
                                        </p:tav>
                                        <p:tav tm="100000">
                                          <p:val>
                                            <p:strVal val="#ppt_h"/>
                                          </p:val>
                                        </p:tav>
                                      </p:tavLst>
                                    </p:anim>
                                    <p:animEffect transition="in" filter="fade">
                                      <p:cBhvr>
                                        <p:cTn id="14" dur="500"/>
                                        <p:tgtEl>
                                          <p:spTgt spid="9933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9337"/>
                                        </p:tgtEl>
                                        <p:attrNameLst>
                                          <p:attrName>style.visibility</p:attrName>
                                        </p:attrNameLst>
                                      </p:cBhvr>
                                      <p:to>
                                        <p:strVal val="visible"/>
                                      </p:to>
                                    </p:set>
                                    <p:anim calcmode="lin" valueType="num">
                                      <p:cBhvr>
                                        <p:cTn id="17" dur="500" fill="hold"/>
                                        <p:tgtEl>
                                          <p:spTgt spid="99337"/>
                                        </p:tgtEl>
                                        <p:attrNameLst>
                                          <p:attrName>ppt_w</p:attrName>
                                        </p:attrNameLst>
                                      </p:cBhvr>
                                      <p:tavLst>
                                        <p:tav tm="0">
                                          <p:val>
                                            <p:fltVal val="0"/>
                                          </p:val>
                                        </p:tav>
                                        <p:tav tm="100000">
                                          <p:val>
                                            <p:strVal val="#ppt_w"/>
                                          </p:val>
                                        </p:tav>
                                      </p:tavLst>
                                    </p:anim>
                                    <p:anim calcmode="lin" valueType="num">
                                      <p:cBhvr>
                                        <p:cTn id="18" dur="500" fill="hold"/>
                                        <p:tgtEl>
                                          <p:spTgt spid="99337"/>
                                        </p:tgtEl>
                                        <p:attrNameLst>
                                          <p:attrName>ppt_h</p:attrName>
                                        </p:attrNameLst>
                                      </p:cBhvr>
                                      <p:tavLst>
                                        <p:tav tm="0">
                                          <p:val>
                                            <p:fltVal val="0"/>
                                          </p:val>
                                        </p:tav>
                                        <p:tav tm="100000">
                                          <p:val>
                                            <p:strVal val="#ppt_h"/>
                                          </p:val>
                                        </p:tav>
                                      </p:tavLst>
                                    </p:anim>
                                    <p:animEffect transition="in" filter="fade">
                                      <p:cBhvr>
                                        <p:cTn id="19" dur="500"/>
                                        <p:tgtEl>
                                          <p:spTgt spid="9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42B146D-FC14-4C1B-A348-E8258EE55F97}" type="slidenum">
              <a:rPr lang="en-US"/>
              <a:pPr>
                <a:defRPr/>
              </a:pPr>
              <a:t>16</a:t>
            </a:fld>
            <a:endParaRPr lang="en-US"/>
          </a:p>
        </p:txBody>
      </p:sp>
      <p:sp>
        <p:nvSpPr>
          <p:cNvPr id="21507" name="Text Box 4"/>
          <p:cNvSpPr txBox="1">
            <a:spLocks noChangeArrowheads="1"/>
          </p:cNvSpPr>
          <p:nvPr/>
        </p:nvSpPr>
        <p:spPr bwMode="auto">
          <a:xfrm>
            <a:off x="1828800" y="152400"/>
            <a:ext cx="7315200" cy="579438"/>
          </a:xfrm>
          <a:prstGeom prst="rect">
            <a:avLst/>
          </a:prstGeom>
          <a:noFill/>
          <a:ln w="9525">
            <a:noFill/>
            <a:miter lim="800000"/>
            <a:headEnd/>
            <a:tailEnd/>
          </a:ln>
        </p:spPr>
        <p:txBody>
          <a:bodyPr>
            <a:spAutoFit/>
          </a:bodyPr>
          <a:lstStyle/>
          <a:p>
            <a:pPr>
              <a:spcBef>
                <a:spcPct val="50000"/>
              </a:spcBef>
            </a:pPr>
            <a:r>
              <a:rPr lang="en-US" sz="3200" u="sng" dirty="0" err="1">
                <a:solidFill>
                  <a:srgbClr val="FF0000"/>
                </a:solidFill>
                <a:latin typeface="Times New Roman" pitchFamily="18" charset="0"/>
              </a:rPr>
              <a:t>Trường</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phái</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hội</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hoạ</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Hậu</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Ấn</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tượng</a:t>
            </a:r>
            <a:endParaRPr lang="en-US" sz="3200" u="sng" dirty="0">
              <a:solidFill>
                <a:srgbClr val="FF0000"/>
              </a:solidFill>
              <a:latin typeface="Times New Roman" pitchFamily="18" charset="0"/>
            </a:endParaRPr>
          </a:p>
        </p:txBody>
      </p:sp>
      <p:sp>
        <p:nvSpPr>
          <p:cNvPr id="17413" name="Text Box 5"/>
          <p:cNvSpPr txBox="1">
            <a:spLocks noChangeArrowheads="1"/>
          </p:cNvSpPr>
          <p:nvPr/>
        </p:nvSpPr>
        <p:spPr bwMode="auto">
          <a:xfrm>
            <a:off x="152400" y="990600"/>
            <a:ext cx="8382000" cy="2014538"/>
          </a:xfrm>
          <a:prstGeom prst="rect">
            <a:avLst/>
          </a:prstGeom>
          <a:noFill/>
          <a:ln w="9525">
            <a:noFill/>
            <a:miter lim="800000"/>
            <a:headEnd/>
            <a:tailEnd/>
          </a:ln>
        </p:spPr>
        <p:txBody>
          <a:bodyPr>
            <a:spAutoFit/>
          </a:bodyPr>
          <a:lstStyle/>
          <a:p>
            <a:pPr algn="just">
              <a:spcBef>
                <a:spcPct val="50000"/>
              </a:spcBef>
              <a:buFontTx/>
              <a:buChar char="•"/>
            </a:pPr>
            <a:r>
              <a:rPr lang="en-US" sz="2800">
                <a:latin typeface="Times New Roman" pitchFamily="18" charset="0"/>
              </a:rPr>
              <a:t> Chiếm một vị trí quan trọng, tiên phong trong cách dùng màu và kỹ thuật thể hiện.</a:t>
            </a:r>
          </a:p>
          <a:p>
            <a:pPr algn="just">
              <a:spcBef>
                <a:spcPct val="50000"/>
              </a:spcBef>
              <a:buFontTx/>
              <a:buChar char="•"/>
            </a:pPr>
            <a:r>
              <a:rPr lang="en-US" sz="2800">
                <a:latin typeface="Times New Roman" pitchFamily="18" charset="0"/>
              </a:rPr>
              <a:t> Các hoạ sĩ Hậu Ấn tượng có ảnh hưởng lớn đến các thế hệ hoạ sĩ sau này.</a:t>
            </a:r>
          </a:p>
        </p:txBody>
      </p:sp>
      <p:sp>
        <p:nvSpPr>
          <p:cNvPr id="17414" name="Text Box 6"/>
          <p:cNvSpPr txBox="1">
            <a:spLocks noChangeArrowheads="1"/>
          </p:cNvSpPr>
          <p:nvPr/>
        </p:nvSpPr>
        <p:spPr bwMode="auto">
          <a:xfrm>
            <a:off x="76200" y="3505200"/>
            <a:ext cx="4191000" cy="2443163"/>
          </a:xfrm>
          <a:prstGeom prst="rect">
            <a:avLst/>
          </a:prstGeom>
          <a:noFill/>
          <a:ln w="9525">
            <a:noFill/>
            <a:miter lim="800000"/>
            <a:headEnd/>
            <a:tailEnd/>
          </a:ln>
        </p:spPr>
        <p:txBody>
          <a:bodyPr>
            <a:spAutoFit/>
          </a:bodyPr>
          <a:lstStyle/>
          <a:p>
            <a:pPr>
              <a:spcBef>
                <a:spcPct val="50000"/>
              </a:spcBef>
            </a:pP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Những</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hoạ</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sĩ</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tiêu</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biểu</a:t>
            </a:r>
            <a:r>
              <a:rPr lang="en-US" sz="2800" dirty="0">
                <a:solidFill>
                  <a:schemeClr val="bg2">
                    <a:lumMod val="10000"/>
                  </a:schemeClr>
                </a:solidFill>
                <a:latin typeface="Times New Roman" pitchFamily="18" charset="0"/>
              </a:rPr>
              <a:t>: </a:t>
            </a:r>
          </a:p>
          <a:p>
            <a:pPr>
              <a:spcBef>
                <a:spcPct val="50000"/>
              </a:spcBef>
            </a:pPr>
            <a:r>
              <a:rPr lang="en-US" sz="2800" dirty="0">
                <a:solidFill>
                  <a:schemeClr val="bg2">
                    <a:lumMod val="10000"/>
                  </a:schemeClr>
                </a:solidFill>
                <a:latin typeface="Times New Roman" pitchFamily="18" charset="0"/>
              </a:rPr>
              <a:t>	- </a:t>
            </a:r>
            <a:r>
              <a:rPr lang="en-US" sz="2800" dirty="0" err="1">
                <a:solidFill>
                  <a:schemeClr val="bg2">
                    <a:lumMod val="10000"/>
                  </a:schemeClr>
                </a:solidFill>
                <a:latin typeface="Times New Roman" pitchFamily="18" charset="0"/>
              </a:rPr>
              <a:t>Hoạ</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sĩ</a:t>
            </a:r>
            <a:r>
              <a:rPr lang="en-US" sz="2800" dirty="0">
                <a:solidFill>
                  <a:schemeClr val="bg2">
                    <a:lumMod val="10000"/>
                  </a:schemeClr>
                </a:solidFill>
                <a:latin typeface="Times New Roman" pitchFamily="18" charset="0"/>
              </a:rPr>
              <a:t> Van </a:t>
            </a:r>
            <a:r>
              <a:rPr lang="en-US" sz="2800" dirty="0" err="1">
                <a:solidFill>
                  <a:schemeClr val="bg2">
                    <a:lumMod val="10000"/>
                  </a:schemeClr>
                </a:solidFill>
                <a:latin typeface="Times New Roman" pitchFamily="18" charset="0"/>
              </a:rPr>
              <a:t>Gốc</a:t>
            </a:r>
            <a:r>
              <a:rPr lang="en-US" sz="2800" dirty="0">
                <a:solidFill>
                  <a:schemeClr val="bg2">
                    <a:lumMod val="10000"/>
                  </a:schemeClr>
                </a:solidFill>
                <a:latin typeface="Times New Roman" pitchFamily="18" charset="0"/>
              </a:rPr>
              <a:t>.</a:t>
            </a:r>
          </a:p>
          <a:p>
            <a:pPr>
              <a:spcBef>
                <a:spcPct val="50000"/>
              </a:spcBef>
            </a:pPr>
            <a:r>
              <a:rPr lang="en-US" sz="2800" dirty="0">
                <a:solidFill>
                  <a:schemeClr val="bg2">
                    <a:lumMod val="10000"/>
                  </a:schemeClr>
                </a:solidFill>
                <a:latin typeface="Times New Roman" pitchFamily="18" charset="0"/>
              </a:rPr>
              <a:t>	- </a:t>
            </a:r>
            <a:r>
              <a:rPr lang="en-US" sz="2800" dirty="0" err="1">
                <a:solidFill>
                  <a:schemeClr val="bg2">
                    <a:lumMod val="10000"/>
                  </a:schemeClr>
                </a:solidFill>
                <a:latin typeface="Times New Roman" pitchFamily="18" charset="0"/>
              </a:rPr>
              <a:t>Hoạ</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sĩ</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Xê-dan</a:t>
            </a:r>
            <a:r>
              <a:rPr lang="en-US" sz="2800" dirty="0">
                <a:solidFill>
                  <a:schemeClr val="bg2">
                    <a:lumMod val="10000"/>
                  </a:schemeClr>
                </a:solidFill>
                <a:latin typeface="Times New Roman" pitchFamily="18" charset="0"/>
              </a:rPr>
              <a:t>.</a:t>
            </a:r>
          </a:p>
          <a:p>
            <a:pPr>
              <a:spcBef>
                <a:spcPct val="50000"/>
              </a:spcBef>
            </a:pPr>
            <a:r>
              <a:rPr lang="en-US" sz="2800" dirty="0">
                <a:solidFill>
                  <a:schemeClr val="bg2">
                    <a:lumMod val="10000"/>
                  </a:schemeClr>
                </a:solidFill>
                <a:latin typeface="Times New Roman" pitchFamily="18" charset="0"/>
              </a:rPr>
              <a:t>	- </a:t>
            </a:r>
            <a:r>
              <a:rPr lang="en-US" sz="2800" dirty="0" err="1">
                <a:solidFill>
                  <a:schemeClr val="bg2">
                    <a:lumMod val="10000"/>
                  </a:schemeClr>
                </a:solidFill>
                <a:latin typeface="Times New Roman" pitchFamily="18" charset="0"/>
              </a:rPr>
              <a:t>Hoạ</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sĩ</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Gô-ganh</a:t>
            </a:r>
            <a:r>
              <a:rPr lang="en-US" sz="2800" dirty="0">
                <a:solidFill>
                  <a:schemeClr val="bg2">
                    <a:lumMod val="10000"/>
                  </a:schemeClr>
                </a:solidFill>
                <a:latin typeface="Times New Roman" pitchFamily="18" charset="0"/>
              </a:rPr>
              <a:t>.</a:t>
            </a:r>
          </a:p>
        </p:txBody>
      </p:sp>
      <p:pic>
        <p:nvPicPr>
          <p:cNvPr id="21510" name="Picture 9" descr="Image(086)"/>
          <p:cNvPicPr>
            <a:picLocks noChangeAspect="1" noChangeArrowheads="1"/>
          </p:cNvPicPr>
          <p:nvPr/>
        </p:nvPicPr>
        <p:blipFill>
          <a:blip r:embed="rId2">
            <a:lum contrast="24000"/>
          </a:blip>
          <a:srcRect l="1755" t="2339" r="5263" b="1755"/>
          <a:stretch>
            <a:fillRect/>
          </a:stretch>
        </p:blipFill>
        <p:spPr bwMode="auto">
          <a:xfrm>
            <a:off x="4267200" y="3140075"/>
            <a:ext cx="4648200" cy="3489325"/>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3"/>
                                        </p:tgtEl>
                                        <p:attrNameLst>
                                          <p:attrName>style.visibility</p:attrName>
                                        </p:attrNameLst>
                                      </p:cBhvr>
                                      <p:to>
                                        <p:strVal val="visible"/>
                                      </p:to>
                                    </p:set>
                                    <p:anim calcmode="discrete" valueType="clr">
                                      <p:cBhvr override="childStyle">
                                        <p:cTn id="7"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3"/>
                                        </p:tgtEl>
                                        <p:attrNameLst>
                                          <p:attrName>fillcolor</p:attrName>
                                        </p:attrNameLst>
                                      </p:cBhvr>
                                      <p:tavLst>
                                        <p:tav tm="0">
                                          <p:val>
                                            <p:clrVal>
                                              <a:schemeClr val="accent2"/>
                                            </p:clrVal>
                                          </p:val>
                                        </p:tav>
                                        <p:tav tm="50000">
                                          <p:val>
                                            <p:clrVal>
                                              <a:schemeClr val="hlink"/>
                                            </p:clrVal>
                                          </p:val>
                                        </p:tav>
                                      </p:tavLst>
                                    </p:anim>
                                    <p:set>
                                      <p:cBhvr>
                                        <p:cTn id="9" dur="80"/>
                                        <p:tgtEl>
                                          <p:spTgt spid="174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414">
                                            <p:txEl>
                                              <p:pRg st="0" end="0"/>
                                            </p:txEl>
                                          </p:spTgt>
                                        </p:tgtEl>
                                        <p:attrNameLst>
                                          <p:attrName>style.visibility</p:attrName>
                                        </p:attrNameLst>
                                      </p:cBhvr>
                                      <p:to>
                                        <p:strVal val="visible"/>
                                      </p:to>
                                    </p:set>
                                    <p:anim calcmode="discrete" valueType="clr">
                                      <p:cBhvr override="childStyle">
                                        <p:cTn id="14" dur="80"/>
                                        <p:tgtEl>
                                          <p:spTgt spid="174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1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7414">
                                            <p:txEl>
                                              <p:pRg st="0" end="0"/>
                                            </p:txEl>
                                          </p:spTgt>
                                        </p:tgtEl>
                                        <p:attrNameLst>
                                          <p:attrName>fill.type</p:attrName>
                                        </p:attrNameLst>
                                      </p:cBhvr>
                                      <p:to>
                                        <p:strVal val="solid"/>
                                      </p:to>
                                    </p:set>
                                  </p:childTnLst>
                                </p:cTn>
                              </p:par>
                            </p:childTnLst>
                          </p:cTn>
                        </p:par>
                        <p:par>
                          <p:cTn id="17" fill="hold">
                            <p:stCondLst>
                              <p:cond delay="8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17414">
                                            <p:txEl>
                                              <p:pRg st="1" end="1"/>
                                            </p:txEl>
                                          </p:spTgt>
                                        </p:tgtEl>
                                        <p:attrNameLst>
                                          <p:attrName>style.visibility</p:attrName>
                                        </p:attrNameLst>
                                      </p:cBhvr>
                                      <p:to>
                                        <p:strVal val="visible"/>
                                      </p:to>
                                    </p:set>
                                    <p:anim calcmode="discrete" valueType="clr">
                                      <p:cBhvr override="childStyle">
                                        <p:cTn id="20" dur="80"/>
                                        <p:tgtEl>
                                          <p:spTgt spid="174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14">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17414">
                                            <p:txEl>
                                              <p:pRg st="1" end="1"/>
                                            </p:txEl>
                                          </p:spTgt>
                                        </p:tgtEl>
                                        <p:attrNameLst>
                                          <p:attrName>fill.type</p:attrName>
                                        </p:attrNameLst>
                                      </p:cBhvr>
                                      <p:to>
                                        <p:strVal val="solid"/>
                                      </p:to>
                                    </p:set>
                                  </p:childTnLst>
                                </p:cTn>
                              </p:par>
                              <p:par>
                                <p:cTn id="23" presetID="27" presetClass="entr" presetSubtype="0" fill="hold" nodeType="withEffect">
                                  <p:stCondLst>
                                    <p:cond delay="0"/>
                                  </p:stCondLst>
                                  <p:iterate type="lt">
                                    <p:tmPct val="50000"/>
                                  </p:iterate>
                                  <p:childTnLst>
                                    <p:set>
                                      <p:cBhvr>
                                        <p:cTn id="24" dur="1" fill="hold">
                                          <p:stCondLst>
                                            <p:cond delay="0"/>
                                          </p:stCondLst>
                                        </p:cTn>
                                        <p:tgtEl>
                                          <p:spTgt spid="17414">
                                            <p:txEl>
                                              <p:pRg st="2" end="2"/>
                                            </p:txEl>
                                          </p:spTgt>
                                        </p:tgtEl>
                                        <p:attrNameLst>
                                          <p:attrName>style.visibility</p:attrName>
                                        </p:attrNameLst>
                                      </p:cBhvr>
                                      <p:to>
                                        <p:strVal val="visible"/>
                                      </p:to>
                                    </p:set>
                                    <p:anim calcmode="discrete" valueType="clr">
                                      <p:cBhvr override="childStyle">
                                        <p:cTn id="25" dur="80"/>
                                        <p:tgtEl>
                                          <p:spTgt spid="174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14">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7414">
                                            <p:txEl>
                                              <p:pRg st="2" end="2"/>
                                            </p:txEl>
                                          </p:spTgt>
                                        </p:tgtEl>
                                        <p:attrNameLst>
                                          <p:attrName>fill.type</p:attrName>
                                        </p:attrNameLst>
                                      </p:cBhvr>
                                      <p:to>
                                        <p:strVal val="solid"/>
                                      </p:to>
                                    </p:set>
                                  </p:childTnLst>
                                </p:cTn>
                              </p:par>
                              <p:par>
                                <p:cTn id="28" presetID="27" presetClass="entr" presetSubtype="0" fill="hold" nodeType="withEffect">
                                  <p:stCondLst>
                                    <p:cond delay="0"/>
                                  </p:stCondLst>
                                  <p:iterate type="lt">
                                    <p:tmPct val="50000"/>
                                  </p:iterate>
                                  <p:childTnLst>
                                    <p:set>
                                      <p:cBhvr>
                                        <p:cTn id="29" dur="1" fill="hold">
                                          <p:stCondLst>
                                            <p:cond delay="0"/>
                                          </p:stCondLst>
                                        </p:cTn>
                                        <p:tgtEl>
                                          <p:spTgt spid="17414">
                                            <p:txEl>
                                              <p:pRg st="3" end="3"/>
                                            </p:txEl>
                                          </p:spTgt>
                                        </p:tgtEl>
                                        <p:attrNameLst>
                                          <p:attrName>style.visibility</p:attrName>
                                        </p:attrNameLst>
                                      </p:cBhvr>
                                      <p:to>
                                        <p:strVal val="visible"/>
                                      </p:to>
                                    </p:set>
                                    <p:anim calcmode="discrete" valueType="clr">
                                      <p:cBhvr override="childStyle">
                                        <p:cTn id="30" dur="80"/>
                                        <p:tgtEl>
                                          <p:spTgt spid="174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7414">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1741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1249EB3-EA45-42E2-8452-804504F7E80C}" type="slidenum">
              <a:rPr lang="en-US"/>
              <a:pPr>
                <a:defRPr/>
              </a:pPr>
              <a:t>17</a:t>
            </a:fld>
            <a:endParaRPr lang="en-US"/>
          </a:p>
        </p:txBody>
      </p:sp>
      <p:pic>
        <p:nvPicPr>
          <p:cNvPr id="22531" name="Picture 5" descr="A_EAR214"/>
          <p:cNvPicPr>
            <a:picLocks noChangeAspect="1" noChangeArrowheads="1"/>
          </p:cNvPicPr>
          <p:nvPr/>
        </p:nvPicPr>
        <p:blipFill>
          <a:blip r:embed="rId2">
            <a:lum bright="-6000" contrast="30000"/>
          </a:blip>
          <a:srcRect/>
          <a:stretch>
            <a:fillRect/>
          </a:stretch>
        </p:blipFill>
        <p:spPr bwMode="auto">
          <a:xfrm>
            <a:off x="639763" y="747713"/>
            <a:ext cx="7894637" cy="5424487"/>
          </a:xfrm>
          <a:prstGeom prst="rect">
            <a:avLst/>
          </a:prstGeom>
          <a:noFill/>
          <a:ln w="76200" cmpd="tri">
            <a:noFill/>
            <a:miter lim="800000"/>
            <a:headEnd/>
            <a:tailEnd/>
          </a:ln>
        </p:spPr>
      </p:pic>
      <p:sp>
        <p:nvSpPr>
          <p:cNvPr id="22532" name="Text Box 6"/>
          <p:cNvSpPr txBox="1">
            <a:spLocks noChangeArrowheads="1"/>
          </p:cNvSpPr>
          <p:nvPr/>
        </p:nvSpPr>
        <p:spPr bwMode="auto">
          <a:xfrm>
            <a:off x="914400" y="6324600"/>
            <a:ext cx="7543800" cy="457200"/>
          </a:xfrm>
          <a:prstGeom prst="rect">
            <a:avLst/>
          </a:prstGeom>
          <a:noFill/>
          <a:ln w="9525">
            <a:noFill/>
            <a:miter lim="800000"/>
            <a:headEnd/>
            <a:tailEnd/>
          </a:ln>
        </p:spPr>
        <p:txBody>
          <a:bodyPr>
            <a:spAutoFit/>
          </a:bodyPr>
          <a:lstStyle/>
          <a:p>
            <a:pPr algn="ctr">
              <a:spcBef>
                <a:spcPct val="50000"/>
              </a:spcBef>
            </a:pPr>
            <a:r>
              <a:rPr lang="en-US" sz="2400" b="1" dirty="0" err="1">
                <a:solidFill>
                  <a:schemeClr val="tx2">
                    <a:lumMod val="75000"/>
                  </a:schemeClr>
                </a:solidFill>
                <a:latin typeface="Times New Roman" pitchFamily="18" charset="0"/>
              </a:rPr>
              <a:t>Chiếc</a:t>
            </a:r>
            <a:r>
              <a:rPr lang="en-US" sz="2400" b="1" dirty="0">
                <a:solidFill>
                  <a:schemeClr val="tx2">
                    <a:lumMod val="75000"/>
                  </a:schemeClr>
                </a:solidFill>
                <a:latin typeface="Times New Roman" pitchFamily="18" charset="0"/>
              </a:rPr>
              <a:t> </a:t>
            </a:r>
            <a:r>
              <a:rPr lang="en-US" sz="2400" b="1" dirty="0" err="1">
                <a:solidFill>
                  <a:schemeClr val="tx2">
                    <a:lumMod val="75000"/>
                  </a:schemeClr>
                </a:solidFill>
                <a:latin typeface="Times New Roman" pitchFamily="18" charset="0"/>
              </a:rPr>
              <a:t>cầu</a:t>
            </a:r>
            <a:r>
              <a:rPr lang="en-US" sz="2400" b="1" dirty="0">
                <a:solidFill>
                  <a:schemeClr val="tx2">
                    <a:lumMod val="75000"/>
                  </a:schemeClr>
                </a:solidFill>
                <a:latin typeface="Times New Roman" pitchFamily="18" charset="0"/>
              </a:rPr>
              <a:t> </a:t>
            </a:r>
            <a:r>
              <a:rPr lang="en-US" sz="2400" b="1" dirty="0" err="1">
                <a:solidFill>
                  <a:schemeClr val="tx2">
                    <a:lumMod val="75000"/>
                  </a:schemeClr>
                </a:solidFill>
                <a:latin typeface="Times New Roman" pitchFamily="18" charset="0"/>
              </a:rPr>
              <a:t>bắc</a:t>
            </a:r>
            <a:r>
              <a:rPr lang="en-US" sz="2400" b="1" dirty="0">
                <a:solidFill>
                  <a:schemeClr val="tx2">
                    <a:lumMod val="75000"/>
                  </a:schemeClr>
                </a:solidFill>
                <a:latin typeface="Times New Roman" pitchFamily="18" charset="0"/>
              </a:rPr>
              <a:t> qua </a:t>
            </a:r>
            <a:r>
              <a:rPr lang="en-US" sz="2400" b="1" dirty="0" err="1">
                <a:solidFill>
                  <a:schemeClr val="tx2">
                    <a:lumMod val="75000"/>
                  </a:schemeClr>
                </a:solidFill>
                <a:latin typeface="Times New Roman" pitchFamily="18" charset="0"/>
              </a:rPr>
              <a:t>Mác</a:t>
            </a:r>
            <a:r>
              <a:rPr lang="en-US" sz="2400" b="1" dirty="0">
                <a:solidFill>
                  <a:schemeClr val="tx2">
                    <a:lumMod val="75000"/>
                  </a:schemeClr>
                </a:solidFill>
                <a:latin typeface="Times New Roman" pitchFamily="18" charset="0"/>
              </a:rPr>
              <a:t>-nu ở </a:t>
            </a:r>
            <a:r>
              <a:rPr lang="en-US" sz="2400" b="1" dirty="0" err="1">
                <a:solidFill>
                  <a:schemeClr val="tx2">
                    <a:lumMod val="75000"/>
                  </a:schemeClr>
                </a:solidFill>
                <a:latin typeface="Times New Roman" pitchFamily="18" charset="0"/>
              </a:rPr>
              <a:t>Crê-tê</a:t>
            </a:r>
            <a:r>
              <a:rPr lang="en-US" sz="2400" b="1" dirty="0">
                <a:solidFill>
                  <a:schemeClr val="tx2">
                    <a:lumMod val="75000"/>
                  </a:schemeClr>
                </a:solidFill>
                <a:latin typeface="Times New Roman" pitchFamily="18" charset="0"/>
              </a:rPr>
              <a:t> ô </a:t>
            </a:r>
            <a:r>
              <a:rPr lang="en-US" sz="2400" b="1" i="1" dirty="0" err="1">
                <a:solidFill>
                  <a:schemeClr val="tx2">
                    <a:lumMod val="75000"/>
                  </a:schemeClr>
                </a:solidFill>
                <a:latin typeface="Times New Roman" pitchFamily="18" charset="0"/>
              </a:rPr>
              <a:t>Của</a:t>
            </a:r>
            <a:r>
              <a:rPr lang="en-US" sz="2400" b="1" i="1" dirty="0">
                <a:solidFill>
                  <a:schemeClr val="tx2">
                    <a:lumMod val="75000"/>
                  </a:schemeClr>
                </a:solidFill>
                <a:latin typeface="Times New Roman" pitchFamily="18" charset="0"/>
              </a:rPr>
              <a:t> </a:t>
            </a:r>
            <a:r>
              <a:rPr lang="en-US" sz="2400" b="1" i="1" dirty="0" err="1">
                <a:solidFill>
                  <a:schemeClr val="tx2">
                    <a:lumMod val="75000"/>
                  </a:schemeClr>
                </a:solidFill>
                <a:latin typeface="Times New Roman" pitchFamily="18" charset="0"/>
              </a:rPr>
              <a:t>Xê-dan</a:t>
            </a:r>
            <a:endParaRPr lang="en-US" sz="2400" b="1" i="1" dirty="0">
              <a:solidFill>
                <a:schemeClr val="tx2">
                  <a:lumMod val="75000"/>
                </a:schemeClr>
              </a:solidFill>
              <a:latin typeface="Times New Roman" pitchFamily="18" charset="0"/>
            </a:endParaRPr>
          </a:p>
        </p:txBody>
      </p:sp>
      <p:sp>
        <p:nvSpPr>
          <p:cNvPr id="22533" name="Rectangle 8"/>
          <p:cNvSpPr>
            <a:spLocks noChangeArrowheads="1"/>
          </p:cNvSpPr>
          <p:nvPr/>
        </p:nvSpPr>
        <p:spPr bwMode="auto">
          <a:xfrm>
            <a:off x="95250" y="7620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latin typeface="Times New Roman" pitchFamily="18" charset="0"/>
                <a:cs typeface="Times New Roman" pitchFamily="18" charset="0"/>
              </a:rPr>
              <a:t>Những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phẩm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tiêu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biểu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hoạ</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Hậu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Ấn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tượng</a:t>
            </a:r>
            <a:endParaRPr lang="en-US" sz="2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2669C1D4-A570-4728-A0CF-12BA2671CFF7}" type="slidenum">
              <a:rPr lang="en-US"/>
              <a:pPr>
                <a:defRPr/>
              </a:pPr>
              <a:t>18</a:t>
            </a:fld>
            <a:endParaRPr lang="en-US"/>
          </a:p>
        </p:txBody>
      </p:sp>
      <p:grpSp>
        <p:nvGrpSpPr>
          <p:cNvPr id="2" name="Group 13"/>
          <p:cNvGrpSpPr>
            <a:grpSpLocks/>
          </p:cNvGrpSpPr>
          <p:nvPr/>
        </p:nvGrpSpPr>
        <p:grpSpPr bwMode="auto">
          <a:xfrm>
            <a:off x="-762" y="1066552"/>
            <a:ext cx="5105400" cy="4978375"/>
            <a:chOff x="3048" y="760"/>
            <a:chExt cx="2400" cy="2564"/>
          </a:xfrm>
        </p:grpSpPr>
        <p:pic>
          <p:nvPicPr>
            <p:cNvPr id="23560" name="Picture 10" descr="Image(086)"/>
            <p:cNvPicPr>
              <a:picLocks noChangeAspect="1" noChangeArrowheads="1"/>
            </p:cNvPicPr>
            <p:nvPr/>
          </p:nvPicPr>
          <p:blipFill>
            <a:blip r:embed="rId2"/>
            <a:srcRect l="1755" t="2339" r="5263" b="1755"/>
            <a:stretch>
              <a:fillRect/>
            </a:stretch>
          </p:blipFill>
          <p:spPr bwMode="auto">
            <a:xfrm>
              <a:off x="3048" y="760"/>
              <a:ext cx="2400" cy="1824"/>
            </a:xfrm>
            <a:prstGeom prst="rect">
              <a:avLst/>
            </a:prstGeom>
            <a:noFill/>
            <a:ln w="76200" cmpd="tri">
              <a:solidFill>
                <a:schemeClr val="tx1"/>
              </a:solidFill>
              <a:miter lim="800000"/>
              <a:headEnd/>
              <a:tailEnd/>
            </a:ln>
          </p:spPr>
        </p:pic>
        <p:sp>
          <p:nvSpPr>
            <p:cNvPr id="23561" name="Text Box 11"/>
            <p:cNvSpPr txBox="1">
              <a:spLocks noChangeArrowheads="1"/>
            </p:cNvSpPr>
            <p:nvPr/>
          </p:nvSpPr>
          <p:spPr bwMode="auto">
            <a:xfrm>
              <a:off x="3335" y="2801"/>
              <a:ext cx="1968" cy="523"/>
            </a:xfrm>
            <a:prstGeom prst="rect">
              <a:avLst/>
            </a:prstGeom>
            <a:noFill/>
            <a:ln w="9525">
              <a:noFill/>
              <a:miter lim="800000"/>
              <a:headEnd/>
              <a:tailEnd/>
            </a:ln>
          </p:spPr>
          <p:txBody>
            <a:bodyPr>
              <a:spAutoFit/>
            </a:bodyPr>
            <a:lstStyle/>
            <a:p>
              <a:pPr algn="ctr">
                <a:spcBef>
                  <a:spcPct val="50000"/>
                </a:spcBef>
              </a:pPr>
              <a:r>
                <a:rPr lang="en-US" sz="2400" dirty="0" err="1">
                  <a:solidFill>
                    <a:schemeClr val="tx2">
                      <a:lumMod val="75000"/>
                    </a:schemeClr>
                  </a:solidFill>
                  <a:latin typeface="Times New Roman" pitchFamily="18" charset="0"/>
                </a:rPr>
                <a:t>Hoa</a:t>
              </a:r>
              <a:r>
                <a:rPr lang="en-US" sz="2400" dirty="0">
                  <a:solidFill>
                    <a:schemeClr val="tx2">
                      <a:lumMod val="75000"/>
                    </a:schemeClr>
                  </a:solidFill>
                  <a:latin typeface="Times New Roman" pitchFamily="18" charset="0"/>
                </a:rPr>
                <a:t> </a:t>
              </a:r>
              <a:r>
                <a:rPr lang="en-US" sz="2400" dirty="0" err="1">
                  <a:solidFill>
                    <a:schemeClr val="tx2">
                      <a:lumMod val="75000"/>
                    </a:schemeClr>
                  </a:solidFill>
                  <a:latin typeface="Times New Roman" pitchFamily="18" charset="0"/>
                </a:rPr>
                <a:t>diên</a:t>
              </a:r>
              <a:r>
                <a:rPr lang="en-US" sz="2400" dirty="0">
                  <a:solidFill>
                    <a:schemeClr val="tx2">
                      <a:lumMod val="75000"/>
                    </a:schemeClr>
                  </a:solidFill>
                  <a:latin typeface="Times New Roman" pitchFamily="18" charset="0"/>
                </a:rPr>
                <a:t> </a:t>
              </a:r>
              <a:r>
                <a:rPr lang="en-US" sz="2400" dirty="0" err="1">
                  <a:solidFill>
                    <a:schemeClr val="tx2">
                      <a:lumMod val="75000"/>
                    </a:schemeClr>
                  </a:solidFill>
                  <a:latin typeface="Times New Roman" pitchFamily="18" charset="0"/>
                </a:rPr>
                <a:t>vĩ</a:t>
              </a:r>
              <a:r>
                <a:rPr lang="en-US" sz="2400" dirty="0">
                  <a:solidFill>
                    <a:schemeClr val="tx2">
                      <a:lumMod val="75000"/>
                    </a:schemeClr>
                  </a:solidFill>
                  <a:latin typeface="Times New Roman" pitchFamily="18" charset="0"/>
                </a:rPr>
                <a:t> </a:t>
              </a:r>
            </a:p>
            <a:p>
              <a:pPr algn="ctr">
                <a:spcBef>
                  <a:spcPct val="50000"/>
                </a:spcBef>
              </a:pPr>
              <a:r>
                <a:rPr lang="en-US" sz="2400" i="1" dirty="0" err="1">
                  <a:solidFill>
                    <a:schemeClr val="tx2">
                      <a:lumMod val="75000"/>
                    </a:schemeClr>
                  </a:solidFill>
                  <a:latin typeface="Times New Roman" pitchFamily="18" charset="0"/>
                </a:rPr>
                <a:t>của</a:t>
              </a:r>
              <a:r>
                <a:rPr lang="en-US" sz="2400" i="1" dirty="0">
                  <a:solidFill>
                    <a:schemeClr val="tx2">
                      <a:lumMod val="75000"/>
                    </a:schemeClr>
                  </a:solidFill>
                  <a:latin typeface="Times New Roman" pitchFamily="18" charset="0"/>
                </a:rPr>
                <a:t> Van </a:t>
              </a:r>
              <a:r>
                <a:rPr lang="en-US" sz="2400" i="1" dirty="0" err="1">
                  <a:solidFill>
                    <a:schemeClr val="tx2">
                      <a:lumMod val="75000"/>
                    </a:schemeClr>
                  </a:solidFill>
                  <a:latin typeface="Times New Roman" pitchFamily="18" charset="0"/>
                </a:rPr>
                <a:t>Gốc</a:t>
              </a:r>
              <a:endParaRPr lang="en-US" sz="2400" i="1" dirty="0">
                <a:solidFill>
                  <a:schemeClr val="tx2">
                    <a:lumMod val="75000"/>
                  </a:schemeClr>
                </a:solidFill>
                <a:latin typeface="Times New Roman" pitchFamily="18" charset="0"/>
              </a:endParaRPr>
            </a:p>
          </p:txBody>
        </p:sp>
      </p:grpSp>
      <p:grpSp>
        <p:nvGrpSpPr>
          <p:cNvPr id="3" name="Group 14"/>
          <p:cNvGrpSpPr>
            <a:grpSpLocks/>
          </p:cNvGrpSpPr>
          <p:nvPr/>
        </p:nvGrpSpPr>
        <p:grpSpPr bwMode="auto">
          <a:xfrm>
            <a:off x="5334000" y="1009650"/>
            <a:ext cx="4114800" cy="5644729"/>
            <a:chOff x="288" y="1104"/>
            <a:chExt cx="2304" cy="3188"/>
          </a:xfrm>
        </p:grpSpPr>
        <p:pic>
          <p:nvPicPr>
            <p:cNvPr id="23558" name="Picture 15" descr="A_EAR341"/>
            <p:cNvPicPr>
              <a:picLocks noChangeAspect="1" noChangeArrowheads="1"/>
            </p:cNvPicPr>
            <p:nvPr/>
          </p:nvPicPr>
          <p:blipFill>
            <a:blip r:embed="rId3"/>
            <a:srcRect/>
            <a:stretch>
              <a:fillRect/>
            </a:stretch>
          </p:blipFill>
          <p:spPr bwMode="auto">
            <a:xfrm>
              <a:off x="432" y="1104"/>
              <a:ext cx="1907" cy="2563"/>
            </a:xfrm>
            <a:prstGeom prst="rect">
              <a:avLst/>
            </a:prstGeom>
            <a:noFill/>
            <a:ln w="76200" cmpd="tri">
              <a:solidFill>
                <a:schemeClr val="tx1"/>
              </a:solidFill>
              <a:miter lim="800000"/>
              <a:headEnd/>
              <a:tailEnd/>
            </a:ln>
          </p:spPr>
        </p:pic>
        <p:sp>
          <p:nvSpPr>
            <p:cNvPr id="23559" name="Text Box 16"/>
            <p:cNvSpPr txBox="1">
              <a:spLocks noChangeArrowheads="1"/>
            </p:cNvSpPr>
            <p:nvPr/>
          </p:nvSpPr>
          <p:spPr bwMode="auto">
            <a:xfrm>
              <a:off x="288" y="3718"/>
              <a:ext cx="2304" cy="574"/>
            </a:xfrm>
            <a:prstGeom prst="rect">
              <a:avLst/>
            </a:prstGeom>
            <a:noFill/>
            <a:ln w="9525">
              <a:noFill/>
              <a:miter lim="800000"/>
              <a:headEnd/>
              <a:tailEnd/>
            </a:ln>
          </p:spPr>
          <p:txBody>
            <a:bodyPr>
              <a:spAutoFit/>
            </a:bodyPr>
            <a:lstStyle/>
            <a:p>
              <a:pPr algn="ctr">
                <a:spcBef>
                  <a:spcPct val="50000"/>
                </a:spcBef>
              </a:pPr>
              <a:r>
                <a:rPr lang="en-US" sz="2400" dirty="0" err="1">
                  <a:solidFill>
                    <a:schemeClr val="tx2">
                      <a:lumMod val="75000"/>
                    </a:schemeClr>
                  </a:solidFill>
                  <a:latin typeface="Times New Roman" pitchFamily="18" charset="0"/>
                </a:rPr>
                <a:t>Hoa</a:t>
              </a:r>
              <a:r>
                <a:rPr lang="en-US" sz="2400" dirty="0">
                  <a:solidFill>
                    <a:schemeClr val="tx2">
                      <a:lumMod val="75000"/>
                    </a:schemeClr>
                  </a:solidFill>
                  <a:latin typeface="Times New Roman" pitchFamily="18" charset="0"/>
                </a:rPr>
                <a:t> </a:t>
              </a:r>
              <a:r>
                <a:rPr lang="en-US" sz="2400" dirty="0" err="1">
                  <a:solidFill>
                    <a:schemeClr val="tx2">
                      <a:lumMod val="75000"/>
                    </a:schemeClr>
                  </a:solidFill>
                  <a:latin typeface="Times New Roman" pitchFamily="18" charset="0"/>
                </a:rPr>
                <a:t>hướng</a:t>
              </a:r>
              <a:r>
                <a:rPr lang="en-US" sz="2400" dirty="0">
                  <a:solidFill>
                    <a:schemeClr val="tx2">
                      <a:lumMod val="75000"/>
                    </a:schemeClr>
                  </a:solidFill>
                  <a:latin typeface="Times New Roman" pitchFamily="18" charset="0"/>
                </a:rPr>
                <a:t> </a:t>
              </a:r>
              <a:r>
                <a:rPr lang="en-US" sz="2400" dirty="0" err="1">
                  <a:solidFill>
                    <a:schemeClr val="tx2">
                      <a:lumMod val="75000"/>
                    </a:schemeClr>
                  </a:solidFill>
                  <a:latin typeface="Times New Roman" pitchFamily="18" charset="0"/>
                </a:rPr>
                <a:t>dương</a:t>
              </a:r>
              <a:endParaRPr lang="en-US" sz="2400" dirty="0">
                <a:solidFill>
                  <a:schemeClr val="tx2">
                    <a:lumMod val="75000"/>
                  </a:schemeClr>
                </a:solidFill>
                <a:latin typeface="Times New Roman" pitchFamily="18" charset="0"/>
              </a:endParaRPr>
            </a:p>
            <a:p>
              <a:pPr algn="ctr">
                <a:spcBef>
                  <a:spcPct val="50000"/>
                </a:spcBef>
              </a:pPr>
              <a:r>
                <a:rPr lang="en-US" sz="2400" i="1" dirty="0" err="1">
                  <a:solidFill>
                    <a:schemeClr val="tx2">
                      <a:lumMod val="75000"/>
                    </a:schemeClr>
                  </a:solidFill>
                  <a:latin typeface="Times New Roman" pitchFamily="18" charset="0"/>
                </a:rPr>
                <a:t>của</a:t>
              </a:r>
              <a:r>
                <a:rPr lang="en-US" sz="2400" i="1" dirty="0">
                  <a:solidFill>
                    <a:schemeClr val="tx2">
                      <a:lumMod val="75000"/>
                    </a:schemeClr>
                  </a:solidFill>
                  <a:latin typeface="Times New Roman" pitchFamily="18" charset="0"/>
                </a:rPr>
                <a:t> Van </a:t>
              </a:r>
              <a:r>
                <a:rPr lang="en-US" sz="2400" i="1" dirty="0" err="1">
                  <a:solidFill>
                    <a:schemeClr val="tx2">
                      <a:lumMod val="75000"/>
                    </a:schemeClr>
                  </a:solidFill>
                  <a:latin typeface="Times New Roman" pitchFamily="18" charset="0"/>
                </a:rPr>
                <a:t>Gốc</a:t>
              </a:r>
              <a:endParaRPr lang="en-US" sz="2400" i="1" dirty="0">
                <a:solidFill>
                  <a:schemeClr val="tx2">
                    <a:lumMod val="75000"/>
                  </a:schemeClr>
                </a:solidFill>
                <a:latin typeface="Times New Roman" pitchFamily="18" charset="0"/>
              </a:endParaRPr>
            </a:p>
          </p:txBody>
        </p:sp>
      </p:grpSp>
      <p:sp>
        <p:nvSpPr>
          <p:cNvPr id="23557" name="Rectangle 17"/>
          <p:cNvSpPr>
            <a:spLocks noChangeArrowheads="1"/>
          </p:cNvSpPr>
          <p:nvPr/>
        </p:nvSpPr>
        <p:spPr bwMode="auto">
          <a:xfrm>
            <a:off x="95250" y="7620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rgbClr val="FF0000"/>
                </a:solidFill>
                <a:latin typeface="Times New Roman" pitchFamily="18" charset="0"/>
                <a:cs typeface="Times New Roman" pitchFamily="18" charset="0"/>
              </a:rPr>
              <a:t>Những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biểu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hội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Hậu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Ấn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tượng</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5F25520-49A0-47E5-A9ED-19DFA9BFC690}" type="slidenum">
              <a:rPr lang="en-US"/>
              <a:pPr>
                <a:defRPr/>
              </a:pPr>
              <a:t>19</a:t>
            </a:fld>
            <a:endParaRPr lang="en-US"/>
          </a:p>
        </p:txBody>
      </p:sp>
      <p:pic>
        <p:nvPicPr>
          <p:cNvPr id="24579" name="Picture 4" descr="gogh_pic22"/>
          <p:cNvPicPr>
            <a:picLocks noChangeAspect="1" noChangeArrowheads="1"/>
          </p:cNvPicPr>
          <p:nvPr/>
        </p:nvPicPr>
        <p:blipFill>
          <a:blip r:embed="rId2"/>
          <a:srcRect/>
          <a:stretch>
            <a:fillRect/>
          </a:stretch>
        </p:blipFill>
        <p:spPr bwMode="auto">
          <a:xfrm>
            <a:off x="3027363" y="2157413"/>
            <a:ext cx="3087687" cy="2541587"/>
          </a:xfrm>
          <a:prstGeom prst="rect">
            <a:avLst/>
          </a:prstGeom>
          <a:noFill/>
          <a:ln w="9525">
            <a:noFill/>
            <a:miter lim="800000"/>
            <a:headEnd/>
            <a:tailEnd/>
          </a:ln>
        </p:spPr>
      </p:pic>
      <p:pic>
        <p:nvPicPr>
          <p:cNvPr id="91141" name="Picture 5" descr="gogh_pic27"/>
          <p:cNvPicPr>
            <a:picLocks noChangeAspect="1" noChangeArrowheads="1"/>
          </p:cNvPicPr>
          <p:nvPr/>
        </p:nvPicPr>
        <p:blipFill>
          <a:blip r:embed="rId3"/>
          <a:srcRect/>
          <a:stretch>
            <a:fillRect/>
          </a:stretch>
        </p:blipFill>
        <p:spPr bwMode="auto">
          <a:xfrm>
            <a:off x="838200" y="504825"/>
            <a:ext cx="7467600" cy="5895975"/>
          </a:xfrm>
          <a:prstGeom prst="rect">
            <a:avLst/>
          </a:prstGeom>
          <a:solidFill>
            <a:srgbClr val="CC3300"/>
          </a:solidFill>
          <a:ln w="57150">
            <a:solidFill>
              <a:srgbClr val="000000"/>
            </a:solidFill>
            <a:miter lim="800000"/>
            <a:headEnd/>
            <a:tailEnd/>
          </a:ln>
        </p:spPr>
      </p:pic>
      <p:sp>
        <p:nvSpPr>
          <p:cNvPr id="91144" name="Rectangle 8"/>
          <p:cNvSpPr>
            <a:spLocks noChangeArrowheads="1"/>
          </p:cNvSpPr>
          <p:nvPr/>
        </p:nvSpPr>
        <p:spPr bwMode="auto">
          <a:xfrm>
            <a:off x="3040063" y="6400800"/>
            <a:ext cx="2827337" cy="457200"/>
          </a:xfrm>
          <a:prstGeom prst="rect">
            <a:avLst/>
          </a:prstGeom>
          <a:noFill/>
          <a:ln w="9525">
            <a:noFill/>
            <a:miter lim="800000"/>
            <a:headEnd/>
            <a:tailEnd/>
          </a:ln>
        </p:spPr>
        <p:txBody>
          <a:bodyPr wrap="none">
            <a:spAutoFit/>
          </a:bodyPr>
          <a:lstStyle/>
          <a:p>
            <a:pPr>
              <a:spcBef>
                <a:spcPct val="50000"/>
              </a:spcBef>
            </a:pPr>
            <a:r>
              <a:rPr lang="en-US" sz="2400">
                <a:solidFill>
                  <a:srgbClr val="FFFF99"/>
                </a:solidFill>
              </a:rPr>
              <a:t>Tranh của Van Gốc</a:t>
            </a:r>
          </a:p>
        </p:txBody>
      </p:sp>
      <p:sp>
        <p:nvSpPr>
          <p:cNvPr id="24582" name="Rectangle 10"/>
          <p:cNvSpPr>
            <a:spLocks noChangeArrowheads="1"/>
          </p:cNvSpPr>
          <p:nvPr/>
        </p:nvSpPr>
        <p:spPr bwMode="auto">
          <a:xfrm>
            <a:off x="95250" y="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rPr>
              <a:t>Những</a:t>
            </a:r>
            <a:r>
              <a:rPr lang="en-US" sz="2400" dirty="0">
                <a:solidFill>
                  <a:schemeClr val="bg2">
                    <a:lumMod val="10000"/>
                  </a:schemeClr>
                </a:solidFill>
              </a:rPr>
              <a:t> </a:t>
            </a:r>
            <a:r>
              <a:rPr lang="en-US" sz="2400" dirty="0" err="1">
                <a:solidFill>
                  <a:schemeClr val="bg2">
                    <a:lumMod val="10000"/>
                  </a:schemeClr>
                </a:solidFill>
              </a:rPr>
              <a:t>tác</a:t>
            </a:r>
            <a:r>
              <a:rPr lang="en-US" sz="2400" dirty="0">
                <a:solidFill>
                  <a:schemeClr val="bg2">
                    <a:lumMod val="10000"/>
                  </a:schemeClr>
                </a:solidFill>
              </a:rPr>
              <a:t> </a:t>
            </a:r>
            <a:r>
              <a:rPr lang="en-US" sz="2400" dirty="0" err="1">
                <a:solidFill>
                  <a:schemeClr val="bg2">
                    <a:lumMod val="10000"/>
                  </a:schemeClr>
                </a:solidFill>
              </a:rPr>
              <a:t>phẩm</a:t>
            </a:r>
            <a:r>
              <a:rPr lang="en-US" sz="2400" dirty="0">
                <a:solidFill>
                  <a:schemeClr val="bg2">
                    <a:lumMod val="10000"/>
                  </a:schemeClr>
                </a:solidFill>
              </a:rPr>
              <a:t> </a:t>
            </a:r>
            <a:r>
              <a:rPr lang="en-US" sz="2400" dirty="0" err="1">
                <a:solidFill>
                  <a:schemeClr val="bg2">
                    <a:lumMod val="10000"/>
                  </a:schemeClr>
                </a:solidFill>
              </a:rPr>
              <a:t>tiêu</a:t>
            </a:r>
            <a:r>
              <a:rPr lang="en-US" sz="2400" dirty="0">
                <a:solidFill>
                  <a:schemeClr val="bg2">
                    <a:lumMod val="10000"/>
                  </a:schemeClr>
                </a:solidFill>
              </a:rPr>
              <a:t> </a:t>
            </a:r>
            <a:r>
              <a:rPr lang="en-US" sz="2400" dirty="0" err="1">
                <a:solidFill>
                  <a:schemeClr val="bg2">
                    <a:lumMod val="10000"/>
                  </a:schemeClr>
                </a:solidFill>
              </a:rPr>
              <a:t>biểu</a:t>
            </a:r>
            <a:r>
              <a:rPr lang="en-US" sz="2400" dirty="0">
                <a:solidFill>
                  <a:schemeClr val="bg2">
                    <a:lumMod val="10000"/>
                  </a:schemeClr>
                </a:solidFill>
              </a:rPr>
              <a:t> </a:t>
            </a:r>
            <a:r>
              <a:rPr lang="en-US" sz="2400" dirty="0" err="1">
                <a:solidFill>
                  <a:schemeClr val="bg2">
                    <a:lumMod val="10000"/>
                  </a:schemeClr>
                </a:solidFill>
              </a:rPr>
              <a:t>của</a:t>
            </a:r>
            <a:r>
              <a:rPr lang="en-US" sz="2400" dirty="0">
                <a:solidFill>
                  <a:schemeClr val="bg2">
                    <a:lumMod val="10000"/>
                  </a:schemeClr>
                </a:solidFill>
              </a:rPr>
              <a:t> </a:t>
            </a:r>
            <a:r>
              <a:rPr lang="en-US" sz="2400" dirty="0" err="1">
                <a:solidFill>
                  <a:schemeClr val="bg2">
                    <a:lumMod val="10000"/>
                  </a:schemeClr>
                </a:solidFill>
              </a:rPr>
              <a:t>hội</a:t>
            </a:r>
            <a:r>
              <a:rPr lang="en-US" sz="2400" dirty="0">
                <a:solidFill>
                  <a:schemeClr val="bg2">
                    <a:lumMod val="10000"/>
                  </a:schemeClr>
                </a:solidFill>
              </a:rPr>
              <a:t> </a:t>
            </a:r>
            <a:r>
              <a:rPr lang="en-US" sz="2400" dirty="0" err="1">
                <a:solidFill>
                  <a:schemeClr val="bg2">
                    <a:lumMod val="10000"/>
                  </a:schemeClr>
                </a:solidFill>
              </a:rPr>
              <a:t>hoạ</a:t>
            </a:r>
            <a:r>
              <a:rPr lang="en-US" sz="2400" dirty="0">
                <a:solidFill>
                  <a:schemeClr val="bg2">
                    <a:lumMod val="10000"/>
                  </a:schemeClr>
                </a:solidFill>
              </a:rPr>
              <a:t> </a:t>
            </a:r>
            <a:r>
              <a:rPr lang="en-US" sz="2400" dirty="0" err="1">
                <a:solidFill>
                  <a:schemeClr val="bg2">
                    <a:lumMod val="10000"/>
                  </a:schemeClr>
                </a:solidFill>
              </a:rPr>
              <a:t>Hậu</a:t>
            </a:r>
            <a:r>
              <a:rPr lang="en-US" sz="2400" dirty="0">
                <a:solidFill>
                  <a:schemeClr val="bg2">
                    <a:lumMod val="10000"/>
                  </a:schemeClr>
                </a:solidFill>
              </a:rPr>
              <a:t> </a:t>
            </a:r>
            <a:r>
              <a:rPr lang="en-US" sz="2400" dirty="0" err="1">
                <a:solidFill>
                  <a:schemeClr val="bg2">
                    <a:lumMod val="10000"/>
                  </a:schemeClr>
                </a:solidFill>
              </a:rPr>
              <a:t>Ấn</a:t>
            </a:r>
            <a:r>
              <a:rPr lang="en-US" sz="2400" dirty="0">
                <a:solidFill>
                  <a:schemeClr val="bg2">
                    <a:lumMod val="10000"/>
                  </a:schemeClr>
                </a:solidFill>
              </a:rPr>
              <a:t> </a:t>
            </a:r>
            <a:r>
              <a:rPr lang="en-US" sz="2400" dirty="0" err="1">
                <a:solidFill>
                  <a:schemeClr val="bg2">
                    <a:lumMod val="10000"/>
                  </a:schemeClr>
                </a:solidFill>
              </a:rPr>
              <a:t>tượng</a:t>
            </a:r>
            <a:endParaRPr lang="en-US" sz="24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checkerboard(across)">
                                      <p:cBhvr>
                                        <p:cTn id="7" dur="500"/>
                                        <p:tgtEl>
                                          <p:spTgt spid="9114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1144"/>
                                        </p:tgtEl>
                                        <p:attrNameLst>
                                          <p:attrName>style.visibility</p:attrName>
                                        </p:attrNameLst>
                                      </p:cBhvr>
                                      <p:to>
                                        <p:strVal val="visible"/>
                                      </p:to>
                                    </p:set>
                                    <p:animEffect transition="in" filter="checkerboard(across)">
                                      <p:cBhvr>
                                        <p:cTn id="10"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0" y="0"/>
            <a:ext cx="9144000" cy="2462213"/>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FF3300"/>
                </a:solidFill>
                <a:effectLst>
                  <a:outerShdw blurRad="38100" dist="38100" dir="2700000" algn="tl">
                    <a:srgbClr val="000000"/>
                  </a:outerShdw>
                </a:effectLst>
                <a:latin typeface="Times New Roman" pitchFamily="18" charset="0"/>
              </a:rPr>
              <a:t>SƠ LƯỢC VỀ MĨ THUẬT  PHƯƠNG TÂY</a:t>
            </a:r>
          </a:p>
          <a:p>
            <a:pPr algn="ctr">
              <a:spcBef>
                <a:spcPct val="50000"/>
              </a:spcBef>
              <a:defRPr/>
            </a:pPr>
            <a:r>
              <a:rPr lang="en-US" sz="2800" b="1" dirty="0">
                <a:solidFill>
                  <a:srgbClr val="FF3300"/>
                </a:solidFill>
                <a:effectLst>
                  <a:outerShdw blurRad="38100" dist="38100" dir="2700000" algn="tl">
                    <a:srgbClr val="000000"/>
                  </a:outerShdw>
                </a:effectLst>
                <a:latin typeface="Times New Roman" pitchFamily="18" charset="0"/>
              </a:rPr>
              <a:t>TỪ CUỐI THẾ KỈ XIX ĐẾN THẾ </a:t>
            </a:r>
            <a:r>
              <a:rPr lang="en-US" sz="2800" b="1">
                <a:solidFill>
                  <a:srgbClr val="FF3300"/>
                </a:solidFill>
                <a:effectLst>
                  <a:outerShdw blurRad="38100" dist="38100" dir="2700000" algn="tl">
                    <a:srgbClr val="000000"/>
                  </a:outerShdw>
                </a:effectLst>
                <a:latin typeface="Times New Roman" pitchFamily="18" charset="0"/>
              </a:rPr>
              <a:t>KỈ </a:t>
            </a:r>
            <a:r>
              <a:rPr lang="en-US" sz="2800" b="1" smtClean="0">
                <a:solidFill>
                  <a:srgbClr val="FF3300"/>
                </a:solidFill>
                <a:effectLst>
                  <a:outerShdw blurRad="38100" dist="38100" dir="2700000" algn="tl">
                    <a:srgbClr val="000000"/>
                  </a:outerShdw>
                </a:effectLst>
                <a:latin typeface="Times New Roman" pitchFamily="18" charset="0"/>
              </a:rPr>
              <a:t>XX</a:t>
            </a:r>
          </a:p>
          <a:p>
            <a:pPr algn="ctr">
              <a:spcBef>
                <a:spcPct val="50000"/>
              </a:spcBef>
              <a:defRPr/>
            </a:pPr>
            <a:r>
              <a:rPr lang="en-US" sz="2800" b="1" smtClean="0">
                <a:solidFill>
                  <a:srgbClr val="0070C0"/>
                </a:solidFill>
                <a:effectLst>
                  <a:outerShdw blurRad="38100" dist="38100" dir="2700000" algn="tl">
                    <a:srgbClr val="000000"/>
                  </a:outerShdw>
                </a:effectLst>
                <a:latin typeface="Times New Roman" pitchFamily="18" charset="0"/>
              </a:rPr>
              <a:t>TIẾT 25 - CĐ8T2:</a:t>
            </a:r>
          </a:p>
          <a:p>
            <a:pPr algn="ctr">
              <a:spcBef>
                <a:spcPct val="50000"/>
              </a:spcBef>
              <a:defRPr/>
            </a:pPr>
            <a:r>
              <a:rPr lang="en-US" sz="2800" b="1" smtClean="0">
                <a:solidFill>
                  <a:srgbClr val="0070C0"/>
                </a:solidFill>
                <a:effectLst>
                  <a:outerShdw blurRad="38100" dist="38100" dir="2700000" algn="tl">
                    <a:srgbClr val="000000"/>
                  </a:outerShdw>
                </a:effectLst>
                <a:latin typeface="Times New Roman" pitchFamily="18" charset="0"/>
              </a:rPr>
              <a:t>TÌM HIỂU SƠ LƯỢC VỀ TRƯỜNG PHÁI ẤN TƯỢNG</a:t>
            </a:r>
            <a:endParaRPr lang="en-US" sz="2800" b="1" dirty="0">
              <a:solidFill>
                <a:srgbClr val="0070C0"/>
              </a:solidFill>
              <a:effectLst>
                <a:outerShdw blurRad="38100" dist="38100" dir="2700000" algn="tl">
                  <a:srgbClr val="000000"/>
                </a:outerShdw>
              </a:effectLst>
              <a:latin typeface="Times New Roman" pitchFamily="18" charset="0"/>
            </a:endParaRPr>
          </a:p>
        </p:txBody>
      </p:sp>
      <p:sp>
        <p:nvSpPr>
          <p:cNvPr id="7" name="TextBox 6"/>
          <p:cNvSpPr txBox="1"/>
          <p:nvPr/>
        </p:nvSpPr>
        <p:spPr>
          <a:xfrm>
            <a:off x="609600" y="2610093"/>
            <a:ext cx="7924800" cy="954107"/>
          </a:xfrm>
          <a:prstGeom prst="rect">
            <a:avLst/>
          </a:prstGeom>
          <a:noFill/>
        </p:spPr>
        <p:txBody>
          <a:bodyPr wrap="square" rtlCol="0">
            <a:spAutoFit/>
          </a:bodyPr>
          <a:lstStyle/>
          <a:p>
            <a:r>
              <a:rPr lang="en-US" sz="2800" smtClean="0">
                <a:latin typeface="Times New Roman" pitchFamily="18" charset="0"/>
                <a:cs typeface="Times New Roman" pitchFamily="18" charset="0"/>
              </a:rPr>
              <a:t>* Hs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59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ở </a:t>
            </a:r>
            <a:r>
              <a:rPr lang="en-US" sz="2800" err="1" smtClean="0">
                <a:latin typeface="Times New Roman" pitchFamily="18" charset="0"/>
                <a:cs typeface="Times New Roman" pitchFamily="18" charset="0"/>
              </a:rPr>
              <a:t>hình</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8.1và tác giả của các tác phẩm đó. </a:t>
            </a:r>
            <a:endParaRPr lang="en-US" sz="2800" dirty="0">
              <a:latin typeface="Times New Roman" pitchFamily="18" charset="0"/>
              <a:cs typeface="Times New Roman" pitchFamily="18" charset="0"/>
            </a:endParaRPr>
          </a:p>
        </p:txBody>
      </p:sp>
      <p:pic>
        <p:nvPicPr>
          <p:cNvPr id="6" name="Picture 5" descr="Kết quả hình ảnh cho HINH HOA SI VANG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6878"/>
            <a:ext cx="2362200" cy="272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ết quả hình ảnh cho HINH HOA SI VANG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21676"/>
            <a:ext cx="2286000" cy="275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Kết quả hình ảnh cho HINH HOA SI VANG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721676"/>
            <a:ext cx="3276600" cy="275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36662A9-F2D8-461B-AFDD-3D3C5CA52D70}" type="slidenum">
              <a:rPr lang="en-US"/>
              <a:pPr>
                <a:defRPr/>
              </a:pPr>
              <a:t>20</a:t>
            </a:fld>
            <a:endParaRPr lang="en-US"/>
          </a:p>
        </p:txBody>
      </p:sp>
      <p:pic>
        <p:nvPicPr>
          <p:cNvPr id="92165" name="Picture 5" descr="gogh_pic30"/>
          <p:cNvPicPr>
            <a:picLocks noChangeAspect="1" noChangeArrowheads="1"/>
          </p:cNvPicPr>
          <p:nvPr/>
        </p:nvPicPr>
        <p:blipFill>
          <a:blip r:embed="rId2"/>
          <a:srcRect/>
          <a:stretch>
            <a:fillRect/>
          </a:stretch>
        </p:blipFill>
        <p:spPr bwMode="auto">
          <a:xfrm>
            <a:off x="5105400" y="762000"/>
            <a:ext cx="3914775" cy="5105400"/>
          </a:xfrm>
          <a:prstGeom prst="rect">
            <a:avLst/>
          </a:prstGeom>
          <a:noFill/>
          <a:ln w="9525">
            <a:noFill/>
            <a:miter lim="800000"/>
            <a:headEnd/>
            <a:tailEnd/>
          </a:ln>
        </p:spPr>
      </p:pic>
      <p:pic>
        <p:nvPicPr>
          <p:cNvPr id="92166" name="Picture 6" descr="gogh_pic19"/>
          <p:cNvPicPr>
            <a:picLocks noChangeAspect="1" noChangeArrowheads="1"/>
          </p:cNvPicPr>
          <p:nvPr/>
        </p:nvPicPr>
        <p:blipFill>
          <a:blip r:embed="rId3"/>
          <a:srcRect/>
          <a:stretch>
            <a:fillRect/>
          </a:stretch>
        </p:blipFill>
        <p:spPr bwMode="auto">
          <a:xfrm>
            <a:off x="304800" y="1600200"/>
            <a:ext cx="4419600" cy="3544888"/>
          </a:xfrm>
          <a:prstGeom prst="rect">
            <a:avLst/>
          </a:prstGeom>
          <a:noFill/>
          <a:ln w="9525">
            <a:noFill/>
            <a:miter lim="800000"/>
            <a:headEnd/>
            <a:tailEnd/>
          </a:ln>
        </p:spPr>
      </p:pic>
      <p:sp>
        <p:nvSpPr>
          <p:cNvPr id="25605" name="Rectangle 11"/>
          <p:cNvSpPr>
            <a:spLocks noChangeArrowheads="1"/>
          </p:cNvSpPr>
          <p:nvPr/>
        </p:nvSpPr>
        <p:spPr bwMode="auto">
          <a:xfrm>
            <a:off x="95250" y="7620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latin typeface="Times New Roman" pitchFamily="18" charset="0"/>
                <a:cs typeface="Times New Roman" pitchFamily="18" charset="0"/>
              </a:rPr>
              <a:t>Những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phẩm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tiêu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biểu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hoạ</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Hậu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Ấn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tượng</a:t>
            </a:r>
            <a:endParaRPr lang="en-US" sz="2400" dirty="0">
              <a:solidFill>
                <a:schemeClr val="bg2">
                  <a:lumMod val="10000"/>
                </a:schemeClr>
              </a:solidFill>
              <a:latin typeface="Times New Roman" pitchFamily="18" charset="0"/>
              <a:cs typeface="Times New Roman" pitchFamily="18" charset="0"/>
            </a:endParaRPr>
          </a:p>
        </p:txBody>
      </p:sp>
      <p:sp>
        <p:nvSpPr>
          <p:cNvPr id="92172" name="Rectangle 12"/>
          <p:cNvSpPr>
            <a:spLocks noChangeArrowheads="1"/>
          </p:cNvSpPr>
          <p:nvPr/>
        </p:nvSpPr>
        <p:spPr bwMode="auto">
          <a:xfrm>
            <a:off x="1524000" y="5562600"/>
            <a:ext cx="2551468"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latin typeface="Times New Roman" pitchFamily="18" charset="0"/>
                <a:cs typeface="Times New Roman" pitchFamily="18" charset="0"/>
              </a:rPr>
              <a:t>Tranh</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Van </a:t>
            </a:r>
            <a:r>
              <a:rPr lang="en-US" sz="2400" dirty="0" err="1">
                <a:solidFill>
                  <a:schemeClr val="bg2">
                    <a:lumMod val="10000"/>
                  </a:schemeClr>
                </a:solidFill>
                <a:latin typeface="Times New Roman" pitchFamily="18" charset="0"/>
                <a:cs typeface="Times New Roman" pitchFamily="18" charset="0"/>
              </a:rPr>
              <a:t>Gốc</a:t>
            </a:r>
            <a:endParaRPr lang="en-US" sz="2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circle(in)">
                                      <p:cBhvr>
                                        <p:cTn id="7" dur="500"/>
                                        <p:tgtEl>
                                          <p:spTgt spid="92166"/>
                                        </p:tgtEl>
                                      </p:cBhvr>
                                    </p:animEffect>
                                  </p:childTnLst>
                                </p:cTn>
                              </p:par>
                              <p:par>
                                <p:cTn id="8" presetID="6" presetClass="entr" presetSubtype="16" fill="hold" nodeType="withEffect">
                                  <p:stCondLst>
                                    <p:cond delay="0"/>
                                  </p:stCondLst>
                                  <p:childTnLst>
                                    <p:set>
                                      <p:cBhvr>
                                        <p:cTn id="9" dur="1" fill="hold">
                                          <p:stCondLst>
                                            <p:cond delay="0"/>
                                          </p:stCondLst>
                                        </p:cTn>
                                        <p:tgtEl>
                                          <p:spTgt spid="92165"/>
                                        </p:tgtEl>
                                        <p:attrNameLst>
                                          <p:attrName>style.visibility</p:attrName>
                                        </p:attrNameLst>
                                      </p:cBhvr>
                                      <p:to>
                                        <p:strVal val="visible"/>
                                      </p:to>
                                    </p:set>
                                    <p:animEffect transition="in" filter="circle(in)">
                                      <p:cBhvr>
                                        <p:cTn id="10" dur="2000"/>
                                        <p:tgtEl>
                                          <p:spTgt spid="9216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2172"/>
                                        </p:tgtEl>
                                        <p:attrNameLst>
                                          <p:attrName>style.visibility</p:attrName>
                                        </p:attrNameLst>
                                      </p:cBhvr>
                                      <p:to>
                                        <p:strVal val="visible"/>
                                      </p:to>
                                    </p:set>
                                    <p:animEffect transition="in" filter="checkerboard(across)">
                                      <p:cBhvr>
                                        <p:cTn id="13" dur="500"/>
                                        <p:tgtEl>
                                          <p:spTgt spid="9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C2067F3-FA23-4344-B6C6-FFA209A2F45D}" type="slidenum">
              <a:rPr lang="en-US"/>
              <a:pPr>
                <a:defRPr/>
              </a:pPr>
              <a:t>21</a:t>
            </a:fld>
            <a:endParaRPr lang="en-US"/>
          </a:p>
        </p:txBody>
      </p:sp>
      <p:pic>
        <p:nvPicPr>
          <p:cNvPr id="93190" name="Picture 6" descr="gauguin_halo"/>
          <p:cNvPicPr>
            <a:picLocks noChangeAspect="1" noChangeArrowheads="1"/>
          </p:cNvPicPr>
          <p:nvPr/>
        </p:nvPicPr>
        <p:blipFill>
          <a:blip r:embed="rId2"/>
          <a:srcRect/>
          <a:stretch>
            <a:fillRect/>
          </a:stretch>
        </p:blipFill>
        <p:spPr bwMode="auto">
          <a:xfrm>
            <a:off x="5272088" y="533400"/>
            <a:ext cx="3719512" cy="5791200"/>
          </a:xfrm>
          <a:prstGeom prst="rect">
            <a:avLst/>
          </a:prstGeom>
          <a:noFill/>
          <a:ln w="9525">
            <a:noFill/>
            <a:miter lim="800000"/>
            <a:headEnd/>
            <a:tailEnd/>
          </a:ln>
        </p:spPr>
      </p:pic>
      <p:sp>
        <p:nvSpPr>
          <p:cNvPr id="93192" name="Rectangle 8"/>
          <p:cNvSpPr>
            <a:spLocks noChangeArrowheads="1"/>
          </p:cNvSpPr>
          <p:nvPr/>
        </p:nvSpPr>
        <p:spPr bwMode="auto">
          <a:xfrm>
            <a:off x="777875" y="5926138"/>
            <a:ext cx="2626296" cy="1169551"/>
          </a:xfrm>
          <a:prstGeom prst="rect">
            <a:avLst/>
          </a:prstGeom>
          <a:noFill/>
          <a:ln w="9525">
            <a:noFill/>
            <a:miter lim="800000"/>
            <a:headEnd/>
            <a:tailEnd/>
          </a:ln>
        </p:spPr>
        <p:txBody>
          <a:bodyPr wrap="none">
            <a:spAutoFit/>
          </a:bodyPr>
          <a:lstStyle/>
          <a:p>
            <a:pPr>
              <a:spcBef>
                <a:spcPct val="50000"/>
              </a:spcBef>
            </a:pPr>
            <a:r>
              <a:rPr lang="en-US" sz="2800" b="1" dirty="0">
                <a:solidFill>
                  <a:schemeClr val="bg2">
                    <a:lumMod val="10000"/>
                  </a:schemeClr>
                </a:solidFill>
              </a:rPr>
              <a:t>- </a:t>
            </a:r>
            <a:r>
              <a:rPr lang="en-US" sz="2800" b="1" dirty="0" err="1">
                <a:solidFill>
                  <a:schemeClr val="bg2">
                    <a:lumMod val="10000"/>
                  </a:schemeClr>
                </a:solidFill>
              </a:rPr>
              <a:t>Hoạ</a:t>
            </a:r>
            <a:r>
              <a:rPr lang="en-US" sz="2800" b="1" dirty="0">
                <a:solidFill>
                  <a:schemeClr val="bg2">
                    <a:lumMod val="10000"/>
                  </a:schemeClr>
                </a:solidFill>
              </a:rPr>
              <a:t> </a:t>
            </a:r>
            <a:r>
              <a:rPr lang="en-US" sz="2800" b="1" dirty="0" err="1">
                <a:solidFill>
                  <a:schemeClr val="bg2">
                    <a:lumMod val="10000"/>
                  </a:schemeClr>
                </a:solidFill>
              </a:rPr>
              <a:t>sĩ</a:t>
            </a:r>
            <a:r>
              <a:rPr lang="en-US" sz="2800" b="1" dirty="0">
                <a:solidFill>
                  <a:schemeClr val="bg2">
                    <a:lumMod val="10000"/>
                  </a:schemeClr>
                </a:solidFill>
              </a:rPr>
              <a:t> </a:t>
            </a:r>
            <a:r>
              <a:rPr lang="en-US" sz="2800" b="1" dirty="0" err="1">
                <a:solidFill>
                  <a:schemeClr val="bg2">
                    <a:lumMod val="10000"/>
                  </a:schemeClr>
                </a:solidFill>
              </a:rPr>
              <a:t>Gô-ganh</a:t>
            </a:r>
            <a:endParaRPr lang="en-US" sz="2800" b="1" dirty="0">
              <a:solidFill>
                <a:schemeClr val="bg2">
                  <a:lumMod val="10000"/>
                </a:schemeClr>
              </a:solidFill>
            </a:endParaRPr>
          </a:p>
          <a:p>
            <a:pPr>
              <a:spcBef>
                <a:spcPct val="50000"/>
              </a:spcBef>
            </a:pPr>
            <a:endParaRPr lang="en-US" sz="2800" b="1" dirty="0">
              <a:solidFill>
                <a:schemeClr val="bg2">
                  <a:lumMod val="10000"/>
                </a:schemeClr>
              </a:solidFill>
            </a:endParaRPr>
          </a:p>
        </p:txBody>
      </p:sp>
      <p:pic>
        <p:nvPicPr>
          <p:cNvPr id="26629" name="Picture 13" descr="A_EAR265"/>
          <p:cNvPicPr>
            <a:picLocks noChangeAspect="1" noChangeArrowheads="1"/>
          </p:cNvPicPr>
          <p:nvPr/>
        </p:nvPicPr>
        <p:blipFill>
          <a:blip r:embed="rId3"/>
          <a:srcRect/>
          <a:stretch>
            <a:fillRect/>
          </a:stretch>
        </p:blipFill>
        <p:spPr bwMode="auto">
          <a:xfrm>
            <a:off x="152400" y="1219200"/>
            <a:ext cx="4648200" cy="3352800"/>
          </a:xfrm>
          <a:prstGeom prst="rect">
            <a:avLst/>
          </a:prstGeom>
          <a:noFill/>
          <a:ln w="76200" cmpd="tri">
            <a:noFill/>
            <a:miter lim="800000"/>
            <a:headEnd/>
            <a:tailEnd/>
          </a:ln>
        </p:spPr>
      </p:pic>
      <p:sp>
        <p:nvSpPr>
          <p:cNvPr id="26630" name="Text Box 14"/>
          <p:cNvSpPr txBox="1">
            <a:spLocks noChangeArrowheads="1"/>
          </p:cNvSpPr>
          <p:nvPr/>
        </p:nvSpPr>
        <p:spPr bwMode="auto">
          <a:xfrm>
            <a:off x="152400" y="4876800"/>
            <a:ext cx="4876800" cy="1015663"/>
          </a:xfrm>
          <a:prstGeom prst="rect">
            <a:avLst/>
          </a:prstGeom>
          <a:noFill/>
          <a:ln w="9525">
            <a:noFill/>
            <a:miter lim="800000"/>
            <a:headEnd/>
            <a:tailEnd/>
          </a:ln>
        </p:spPr>
        <p:txBody>
          <a:bodyPr>
            <a:spAutoFit/>
          </a:bodyPr>
          <a:lstStyle/>
          <a:p>
            <a:pPr algn="ctr">
              <a:spcBef>
                <a:spcPct val="50000"/>
              </a:spcBef>
            </a:pPr>
            <a:r>
              <a:rPr lang="en-US" sz="2400" dirty="0" err="1">
                <a:solidFill>
                  <a:schemeClr val="bg2">
                    <a:lumMod val="10000"/>
                  </a:schemeClr>
                </a:solidFill>
                <a:latin typeface="Times New Roman" pitchFamily="18" charset="0"/>
              </a:rPr>
              <a:t>Những</a:t>
            </a:r>
            <a:r>
              <a:rPr lang="en-US" sz="2400" dirty="0">
                <a:solidFill>
                  <a:schemeClr val="bg2">
                    <a:lumMod val="10000"/>
                  </a:schemeClr>
                </a:solidFill>
                <a:latin typeface="Times New Roman" pitchFamily="18" charset="0"/>
              </a:rPr>
              <a:t> </a:t>
            </a:r>
            <a:r>
              <a:rPr lang="en-US" sz="2400" dirty="0" err="1">
                <a:solidFill>
                  <a:schemeClr val="bg2">
                    <a:lumMod val="10000"/>
                  </a:schemeClr>
                </a:solidFill>
                <a:latin typeface="Times New Roman" pitchFamily="18" charset="0"/>
              </a:rPr>
              <a:t>cô</a:t>
            </a:r>
            <a:r>
              <a:rPr lang="en-US" sz="2400" dirty="0">
                <a:solidFill>
                  <a:schemeClr val="bg2">
                    <a:lumMod val="10000"/>
                  </a:schemeClr>
                </a:solidFill>
                <a:latin typeface="Times New Roman" pitchFamily="18" charset="0"/>
              </a:rPr>
              <a:t> </a:t>
            </a:r>
            <a:r>
              <a:rPr lang="en-US" sz="2400" dirty="0" err="1">
                <a:solidFill>
                  <a:schemeClr val="bg2">
                    <a:lumMod val="10000"/>
                  </a:schemeClr>
                </a:solidFill>
                <a:latin typeface="Times New Roman" pitchFamily="18" charset="0"/>
              </a:rPr>
              <a:t>gái</a:t>
            </a:r>
            <a:r>
              <a:rPr lang="en-US" sz="2400" dirty="0">
                <a:solidFill>
                  <a:schemeClr val="bg2">
                    <a:lumMod val="10000"/>
                  </a:schemeClr>
                </a:solidFill>
                <a:latin typeface="Times New Roman" pitchFamily="18" charset="0"/>
              </a:rPr>
              <a:t> </a:t>
            </a:r>
            <a:r>
              <a:rPr lang="en-US" sz="2400" dirty="0" err="1">
                <a:solidFill>
                  <a:schemeClr val="bg2">
                    <a:lumMod val="10000"/>
                  </a:schemeClr>
                </a:solidFill>
                <a:latin typeface="Times New Roman" pitchFamily="18" charset="0"/>
              </a:rPr>
              <a:t>bên</a:t>
            </a:r>
            <a:r>
              <a:rPr lang="en-US" sz="2400" dirty="0">
                <a:solidFill>
                  <a:schemeClr val="bg2">
                    <a:lumMod val="10000"/>
                  </a:schemeClr>
                </a:solidFill>
                <a:latin typeface="Times New Roman" pitchFamily="18" charset="0"/>
              </a:rPr>
              <a:t> </a:t>
            </a:r>
            <a:r>
              <a:rPr lang="en-US" sz="2400" dirty="0" err="1">
                <a:solidFill>
                  <a:schemeClr val="bg2">
                    <a:lumMod val="10000"/>
                  </a:schemeClr>
                </a:solidFill>
                <a:latin typeface="Times New Roman" pitchFamily="18" charset="0"/>
              </a:rPr>
              <a:t>bờ</a:t>
            </a:r>
            <a:r>
              <a:rPr lang="en-US" sz="2400" dirty="0">
                <a:solidFill>
                  <a:schemeClr val="bg2">
                    <a:lumMod val="10000"/>
                  </a:schemeClr>
                </a:solidFill>
                <a:latin typeface="Times New Roman" pitchFamily="18" charset="0"/>
              </a:rPr>
              <a:t> </a:t>
            </a:r>
            <a:r>
              <a:rPr lang="en-US" sz="2400" dirty="0" err="1">
                <a:solidFill>
                  <a:schemeClr val="bg2">
                    <a:lumMod val="10000"/>
                  </a:schemeClr>
                </a:solidFill>
                <a:latin typeface="Times New Roman" pitchFamily="18" charset="0"/>
              </a:rPr>
              <a:t>biển</a:t>
            </a:r>
            <a:r>
              <a:rPr lang="en-US" sz="2400" dirty="0">
                <a:solidFill>
                  <a:schemeClr val="bg2">
                    <a:lumMod val="10000"/>
                  </a:schemeClr>
                </a:solidFill>
                <a:latin typeface="Times New Roman" pitchFamily="18" charset="0"/>
              </a:rPr>
              <a:t> Ta-hi-</a:t>
            </a:r>
            <a:r>
              <a:rPr lang="en-US" sz="2400" dirty="0" err="1">
                <a:solidFill>
                  <a:schemeClr val="bg2">
                    <a:lumMod val="10000"/>
                  </a:schemeClr>
                </a:solidFill>
                <a:latin typeface="Times New Roman" pitchFamily="18" charset="0"/>
              </a:rPr>
              <a:t>ti</a:t>
            </a:r>
            <a:r>
              <a:rPr lang="en-US" sz="2400" dirty="0">
                <a:solidFill>
                  <a:schemeClr val="bg2">
                    <a:lumMod val="10000"/>
                  </a:schemeClr>
                </a:solidFill>
                <a:latin typeface="Times New Roman" pitchFamily="18" charset="0"/>
              </a:rPr>
              <a:t> </a:t>
            </a:r>
          </a:p>
          <a:p>
            <a:pPr algn="ctr">
              <a:spcBef>
                <a:spcPct val="50000"/>
              </a:spcBef>
            </a:pPr>
            <a:endParaRPr lang="en-US" sz="2400" i="1" dirty="0">
              <a:solidFill>
                <a:schemeClr val="bg2">
                  <a:lumMod val="10000"/>
                </a:schemeClr>
              </a:solidFill>
              <a:latin typeface="Times New Roman" pitchFamily="18" charset="0"/>
            </a:endParaRPr>
          </a:p>
        </p:txBody>
      </p:sp>
      <p:sp>
        <p:nvSpPr>
          <p:cNvPr id="26631" name="Rectangle 15"/>
          <p:cNvSpPr>
            <a:spLocks noChangeArrowheads="1"/>
          </p:cNvSpPr>
          <p:nvPr/>
        </p:nvSpPr>
        <p:spPr bwMode="auto">
          <a:xfrm>
            <a:off x="95250" y="7620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latin typeface="Times New Roman" pitchFamily="18" charset="0"/>
                <a:cs typeface="Times New Roman" pitchFamily="18" charset="0"/>
              </a:rPr>
              <a:t>Những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phẩm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tiêu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biểu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hoạ</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Hậu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Ấn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tượng</a:t>
            </a:r>
            <a:endParaRPr lang="en-US" sz="2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circle(in)">
                                      <p:cBhvr>
                                        <p:cTn id="7" dur="2000"/>
                                        <p:tgtEl>
                                          <p:spTgt spid="9319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3192"/>
                                        </p:tgtEl>
                                        <p:attrNameLst>
                                          <p:attrName>style.visibility</p:attrName>
                                        </p:attrNameLst>
                                      </p:cBhvr>
                                      <p:to>
                                        <p:strVal val="visible"/>
                                      </p:to>
                                    </p:set>
                                    <p:animEffect transition="in" filter="circle(in)">
                                      <p:cBhvr>
                                        <p:cTn id="10" dur="20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0D78048-1AA8-414F-8B3D-64AE78496046}" type="slidenum">
              <a:rPr lang="en-US"/>
              <a:pPr>
                <a:defRPr/>
              </a:pPr>
              <a:t>22</a:t>
            </a:fld>
            <a:endParaRPr lang="en-US"/>
          </a:p>
        </p:txBody>
      </p:sp>
      <p:pic>
        <p:nvPicPr>
          <p:cNvPr id="94212" name="Picture 4" descr="maria"/>
          <p:cNvPicPr>
            <a:picLocks noChangeAspect="1" noChangeArrowheads="1"/>
          </p:cNvPicPr>
          <p:nvPr/>
        </p:nvPicPr>
        <p:blipFill>
          <a:blip r:embed="rId2"/>
          <a:srcRect/>
          <a:stretch>
            <a:fillRect/>
          </a:stretch>
        </p:blipFill>
        <p:spPr bwMode="auto">
          <a:xfrm>
            <a:off x="5097463" y="1143000"/>
            <a:ext cx="3632200" cy="4648200"/>
          </a:xfrm>
          <a:prstGeom prst="rect">
            <a:avLst/>
          </a:prstGeom>
          <a:noFill/>
          <a:ln w="9525">
            <a:noFill/>
            <a:miter lim="800000"/>
            <a:headEnd/>
            <a:tailEnd/>
          </a:ln>
        </p:spPr>
      </p:pic>
      <p:pic>
        <p:nvPicPr>
          <p:cNvPr id="94213" name="Picture 5" descr="market"/>
          <p:cNvPicPr>
            <a:picLocks noChangeAspect="1" noChangeArrowheads="1"/>
          </p:cNvPicPr>
          <p:nvPr/>
        </p:nvPicPr>
        <p:blipFill>
          <a:blip r:embed="rId3"/>
          <a:srcRect/>
          <a:stretch>
            <a:fillRect/>
          </a:stretch>
        </p:blipFill>
        <p:spPr bwMode="auto">
          <a:xfrm>
            <a:off x="304800" y="1066800"/>
            <a:ext cx="4191000" cy="3248025"/>
          </a:xfrm>
          <a:prstGeom prst="rect">
            <a:avLst/>
          </a:prstGeom>
          <a:noFill/>
          <a:ln w="9525">
            <a:noFill/>
            <a:miter lim="800000"/>
            <a:headEnd/>
            <a:tailEnd/>
          </a:ln>
        </p:spPr>
      </p:pic>
      <p:sp>
        <p:nvSpPr>
          <p:cNvPr id="94217" name="Text Box 9"/>
          <p:cNvSpPr txBox="1">
            <a:spLocks noChangeArrowheads="1"/>
          </p:cNvSpPr>
          <p:nvPr/>
        </p:nvSpPr>
        <p:spPr bwMode="auto">
          <a:xfrm>
            <a:off x="5943600" y="5867400"/>
            <a:ext cx="2209800" cy="519113"/>
          </a:xfrm>
          <a:prstGeom prst="rect">
            <a:avLst/>
          </a:prstGeom>
          <a:noFill/>
          <a:ln w="9525">
            <a:noFill/>
            <a:miter lim="800000"/>
            <a:headEnd/>
            <a:tailEnd/>
          </a:ln>
        </p:spPr>
        <p:txBody>
          <a:bodyPr>
            <a:spAutoFit/>
          </a:bodyPr>
          <a:lstStyle/>
          <a:p>
            <a:pPr>
              <a:spcBef>
                <a:spcPct val="50000"/>
              </a:spcBef>
            </a:pPr>
            <a:r>
              <a:rPr lang="en-US" sz="2800" b="1">
                <a:latin typeface="VNI-Centur" pitchFamily="2" charset="0"/>
              </a:rPr>
              <a:t>Maria</a:t>
            </a:r>
          </a:p>
        </p:txBody>
      </p:sp>
      <p:sp>
        <p:nvSpPr>
          <p:cNvPr id="94218" name="Text Box 10"/>
          <p:cNvSpPr txBox="1">
            <a:spLocks noChangeArrowheads="1"/>
          </p:cNvSpPr>
          <p:nvPr/>
        </p:nvSpPr>
        <p:spPr bwMode="auto">
          <a:xfrm>
            <a:off x="1981200" y="4495800"/>
            <a:ext cx="1905000" cy="519113"/>
          </a:xfrm>
          <a:prstGeom prst="rect">
            <a:avLst/>
          </a:prstGeom>
          <a:noFill/>
          <a:ln w="9525">
            <a:noFill/>
            <a:miter lim="800000"/>
            <a:headEnd/>
            <a:tailEnd/>
          </a:ln>
        </p:spPr>
        <p:txBody>
          <a:bodyPr>
            <a:spAutoFit/>
          </a:bodyPr>
          <a:lstStyle/>
          <a:p>
            <a:pPr>
              <a:spcBef>
                <a:spcPct val="50000"/>
              </a:spcBef>
            </a:pPr>
            <a:r>
              <a:rPr lang="en-US" sz="2800" b="1">
                <a:latin typeface="VNI-Times" pitchFamily="2" charset="0"/>
              </a:rPr>
              <a:t>Chôï</a:t>
            </a:r>
          </a:p>
        </p:txBody>
      </p:sp>
      <p:sp>
        <p:nvSpPr>
          <p:cNvPr id="94219" name="Rectangle 11"/>
          <p:cNvSpPr>
            <a:spLocks noChangeArrowheads="1"/>
          </p:cNvSpPr>
          <p:nvPr/>
        </p:nvSpPr>
        <p:spPr bwMode="auto">
          <a:xfrm>
            <a:off x="457200" y="5362575"/>
            <a:ext cx="2626296" cy="523220"/>
          </a:xfrm>
          <a:prstGeom prst="rect">
            <a:avLst/>
          </a:prstGeom>
          <a:noFill/>
          <a:ln w="9525">
            <a:noFill/>
            <a:miter lim="800000"/>
            <a:headEnd/>
            <a:tailEnd/>
          </a:ln>
        </p:spPr>
        <p:txBody>
          <a:bodyPr wrap="none">
            <a:spAutoFit/>
          </a:bodyPr>
          <a:lstStyle/>
          <a:p>
            <a:pPr>
              <a:spcBef>
                <a:spcPct val="50000"/>
              </a:spcBef>
            </a:pPr>
            <a:r>
              <a:rPr lang="en-US" sz="2800" b="1" dirty="0">
                <a:solidFill>
                  <a:schemeClr val="bg2">
                    <a:lumMod val="10000"/>
                  </a:schemeClr>
                </a:solidFill>
              </a:rPr>
              <a:t>- </a:t>
            </a:r>
            <a:r>
              <a:rPr lang="en-US" sz="2800" b="1" dirty="0" err="1">
                <a:solidFill>
                  <a:schemeClr val="bg2">
                    <a:lumMod val="10000"/>
                  </a:schemeClr>
                </a:solidFill>
              </a:rPr>
              <a:t>Hoạ</a:t>
            </a:r>
            <a:r>
              <a:rPr lang="en-US" sz="2800" b="1" dirty="0">
                <a:solidFill>
                  <a:schemeClr val="bg2">
                    <a:lumMod val="10000"/>
                  </a:schemeClr>
                </a:solidFill>
              </a:rPr>
              <a:t> </a:t>
            </a:r>
            <a:r>
              <a:rPr lang="en-US" sz="2800" b="1" dirty="0" err="1">
                <a:solidFill>
                  <a:schemeClr val="bg2">
                    <a:lumMod val="10000"/>
                  </a:schemeClr>
                </a:solidFill>
              </a:rPr>
              <a:t>sĩ</a:t>
            </a:r>
            <a:r>
              <a:rPr lang="en-US" sz="2800" b="1" dirty="0">
                <a:solidFill>
                  <a:schemeClr val="bg2">
                    <a:lumMod val="10000"/>
                  </a:schemeClr>
                </a:solidFill>
              </a:rPr>
              <a:t> </a:t>
            </a:r>
            <a:r>
              <a:rPr lang="en-US" sz="2800" b="1" dirty="0" err="1">
                <a:solidFill>
                  <a:schemeClr val="bg2">
                    <a:lumMod val="10000"/>
                  </a:schemeClr>
                </a:solidFill>
              </a:rPr>
              <a:t>Gô-ganh</a:t>
            </a:r>
            <a:endParaRPr lang="en-US" sz="2800" b="1" dirty="0">
              <a:solidFill>
                <a:schemeClr val="bg2">
                  <a:lumMod val="10000"/>
                </a:schemeClr>
              </a:solidFill>
            </a:endParaRPr>
          </a:p>
        </p:txBody>
      </p:sp>
      <p:sp>
        <p:nvSpPr>
          <p:cNvPr id="27656" name="Rectangle 12"/>
          <p:cNvSpPr>
            <a:spLocks noChangeArrowheads="1"/>
          </p:cNvSpPr>
          <p:nvPr/>
        </p:nvSpPr>
        <p:spPr bwMode="auto">
          <a:xfrm>
            <a:off x="95250" y="7620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latin typeface="Times New Roman" pitchFamily="18" charset="0"/>
                <a:cs typeface="Times New Roman" pitchFamily="18" charset="0"/>
              </a:rPr>
              <a:t>Những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phẩm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tiêu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biểu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hoạ</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Hậu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Ấn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tượng</a:t>
            </a:r>
            <a:endParaRPr lang="en-US" sz="2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circle(in)">
                                      <p:cBhvr>
                                        <p:cTn id="7" dur="2000"/>
                                        <p:tgtEl>
                                          <p:spTgt spid="94213"/>
                                        </p:tgtEl>
                                      </p:cBhvr>
                                    </p:animEffect>
                                  </p:childTnLst>
                                </p:cTn>
                              </p:par>
                              <p:par>
                                <p:cTn id="8" presetID="6" presetClass="entr" presetSubtype="16" fill="hold" nodeType="withEffect">
                                  <p:stCondLst>
                                    <p:cond delay="0"/>
                                  </p:stCondLst>
                                  <p:childTnLst>
                                    <p:set>
                                      <p:cBhvr>
                                        <p:cTn id="9" dur="1" fill="hold">
                                          <p:stCondLst>
                                            <p:cond delay="0"/>
                                          </p:stCondLst>
                                        </p:cTn>
                                        <p:tgtEl>
                                          <p:spTgt spid="94212"/>
                                        </p:tgtEl>
                                        <p:attrNameLst>
                                          <p:attrName>style.visibility</p:attrName>
                                        </p:attrNameLst>
                                      </p:cBhvr>
                                      <p:to>
                                        <p:strVal val="visible"/>
                                      </p:to>
                                    </p:set>
                                    <p:animEffect transition="in" filter="circle(in)">
                                      <p:cBhvr>
                                        <p:cTn id="10" dur="2000"/>
                                        <p:tgtEl>
                                          <p:spTgt spid="942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4218"/>
                                        </p:tgtEl>
                                        <p:attrNameLst>
                                          <p:attrName>style.visibility</p:attrName>
                                        </p:attrNameLst>
                                      </p:cBhvr>
                                      <p:to>
                                        <p:strVal val="visible"/>
                                      </p:to>
                                    </p:set>
                                    <p:animEffect transition="in" filter="circle(in)">
                                      <p:cBhvr>
                                        <p:cTn id="13" dur="2000"/>
                                        <p:tgtEl>
                                          <p:spTgt spid="9421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4219"/>
                                        </p:tgtEl>
                                        <p:attrNameLst>
                                          <p:attrName>style.visibility</p:attrName>
                                        </p:attrNameLst>
                                      </p:cBhvr>
                                      <p:to>
                                        <p:strVal val="visible"/>
                                      </p:to>
                                    </p:set>
                                    <p:animEffect transition="in" filter="circle(in)">
                                      <p:cBhvr>
                                        <p:cTn id="16" dur="2000"/>
                                        <p:tgtEl>
                                          <p:spTgt spid="942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4217"/>
                                        </p:tgtEl>
                                        <p:attrNameLst>
                                          <p:attrName>style.visibility</p:attrName>
                                        </p:attrNameLst>
                                      </p:cBhvr>
                                      <p:to>
                                        <p:strVal val="visible"/>
                                      </p:to>
                                    </p:set>
                                    <p:animEffect transition="in" filter="circle(in)">
                                      <p:cBhvr>
                                        <p:cTn id="19" dur="2000"/>
                                        <p:tgtEl>
                                          <p:spTgt spid="9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p:bldP spid="94218" grpId="0"/>
      <p:bldP spid="942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F4722F3-A05A-440C-A157-1F821F26DD05}" type="slidenum">
              <a:rPr lang="en-US"/>
              <a:pPr>
                <a:defRPr/>
              </a:pPr>
              <a:t>23</a:t>
            </a:fld>
            <a:endParaRPr lang="en-US"/>
          </a:p>
        </p:txBody>
      </p:sp>
      <p:pic>
        <p:nvPicPr>
          <p:cNvPr id="19461" name="Picture 5" descr="Image(066)"/>
          <p:cNvPicPr>
            <a:picLocks noChangeAspect="1" noChangeArrowheads="1"/>
          </p:cNvPicPr>
          <p:nvPr/>
        </p:nvPicPr>
        <p:blipFill>
          <a:blip r:embed="rId2">
            <a:lum contrast="6000"/>
          </a:blip>
          <a:srcRect t="18056" b="26389"/>
          <a:stretch>
            <a:fillRect/>
          </a:stretch>
        </p:blipFill>
        <p:spPr bwMode="auto">
          <a:xfrm>
            <a:off x="152400" y="1524000"/>
            <a:ext cx="8763000" cy="3651250"/>
          </a:xfrm>
          <a:prstGeom prst="rect">
            <a:avLst/>
          </a:prstGeom>
          <a:noFill/>
          <a:ln w="76200" cmpd="tri">
            <a:noFill/>
            <a:miter lim="800000"/>
            <a:headEnd/>
            <a:tailEnd/>
          </a:ln>
        </p:spPr>
      </p:pic>
      <p:sp>
        <p:nvSpPr>
          <p:cNvPr id="19462" name="Text Box 6"/>
          <p:cNvSpPr txBox="1">
            <a:spLocks noChangeArrowheads="1"/>
          </p:cNvSpPr>
          <p:nvPr/>
        </p:nvSpPr>
        <p:spPr bwMode="auto">
          <a:xfrm>
            <a:off x="381000" y="5486400"/>
            <a:ext cx="8763000" cy="854075"/>
          </a:xfrm>
          <a:prstGeom prst="rect">
            <a:avLst/>
          </a:prstGeom>
          <a:noFill/>
          <a:ln w="9525">
            <a:noFill/>
            <a:miter lim="800000"/>
            <a:headEnd/>
            <a:tailEnd/>
          </a:ln>
        </p:spPr>
        <p:txBody>
          <a:bodyPr>
            <a:spAutoFit/>
          </a:bodyPr>
          <a:lstStyle/>
          <a:p>
            <a:pPr algn="ctr">
              <a:spcBef>
                <a:spcPct val="50000"/>
              </a:spcBef>
            </a:pPr>
            <a:r>
              <a:rPr lang="en-US" sz="2000" b="1" dirty="0" err="1">
                <a:solidFill>
                  <a:schemeClr val="bg2">
                    <a:lumMod val="10000"/>
                  </a:schemeClr>
                </a:solidFill>
                <a:latin typeface="Times New Roman" pitchFamily="18" charset="0"/>
              </a:rPr>
              <a:t>Chúng</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ta</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là</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ai</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Chúng</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ta</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từ</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đâu</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tới</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Chúng</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ta</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làm</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gì</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Chúng</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ta</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sẽ</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đi</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về</a:t>
            </a:r>
            <a:r>
              <a:rPr lang="en-US" sz="2000" b="1" dirty="0">
                <a:solidFill>
                  <a:schemeClr val="bg2">
                    <a:lumMod val="10000"/>
                  </a:schemeClr>
                </a:solidFill>
                <a:latin typeface="Times New Roman" pitchFamily="18" charset="0"/>
              </a:rPr>
              <a:t> </a:t>
            </a:r>
            <a:r>
              <a:rPr lang="en-US" sz="2000" b="1" dirty="0" err="1">
                <a:solidFill>
                  <a:schemeClr val="bg2">
                    <a:lumMod val="10000"/>
                  </a:schemeClr>
                </a:solidFill>
                <a:latin typeface="Times New Roman" pitchFamily="18" charset="0"/>
              </a:rPr>
              <a:t>đâu</a:t>
            </a:r>
            <a:r>
              <a:rPr lang="en-US" sz="2000" b="1" dirty="0">
                <a:solidFill>
                  <a:schemeClr val="bg2">
                    <a:lumMod val="10000"/>
                  </a:schemeClr>
                </a:solidFill>
                <a:latin typeface="Times New Roman" pitchFamily="18" charset="0"/>
              </a:rPr>
              <a:t>?</a:t>
            </a:r>
          </a:p>
          <a:p>
            <a:pPr algn="ctr">
              <a:spcBef>
                <a:spcPct val="50000"/>
              </a:spcBef>
            </a:pPr>
            <a:r>
              <a:rPr lang="en-US" sz="2000" b="1" i="1" dirty="0" err="1">
                <a:solidFill>
                  <a:schemeClr val="bg2">
                    <a:lumMod val="10000"/>
                  </a:schemeClr>
                </a:solidFill>
                <a:latin typeface="Times New Roman" pitchFamily="18" charset="0"/>
              </a:rPr>
              <a:t>C</a:t>
            </a:r>
            <a:r>
              <a:rPr lang="en-US" b="1" i="1" dirty="0" err="1">
                <a:solidFill>
                  <a:schemeClr val="bg2">
                    <a:lumMod val="10000"/>
                  </a:schemeClr>
                </a:solidFill>
              </a:rPr>
              <a:t>ủa</a:t>
            </a:r>
            <a:r>
              <a:rPr lang="en-US" b="1" i="1" dirty="0">
                <a:solidFill>
                  <a:schemeClr val="bg2">
                    <a:lumMod val="10000"/>
                  </a:schemeClr>
                </a:solidFill>
              </a:rPr>
              <a:t> </a:t>
            </a:r>
            <a:r>
              <a:rPr lang="en-US" b="1" i="1" dirty="0" err="1">
                <a:solidFill>
                  <a:schemeClr val="bg2">
                    <a:lumMod val="10000"/>
                  </a:schemeClr>
                </a:solidFill>
              </a:rPr>
              <a:t>hoạ</a:t>
            </a:r>
            <a:r>
              <a:rPr lang="en-US" b="1" i="1" dirty="0">
                <a:solidFill>
                  <a:schemeClr val="bg2">
                    <a:lumMod val="10000"/>
                  </a:schemeClr>
                </a:solidFill>
              </a:rPr>
              <a:t> </a:t>
            </a:r>
            <a:r>
              <a:rPr lang="en-US" b="1" i="1" dirty="0" err="1">
                <a:solidFill>
                  <a:schemeClr val="bg2">
                    <a:lumMod val="10000"/>
                  </a:schemeClr>
                </a:solidFill>
              </a:rPr>
              <a:t>sĩ</a:t>
            </a:r>
            <a:r>
              <a:rPr lang="en-US" b="1" i="1" dirty="0">
                <a:solidFill>
                  <a:schemeClr val="bg2">
                    <a:lumMod val="10000"/>
                  </a:schemeClr>
                </a:solidFill>
              </a:rPr>
              <a:t> </a:t>
            </a:r>
            <a:r>
              <a:rPr lang="en-US" b="1" i="1" dirty="0" err="1">
                <a:solidFill>
                  <a:schemeClr val="bg2">
                    <a:lumMod val="10000"/>
                  </a:schemeClr>
                </a:solidFill>
              </a:rPr>
              <a:t>Gô-ganh</a:t>
            </a:r>
            <a:endParaRPr lang="en-US" b="1" i="1" dirty="0">
              <a:solidFill>
                <a:schemeClr val="bg2">
                  <a:lumMod val="10000"/>
                </a:schemeClr>
              </a:solidFill>
            </a:endParaRPr>
          </a:p>
        </p:txBody>
      </p:sp>
      <p:sp>
        <p:nvSpPr>
          <p:cNvPr id="28677" name="Rectangle 8"/>
          <p:cNvSpPr>
            <a:spLocks noChangeArrowheads="1"/>
          </p:cNvSpPr>
          <p:nvPr/>
        </p:nvSpPr>
        <p:spPr bwMode="auto">
          <a:xfrm>
            <a:off x="95250" y="76200"/>
            <a:ext cx="6775637" cy="461665"/>
          </a:xfrm>
          <a:prstGeom prst="rect">
            <a:avLst/>
          </a:prstGeom>
          <a:noFill/>
          <a:ln w="9525">
            <a:noFill/>
            <a:miter lim="800000"/>
            <a:headEnd/>
            <a:tailEnd/>
          </a:ln>
        </p:spPr>
        <p:txBody>
          <a:bodyPr wrap="none">
            <a:spAutoFit/>
          </a:bodyPr>
          <a:lstStyle/>
          <a:p>
            <a:pPr>
              <a:spcBef>
                <a:spcPct val="50000"/>
              </a:spcBef>
            </a:pPr>
            <a:r>
              <a:rPr lang="en-US" sz="2400" dirty="0" err="1">
                <a:solidFill>
                  <a:schemeClr val="bg2">
                    <a:lumMod val="10000"/>
                  </a:schemeClr>
                </a:solidFill>
                <a:latin typeface="Times New Roman" pitchFamily="18" charset="0"/>
                <a:cs typeface="Times New Roman" pitchFamily="18" charset="0"/>
              </a:rPr>
              <a:t>Những</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tác</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phẩm</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tiêu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biểu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của</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hội</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hoạ</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Hậu</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Ấn</a:t>
            </a:r>
            <a:r>
              <a:rPr lang="en-US" sz="2400" dirty="0">
                <a:solidFill>
                  <a:schemeClr val="bg2">
                    <a:lumMod val="10000"/>
                  </a:schemeClr>
                </a:solidFill>
                <a:latin typeface="Times New Roman" pitchFamily="18" charset="0"/>
                <a:cs typeface="Times New Roman" pitchFamily="18" charset="0"/>
              </a:rPr>
              <a:t> </a:t>
            </a:r>
            <a:r>
              <a:rPr lang="en-US" sz="2400" dirty="0" err="1">
                <a:solidFill>
                  <a:schemeClr val="bg2">
                    <a:lumMod val="10000"/>
                  </a:schemeClr>
                </a:solidFill>
                <a:latin typeface="Times New Roman" pitchFamily="18" charset="0"/>
                <a:cs typeface="Times New Roman" pitchFamily="18" charset="0"/>
              </a:rPr>
              <a:t>tượng</a:t>
            </a:r>
            <a:endParaRPr lang="en-US" sz="2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circle(in)">
                                      <p:cBhvr>
                                        <p:cTn id="10"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81000" y="990600"/>
            <a:ext cx="7924800" cy="519112"/>
          </a:xfrm>
          <a:prstGeom prst="rect">
            <a:avLst/>
          </a:prstGeom>
          <a:noFill/>
          <a:ln w="9525">
            <a:noFill/>
            <a:miter lim="800000"/>
            <a:headEnd/>
            <a:tailEnd/>
          </a:ln>
          <a:effectLst/>
        </p:spPr>
        <p:txBody>
          <a:bodyPr>
            <a:spAutoFit/>
          </a:bodyPr>
          <a:lstStyle/>
          <a:p>
            <a:pPr>
              <a:spcBef>
                <a:spcPct val="50000"/>
              </a:spcBef>
              <a:defRPr/>
            </a:pPr>
            <a:r>
              <a:rPr lang="en-US" sz="2800" u="sng" smtClean="0">
                <a:solidFill>
                  <a:srgbClr val="FFFF00"/>
                </a:solidFill>
                <a:effectLst>
                  <a:outerShdw blurRad="38100" dist="38100" dir="2700000" algn="tl">
                    <a:srgbClr val="000000"/>
                  </a:outerShdw>
                </a:effectLst>
                <a:latin typeface="Times New Roman" pitchFamily="18" charset="0"/>
              </a:rPr>
              <a:t>Trưòng </a:t>
            </a:r>
            <a:r>
              <a:rPr lang="en-US" sz="2800" u="sng" dirty="0" err="1">
                <a:solidFill>
                  <a:srgbClr val="FFFF00"/>
                </a:solidFill>
                <a:effectLst>
                  <a:outerShdw blurRad="38100" dist="38100" dir="2700000" algn="tl">
                    <a:srgbClr val="000000"/>
                  </a:outerShdw>
                </a:effectLst>
                <a:latin typeface="Times New Roman" pitchFamily="18" charset="0"/>
              </a:rPr>
              <a:t>phái</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hội</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hoạ</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Ấn</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tượng</a:t>
            </a:r>
            <a:endParaRPr lang="en-US" sz="2800" u="sng" dirty="0">
              <a:solidFill>
                <a:srgbClr val="FFFF00"/>
              </a:solidFill>
              <a:effectLst>
                <a:outerShdw blurRad="38100" dist="38100" dir="2700000" algn="tl">
                  <a:srgbClr val="000000"/>
                </a:outerShdw>
              </a:effectLst>
              <a:latin typeface="Times New Roman" pitchFamily="18" charset="0"/>
            </a:endParaRPr>
          </a:p>
        </p:txBody>
      </p:sp>
      <p:sp>
        <p:nvSpPr>
          <p:cNvPr id="16" name="Text Box 5"/>
          <p:cNvSpPr txBox="1">
            <a:spLocks noChangeArrowheads="1"/>
          </p:cNvSpPr>
          <p:nvPr/>
        </p:nvSpPr>
        <p:spPr bwMode="auto">
          <a:xfrm>
            <a:off x="457200" y="2362200"/>
            <a:ext cx="8382000" cy="4031873"/>
          </a:xfrm>
          <a:prstGeom prst="rect">
            <a:avLst/>
          </a:prstGeom>
          <a:noFill/>
          <a:ln w="9525">
            <a:noFill/>
            <a:miter lim="800000"/>
            <a:headEnd/>
            <a:tailEnd/>
          </a:ln>
        </p:spPr>
        <p:txBody>
          <a:bodyPr>
            <a:spAutoFit/>
          </a:bodyPr>
          <a:lstStyle/>
          <a:p>
            <a:pPr algn="just">
              <a:spcBef>
                <a:spcPct val="50000"/>
              </a:spcBef>
            </a:pPr>
            <a:r>
              <a:rPr lang="en-US" sz="3200" dirty="0">
                <a:latin typeface="Times New Roman" pitchFamily="18" charset="0"/>
              </a:rPr>
              <a:t>* </a:t>
            </a:r>
            <a:r>
              <a:rPr lang="en-US" sz="3200" dirty="0" err="1" smtClean="0">
                <a:latin typeface="Times New Roman" pitchFamily="18" charset="0"/>
              </a:rPr>
              <a:t>Tác</a:t>
            </a:r>
            <a:r>
              <a:rPr lang="en-US" sz="3200" dirty="0" smtClean="0">
                <a:latin typeface="Times New Roman" pitchFamily="18" charset="0"/>
              </a:rPr>
              <a:t> </a:t>
            </a:r>
            <a:r>
              <a:rPr lang="en-US" sz="3200" dirty="0" err="1" smtClean="0">
                <a:latin typeface="Times New Roman" pitchFamily="18" charset="0"/>
              </a:rPr>
              <a:t>phẩm</a:t>
            </a:r>
            <a:r>
              <a:rPr lang="en-US" sz="3200" dirty="0" smtClean="0">
                <a:latin typeface="Times New Roman" pitchFamily="18" charset="0"/>
              </a:rPr>
              <a:t> </a:t>
            </a:r>
            <a:r>
              <a:rPr lang="en-US" sz="3200" dirty="0" err="1" smtClean="0">
                <a:latin typeface="Times New Roman" pitchFamily="18" charset="0"/>
              </a:rPr>
              <a:t>thuộc</a:t>
            </a:r>
            <a:r>
              <a:rPr lang="en-US" sz="3200" dirty="0" smtClean="0">
                <a:latin typeface="Times New Roman" pitchFamily="18" charset="0"/>
              </a:rPr>
              <a:t> </a:t>
            </a:r>
            <a:r>
              <a:rPr lang="en-US" sz="3200" dirty="0" err="1" smtClean="0">
                <a:latin typeface="Times New Roman" pitchFamily="18" charset="0"/>
              </a:rPr>
              <a:t>trường</a:t>
            </a:r>
            <a:r>
              <a:rPr lang="en-US" sz="3200" dirty="0" smtClean="0">
                <a:latin typeface="Times New Roman" pitchFamily="18" charset="0"/>
              </a:rPr>
              <a:t> </a:t>
            </a:r>
            <a:r>
              <a:rPr lang="en-US" sz="3200" dirty="0" err="1" smtClean="0">
                <a:latin typeface="Times New Roman" pitchFamily="18" charset="0"/>
              </a:rPr>
              <a:t>phái</a:t>
            </a:r>
            <a:r>
              <a:rPr lang="en-US" sz="3200" dirty="0" smtClean="0">
                <a:latin typeface="Times New Roman" pitchFamily="18" charset="0"/>
              </a:rPr>
              <a:t> </a:t>
            </a:r>
            <a:r>
              <a:rPr lang="en-US" sz="3200" dirty="0" err="1" smtClean="0">
                <a:latin typeface="Times New Roman" pitchFamily="18" charset="0"/>
              </a:rPr>
              <a:t>ấn</a:t>
            </a:r>
            <a:r>
              <a:rPr lang="en-US" sz="3200" dirty="0" smtClean="0">
                <a:latin typeface="Times New Roman" pitchFamily="18" charset="0"/>
              </a:rPr>
              <a:t> </a:t>
            </a:r>
            <a:r>
              <a:rPr lang="en-US" sz="3200" dirty="0" err="1" smtClean="0">
                <a:latin typeface="Times New Roman" pitchFamily="18" charset="0"/>
              </a:rPr>
              <a:t>tượng</a:t>
            </a:r>
            <a:r>
              <a:rPr lang="en-US" sz="3200" dirty="0" smtClean="0">
                <a:latin typeface="Times New Roman" pitchFamily="18" charset="0"/>
              </a:rPr>
              <a:t> </a:t>
            </a:r>
            <a:r>
              <a:rPr lang="en-US" sz="3200" dirty="0" err="1" smtClean="0">
                <a:latin typeface="Times New Roman" pitchFamily="18" charset="0"/>
              </a:rPr>
              <a:t>được</a:t>
            </a:r>
            <a:r>
              <a:rPr lang="en-US" sz="3200" dirty="0" smtClean="0">
                <a:latin typeface="Times New Roman" pitchFamily="18" charset="0"/>
              </a:rPr>
              <a:t> </a:t>
            </a:r>
            <a:r>
              <a:rPr lang="en-US" sz="3200" dirty="0" err="1" smtClean="0">
                <a:latin typeface="Times New Roman" pitchFamily="18" charset="0"/>
              </a:rPr>
              <a:t>các</a:t>
            </a:r>
            <a:r>
              <a:rPr lang="en-US" sz="3200" dirty="0" smtClean="0">
                <a:latin typeface="Times New Roman" pitchFamily="18" charset="0"/>
              </a:rPr>
              <a:t> </a:t>
            </a:r>
            <a:r>
              <a:rPr lang="en-US" sz="3200" dirty="0" err="1" smtClean="0">
                <a:latin typeface="Times New Roman" pitchFamily="18" charset="0"/>
              </a:rPr>
              <a:t>họa</a:t>
            </a:r>
            <a:r>
              <a:rPr lang="en-US" sz="3200" dirty="0" smtClean="0">
                <a:latin typeface="Times New Roman" pitchFamily="18" charset="0"/>
              </a:rPr>
              <a:t> </a:t>
            </a:r>
            <a:r>
              <a:rPr lang="en-US" sz="3200" dirty="0" err="1" smtClean="0">
                <a:latin typeface="Times New Roman" pitchFamily="18" charset="0"/>
              </a:rPr>
              <a:t>sĩ</a:t>
            </a:r>
            <a:r>
              <a:rPr lang="en-US" sz="3200" dirty="0" smtClean="0">
                <a:latin typeface="Times New Roman" pitchFamily="18" charset="0"/>
              </a:rPr>
              <a:t> </a:t>
            </a:r>
            <a:r>
              <a:rPr lang="en-US" sz="3200" dirty="0" err="1" smtClean="0">
                <a:latin typeface="Times New Roman" pitchFamily="18" charset="0"/>
              </a:rPr>
              <a:t>vẽ</a:t>
            </a:r>
            <a:r>
              <a:rPr lang="en-US" sz="3200" dirty="0" smtClean="0">
                <a:latin typeface="Times New Roman" pitchFamily="18" charset="0"/>
              </a:rPr>
              <a:t> </a:t>
            </a:r>
            <a:r>
              <a:rPr lang="en-US" sz="3200" dirty="0" err="1" smtClean="0">
                <a:latin typeface="Times New Roman" pitchFamily="18" charset="0"/>
              </a:rPr>
              <a:t>nhanh</a:t>
            </a:r>
            <a:r>
              <a:rPr lang="en-US" sz="3200" dirty="0" smtClean="0">
                <a:latin typeface="Times New Roman" pitchFamily="18" charset="0"/>
              </a:rPr>
              <a:t> </a:t>
            </a:r>
            <a:r>
              <a:rPr lang="en-US" sz="3200" dirty="0" err="1" smtClean="0">
                <a:latin typeface="Times New Roman" pitchFamily="18" charset="0"/>
              </a:rPr>
              <a:t>để</a:t>
            </a:r>
            <a:r>
              <a:rPr lang="en-US" sz="3200" dirty="0" smtClean="0">
                <a:latin typeface="Times New Roman" pitchFamily="18" charset="0"/>
              </a:rPr>
              <a:t> </a:t>
            </a:r>
            <a:r>
              <a:rPr lang="en-US" sz="3200" dirty="0" err="1" smtClean="0">
                <a:latin typeface="Times New Roman" pitchFamily="18" charset="0"/>
              </a:rPr>
              <a:t>ghi</a:t>
            </a:r>
            <a:r>
              <a:rPr lang="en-US" sz="3200" dirty="0" smtClean="0">
                <a:latin typeface="Times New Roman" pitchFamily="18" charset="0"/>
              </a:rPr>
              <a:t> </a:t>
            </a:r>
            <a:r>
              <a:rPr lang="en-US" sz="3200" dirty="0" err="1" smtClean="0">
                <a:latin typeface="Times New Roman" pitchFamily="18" charset="0"/>
              </a:rPr>
              <a:t>lại</a:t>
            </a:r>
            <a:r>
              <a:rPr lang="en-US" sz="3200" dirty="0" smtClean="0">
                <a:latin typeface="Times New Roman" pitchFamily="18" charset="0"/>
              </a:rPr>
              <a:t> </a:t>
            </a:r>
            <a:r>
              <a:rPr lang="en-US" sz="3200" dirty="0" err="1" smtClean="0">
                <a:latin typeface="Times New Roman" pitchFamily="18" charset="0"/>
              </a:rPr>
              <a:t>cảm</a:t>
            </a:r>
            <a:r>
              <a:rPr lang="en-US" sz="3200" dirty="0" smtClean="0">
                <a:latin typeface="Times New Roman" pitchFamily="18" charset="0"/>
              </a:rPr>
              <a:t> </a:t>
            </a:r>
            <a:r>
              <a:rPr lang="en-US" sz="3200" dirty="0" err="1" smtClean="0">
                <a:latin typeface="Times New Roman" pitchFamily="18" charset="0"/>
              </a:rPr>
              <a:t>xúc</a:t>
            </a:r>
            <a:r>
              <a:rPr lang="en-US" sz="3200" dirty="0" smtClean="0">
                <a:latin typeface="Times New Roman" pitchFamily="18" charset="0"/>
              </a:rPr>
              <a:t> </a:t>
            </a:r>
            <a:r>
              <a:rPr lang="en-US" sz="3200" dirty="0" err="1" smtClean="0">
                <a:latin typeface="Times New Roman" pitchFamily="18" charset="0"/>
              </a:rPr>
              <a:t>của</a:t>
            </a:r>
            <a:r>
              <a:rPr lang="en-US" sz="3200" dirty="0" smtClean="0">
                <a:latin typeface="Times New Roman" pitchFamily="18" charset="0"/>
              </a:rPr>
              <a:t> </a:t>
            </a:r>
            <a:r>
              <a:rPr lang="en-US" sz="3200" dirty="0" err="1" smtClean="0">
                <a:latin typeface="Times New Roman" pitchFamily="18" charset="0"/>
              </a:rPr>
              <a:t>mình</a:t>
            </a:r>
            <a:r>
              <a:rPr lang="en-US" sz="3200" dirty="0" smtClean="0">
                <a:latin typeface="Times New Roman" pitchFamily="18" charset="0"/>
              </a:rPr>
              <a:t> </a:t>
            </a:r>
            <a:r>
              <a:rPr lang="en-US" sz="3200" dirty="0" err="1" smtClean="0">
                <a:latin typeface="Times New Roman" pitchFamily="18" charset="0"/>
              </a:rPr>
              <a:t>trước</a:t>
            </a:r>
            <a:r>
              <a:rPr lang="en-US" sz="3200" dirty="0" smtClean="0">
                <a:latin typeface="Times New Roman" pitchFamily="18" charset="0"/>
              </a:rPr>
              <a:t> </a:t>
            </a:r>
            <a:r>
              <a:rPr lang="en-US" sz="3200" dirty="0" err="1" smtClean="0">
                <a:latin typeface="Times New Roman" pitchFamily="18" charset="0"/>
              </a:rPr>
              <a:t>những</a:t>
            </a:r>
            <a:r>
              <a:rPr lang="en-US" sz="3200" dirty="0" smtClean="0">
                <a:latin typeface="Times New Roman" pitchFamily="18" charset="0"/>
              </a:rPr>
              <a:t> </a:t>
            </a:r>
            <a:r>
              <a:rPr lang="en-US" sz="3200" dirty="0" err="1" smtClean="0">
                <a:latin typeface="Times New Roman" pitchFamily="18" charset="0"/>
              </a:rPr>
              <a:t>khoảnh</a:t>
            </a:r>
            <a:r>
              <a:rPr lang="en-US" sz="3200" dirty="0" smtClean="0">
                <a:latin typeface="Times New Roman" pitchFamily="18" charset="0"/>
              </a:rPr>
              <a:t> </a:t>
            </a:r>
            <a:r>
              <a:rPr lang="en-US" sz="3200" dirty="0" err="1" smtClean="0">
                <a:latin typeface="Times New Roman" pitchFamily="18" charset="0"/>
              </a:rPr>
              <a:t>khắc</a:t>
            </a:r>
            <a:r>
              <a:rPr lang="en-US" sz="3200" dirty="0" smtClean="0">
                <a:latin typeface="Times New Roman" pitchFamily="18" charset="0"/>
              </a:rPr>
              <a:t> </a:t>
            </a:r>
            <a:r>
              <a:rPr lang="en-US" sz="3200" dirty="0" err="1" smtClean="0">
                <a:latin typeface="Times New Roman" pitchFamily="18" charset="0"/>
              </a:rPr>
              <a:t>của</a:t>
            </a:r>
            <a:r>
              <a:rPr lang="en-US" sz="3200" dirty="0" smtClean="0">
                <a:latin typeface="Times New Roman" pitchFamily="18" charset="0"/>
              </a:rPr>
              <a:t> </a:t>
            </a:r>
            <a:r>
              <a:rPr lang="en-US" sz="3200" dirty="0" err="1" smtClean="0">
                <a:latin typeface="Times New Roman" pitchFamily="18" charset="0"/>
              </a:rPr>
              <a:t>cuộc</a:t>
            </a:r>
            <a:r>
              <a:rPr lang="en-US" sz="3200" dirty="0" smtClean="0">
                <a:latin typeface="Times New Roman" pitchFamily="18" charset="0"/>
              </a:rPr>
              <a:t> </a:t>
            </a:r>
            <a:r>
              <a:rPr lang="en-US" sz="3200" dirty="0" err="1" smtClean="0">
                <a:latin typeface="Times New Roman" pitchFamily="18" charset="0"/>
              </a:rPr>
              <a:t>sống</a:t>
            </a:r>
            <a:r>
              <a:rPr lang="en-US" sz="3200" dirty="0" smtClean="0">
                <a:latin typeface="Times New Roman" pitchFamily="18" charset="0"/>
              </a:rPr>
              <a:t> </a:t>
            </a:r>
            <a:r>
              <a:rPr lang="en-US" sz="3200" dirty="0" err="1" smtClean="0">
                <a:latin typeface="Times New Roman" pitchFamily="18" charset="0"/>
              </a:rPr>
              <a:t>như</a:t>
            </a:r>
            <a:r>
              <a:rPr lang="en-US" sz="3200" dirty="0" smtClean="0">
                <a:latin typeface="Times New Roman" pitchFamily="18" charset="0"/>
              </a:rPr>
              <a:t> con </a:t>
            </a:r>
            <a:r>
              <a:rPr lang="en-US" sz="3200" dirty="0" err="1" smtClean="0">
                <a:latin typeface="Times New Roman" pitchFamily="18" charset="0"/>
              </a:rPr>
              <a:t>người</a:t>
            </a:r>
            <a:r>
              <a:rPr lang="en-US" sz="3200" dirty="0" smtClean="0">
                <a:latin typeface="Times New Roman" pitchFamily="18" charset="0"/>
              </a:rPr>
              <a:t>, </a:t>
            </a:r>
            <a:r>
              <a:rPr lang="en-US" sz="3200" dirty="0" err="1" smtClean="0">
                <a:latin typeface="Times New Roman" pitchFamily="18" charset="0"/>
              </a:rPr>
              <a:t>cảnh</a:t>
            </a:r>
            <a:r>
              <a:rPr lang="en-US" sz="3200" dirty="0" smtClean="0">
                <a:latin typeface="Times New Roman" pitchFamily="18" charset="0"/>
              </a:rPr>
              <a:t> </a:t>
            </a:r>
            <a:r>
              <a:rPr lang="en-US" sz="3200" dirty="0" err="1" smtClean="0">
                <a:latin typeface="Times New Roman" pitchFamily="18" charset="0"/>
              </a:rPr>
              <a:t>vật</a:t>
            </a:r>
            <a:r>
              <a:rPr lang="en-US" sz="3200" dirty="0" smtClean="0">
                <a:latin typeface="Times New Roman" pitchFamily="18" charset="0"/>
              </a:rPr>
              <a:t>,…</a:t>
            </a:r>
            <a:r>
              <a:rPr lang="en-US" sz="3200" dirty="0" err="1" smtClean="0">
                <a:latin typeface="Times New Roman" pitchFamily="18" charset="0"/>
              </a:rPr>
              <a:t>lối</a:t>
            </a:r>
            <a:r>
              <a:rPr lang="en-US" sz="3200" dirty="0" smtClean="0">
                <a:latin typeface="Times New Roman" pitchFamily="18" charset="0"/>
              </a:rPr>
              <a:t> </a:t>
            </a:r>
            <a:r>
              <a:rPr lang="en-US" sz="3200" dirty="0" err="1" smtClean="0">
                <a:latin typeface="Times New Roman" pitchFamily="18" charset="0"/>
              </a:rPr>
              <a:t>vẽ</a:t>
            </a:r>
            <a:r>
              <a:rPr lang="en-US" sz="3200" dirty="0" smtClean="0">
                <a:latin typeface="Times New Roman" pitchFamily="18" charset="0"/>
              </a:rPr>
              <a:t> </a:t>
            </a:r>
            <a:r>
              <a:rPr lang="en-US" sz="3200" dirty="0" err="1" smtClean="0">
                <a:latin typeface="Times New Roman" pitchFamily="18" charset="0"/>
              </a:rPr>
              <a:t>nhanh</a:t>
            </a:r>
            <a:r>
              <a:rPr lang="en-US" sz="3200" dirty="0" smtClean="0">
                <a:latin typeface="Times New Roman" pitchFamily="18" charset="0"/>
              </a:rPr>
              <a:t>, </a:t>
            </a:r>
            <a:r>
              <a:rPr lang="en-US" sz="3200" dirty="0" err="1" smtClean="0">
                <a:latin typeface="Times New Roman" pitchFamily="18" charset="0"/>
              </a:rPr>
              <a:t>không</a:t>
            </a:r>
            <a:r>
              <a:rPr lang="en-US" sz="3200" dirty="0" smtClean="0">
                <a:latin typeface="Times New Roman" pitchFamily="18" charset="0"/>
              </a:rPr>
              <a:t> </a:t>
            </a:r>
            <a:r>
              <a:rPr lang="en-US" sz="3200" dirty="0" err="1" smtClean="0">
                <a:latin typeface="Times New Roman" pitchFamily="18" charset="0"/>
              </a:rPr>
              <a:t>quá</a:t>
            </a:r>
            <a:r>
              <a:rPr lang="en-US" sz="3200" dirty="0" smtClean="0">
                <a:latin typeface="Times New Roman" pitchFamily="18" charset="0"/>
              </a:rPr>
              <a:t> </a:t>
            </a:r>
            <a:r>
              <a:rPr lang="en-US" sz="3200" dirty="0" err="1" smtClean="0">
                <a:latin typeface="Times New Roman" pitchFamily="18" charset="0"/>
              </a:rPr>
              <a:t>chú</a:t>
            </a:r>
            <a:r>
              <a:rPr lang="en-US" sz="3200" dirty="0" smtClean="0">
                <a:latin typeface="Times New Roman" pitchFamily="18" charset="0"/>
              </a:rPr>
              <a:t> </a:t>
            </a:r>
            <a:r>
              <a:rPr lang="en-US" sz="3200" dirty="0" err="1" smtClean="0">
                <a:latin typeface="Times New Roman" pitchFamily="18" charset="0"/>
              </a:rPr>
              <a:t>trọng</a:t>
            </a:r>
            <a:r>
              <a:rPr lang="en-US" sz="3200" dirty="0" smtClean="0">
                <a:latin typeface="Times New Roman" pitchFamily="18" charset="0"/>
              </a:rPr>
              <a:t> </a:t>
            </a:r>
            <a:r>
              <a:rPr lang="en-US" sz="3200" dirty="0" err="1" smtClean="0">
                <a:latin typeface="Times New Roman" pitchFamily="18" charset="0"/>
              </a:rPr>
              <a:t>về</a:t>
            </a:r>
            <a:r>
              <a:rPr lang="en-US" sz="3200" dirty="0" smtClean="0">
                <a:latin typeface="Times New Roman" pitchFamily="18" charset="0"/>
              </a:rPr>
              <a:t> </a:t>
            </a:r>
            <a:r>
              <a:rPr lang="en-US" sz="3200" dirty="0" err="1" smtClean="0">
                <a:latin typeface="Times New Roman" pitchFamily="18" charset="0"/>
              </a:rPr>
              <a:t>hình</a:t>
            </a:r>
            <a:r>
              <a:rPr lang="en-US" sz="3200" dirty="0" smtClean="0">
                <a:latin typeface="Times New Roman" pitchFamily="18" charset="0"/>
              </a:rPr>
              <a:t>, </a:t>
            </a:r>
            <a:r>
              <a:rPr lang="en-US" sz="3200" dirty="0" err="1" smtClean="0">
                <a:latin typeface="Times New Roman" pitchFamily="18" charset="0"/>
              </a:rPr>
              <a:t>thể</a:t>
            </a:r>
            <a:r>
              <a:rPr lang="en-US" sz="3200" dirty="0" smtClean="0">
                <a:latin typeface="Times New Roman" pitchFamily="18" charset="0"/>
              </a:rPr>
              <a:t> </a:t>
            </a:r>
            <a:r>
              <a:rPr lang="en-US" sz="3200" dirty="0" err="1" smtClean="0">
                <a:latin typeface="Times New Roman" pitchFamily="18" charset="0"/>
              </a:rPr>
              <a:t>hiện</a:t>
            </a:r>
            <a:r>
              <a:rPr lang="en-US" sz="3200" dirty="0" smtClean="0">
                <a:latin typeface="Times New Roman" pitchFamily="18" charset="0"/>
              </a:rPr>
              <a:t> </a:t>
            </a:r>
            <a:r>
              <a:rPr lang="en-US" sz="3200" dirty="0" err="1" smtClean="0">
                <a:latin typeface="Times New Roman" pitchFamily="18" charset="0"/>
              </a:rPr>
              <a:t>sự</a:t>
            </a:r>
            <a:r>
              <a:rPr lang="en-US" sz="3200" dirty="0" smtClean="0">
                <a:latin typeface="Times New Roman" pitchFamily="18" charset="0"/>
              </a:rPr>
              <a:t> </a:t>
            </a:r>
            <a:r>
              <a:rPr lang="en-US" sz="3200" dirty="0" err="1" smtClean="0">
                <a:latin typeface="Times New Roman" pitchFamily="18" charset="0"/>
              </a:rPr>
              <a:t>thay</a:t>
            </a:r>
            <a:r>
              <a:rPr lang="en-US" sz="3200" dirty="0" smtClean="0">
                <a:latin typeface="Times New Roman" pitchFamily="18" charset="0"/>
              </a:rPr>
              <a:t> </a:t>
            </a:r>
            <a:r>
              <a:rPr lang="en-US" sz="3200" dirty="0" err="1" smtClean="0">
                <a:latin typeface="Times New Roman" pitchFamily="18" charset="0"/>
              </a:rPr>
              <a:t>đổi</a:t>
            </a:r>
            <a:r>
              <a:rPr lang="en-US" sz="3200" dirty="0" smtClean="0">
                <a:latin typeface="Times New Roman" pitchFamily="18" charset="0"/>
              </a:rPr>
              <a:t> </a:t>
            </a:r>
            <a:r>
              <a:rPr lang="en-US" sz="3200" dirty="0" err="1" smtClean="0">
                <a:latin typeface="Times New Roman" pitchFamily="18" charset="0"/>
              </a:rPr>
              <a:t>của</a:t>
            </a:r>
            <a:r>
              <a:rPr lang="en-US" sz="3200" dirty="0" smtClean="0">
                <a:latin typeface="Times New Roman" pitchFamily="18" charset="0"/>
              </a:rPr>
              <a:t> </a:t>
            </a:r>
            <a:r>
              <a:rPr lang="en-US" sz="3200" dirty="0" err="1" smtClean="0">
                <a:latin typeface="Times New Roman" pitchFamily="18" charset="0"/>
              </a:rPr>
              <a:t>không</a:t>
            </a:r>
            <a:r>
              <a:rPr lang="en-US" sz="3200" dirty="0" smtClean="0">
                <a:latin typeface="Times New Roman" pitchFamily="18" charset="0"/>
              </a:rPr>
              <a:t> </a:t>
            </a:r>
            <a:r>
              <a:rPr lang="en-US" sz="3200" dirty="0" err="1" smtClean="0">
                <a:latin typeface="Times New Roman" pitchFamily="18" charset="0"/>
              </a:rPr>
              <a:t>gian</a:t>
            </a:r>
            <a:r>
              <a:rPr lang="en-US" sz="3200" dirty="0" smtClean="0">
                <a:latin typeface="Times New Roman" pitchFamily="18" charset="0"/>
              </a:rPr>
              <a:t>, </a:t>
            </a:r>
            <a:r>
              <a:rPr lang="en-US" sz="3200" dirty="0" err="1" smtClean="0">
                <a:latin typeface="Times New Roman" pitchFamily="18" charset="0"/>
              </a:rPr>
              <a:t>ánh</a:t>
            </a:r>
            <a:r>
              <a:rPr lang="en-US" sz="3200" dirty="0" smtClean="0">
                <a:latin typeface="Times New Roman" pitchFamily="18" charset="0"/>
              </a:rPr>
              <a:t> </a:t>
            </a:r>
            <a:r>
              <a:rPr lang="en-US" sz="3200" dirty="0" err="1" smtClean="0">
                <a:latin typeface="Times New Roman" pitchFamily="18" charset="0"/>
              </a:rPr>
              <a:t>sáng</a:t>
            </a:r>
            <a:r>
              <a:rPr lang="en-US" sz="3200" dirty="0" smtClean="0">
                <a:latin typeface="Times New Roman" pitchFamily="18" charset="0"/>
              </a:rPr>
              <a:t> </a:t>
            </a:r>
            <a:r>
              <a:rPr lang="en-US" sz="3200" dirty="0" err="1" smtClean="0">
                <a:latin typeface="Times New Roman" pitchFamily="18" charset="0"/>
              </a:rPr>
              <a:t>bằng</a:t>
            </a:r>
            <a:r>
              <a:rPr lang="en-US" sz="3200" dirty="0" smtClean="0">
                <a:latin typeface="Times New Roman" pitchFamily="18" charset="0"/>
              </a:rPr>
              <a:t> </a:t>
            </a:r>
            <a:r>
              <a:rPr lang="en-US" sz="3200" dirty="0" err="1" smtClean="0">
                <a:latin typeface="Times New Roman" pitchFamily="18" charset="0"/>
              </a:rPr>
              <a:t>màu</a:t>
            </a:r>
            <a:r>
              <a:rPr lang="en-US" sz="3200" dirty="0" smtClean="0">
                <a:latin typeface="Times New Roman" pitchFamily="18" charset="0"/>
              </a:rPr>
              <a:t> </a:t>
            </a:r>
            <a:r>
              <a:rPr lang="en-US" sz="3200" dirty="0" err="1" smtClean="0">
                <a:latin typeface="Times New Roman" pitchFamily="18" charset="0"/>
              </a:rPr>
              <a:t>sắc</a:t>
            </a:r>
            <a:r>
              <a:rPr lang="en-US" sz="3200" dirty="0" smtClean="0">
                <a:latin typeface="Times New Roman" pitchFamily="18" charset="0"/>
              </a:rPr>
              <a:t> </a:t>
            </a:r>
            <a:r>
              <a:rPr lang="en-US" sz="3200" dirty="0" err="1" smtClean="0">
                <a:latin typeface="Times New Roman" pitchFamily="18" charset="0"/>
              </a:rPr>
              <a:t>với</a:t>
            </a:r>
            <a:r>
              <a:rPr lang="en-US" sz="3200" dirty="0" smtClean="0">
                <a:latin typeface="Times New Roman" pitchFamily="18" charset="0"/>
              </a:rPr>
              <a:t> </a:t>
            </a:r>
            <a:r>
              <a:rPr lang="en-US" sz="3200" dirty="0" err="1" smtClean="0">
                <a:latin typeface="Times New Roman" pitchFamily="18" charset="0"/>
              </a:rPr>
              <a:t>các</a:t>
            </a:r>
            <a:r>
              <a:rPr lang="en-US" sz="3200" dirty="0" smtClean="0">
                <a:latin typeface="Times New Roman" pitchFamily="18" charset="0"/>
              </a:rPr>
              <a:t> </a:t>
            </a:r>
            <a:r>
              <a:rPr lang="en-US" sz="3200" dirty="0" err="1" smtClean="0">
                <a:latin typeface="Times New Roman" pitchFamily="18" charset="0"/>
              </a:rPr>
              <a:t>nét</a:t>
            </a:r>
            <a:r>
              <a:rPr lang="en-US" sz="3200" dirty="0" smtClean="0">
                <a:latin typeface="Times New Roman" pitchFamily="18" charset="0"/>
              </a:rPr>
              <a:t> </a:t>
            </a:r>
            <a:r>
              <a:rPr lang="en-US" sz="3200" dirty="0" err="1" smtClean="0">
                <a:latin typeface="Times New Roman" pitchFamily="18" charset="0"/>
              </a:rPr>
              <a:t>vẽ</a:t>
            </a:r>
            <a:r>
              <a:rPr lang="en-US" sz="3200" dirty="0" smtClean="0">
                <a:latin typeface="Times New Roman" pitchFamily="18" charset="0"/>
              </a:rPr>
              <a:t> </a:t>
            </a:r>
            <a:r>
              <a:rPr lang="en-US" sz="3200" dirty="0" err="1" smtClean="0">
                <a:latin typeface="Times New Roman" pitchFamily="18" charset="0"/>
              </a:rPr>
              <a:t>ngắn</a:t>
            </a:r>
            <a:r>
              <a:rPr lang="en-US" sz="3200" dirty="0" smtClean="0">
                <a:latin typeface="Times New Roman" pitchFamily="18" charset="0"/>
              </a:rPr>
              <a:t>, </a:t>
            </a:r>
            <a:r>
              <a:rPr lang="en-US" sz="3200" dirty="0" err="1" smtClean="0">
                <a:latin typeface="Times New Roman" pitchFamily="18" charset="0"/>
              </a:rPr>
              <a:t>rõ</a:t>
            </a:r>
            <a:r>
              <a:rPr lang="en-US" sz="3200" dirty="0" smtClean="0">
                <a:latin typeface="Times New Roman" pitchFamily="18" charset="0"/>
              </a:rPr>
              <a:t> </a:t>
            </a:r>
            <a:r>
              <a:rPr lang="en-US" sz="3200" dirty="0" err="1" smtClean="0">
                <a:latin typeface="Times New Roman" pitchFamily="18" charset="0"/>
              </a:rPr>
              <a:t>rệt</a:t>
            </a:r>
            <a:r>
              <a:rPr lang="en-US" sz="3200" dirty="0" smtClean="0">
                <a:latin typeface="Times New Roman" pitchFamily="18" charset="0"/>
              </a:rPr>
              <a:t> </a:t>
            </a:r>
            <a:r>
              <a:rPr lang="en-US" sz="3200" dirty="0" err="1" smtClean="0">
                <a:latin typeface="Times New Roman" pitchFamily="18" charset="0"/>
              </a:rPr>
              <a:t>bút</a:t>
            </a:r>
            <a:r>
              <a:rPr lang="en-US" sz="3200" dirty="0" smtClean="0">
                <a:latin typeface="Times New Roman" pitchFamily="18" charset="0"/>
              </a:rPr>
              <a:t> </a:t>
            </a:r>
            <a:r>
              <a:rPr lang="en-US" sz="3200" dirty="0" err="1" smtClean="0">
                <a:latin typeface="Times New Roman" pitchFamily="18" charset="0"/>
              </a:rPr>
              <a:t>tạo</a:t>
            </a:r>
            <a:r>
              <a:rPr lang="en-US" sz="3200" dirty="0" smtClean="0">
                <a:latin typeface="Times New Roman" pitchFamily="18" charset="0"/>
              </a:rPr>
              <a:t> </a:t>
            </a:r>
            <a:r>
              <a:rPr lang="en-US" sz="3200" dirty="0" err="1" smtClean="0">
                <a:latin typeface="Times New Roman" pitchFamily="18" charset="0"/>
              </a:rPr>
              <a:t>nên</a:t>
            </a:r>
            <a:r>
              <a:rPr lang="en-US" sz="3200" dirty="0" smtClean="0">
                <a:latin typeface="Times New Roman" pitchFamily="18" charset="0"/>
              </a:rPr>
              <a:t> </a:t>
            </a:r>
            <a:r>
              <a:rPr lang="en-US" sz="3200" dirty="0" err="1" smtClean="0">
                <a:latin typeface="Times New Roman" pitchFamily="18" charset="0"/>
              </a:rPr>
              <a:t>đặc</a:t>
            </a:r>
            <a:r>
              <a:rPr lang="en-US" sz="3200" dirty="0" smtClean="0">
                <a:latin typeface="Times New Roman" pitchFamily="18" charset="0"/>
              </a:rPr>
              <a:t> </a:t>
            </a:r>
            <a:r>
              <a:rPr lang="en-US" sz="3200" dirty="0" err="1" smtClean="0">
                <a:latin typeface="Times New Roman" pitchFamily="18" charset="0"/>
              </a:rPr>
              <a:t>điểm</a:t>
            </a:r>
            <a:r>
              <a:rPr lang="en-US" sz="3200" dirty="0" smtClean="0">
                <a:latin typeface="Times New Roman" pitchFamily="18" charset="0"/>
              </a:rPr>
              <a:t> </a:t>
            </a:r>
            <a:r>
              <a:rPr lang="en-US" sz="3200" dirty="0" err="1" smtClean="0">
                <a:latin typeface="Times New Roman" pitchFamily="18" charset="0"/>
              </a:rPr>
              <a:t>dễ</a:t>
            </a:r>
            <a:r>
              <a:rPr lang="en-US" sz="3200" dirty="0" smtClean="0">
                <a:latin typeface="Times New Roman" pitchFamily="18" charset="0"/>
              </a:rPr>
              <a:t> </a:t>
            </a:r>
            <a:r>
              <a:rPr lang="en-US" sz="3200" dirty="0" err="1" smtClean="0">
                <a:latin typeface="Times New Roman" pitchFamily="18" charset="0"/>
              </a:rPr>
              <a:t>nhận</a:t>
            </a:r>
            <a:r>
              <a:rPr lang="en-US" sz="3200" dirty="0" smtClean="0">
                <a:latin typeface="Times New Roman" pitchFamily="18" charset="0"/>
              </a:rPr>
              <a:t> </a:t>
            </a:r>
            <a:r>
              <a:rPr lang="en-US" sz="3200" dirty="0" err="1" smtClean="0">
                <a:latin typeface="Times New Roman" pitchFamily="18" charset="0"/>
              </a:rPr>
              <a:t>biết</a:t>
            </a:r>
            <a:r>
              <a:rPr lang="en-US" sz="3200" dirty="0" smtClean="0">
                <a:latin typeface="Times New Roman" pitchFamily="18" charset="0"/>
              </a:rPr>
              <a:t> </a:t>
            </a:r>
            <a:r>
              <a:rPr lang="en-US" sz="3200" dirty="0" err="1" smtClean="0">
                <a:latin typeface="Times New Roman" pitchFamily="18" charset="0"/>
              </a:rPr>
              <a:t>của</a:t>
            </a:r>
            <a:r>
              <a:rPr lang="en-US" sz="3200" dirty="0" smtClean="0">
                <a:latin typeface="Times New Roman" pitchFamily="18" charset="0"/>
              </a:rPr>
              <a:t> </a:t>
            </a:r>
            <a:r>
              <a:rPr lang="en-US" sz="3200" dirty="0" err="1" smtClean="0">
                <a:latin typeface="Times New Roman" pitchFamily="18" charset="0"/>
              </a:rPr>
              <a:t>các</a:t>
            </a:r>
            <a:r>
              <a:rPr lang="en-US" sz="3200" dirty="0" smtClean="0">
                <a:latin typeface="Times New Roman" pitchFamily="18" charset="0"/>
              </a:rPr>
              <a:t> </a:t>
            </a:r>
            <a:r>
              <a:rPr lang="en-US" sz="3200" dirty="0" err="1" smtClean="0">
                <a:latin typeface="Times New Roman" pitchFamily="18" charset="0"/>
              </a:rPr>
              <a:t>tác</a:t>
            </a:r>
            <a:r>
              <a:rPr lang="en-US" sz="3200" dirty="0" smtClean="0">
                <a:latin typeface="Times New Roman" pitchFamily="18" charset="0"/>
              </a:rPr>
              <a:t> </a:t>
            </a:r>
            <a:r>
              <a:rPr lang="en-US" sz="3200" dirty="0" err="1" smtClean="0">
                <a:latin typeface="Times New Roman" pitchFamily="18" charset="0"/>
              </a:rPr>
              <a:t>phẩm</a:t>
            </a:r>
            <a:r>
              <a:rPr lang="en-US" sz="3200" dirty="0" smtClean="0">
                <a:latin typeface="Times New Roman" pitchFamily="18" charset="0"/>
              </a:rPr>
              <a:t> </a:t>
            </a:r>
            <a:r>
              <a:rPr lang="en-US" sz="3200" dirty="0" err="1" smtClean="0">
                <a:latin typeface="Times New Roman" pitchFamily="18" charset="0"/>
              </a:rPr>
              <a:t>thuộc</a:t>
            </a:r>
            <a:r>
              <a:rPr lang="en-US" sz="3200" dirty="0" smtClean="0">
                <a:latin typeface="Times New Roman" pitchFamily="18" charset="0"/>
              </a:rPr>
              <a:t> </a:t>
            </a:r>
            <a:r>
              <a:rPr lang="en-US" sz="3200" dirty="0" err="1" smtClean="0">
                <a:latin typeface="Times New Roman" pitchFamily="18" charset="0"/>
              </a:rPr>
              <a:t>trường</a:t>
            </a:r>
            <a:r>
              <a:rPr lang="en-US" sz="3200" dirty="0" smtClean="0">
                <a:latin typeface="Times New Roman" pitchFamily="18" charset="0"/>
              </a:rPr>
              <a:t> </a:t>
            </a:r>
            <a:r>
              <a:rPr lang="en-US" sz="3200" dirty="0" err="1" smtClean="0">
                <a:latin typeface="Times New Roman" pitchFamily="18" charset="0"/>
              </a:rPr>
              <a:t>phái</a:t>
            </a:r>
            <a:r>
              <a:rPr lang="en-US" sz="3200" dirty="0" smtClean="0">
                <a:latin typeface="Times New Roman" pitchFamily="18" charset="0"/>
              </a:rPr>
              <a:t> </a:t>
            </a:r>
            <a:r>
              <a:rPr lang="en-US" sz="3200" dirty="0" err="1" smtClean="0">
                <a:latin typeface="Times New Roman" pitchFamily="18" charset="0"/>
              </a:rPr>
              <a:t>ấn</a:t>
            </a:r>
            <a:r>
              <a:rPr lang="en-US" sz="3200" dirty="0" smtClean="0">
                <a:latin typeface="Times New Roman" pitchFamily="18" charset="0"/>
              </a:rPr>
              <a:t> </a:t>
            </a:r>
            <a:r>
              <a:rPr lang="en-US" sz="3200" dirty="0" err="1" smtClean="0">
                <a:latin typeface="Times New Roman" pitchFamily="18" charset="0"/>
              </a:rPr>
              <a:t>tượng</a:t>
            </a:r>
            <a:r>
              <a:rPr lang="en-US" sz="3200" dirty="0" smtClean="0">
                <a:latin typeface="Times New Roman" pitchFamily="18" charset="0"/>
              </a:rPr>
              <a:t>.</a:t>
            </a:r>
            <a:endParaRPr lang="en-US" sz="3200" dirty="0">
              <a:latin typeface="Times New Roman" pitchFamily="18" charset="0"/>
            </a:endParaRPr>
          </a:p>
        </p:txBody>
      </p:sp>
      <p:sp>
        <p:nvSpPr>
          <p:cNvPr id="11" name="TextBox 10"/>
          <p:cNvSpPr txBox="1"/>
          <p:nvPr/>
        </p:nvSpPr>
        <p:spPr>
          <a:xfrm>
            <a:off x="990600" y="1752600"/>
            <a:ext cx="2590800" cy="584775"/>
          </a:xfrm>
          <a:prstGeom prst="rect">
            <a:avLst/>
          </a:prstGeom>
          <a:noFill/>
        </p:spPr>
        <p:txBody>
          <a:bodyPr wrap="square" rtlCol="0">
            <a:spAutoFit/>
          </a:bodyPr>
          <a:lstStyle/>
          <a:p>
            <a:r>
              <a:rPr lang="en-US" sz="3200" b="1" dirty="0" err="1" smtClean="0">
                <a:solidFill>
                  <a:schemeClr val="accent6">
                    <a:lumMod val="75000"/>
                  </a:schemeClr>
                </a:solidFill>
              </a:rPr>
              <a:t>Tóm</a:t>
            </a:r>
            <a:r>
              <a:rPr lang="en-US" sz="3200" b="1" dirty="0" smtClean="0">
                <a:solidFill>
                  <a:schemeClr val="accent6">
                    <a:lumMod val="75000"/>
                  </a:schemeClr>
                </a:solidFill>
              </a:rPr>
              <a:t> </a:t>
            </a:r>
            <a:r>
              <a:rPr lang="en-US" sz="3200" b="1" dirty="0" err="1" smtClean="0">
                <a:solidFill>
                  <a:schemeClr val="accent6">
                    <a:lumMod val="75000"/>
                  </a:schemeClr>
                </a:solidFill>
              </a:rPr>
              <a:t>tắt</a:t>
            </a:r>
            <a:r>
              <a:rPr lang="en-US" sz="3200" b="1" dirty="0" smtClean="0">
                <a:solidFill>
                  <a:schemeClr val="accent6">
                    <a:lumMod val="75000"/>
                  </a:schemeClr>
                </a:solidFill>
              </a:rPr>
              <a:t>: </a:t>
            </a:r>
            <a:endParaRPr lang="en-US" sz="32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8686800" cy="3293209"/>
          </a:xfrm>
          <a:prstGeom prst="rect">
            <a:avLst/>
          </a:prstGeom>
          <a:noFill/>
        </p:spPr>
        <p:txBody>
          <a:bodyPr wrap="square" rtlCol="0">
            <a:spAutoFit/>
          </a:bodyPr>
          <a:lstStyle/>
          <a:p>
            <a:r>
              <a:rPr lang="en-US"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Các bức tranh Chân dung tự họa,Vườn nho đỏ, Hoa hướng dương là những bức tranh nổi tiếng của họa sĩ Vincent van Gogh thuộc trường phái Ấn tượng cuối thế kỷ XIX.</a:t>
            </a:r>
          </a:p>
          <a:p>
            <a:r>
              <a:rPr lang="en-US" sz="2600" smtClean="0">
                <a:latin typeface="Times New Roman" pitchFamily="18" charset="0"/>
                <a:cs typeface="Times New Roman" pitchFamily="18" charset="0"/>
              </a:rPr>
              <a:t>- Với cách sử dụng tài tình các màu bổ túc phối hợp với nhau, tg đã tạo nên những bức tranh có màu sắc tươi sang, rực rỡ mà không chói gắt với các nét bút cuộn xoáy,thể hiện cảm xúc mãnh liệt, dâng trào của m</a:t>
            </a:r>
            <a:r>
              <a:rPr lang="vi-VN" sz="2600" smtClean="0">
                <a:latin typeface="Times New Roman" pitchFamily="18" charset="0"/>
                <a:cs typeface="Times New Roman" pitchFamily="18" charset="0"/>
              </a:rPr>
              <a:t>ình trước</a:t>
            </a:r>
            <a:r>
              <a:rPr lang="en-US" sz="2600" smtClean="0">
                <a:latin typeface="Times New Roman" pitchFamily="18" charset="0"/>
                <a:cs typeface="Times New Roman" pitchFamily="18" charset="0"/>
              </a:rPr>
              <a:t> thiên nhiên, cuộc sống, con người.</a:t>
            </a:r>
            <a:endParaRPr lang="en-US" sz="2600" dirty="0">
              <a:latin typeface="Times New Roman" pitchFamily="18" charset="0"/>
              <a:cs typeface="Times New Roman" pitchFamily="18" charset="0"/>
            </a:endParaRPr>
          </a:p>
        </p:txBody>
      </p:sp>
      <p:pic>
        <p:nvPicPr>
          <p:cNvPr id="6" name="Picture 5" descr="Kết quả hình ảnh cho HINH HOA SI VANG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16878"/>
            <a:ext cx="2362200" cy="272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ết quả hình ảnh cho HINH HOA SI VANG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21676"/>
            <a:ext cx="2286000" cy="275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Kết quả hình ảnh cho HINH HOA SI VANG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721676"/>
            <a:ext cx="3276600" cy="275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0" y="0"/>
            <a:ext cx="9144000" cy="181588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70C0"/>
                </a:solidFill>
                <a:effectLst>
                  <a:outerShdw blurRad="38100" dist="38100" dir="2700000" algn="tl">
                    <a:srgbClr val="000000"/>
                  </a:outerShdw>
                </a:effectLst>
                <a:latin typeface="Times New Roman" pitchFamily="18" charset="0"/>
              </a:rPr>
              <a:t>TIẾT 25 - CĐ8T2:</a:t>
            </a:r>
          </a:p>
          <a:p>
            <a:pPr algn="ctr">
              <a:spcBef>
                <a:spcPct val="50000"/>
              </a:spcBef>
              <a:defRPr/>
            </a:pPr>
            <a:r>
              <a:rPr lang="en-US" sz="2800" b="1">
                <a:solidFill>
                  <a:srgbClr val="0070C0"/>
                </a:solidFill>
                <a:effectLst>
                  <a:outerShdw blurRad="38100" dist="38100" dir="2700000" algn="tl">
                    <a:srgbClr val="000000"/>
                  </a:outerShdw>
                </a:effectLst>
                <a:latin typeface="Times New Roman" pitchFamily="18" charset="0"/>
              </a:rPr>
              <a:t>TÌM HIỂU SƠ LƯỢC VỀ TRƯỜNG PHÁI ẤN TƯỢNG</a:t>
            </a:r>
          </a:p>
          <a:p>
            <a:pPr algn="ctr">
              <a:spcBef>
                <a:spcPct val="50000"/>
              </a:spcBef>
              <a:defRPr/>
            </a:pPr>
            <a:endParaRPr lang="en-US" sz="2800" b="1" dirty="0">
              <a:solidFill>
                <a:srgbClr val="FF3300"/>
              </a:solidFill>
              <a:effectLst>
                <a:outerShdw blurRad="38100" dist="38100" dir="2700000" algn="tl">
                  <a:srgbClr val="000000"/>
                </a:outerShdw>
              </a:effectLst>
              <a:latin typeface="Times New Roman" pitchFamily="18" charset="0"/>
            </a:endParaRPr>
          </a:p>
        </p:txBody>
      </p:sp>
      <p:sp>
        <p:nvSpPr>
          <p:cNvPr id="6" name="TextBox 5"/>
          <p:cNvSpPr txBox="1"/>
          <p:nvPr/>
        </p:nvSpPr>
        <p:spPr>
          <a:xfrm>
            <a:off x="685800" y="1211492"/>
            <a:ext cx="7848600" cy="892552"/>
          </a:xfrm>
          <a:prstGeom prst="rect">
            <a:avLst/>
          </a:prstGeom>
          <a:noFill/>
        </p:spPr>
        <p:txBody>
          <a:bodyPr wrap="square" rtlCol="0">
            <a:spAutoFit/>
          </a:bodyPr>
          <a:lstStyle/>
          <a:p>
            <a:r>
              <a:rPr lang="en-US" sz="2800" smtClean="0"/>
              <a:t>*</a:t>
            </a:r>
            <a:r>
              <a:rPr lang="en-US" smtClean="0"/>
              <a:t> </a:t>
            </a:r>
            <a:r>
              <a:rPr lang="en-US" sz="2400" smtClean="0"/>
              <a:t>Quan </a:t>
            </a:r>
            <a:r>
              <a:rPr lang="en-US" sz="2400" dirty="0" err="1" smtClean="0"/>
              <a:t>sát</a:t>
            </a:r>
            <a:r>
              <a:rPr lang="en-US" sz="2400" dirty="0" smtClean="0"/>
              <a:t> </a:t>
            </a:r>
            <a:r>
              <a:rPr lang="en-US" sz="2400" err="1" smtClean="0"/>
              <a:t>hình</a:t>
            </a:r>
            <a:r>
              <a:rPr lang="en-US" sz="2400" smtClean="0"/>
              <a:t> </a:t>
            </a:r>
            <a:r>
              <a:rPr lang="en-US" sz="2400" smtClean="0"/>
              <a:t>8.2 và nêu cảm nhận về nội dung, màu sắc của các tác phẩm hội họa thuộc trường phái ấn tượng.</a:t>
            </a:r>
            <a:endParaRPr lang="en-US" sz="2400" dirty="0"/>
          </a:p>
        </p:txBody>
      </p:sp>
      <p:pic>
        <p:nvPicPr>
          <p:cNvPr id="7" name="Picture 6" descr="Kết quả hình ảnh cho AN TUONG MAT TROI MOC HOA SI VANGOC"/>
          <p:cNvPicPr/>
          <p:nvPr/>
        </p:nvPicPr>
        <p:blipFill>
          <a:blip r:embed="rId2"/>
          <a:srcRect/>
          <a:stretch>
            <a:fillRect/>
          </a:stretch>
        </p:blipFill>
        <p:spPr bwMode="auto">
          <a:xfrm>
            <a:off x="457200" y="2286000"/>
            <a:ext cx="3962400" cy="3276600"/>
          </a:xfrm>
          <a:prstGeom prst="rect">
            <a:avLst/>
          </a:prstGeom>
          <a:noFill/>
          <a:ln w="9525">
            <a:noFill/>
            <a:miter lim="800000"/>
            <a:headEnd/>
            <a:tailEnd/>
          </a:ln>
        </p:spPr>
      </p:pic>
      <p:pic>
        <p:nvPicPr>
          <p:cNvPr id="8" name="Picture 7" descr="Hình ảnh có liên quan"/>
          <p:cNvPicPr/>
          <p:nvPr/>
        </p:nvPicPr>
        <p:blipFill>
          <a:blip r:embed="rId3"/>
          <a:srcRect/>
          <a:stretch>
            <a:fillRect/>
          </a:stretch>
        </p:blipFill>
        <p:spPr bwMode="auto">
          <a:xfrm>
            <a:off x="4724400" y="2286000"/>
            <a:ext cx="4038600" cy="3276600"/>
          </a:xfrm>
          <a:prstGeom prst="rect">
            <a:avLst/>
          </a:prstGeom>
          <a:noFill/>
          <a:ln w="9525">
            <a:noFill/>
            <a:miter lim="800000"/>
            <a:headEnd/>
            <a:tailEnd/>
          </a:ln>
        </p:spPr>
      </p:pic>
      <p:sp>
        <p:nvSpPr>
          <p:cNvPr id="11" name="TextBox 10"/>
          <p:cNvSpPr txBox="1"/>
          <p:nvPr/>
        </p:nvSpPr>
        <p:spPr>
          <a:xfrm>
            <a:off x="685800" y="5715000"/>
            <a:ext cx="2667000" cy="646331"/>
          </a:xfrm>
          <a:prstGeom prst="rect">
            <a:avLst/>
          </a:prstGeom>
          <a:noFill/>
        </p:spPr>
        <p:txBody>
          <a:bodyPr wrap="square" rtlCol="0">
            <a:spAutoFit/>
          </a:bodyPr>
          <a:lstStyle/>
          <a:p>
            <a:r>
              <a:rPr lang="en-US" dirty="0" err="1" smtClean="0"/>
              <a:t>Ấn</a:t>
            </a:r>
            <a:r>
              <a:rPr lang="en-US" dirty="0" smtClean="0"/>
              <a:t> </a:t>
            </a:r>
            <a:r>
              <a:rPr lang="en-US" dirty="0" err="1" smtClean="0"/>
              <a:t>tượng</a:t>
            </a:r>
            <a:r>
              <a:rPr lang="en-US" dirty="0" smtClean="0"/>
              <a:t> </a:t>
            </a:r>
            <a:r>
              <a:rPr lang="en-US" dirty="0" err="1" smtClean="0"/>
              <a:t>măt</a:t>
            </a:r>
            <a:r>
              <a:rPr lang="en-US" dirty="0" smtClean="0"/>
              <a:t> </a:t>
            </a:r>
            <a:r>
              <a:rPr lang="en-US" dirty="0" err="1" smtClean="0"/>
              <a:t>trời</a:t>
            </a:r>
            <a:r>
              <a:rPr lang="en-US" dirty="0" smtClean="0"/>
              <a:t> </a:t>
            </a:r>
            <a:r>
              <a:rPr lang="en-US" dirty="0" err="1" smtClean="0"/>
              <a:t>mọc</a:t>
            </a:r>
            <a:r>
              <a:rPr lang="en-US" dirty="0" smtClean="0"/>
              <a:t>- </a:t>
            </a:r>
            <a:r>
              <a:rPr lang="en-US" dirty="0" err="1" smtClean="0"/>
              <a:t>sơn</a:t>
            </a:r>
            <a:r>
              <a:rPr lang="en-US" dirty="0" smtClean="0"/>
              <a:t> </a:t>
            </a:r>
            <a:r>
              <a:rPr lang="en-US" dirty="0" err="1" smtClean="0"/>
              <a:t>dầu</a:t>
            </a:r>
            <a:r>
              <a:rPr lang="en-US" dirty="0" smtClean="0"/>
              <a:t>- Monet</a:t>
            </a:r>
            <a:endParaRPr lang="en-US" dirty="0"/>
          </a:p>
        </p:txBody>
      </p:sp>
      <p:sp>
        <p:nvSpPr>
          <p:cNvPr id="12" name="TextBox 11"/>
          <p:cNvSpPr txBox="1"/>
          <p:nvPr/>
        </p:nvSpPr>
        <p:spPr>
          <a:xfrm>
            <a:off x="5105400" y="5791200"/>
            <a:ext cx="3733800" cy="646331"/>
          </a:xfrm>
          <a:prstGeom prst="rect">
            <a:avLst/>
          </a:prstGeom>
          <a:noFill/>
        </p:spPr>
        <p:txBody>
          <a:bodyPr wrap="square" rtlCol="0">
            <a:spAutoFit/>
          </a:bodyPr>
          <a:lstStyle/>
          <a:p>
            <a:r>
              <a:rPr lang="en-US" dirty="0" err="1" smtClean="0"/>
              <a:t>Chiều</a:t>
            </a:r>
            <a:r>
              <a:rPr lang="en-US" dirty="0" smtClean="0"/>
              <a:t> </a:t>
            </a:r>
            <a:r>
              <a:rPr lang="en-US" dirty="0" err="1" smtClean="0"/>
              <a:t>chủ</a:t>
            </a:r>
            <a:r>
              <a:rPr lang="en-US" dirty="0" smtClean="0"/>
              <a:t> </a:t>
            </a:r>
            <a:r>
              <a:rPr lang="en-US" dirty="0" err="1" smtClean="0"/>
              <a:t>nhật</a:t>
            </a:r>
            <a:r>
              <a:rPr lang="en-US" dirty="0" smtClean="0"/>
              <a:t> </a:t>
            </a:r>
            <a:r>
              <a:rPr lang="en-US" dirty="0" err="1" smtClean="0"/>
              <a:t>trên</a:t>
            </a:r>
            <a:r>
              <a:rPr lang="en-US" dirty="0" smtClean="0"/>
              <a:t> </a:t>
            </a:r>
            <a:r>
              <a:rPr lang="en-US" dirty="0" err="1" smtClean="0"/>
              <a:t>đảo</a:t>
            </a:r>
            <a:r>
              <a:rPr lang="en-US" dirty="0" smtClean="0"/>
              <a:t> </a:t>
            </a:r>
            <a:r>
              <a:rPr lang="en-US" dirty="0" err="1" smtClean="0"/>
              <a:t>LaGrand</a:t>
            </a:r>
            <a:r>
              <a:rPr lang="en-US" dirty="0" smtClean="0"/>
              <a:t> </a:t>
            </a:r>
            <a:r>
              <a:rPr lang="en-US" dirty="0" err="1" smtClean="0"/>
              <a:t>Jatte</a:t>
            </a:r>
            <a:r>
              <a:rPr lang="en-US" dirty="0" smtClean="0"/>
              <a:t>- </a:t>
            </a:r>
            <a:r>
              <a:rPr lang="en-US" dirty="0" err="1" smtClean="0"/>
              <a:t>Sơn</a:t>
            </a:r>
            <a:r>
              <a:rPr lang="en-US" dirty="0" smtClean="0"/>
              <a:t> </a:t>
            </a:r>
            <a:r>
              <a:rPr lang="en-US" dirty="0" err="1" smtClean="0"/>
              <a:t>dầu</a:t>
            </a:r>
            <a:r>
              <a:rPr lang="en-US" dirty="0" smtClean="0"/>
              <a:t>- Georges Seurat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800" decel="100000"/>
                                        <p:tgtEl>
                                          <p:spTgt spid="11"/>
                                        </p:tgtEl>
                                      </p:cBhvr>
                                    </p:animEffect>
                                    <p:anim calcmode="lin" valueType="num">
                                      <p:cBhvr>
                                        <p:cTn id="25" dur="800" decel="100000" fill="hold"/>
                                        <p:tgtEl>
                                          <p:spTgt spid="11"/>
                                        </p:tgtEl>
                                        <p:attrNameLst>
                                          <p:attrName>style.rotation</p:attrName>
                                        </p:attrNameLst>
                                      </p:cBhvr>
                                      <p:tavLst>
                                        <p:tav tm="0">
                                          <p:val>
                                            <p:fltVal val="-90"/>
                                          </p:val>
                                        </p:tav>
                                        <p:tav tm="100000">
                                          <p:val>
                                            <p:fltVal val="0"/>
                                          </p:val>
                                        </p:tav>
                                      </p:tavLst>
                                    </p:anim>
                                    <p:anim calcmode="lin" valueType="num">
                                      <p:cBhvr>
                                        <p:cTn id="26" dur="800" decel="100000" fill="hold"/>
                                        <p:tgtEl>
                                          <p:spTgt spid="11"/>
                                        </p:tgtEl>
                                        <p:attrNameLst>
                                          <p:attrName>ppt_x</p:attrName>
                                        </p:attrNameLst>
                                      </p:cBhvr>
                                      <p:tavLst>
                                        <p:tav tm="0">
                                          <p:val>
                                            <p:strVal val="#ppt_x+0.4"/>
                                          </p:val>
                                        </p:tav>
                                        <p:tav tm="100000">
                                          <p:val>
                                            <p:strVal val="#ppt_x-0.05"/>
                                          </p:val>
                                        </p:tav>
                                      </p:tavLst>
                                    </p:anim>
                                    <p:anim calcmode="lin" valueType="num">
                                      <p:cBhvr>
                                        <p:cTn id="27" dur="800" decel="100000" fill="hold"/>
                                        <p:tgtEl>
                                          <p:spTgt spid="1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80">
                                          <p:stCondLst>
                                            <p:cond delay="0"/>
                                          </p:stCondLst>
                                        </p:cTn>
                                        <p:tgtEl>
                                          <p:spTgt spid="12"/>
                                        </p:tgtEl>
                                      </p:cBhvr>
                                    </p:animEffect>
                                    <p:anim calcmode="lin" valueType="num">
                                      <p:cBhvr>
                                        <p:cTn id="5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6" dur="26">
                                          <p:stCondLst>
                                            <p:cond delay="650"/>
                                          </p:stCondLst>
                                        </p:cTn>
                                        <p:tgtEl>
                                          <p:spTgt spid="12"/>
                                        </p:tgtEl>
                                      </p:cBhvr>
                                      <p:to x="100000" y="60000"/>
                                    </p:animScale>
                                    <p:animScale>
                                      <p:cBhvr>
                                        <p:cTn id="57" dur="166" decel="50000">
                                          <p:stCondLst>
                                            <p:cond delay="676"/>
                                          </p:stCondLst>
                                        </p:cTn>
                                        <p:tgtEl>
                                          <p:spTgt spid="12"/>
                                        </p:tgtEl>
                                      </p:cBhvr>
                                      <p:to x="100000" y="100000"/>
                                    </p:animScale>
                                    <p:animScale>
                                      <p:cBhvr>
                                        <p:cTn id="58" dur="26">
                                          <p:stCondLst>
                                            <p:cond delay="1312"/>
                                          </p:stCondLst>
                                        </p:cTn>
                                        <p:tgtEl>
                                          <p:spTgt spid="12"/>
                                        </p:tgtEl>
                                      </p:cBhvr>
                                      <p:to x="100000" y="80000"/>
                                    </p:animScale>
                                    <p:animScale>
                                      <p:cBhvr>
                                        <p:cTn id="59" dur="166" decel="50000">
                                          <p:stCondLst>
                                            <p:cond delay="1338"/>
                                          </p:stCondLst>
                                        </p:cTn>
                                        <p:tgtEl>
                                          <p:spTgt spid="12"/>
                                        </p:tgtEl>
                                      </p:cBhvr>
                                      <p:to x="100000" y="100000"/>
                                    </p:animScale>
                                    <p:animScale>
                                      <p:cBhvr>
                                        <p:cTn id="60" dur="26">
                                          <p:stCondLst>
                                            <p:cond delay="1642"/>
                                          </p:stCondLst>
                                        </p:cTn>
                                        <p:tgtEl>
                                          <p:spTgt spid="12"/>
                                        </p:tgtEl>
                                      </p:cBhvr>
                                      <p:to x="100000" y="90000"/>
                                    </p:animScale>
                                    <p:animScale>
                                      <p:cBhvr>
                                        <p:cTn id="61" dur="166" decel="50000">
                                          <p:stCondLst>
                                            <p:cond delay="1668"/>
                                          </p:stCondLst>
                                        </p:cTn>
                                        <p:tgtEl>
                                          <p:spTgt spid="12"/>
                                        </p:tgtEl>
                                      </p:cBhvr>
                                      <p:to x="100000" y="100000"/>
                                    </p:animScale>
                                    <p:animScale>
                                      <p:cBhvr>
                                        <p:cTn id="62" dur="26">
                                          <p:stCondLst>
                                            <p:cond delay="1808"/>
                                          </p:stCondLst>
                                        </p:cTn>
                                        <p:tgtEl>
                                          <p:spTgt spid="12"/>
                                        </p:tgtEl>
                                      </p:cBhvr>
                                      <p:to x="100000" y="95000"/>
                                    </p:animScale>
                                    <p:animScale>
                                      <p:cBhvr>
                                        <p:cTn id="6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 y="533400"/>
            <a:ext cx="8001000" cy="1384995"/>
          </a:xfrm>
          <a:prstGeom prst="rect">
            <a:avLst/>
          </a:prstGeom>
          <a:noFill/>
        </p:spPr>
        <p:txBody>
          <a:bodyPr wrap="square" rtlCol="0">
            <a:spAutoFit/>
          </a:bodyPr>
          <a:lstStyle/>
          <a:p>
            <a:r>
              <a:rPr lang="en-US" sz="2800" smtClean="0"/>
              <a:t>* Quan </a:t>
            </a:r>
            <a:r>
              <a:rPr lang="en-US" sz="2800"/>
              <a:t>sát hình 8.2 và nêu cảm nhận về nội dung, màu sắc của các tác phẩm hội họa thuộc trường phái ấn tượng.</a:t>
            </a:r>
            <a:endParaRPr lang="en-US" sz="2800" dirty="0"/>
          </a:p>
        </p:txBody>
      </p:sp>
      <p:pic>
        <p:nvPicPr>
          <p:cNvPr id="9" name="Picture 8" descr="Kết quả hình ảnh cho HAI CO GAI BEN BO BIEN"/>
          <p:cNvPicPr/>
          <p:nvPr/>
        </p:nvPicPr>
        <p:blipFill>
          <a:blip r:embed="rId2"/>
          <a:srcRect/>
          <a:stretch>
            <a:fillRect/>
          </a:stretch>
        </p:blipFill>
        <p:spPr bwMode="auto">
          <a:xfrm>
            <a:off x="4419600" y="2514600"/>
            <a:ext cx="4267200" cy="3429000"/>
          </a:xfrm>
          <a:prstGeom prst="rect">
            <a:avLst/>
          </a:prstGeom>
          <a:noFill/>
          <a:ln w="9525">
            <a:noFill/>
            <a:miter lim="800000"/>
            <a:headEnd/>
            <a:tailEnd/>
          </a:ln>
        </p:spPr>
      </p:pic>
      <p:pic>
        <p:nvPicPr>
          <p:cNvPr id="10" name="Picture 9" descr="Kết quả hình ảnh cho HINH HOA SI VANGOC"/>
          <p:cNvPicPr/>
          <p:nvPr/>
        </p:nvPicPr>
        <p:blipFill>
          <a:blip r:embed="rId3"/>
          <a:srcRect/>
          <a:stretch>
            <a:fillRect/>
          </a:stretch>
        </p:blipFill>
        <p:spPr bwMode="auto">
          <a:xfrm>
            <a:off x="457200" y="2438400"/>
            <a:ext cx="3733800" cy="3429000"/>
          </a:xfrm>
          <a:prstGeom prst="rect">
            <a:avLst/>
          </a:prstGeom>
          <a:noFill/>
          <a:ln w="9525">
            <a:noFill/>
            <a:miter lim="800000"/>
            <a:headEnd/>
            <a:tailEnd/>
          </a:ln>
        </p:spPr>
      </p:pic>
      <p:sp>
        <p:nvSpPr>
          <p:cNvPr id="11" name="TextBox 10"/>
          <p:cNvSpPr txBox="1"/>
          <p:nvPr/>
        </p:nvSpPr>
        <p:spPr>
          <a:xfrm>
            <a:off x="381000" y="6019800"/>
            <a:ext cx="3505200" cy="646331"/>
          </a:xfrm>
          <a:prstGeom prst="rect">
            <a:avLst/>
          </a:prstGeom>
          <a:noFill/>
        </p:spPr>
        <p:txBody>
          <a:bodyPr wrap="square" rtlCol="0">
            <a:spAutoFit/>
          </a:bodyPr>
          <a:lstStyle/>
          <a:p>
            <a:r>
              <a:rPr lang="en-US" dirty="0" err="1" smtClean="0"/>
              <a:t>Hoa</a:t>
            </a:r>
            <a:r>
              <a:rPr lang="en-US" dirty="0" smtClean="0"/>
              <a:t> </a:t>
            </a:r>
            <a:r>
              <a:rPr lang="en-US" dirty="0" err="1" smtClean="0"/>
              <a:t>Diên</a:t>
            </a:r>
            <a:r>
              <a:rPr lang="en-US" dirty="0" smtClean="0"/>
              <a:t> </a:t>
            </a:r>
            <a:r>
              <a:rPr lang="en-US" dirty="0" err="1" smtClean="0"/>
              <a:t>Vĩ</a:t>
            </a:r>
            <a:r>
              <a:rPr lang="en-US" dirty="0" smtClean="0"/>
              <a:t>- </a:t>
            </a:r>
            <a:r>
              <a:rPr lang="en-US" dirty="0" err="1" smtClean="0"/>
              <a:t>Sơn</a:t>
            </a:r>
            <a:r>
              <a:rPr lang="en-US" dirty="0" smtClean="0"/>
              <a:t> </a:t>
            </a:r>
            <a:r>
              <a:rPr lang="en-US" dirty="0" err="1" smtClean="0"/>
              <a:t>dầu</a:t>
            </a:r>
            <a:r>
              <a:rPr lang="en-US" dirty="0" smtClean="0"/>
              <a:t>- Vincent van Gogh</a:t>
            </a:r>
            <a:endParaRPr lang="en-US" dirty="0"/>
          </a:p>
        </p:txBody>
      </p:sp>
      <p:sp>
        <p:nvSpPr>
          <p:cNvPr id="12" name="TextBox 11"/>
          <p:cNvSpPr txBox="1"/>
          <p:nvPr/>
        </p:nvSpPr>
        <p:spPr>
          <a:xfrm>
            <a:off x="4800600" y="6096000"/>
            <a:ext cx="4038600" cy="646331"/>
          </a:xfrm>
          <a:prstGeom prst="rect">
            <a:avLst/>
          </a:prstGeom>
          <a:noFill/>
        </p:spPr>
        <p:txBody>
          <a:bodyPr wrap="square" rtlCol="0">
            <a:spAutoFit/>
          </a:bodyPr>
          <a:lstStyle/>
          <a:p>
            <a:r>
              <a:rPr lang="en-US" dirty="0" err="1" smtClean="0"/>
              <a:t>Hai</a:t>
            </a:r>
            <a:r>
              <a:rPr lang="en-US" dirty="0" smtClean="0"/>
              <a:t> </a:t>
            </a:r>
            <a:r>
              <a:rPr lang="en-US" dirty="0" err="1" smtClean="0"/>
              <a:t>cô</a:t>
            </a:r>
            <a:r>
              <a:rPr lang="en-US" dirty="0" smtClean="0"/>
              <a:t> </a:t>
            </a:r>
            <a:r>
              <a:rPr lang="en-US" dirty="0" err="1" smtClean="0"/>
              <a:t>gái</a:t>
            </a:r>
            <a:r>
              <a:rPr lang="en-US" dirty="0" smtClean="0"/>
              <a:t> </a:t>
            </a:r>
            <a:r>
              <a:rPr lang="en-US" dirty="0" err="1" smtClean="0"/>
              <a:t>bên</a:t>
            </a:r>
            <a:r>
              <a:rPr lang="en-US" dirty="0" smtClean="0"/>
              <a:t> </a:t>
            </a:r>
            <a:r>
              <a:rPr lang="en-US" dirty="0" err="1" smtClean="0"/>
              <a:t>bờ</a:t>
            </a:r>
            <a:r>
              <a:rPr lang="en-US" dirty="0" smtClean="0"/>
              <a:t> </a:t>
            </a:r>
            <a:r>
              <a:rPr lang="en-US" dirty="0" err="1" smtClean="0"/>
              <a:t>biển-sơn</a:t>
            </a:r>
            <a:r>
              <a:rPr lang="en-US" dirty="0" smtClean="0"/>
              <a:t> </a:t>
            </a:r>
            <a:r>
              <a:rPr lang="en-US" dirty="0" err="1" smtClean="0"/>
              <a:t>dầu</a:t>
            </a:r>
            <a:r>
              <a:rPr lang="en-US" dirty="0" smtClean="0"/>
              <a:t>- Paul Gauguin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 y="838200"/>
            <a:ext cx="9144000" cy="181588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70C0"/>
                </a:solidFill>
                <a:effectLst>
                  <a:outerShdw blurRad="38100" dist="38100" dir="2700000" algn="tl">
                    <a:srgbClr val="000000"/>
                  </a:outerShdw>
                </a:effectLst>
                <a:latin typeface="Times New Roman" pitchFamily="18" charset="0"/>
              </a:rPr>
              <a:t>TIẾT 25 - CĐ8T2:</a:t>
            </a:r>
          </a:p>
          <a:p>
            <a:pPr algn="ctr">
              <a:spcBef>
                <a:spcPct val="50000"/>
              </a:spcBef>
              <a:defRPr/>
            </a:pPr>
            <a:r>
              <a:rPr lang="en-US" sz="2800" b="1">
                <a:solidFill>
                  <a:srgbClr val="0070C0"/>
                </a:solidFill>
                <a:effectLst>
                  <a:outerShdw blurRad="38100" dist="38100" dir="2700000" algn="tl">
                    <a:srgbClr val="000000"/>
                  </a:outerShdw>
                </a:effectLst>
                <a:latin typeface="Times New Roman" pitchFamily="18" charset="0"/>
              </a:rPr>
              <a:t>TÌM HIỂU SƠ LƯỢC VỀ TRƯỜNG PHÁI ẤN TƯỢNG</a:t>
            </a:r>
          </a:p>
          <a:p>
            <a:pPr algn="ctr">
              <a:spcBef>
                <a:spcPct val="50000"/>
              </a:spcBef>
              <a:defRPr/>
            </a:pPr>
            <a:endParaRPr lang="en-US" sz="2800" b="1" dirty="0">
              <a:solidFill>
                <a:srgbClr val="FF3300"/>
              </a:solidFill>
              <a:effectLst>
                <a:outerShdw blurRad="38100" dist="38100" dir="2700000" algn="tl">
                  <a:srgbClr val="000000"/>
                </a:outerShdw>
              </a:effectLst>
              <a:latin typeface="Times New Roman" pitchFamily="18" charset="0"/>
            </a:endParaRPr>
          </a:p>
        </p:txBody>
      </p:sp>
      <p:sp>
        <p:nvSpPr>
          <p:cNvPr id="1025" name="Rectangle 1"/>
          <p:cNvSpPr>
            <a:spLocks noChangeArrowheads="1"/>
          </p:cNvSpPr>
          <p:nvPr/>
        </p:nvSpPr>
        <p:spPr bwMode="auto">
          <a:xfrm>
            <a:off x="457200" y="2743200"/>
            <a:ext cx="8229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HS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đọc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SGK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để</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nắm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khái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quát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đặc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điểm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trường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hội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err="1" smtClean="0">
                <a:ln>
                  <a:noFill/>
                </a:ln>
                <a:solidFill>
                  <a:schemeClr val="tx1"/>
                </a:solidFill>
                <a:effectLst/>
                <a:latin typeface="Times New Roman" pitchFamily="18" charset="0"/>
                <a:ea typeface="Times New Roman" pitchFamily="18" charset="0"/>
                <a:cs typeface="Times New Roman" pitchFamily="18" charset="0"/>
              </a:rPr>
              <a:t>ấn</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tượng:</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Sự</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đời</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Đặc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điểm</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đề</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sắc</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xEl>
                                              <p:pRg st="0" end="0"/>
                                            </p:txEl>
                                          </p:spTgt>
                                        </p:tgtEl>
                                        <p:attrNameLst>
                                          <p:attrName>style.visibility</p:attrName>
                                        </p:attrNameLst>
                                      </p:cBhvr>
                                      <p:to>
                                        <p:strVal val="visible"/>
                                      </p:to>
                                    </p:set>
                                    <p:anim calcmode="lin" valueType="num">
                                      <p:cBhvr additive="base">
                                        <p:cTn id="13"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iterate type="lt">
                                    <p:tmPct val="0"/>
                                  </p:iterate>
                                  <p:childTnLst>
                                    <p:set>
                                      <p:cBhvr>
                                        <p:cTn id="16" dur="1" fill="hold">
                                          <p:stCondLst>
                                            <p:cond delay="0"/>
                                          </p:stCondLst>
                                        </p:cTn>
                                        <p:tgtEl>
                                          <p:spTgt spid="1025">
                                            <p:txEl>
                                              <p:pRg st="1" end="1"/>
                                            </p:txEl>
                                          </p:spTgt>
                                        </p:tgtEl>
                                        <p:attrNameLst>
                                          <p:attrName>style.visibility</p:attrName>
                                        </p:attrNameLst>
                                      </p:cBhvr>
                                      <p:to>
                                        <p:strVal val="visible"/>
                                      </p:to>
                                    </p:set>
                                    <p:anim calcmode="lin" valueType="num">
                                      <p:cBhvr additive="base">
                                        <p:cTn id="17"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5">
                                            <p:txEl>
                                              <p:pRg st="2" end="2"/>
                                            </p:txEl>
                                          </p:spTgt>
                                        </p:tgtEl>
                                        <p:attrNameLst>
                                          <p:attrName>style.visibility</p:attrName>
                                        </p:attrNameLst>
                                      </p:cBhvr>
                                      <p:to>
                                        <p:strVal val="visible"/>
                                      </p:to>
                                    </p:set>
                                    <p:anim calcmode="lin" valueType="num">
                                      <p:cBhvr additive="base">
                                        <p:cTn id="21"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25">
                                            <p:txEl>
                                              <p:pRg st="3" end="3"/>
                                            </p:txEl>
                                          </p:spTgt>
                                        </p:tgtEl>
                                        <p:attrNameLst>
                                          <p:attrName>style.visibility</p:attrName>
                                        </p:attrNameLst>
                                      </p:cBhvr>
                                      <p:to>
                                        <p:strVal val="visible"/>
                                      </p:to>
                                    </p:set>
                                    <p:anim calcmode="lin" valueType="num">
                                      <p:cBhvr additive="base">
                                        <p:cTn id="25"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25">
                                            <p:txEl>
                                              <p:pRg st="4" end="4"/>
                                            </p:txEl>
                                          </p:spTgt>
                                        </p:tgtEl>
                                        <p:attrNameLst>
                                          <p:attrName>style.visibility</p:attrName>
                                        </p:attrNameLst>
                                      </p:cBhvr>
                                      <p:to>
                                        <p:strVal val="visible"/>
                                      </p:to>
                                    </p:set>
                                    <p:anim calcmode="lin" valueType="num">
                                      <p:cBhvr additive="base">
                                        <p:cTn id="29"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1025">
                                            <p:txEl>
                                              <p:pRg st="1" end="1"/>
                                            </p:txEl>
                                          </p:spTgt>
                                        </p:tgtEl>
                                        <p:attrNameLst>
                                          <p:attrName>style.visibility</p:attrName>
                                        </p:attrNameLst>
                                      </p:cBhvr>
                                      <p:to>
                                        <p:strVal val="visible"/>
                                      </p:to>
                                    </p:set>
                                    <p:anim calcmode="lin" valueType="num">
                                      <p:cBhvr>
                                        <p:cTn id="35" dur="1000" fill="hold"/>
                                        <p:tgtEl>
                                          <p:spTgt spid="1025">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1025">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1025">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102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nodeType="clickEffect">
                                  <p:stCondLst>
                                    <p:cond delay="0"/>
                                  </p:stCondLst>
                                  <p:childTnLst>
                                    <p:set>
                                      <p:cBhvr>
                                        <p:cTn id="42" dur="1000">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025">
                                            <p:txEl>
                                              <p:pRg st="3" end="3"/>
                                            </p:txEl>
                                          </p:spTgt>
                                        </p:tgtEl>
                                        <p:attrNameLst>
                                          <p:attrName>style.visibility</p:attrName>
                                        </p:attrNameLst>
                                      </p:cBhvr>
                                      <p:to>
                                        <p:strVal val="visible"/>
                                      </p:to>
                                    </p:set>
                                    <p:anim calcmode="lin" valueType="num">
                                      <p:cBhvr>
                                        <p:cTn id="47"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1025">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102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25">
                                            <p:txEl>
                                              <p:pRg st="4" end="4"/>
                                            </p:txEl>
                                          </p:spTgt>
                                        </p:tgtEl>
                                        <p:attrNameLst>
                                          <p:attrName>style.visibility</p:attrName>
                                        </p:attrNameLst>
                                      </p:cBhvr>
                                      <p:to>
                                        <p:strVal val="visible"/>
                                      </p:to>
                                    </p:set>
                                    <p:animEffect transition="in" filter="strips(downLeft)">
                                      <p:cBhvr>
                                        <p:cTn id="54" dur="500"/>
                                        <p:tgtEl>
                                          <p:spTgt spid="10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B943C3EE-E710-4E5F-9CA2-0F4CECCAE43C}" type="slidenum">
              <a:rPr lang="en-US"/>
              <a:pPr>
                <a:defRPr/>
              </a:pPr>
              <a:t>7</a:t>
            </a:fld>
            <a:endParaRPr lang="en-US"/>
          </a:p>
        </p:txBody>
      </p:sp>
      <p:pic>
        <p:nvPicPr>
          <p:cNvPr id="87048" name="Picture 8" descr="A_EAR225"/>
          <p:cNvPicPr>
            <a:picLocks noChangeAspect="1" noChangeArrowheads="1"/>
          </p:cNvPicPr>
          <p:nvPr/>
        </p:nvPicPr>
        <p:blipFill>
          <a:blip r:embed="rId2"/>
          <a:srcRect/>
          <a:stretch>
            <a:fillRect/>
          </a:stretch>
        </p:blipFill>
        <p:spPr bwMode="auto">
          <a:xfrm>
            <a:off x="6477001" y="3733800"/>
            <a:ext cx="2438400" cy="2971800"/>
          </a:xfrm>
          <a:prstGeom prst="rect">
            <a:avLst/>
          </a:prstGeom>
          <a:noFill/>
          <a:ln w="76200" cmpd="tri">
            <a:noFill/>
            <a:miter lim="800000"/>
            <a:headEnd/>
            <a:tailEnd/>
          </a:ln>
        </p:spPr>
      </p:pic>
      <p:pic>
        <p:nvPicPr>
          <p:cNvPr id="87049" name="Picture 9" descr="A_EAR182"/>
          <p:cNvPicPr>
            <a:picLocks noChangeAspect="1" noChangeArrowheads="1"/>
          </p:cNvPicPr>
          <p:nvPr/>
        </p:nvPicPr>
        <p:blipFill>
          <a:blip r:embed="rId3"/>
          <a:srcRect/>
          <a:stretch>
            <a:fillRect/>
          </a:stretch>
        </p:blipFill>
        <p:spPr bwMode="auto">
          <a:xfrm>
            <a:off x="218364" y="468312"/>
            <a:ext cx="2701925" cy="2503487"/>
          </a:xfrm>
          <a:prstGeom prst="rect">
            <a:avLst/>
          </a:prstGeom>
          <a:noFill/>
          <a:ln w="3175">
            <a:noFill/>
            <a:miter lim="800000"/>
            <a:headEnd/>
            <a:tailEnd/>
          </a:ln>
        </p:spPr>
      </p:pic>
      <p:pic>
        <p:nvPicPr>
          <p:cNvPr id="12293" name="Picture 10" descr="10778976-bua A"/>
          <p:cNvPicPr>
            <a:picLocks noChangeAspect="1" noChangeArrowheads="1"/>
          </p:cNvPicPr>
          <p:nvPr/>
        </p:nvPicPr>
        <p:blipFill>
          <a:blip r:embed="rId4"/>
          <a:srcRect/>
          <a:stretch>
            <a:fillRect/>
          </a:stretch>
        </p:blipFill>
        <p:spPr bwMode="auto">
          <a:xfrm>
            <a:off x="228600" y="3733800"/>
            <a:ext cx="3276600" cy="2971800"/>
          </a:xfrm>
          <a:prstGeom prst="rect">
            <a:avLst/>
          </a:prstGeom>
          <a:noFill/>
          <a:ln w="9525">
            <a:noFill/>
            <a:miter lim="800000"/>
            <a:headEnd/>
            <a:tailEnd/>
          </a:ln>
        </p:spPr>
      </p:pic>
      <p:pic>
        <p:nvPicPr>
          <p:cNvPr id="12294" name="Picture 11" descr="monet"/>
          <p:cNvPicPr>
            <a:picLocks noChangeAspect="1" noChangeArrowheads="1"/>
          </p:cNvPicPr>
          <p:nvPr/>
        </p:nvPicPr>
        <p:blipFill>
          <a:blip r:embed="rId5"/>
          <a:srcRect/>
          <a:stretch>
            <a:fillRect/>
          </a:stretch>
        </p:blipFill>
        <p:spPr bwMode="auto">
          <a:xfrm>
            <a:off x="3098444" y="468312"/>
            <a:ext cx="2895600" cy="2503486"/>
          </a:xfrm>
          <a:prstGeom prst="rect">
            <a:avLst/>
          </a:prstGeom>
          <a:noFill/>
          <a:ln w="9525">
            <a:noFill/>
            <a:miter lim="800000"/>
            <a:headEnd/>
            <a:tailEnd/>
          </a:ln>
        </p:spPr>
      </p:pic>
      <p:pic>
        <p:nvPicPr>
          <p:cNvPr id="12295" name="Picture 12" descr="A_EAR172"/>
          <p:cNvPicPr>
            <a:picLocks noChangeAspect="1" noChangeArrowheads="1"/>
          </p:cNvPicPr>
          <p:nvPr/>
        </p:nvPicPr>
        <p:blipFill>
          <a:blip r:embed="rId6"/>
          <a:srcRect/>
          <a:stretch>
            <a:fillRect/>
          </a:stretch>
        </p:blipFill>
        <p:spPr bwMode="auto">
          <a:xfrm>
            <a:off x="6172200" y="457199"/>
            <a:ext cx="2819400" cy="2514599"/>
          </a:xfrm>
          <a:prstGeom prst="rect">
            <a:avLst/>
          </a:prstGeom>
          <a:noFill/>
          <a:ln w="76200" cmpd="tri">
            <a:noFill/>
            <a:miter lim="800000"/>
            <a:headEnd/>
            <a:tailEnd/>
          </a:ln>
        </p:spPr>
      </p:pic>
      <p:pic>
        <p:nvPicPr>
          <p:cNvPr id="12296" name="Picture 13" descr="A_EAR307"/>
          <p:cNvPicPr>
            <a:picLocks noChangeAspect="1" noChangeArrowheads="1"/>
          </p:cNvPicPr>
          <p:nvPr/>
        </p:nvPicPr>
        <p:blipFill>
          <a:blip r:embed="rId7"/>
          <a:srcRect/>
          <a:stretch>
            <a:fillRect/>
          </a:stretch>
        </p:blipFill>
        <p:spPr bwMode="auto">
          <a:xfrm>
            <a:off x="3824655" y="3733800"/>
            <a:ext cx="2351088" cy="2947988"/>
          </a:xfrm>
          <a:prstGeom prst="rect">
            <a:avLst/>
          </a:prstGeom>
          <a:noFill/>
          <a:ln w="76200" cmpd="tri">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diamond(in)">
                                      <p:cBhvr>
                                        <p:cTn id="7" dur="2000"/>
                                        <p:tgtEl>
                                          <p:spTgt spid="87049"/>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87049"/>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87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52567" y="927955"/>
            <a:ext cx="7924800" cy="519112"/>
          </a:xfrm>
          <a:prstGeom prst="rect">
            <a:avLst/>
          </a:prstGeom>
          <a:noFill/>
          <a:ln w="9525">
            <a:noFill/>
            <a:miter lim="800000"/>
            <a:headEnd/>
            <a:tailEnd/>
          </a:ln>
          <a:effectLst/>
        </p:spPr>
        <p:txBody>
          <a:bodyPr>
            <a:spAutoFit/>
          </a:bodyPr>
          <a:lstStyle/>
          <a:p>
            <a:pPr>
              <a:spcBef>
                <a:spcPct val="50000"/>
              </a:spcBef>
              <a:defRPr/>
            </a:pPr>
            <a:r>
              <a:rPr lang="en-US" sz="2800" u="sng" dirty="0">
                <a:solidFill>
                  <a:srgbClr val="FFFF00"/>
                </a:solidFill>
                <a:effectLst>
                  <a:outerShdw blurRad="38100" dist="38100" dir="2700000" algn="tl">
                    <a:srgbClr val="000000"/>
                  </a:outerShdw>
                </a:effectLst>
                <a:latin typeface="Times New Roman" pitchFamily="18" charset="0"/>
              </a:rPr>
              <a:t>1) </a:t>
            </a:r>
            <a:r>
              <a:rPr lang="en-US" sz="2800" u="sng" dirty="0" err="1">
                <a:solidFill>
                  <a:srgbClr val="FFFF00"/>
                </a:solidFill>
                <a:effectLst>
                  <a:outerShdw blurRad="38100" dist="38100" dir="2700000" algn="tl">
                    <a:srgbClr val="000000"/>
                  </a:outerShdw>
                </a:effectLst>
                <a:latin typeface="Times New Roman" pitchFamily="18" charset="0"/>
              </a:rPr>
              <a:t>Trưòng</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phái</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hội</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hoạ</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Ấn</a:t>
            </a:r>
            <a:r>
              <a:rPr lang="en-US" sz="2800" u="sng" dirty="0">
                <a:solidFill>
                  <a:srgbClr val="FFFF00"/>
                </a:solidFill>
                <a:effectLst>
                  <a:outerShdw blurRad="38100" dist="38100" dir="2700000" algn="tl">
                    <a:srgbClr val="000000"/>
                  </a:outerShdw>
                </a:effectLst>
                <a:latin typeface="Times New Roman" pitchFamily="18" charset="0"/>
              </a:rPr>
              <a:t> </a:t>
            </a:r>
            <a:r>
              <a:rPr lang="en-US" sz="2800" u="sng" dirty="0" err="1">
                <a:solidFill>
                  <a:srgbClr val="FFFF00"/>
                </a:solidFill>
                <a:effectLst>
                  <a:outerShdw blurRad="38100" dist="38100" dir="2700000" algn="tl">
                    <a:srgbClr val="000000"/>
                  </a:outerShdw>
                </a:effectLst>
                <a:latin typeface="Times New Roman" pitchFamily="18" charset="0"/>
              </a:rPr>
              <a:t>tượng</a:t>
            </a:r>
            <a:endParaRPr lang="en-US" sz="2800" u="sng" dirty="0">
              <a:solidFill>
                <a:srgbClr val="FFFF00"/>
              </a:solidFill>
              <a:effectLst>
                <a:outerShdw blurRad="38100" dist="38100" dir="2700000" algn="tl">
                  <a:srgbClr val="000000"/>
                </a:outerShdw>
              </a:effectLst>
              <a:latin typeface="Times New Roman" pitchFamily="18" charset="0"/>
            </a:endParaRPr>
          </a:p>
        </p:txBody>
      </p:sp>
      <p:sp>
        <p:nvSpPr>
          <p:cNvPr id="14" name="Text Box 5"/>
          <p:cNvSpPr txBox="1">
            <a:spLocks noChangeArrowheads="1"/>
          </p:cNvSpPr>
          <p:nvPr/>
        </p:nvSpPr>
        <p:spPr bwMode="auto">
          <a:xfrm>
            <a:off x="228600" y="1734446"/>
            <a:ext cx="8505967" cy="946150"/>
          </a:xfrm>
          <a:prstGeom prst="rect">
            <a:avLst/>
          </a:prstGeom>
          <a:noFill/>
          <a:ln w="9525">
            <a:noFill/>
            <a:miter lim="800000"/>
            <a:headEnd/>
            <a:tailEnd/>
          </a:ln>
        </p:spPr>
        <p:txBody>
          <a:bodyPr wrap="square">
            <a:spAutoFit/>
          </a:bodyPr>
          <a:lstStyle/>
          <a:p>
            <a:pPr>
              <a:spcBef>
                <a:spcPct val="50000"/>
              </a:spcBef>
            </a:pPr>
            <a:r>
              <a:rPr lang="en-US" sz="2800" dirty="0">
                <a:latin typeface="Times New Roman" pitchFamily="18" charset="0"/>
              </a:rPr>
              <a:t>- Ra </a:t>
            </a:r>
            <a:r>
              <a:rPr lang="en-US" sz="2800" dirty="0" err="1">
                <a:latin typeface="Times New Roman" pitchFamily="18" charset="0"/>
              </a:rPr>
              <a:t>đời</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thập</a:t>
            </a:r>
            <a:r>
              <a:rPr lang="en-US" sz="2800" dirty="0">
                <a:latin typeface="Times New Roman" pitchFamily="18" charset="0"/>
              </a:rPr>
              <a:t> </a:t>
            </a:r>
            <a:r>
              <a:rPr lang="en-US" sz="2800" dirty="0" err="1">
                <a:latin typeface="Times New Roman" pitchFamily="18" charset="0"/>
              </a:rPr>
              <a:t>niên</a:t>
            </a:r>
            <a:r>
              <a:rPr lang="en-US" sz="2800" dirty="0">
                <a:latin typeface="Times New Roman" pitchFamily="18" charset="0"/>
              </a:rPr>
              <a:t> 60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kỉ</a:t>
            </a:r>
            <a:r>
              <a:rPr lang="en-US" sz="2800" dirty="0">
                <a:latin typeface="Times New Roman" pitchFamily="18" charset="0"/>
              </a:rPr>
              <a:t> XIX, ở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Pháp</a:t>
            </a:r>
            <a:r>
              <a:rPr lang="en-US" sz="2800" dirty="0">
                <a:latin typeface="Times New Roman" pitchFamily="18" charset="0"/>
              </a:rPr>
              <a:t> do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nhóm</a:t>
            </a:r>
            <a:r>
              <a:rPr lang="en-US" sz="2800" dirty="0">
                <a:latin typeface="Times New Roman" pitchFamily="18" charset="0"/>
              </a:rPr>
              <a:t> </a:t>
            </a:r>
            <a:r>
              <a:rPr lang="en-US" sz="2800" dirty="0" err="1">
                <a:latin typeface="Times New Roman" pitchFamily="18" charset="0"/>
              </a:rPr>
              <a:t>hoạ</a:t>
            </a:r>
            <a:r>
              <a:rPr lang="en-US" sz="2800" dirty="0">
                <a:latin typeface="Times New Roman" pitchFamily="18" charset="0"/>
              </a:rPr>
              <a:t> </a:t>
            </a:r>
            <a:r>
              <a:rPr lang="en-US" sz="2800" dirty="0" err="1">
                <a:latin typeface="Times New Roman" pitchFamily="18" charset="0"/>
              </a:rPr>
              <a:t>sĩ</a:t>
            </a:r>
            <a:r>
              <a:rPr lang="en-US" sz="2800" dirty="0">
                <a:latin typeface="Times New Roman" pitchFamily="18" charset="0"/>
              </a:rPr>
              <a:t> </a:t>
            </a:r>
            <a:r>
              <a:rPr lang="en-US" sz="2800" dirty="0" err="1">
                <a:latin typeface="Times New Roman" pitchFamily="18" charset="0"/>
              </a:rPr>
              <a:t>trẻ</a:t>
            </a:r>
            <a:r>
              <a:rPr lang="en-US" sz="2800" dirty="0">
                <a:latin typeface="Times New Roman" pitchFamily="18" charset="0"/>
              </a:rPr>
              <a:t> ở Pa-</a:t>
            </a:r>
            <a:r>
              <a:rPr lang="en-US" sz="2800" dirty="0" err="1">
                <a:latin typeface="Times New Roman" pitchFamily="18" charset="0"/>
              </a:rPr>
              <a:t>ri</a:t>
            </a:r>
            <a:r>
              <a:rPr lang="en-US" sz="2800" dirty="0">
                <a:latin typeface="Times New Roman" pitchFamily="18" charset="0"/>
              </a:rPr>
              <a:t> </a:t>
            </a:r>
            <a:r>
              <a:rPr lang="en-US" sz="2800" dirty="0" err="1">
                <a:latin typeface="Times New Roman" pitchFamily="18" charset="0"/>
              </a:rPr>
              <a:t>khởi</a:t>
            </a:r>
            <a:r>
              <a:rPr lang="en-US" sz="2800" dirty="0">
                <a:latin typeface="Times New Roman" pitchFamily="18" charset="0"/>
              </a:rPr>
              <a:t> </a:t>
            </a:r>
            <a:r>
              <a:rPr lang="en-US" sz="2800" dirty="0" err="1">
                <a:latin typeface="Times New Roman" pitchFamily="18" charset="0"/>
              </a:rPr>
              <a:t>xướng</a:t>
            </a:r>
            <a:r>
              <a:rPr lang="en-US" sz="2800" dirty="0">
                <a:latin typeface="Times New Roman" pitchFamily="18" charset="0"/>
              </a:rPr>
              <a:t>.</a:t>
            </a:r>
          </a:p>
        </p:txBody>
      </p:sp>
      <p:sp>
        <p:nvSpPr>
          <p:cNvPr id="6" name="Text Box 7"/>
          <p:cNvSpPr txBox="1">
            <a:spLocks noChangeArrowheads="1"/>
          </p:cNvSpPr>
          <p:nvPr/>
        </p:nvSpPr>
        <p:spPr bwMode="auto">
          <a:xfrm>
            <a:off x="228600" y="3962400"/>
            <a:ext cx="3857767" cy="1169551"/>
          </a:xfrm>
          <a:prstGeom prst="rect">
            <a:avLst/>
          </a:prstGeom>
          <a:noFill/>
          <a:ln w="9525">
            <a:noFill/>
            <a:miter lim="800000"/>
            <a:headEnd/>
            <a:tailEnd/>
          </a:ln>
        </p:spPr>
        <p:txBody>
          <a:bodyPr wrap="square">
            <a:spAutoFit/>
          </a:bodyPr>
          <a:lstStyle/>
          <a:p>
            <a:pPr>
              <a:spcBef>
                <a:spcPct val="50000"/>
              </a:spcBef>
            </a:pPr>
            <a:r>
              <a:rPr lang="vi-VN" sz="2800" smtClean="0">
                <a:latin typeface="Times New Roman" pitchFamily="18" charset="0"/>
                <a:cs typeface="Times New Roman" pitchFamily="18" charset="0"/>
              </a:rPr>
              <a:t>"</a:t>
            </a:r>
            <a:r>
              <a:rPr lang="en-US" sz="2800" smtClean="0">
                <a:latin typeface="Times New Roman" pitchFamily="18" charset="0"/>
                <a:cs typeface="Times New Roman" pitchFamily="18" charset="0"/>
              </a:rPr>
              <a:t>Ấn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trời</a:t>
            </a:r>
            <a:r>
              <a:rPr lang="en-US"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mọc</a:t>
            </a:r>
            <a:r>
              <a:rPr lang="vi-VN" sz="2800" smtClean="0">
                <a:latin typeface="Times New Roman" pitchFamily="18" charset="0"/>
                <a:cs typeface="Times New Roman" pitchFamily="18" charset="0"/>
              </a:rPr>
              <a:t>"</a:t>
            </a:r>
          </a:p>
          <a:p>
            <a:pPr>
              <a:spcBef>
                <a:spcPct val="50000"/>
              </a:spcBef>
            </a:pPr>
            <a:r>
              <a:rPr lang="en-US" sz="2800" smtClean="0">
                <a:latin typeface="Times New Roman" pitchFamily="18" charset="0"/>
                <a:cs typeface="Times New Roman" pitchFamily="18" charset="0"/>
              </a:rPr>
              <a:t> sơn </a:t>
            </a:r>
            <a:r>
              <a:rPr lang="en-US" sz="2800" dirty="0" err="1" smtClean="0">
                <a:latin typeface="Times New Roman" pitchFamily="18" charset="0"/>
                <a:cs typeface="Times New Roman" pitchFamily="18" charset="0"/>
              </a:rPr>
              <a:t>dầu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Monet</a:t>
            </a:r>
            <a:endParaRPr lang="en-US" sz="2800" dirty="0">
              <a:latin typeface="Times New Roman" pitchFamily="18" charset="0"/>
              <a:cs typeface="Times New Roman" pitchFamily="18" charset="0"/>
            </a:endParaRPr>
          </a:p>
        </p:txBody>
      </p:sp>
      <p:pic>
        <p:nvPicPr>
          <p:cNvPr id="7" name="Picture 8" descr="An tuong Mat troi moc"/>
          <p:cNvPicPr>
            <a:picLocks noChangeAspect="1" noChangeArrowheads="1"/>
          </p:cNvPicPr>
          <p:nvPr/>
        </p:nvPicPr>
        <p:blipFill>
          <a:blip r:embed="rId2"/>
          <a:srcRect/>
          <a:stretch>
            <a:fillRect/>
          </a:stretch>
        </p:blipFill>
        <p:spPr bwMode="auto">
          <a:xfrm>
            <a:off x="4314967" y="3255355"/>
            <a:ext cx="4419600" cy="3394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
                                            <p:txEl>
                                              <p:pRg st="0" end="0"/>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7"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381000" y="882649"/>
            <a:ext cx="9220200" cy="579438"/>
          </a:xfrm>
          <a:prstGeom prst="rect">
            <a:avLst/>
          </a:prstGeom>
          <a:noFill/>
          <a:ln w="9525">
            <a:noFill/>
            <a:miter lim="800000"/>
            <a:headEnd/>
            <a:tailEnd/>
          </a:ln>
        </p:spPr>
        <p:txBody>
          <a:bodyPr>
            <a:spAutoFit/>
          </a:bodyPr>
          <a:lstStyle/>
          <a:p>
            <a:pPr>
              <a:spcBef>
                <a:spcPct val="50000"/>
              </a:spcBef>
            </a:pPr>
            <a:r>
              <a:rPr lang="en-US" sz="3200" u="sng" dirty="0" err="1">
                <a:solidFill>
                  <a:srgbClr val="FF0000"/>
                </a:solidFill>
                <a:latin typeface="Times New Roman" pitchFamily="18" charset="0"/>
              </a:rPr>
              <a:t>Một</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số</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đặc</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điểm</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của</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trường</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phái</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hội</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hoạ</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Ấn</a:t>
            </a:r>
            <a:r>
              <a:rPr lang="en-US" sz="3200" u="sng" dirty="0">
                <a:solidFill>
                  <a:srgbClr val="FF0000"/>
                </a:solidFill>
                <a:latin typeface="Times New Roman" pitchFamily="18" charset="0"/>
              </a:rPr>
              <a:t> </a:t>
            </a:r>
            <a:r>
              <a:rPr lang="en-US" sz="3200" u="sng" dirty="0" err="1">
                <a:solidFill>
                  <a:srgbClr val="FF0000"/>
                </a:solidFill>
                <a:latin typeface="Times New Roman" pitchFamily="18" charset="0"/>
              </a:rPr>
              <a:t>tượng</a:t>
            </a:r>
            <a:endParaRPr lang="en-US" sz="3200" u="sng" dirty="0">
              <a:solidFill>
                <a:srgbClr val="FF0000"/>
              </a:solidFill>
              <a:latin typeface="Times New Roman" pitchFamily="18" charset="0"/>
            </a:endParaRPr>
          </a:p>
        </p:txBody>
      </p:sp>
      <p:sp>
        <p:nvSpPr>
          <p:cNvPr id="16" name="Text Box 5"/>
          <p:cNvSpPr txBox="1">
            <a:spLocks noChangeArrowheads="1"/>
          </p:cNvSpPr>
          <p:nvPr/>
        </p:nvSpPr>
        <p:spPr bwMode="auto">
          <a:xfrm>
            <a:off x="381000" y="1581149"/>
            <a:ext cx="8382000" cy="2014538"/>
          </a:xfrm>
          <a:prstGeom prst="rect">
            <a:avLst/>
          </a:prstGeom>
          <a:noFill/>
          <a:ln w="9525">
            <a:noFill/>
            <a:miter lim="800000"/>
            <a:headEnd/>
            <a:tailEnd/>
          </a:ln>
        </p:spPr>
        <p:txBody>
          <a:bodyPr>
            <a:spAutoFit/>
          </a:bodyPr>
          <a:lstStyle/>
          <a:p>
            <a:pPr algn="just">
              <a:spcBef>
                <a:spcPct val="50000"/>
              </a:spcBef>
            </a:pP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hoạ</a:t>
            </a:r>
            <a:r>
              <a:rPr lang="en-US" sz="2800" dirty="0">
                <a:latin typeface="Times New Roman" pitchFamily="18" charset="0"/>
              </a:rPr>
              <a:t> </a:t>
            </a:r>
            <a:r>
              <a:rPr lang="en-US" sz="2800" dirty="0" err="1">
                <a:latin typeface="Times New Roman" pitchFamily="18" charset="0"/>
              </a:rPr>
              <a:t>sĩ</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chú</a:t>
            </a:r>
            <a:r>
              <a:rPr lang="en-US" sz="2800" dirty="0">
                <a:latin typeface="Times New Roman" pitchFamily="18" charset="0"/>
              </a:rPr>
              <a:t> </a:t>
            </a:r>
            <a:r>
              <a:rPr lang="en-US" sz="2800" dirty="0" err="1">
                <a:latin typeface="Times New Roman" pitchFamily="18" charset="0"/>
              </a:rPr>
              <a:t>trọng</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 </a:t>
            </a:r>
            <a:r>
              <a:rPr lang="en-US" sz="2800" dirty="0" err="1">
                <a:latin typeface="Times New Roman" pitchFamily="18" charset="0"/>
              </a:rPr>
              <a:t>đặc</a:t>
            </a:r>
            <a:r>
              <a:rPr lang="en-US" sz="2800" dirty="0">
                <a:latin typeface="Times New Roman" pitchFamily="18" charset="0"/>
              </a:rPr>
              <a:t> </a:t>
            </a:r>
            <a:r>
              <a:rPr lang="en-US" sz="2800" dirty="0" err="1">
                <a:latin typeface="Times New Roman" pitchFamily="18" charset="0"/>
              </a:rPr>
              <a:t>biệt</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 </a:t>
            </a:r>
            <a:r>
              <a:rPr lang="en-US" sz="2800" dirty="0" err="1">
                <a:latin typeface="Times New Roman" pitchFamily="18" charset="0"/>
              </a:rPr>
              <a:t>mặt</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chiếu</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con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cảnh</a:t>
            </a:r>
            <a:r>
              <a:rPr lang="en-US" sz="2800" dirty="0">
                <a:latin typeface="Times New Roman" pitchFamily="18" charset="0"/>
              </a:rPr>
              <a:t> </a:t>
            </a:r>
            <a:r>
              <a:rPr lang="en-US" sz="2800" dirty="0" err="1">
                <a:latin typeface="Times New Roman" pitchFamily="18" charset="0"/>
              </a:rPr>
              <a:t>vật</a:t>
            </a:r>
            <a:r>
              <a:rPr lang="en-US" sz="2800" dirty="0">
                <a:latin typeface="Times New Roman" pitchFamily="18" charset="0"/>
              </a:rPr>
              <a:t>.</a:t>
            </a:r>
          </a:p>
          <a:p>
            <a:pPr algn="just">
              <a:spcBef>
                <a:spcPct val="50000"/>
              </a:spcBef>
            </a:pPr>
            <a:r>
              <a:rPr lang="en-US" sz="2800" dirty="0">
                <a:latin typeface="Times New Roman" pitchFamily="18" charset="0"/>
              </a:rPr>
              <a:t>* </a:t>
            </a:r>
            <a:r>
              <a:rPr lang="en-US" sz="2800" dirty="0" err="1">
                <a:latin typeface="Times New Roman" pitchFamily="18" charset="0"/>
              </a:rPr>
              <a:t>Chủ</a:t>
            </a:r>
            <a:r>
              <a:rPr lang="en-US" sz="2800" dirty="0">
                <a:latin typeface="Times New Roman" pitchFamily="18" charset="0"/>
              </a:rPr>
              <a:t> </a:t>
            </a:r>
            <a:r>
              <a:rPr lang="en-US" sz="2800" dirty="0" err="1">
                <a:latin typeface="Times New Roman" pitchFamily="18" charset="0"/>
              </a:rPr>
              <a:t>đề</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sinh</a:t>
            </a:r>
            <a:r>
              <a:rPr lang="en-US" sz="2800" dirty="0">
                <a:latin typeface="Times New Roman" pitchFamily="18" charset="0"/>
              </a:rPr>
              <a:t> </a:t>
            </a:r>
            <a:r>
              <a:rPr lang="en-US" sz="2800" dirty="0" err="1">
                <a:latin typeface="Times New Roman" pitchFamily="18" charset="0"/>
              </a:rPr>
              <a:t>hoạt</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con </a:t>
            </a:r>
            <a:r>
              <a:rPr lang="en-US" sz="2800" dirty="0" err="1">
                <a:latin typeface="Times New Roman" pitchFamily="18" charset="0"/>
              </a:rPr>
              <a:t>người</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phong</a:t>
            </a:r>
            <a:r>
              <a:rPr lang="en-US" sz="2800" dirty="0">
                <a:latin typeface="Times New Roman" pitchFamily="18" charset="0"/>
              </a:rPr>
              <a:t> </a:t>
            </a:r>
            <a:r>
              <a:rPr lang="en-US" sz="2800" dirty="0" err="1">
                <a:latin typeface="Times New Roman" pitchFamily="18" charset="0"/>
              </a:rPr>
              <a:t>cảnh</a:t>
            </a:r>
            <a:r>
              <a:rPr lang="en-US" sz="2800" dirty="0">
                <a:latin typeface="Times New Roman" pitchFamily="18" charset="0"/>
              </a:rPr>
              <a:t> </a:t>
            </a:r>
            <a:r>
              <a:rPr lang="en-US" sz="2800" dirty="0" err="1">
                <a:latin typeface="Times New Roman" pitchFamily="18" charset="0"/>
              </a:rPr>
              <a:t>thiên</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bảng</a:t>
            </a:r>
            <a:r>
              <a:rPr lang="en-US" sz="2800" dirty="0">
                <a:latin typeface="Times New Roman" pitchFamily="18" charset="0"/>
              </a:rPr>
              <a:t> </a:t>
            </a:r>
            <a:r>
              <a:rPr lang="en-US" sz="2800" dirty="0" err="1">
                <a:latin typeface="Times New Roman" pitchFamily="18" charset="0"/>
              </a:rPr>
              <a:t>màu</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sáng</a:t>
            </a:r>
            <a:r>
              <a:rPr lang="en-US" sz="2800" dirty="0">
                <a:latin typeface="Times New Roman" pitchFamily="18" charset="0"/>
              </a:rPr>
              <a:t>.</a:t>
            </a:r>
          </a:p>
        </p:txBody>
      </p:sp>
      <p:pic>
        <p:nvPicPr>
          <p:cNvPr id="17" name="Picture 6" descr="A_EAR212"/>
          <p:cNvPicPr>
            <a:picLocks noChangeAspect="1" noChangeArrowheads="1"/>
          </p:cNvPicPr>
          <p:nvPr/>
        </p:nvPicPr>
        <p:blipFill>
          <a:blip r:embed="rId2"/>
          <a:srcRect/>
          <a:stretch>
            <a:fillRect/>
          </a:stretch>
        </p:blipFill>
        <p:spPr bwMode="auto">
          <a:xfrm>
            <a:off x="228601" y="4001069"/>
            <a:ext cx="2913062" cy="2057400"/>
          </a:xfrm>
          <a:prstGeom prst="rect">
            <a:avLst/>
          </a:prstGeom>
          <a:noFill/>
          <a:ln w="76200" cmpd="tri">
            <a:noFill/>
            <a:miter lim="800000"/>
            <a:headEnd/>
            <a:tailEnd/>
          </a:ln>
        </p:spPr>
      </p:pic>
      <p:pic>
        <p:nvPicPr>
          <p:cNvPr id="18" name="Picture 7" descr="A_EAR213"/>
          <p:cNvPicPr>
            <a:picLocks noChangeAspect="1" noChangeArrowheads="1"/>
          </p:cNvPicPr>
          <p:nvPr/>
        </p:nvPicPr>
        <p:blipFill>
          <a:blip r:embed="rId3"/>
          <a:srcRect/>
          <a:stretch>
            <a:fillRect/>
          </a:stretch>
        </p:blipFill>
        <p:spPr bwMode="auto">
          <a:xfrm>
            <a:off x="3276600" y="4031776"/>
            <a:ext cx="2913063" cy="2039938"/>
          </a:xfrm>
          <a:prstGeom prst="rect">
            <a:avLst/>
          </a:prstGeom>
          <a:noFill/>
          <a:ln w="76200" cmpd="tri">
            <a:noFill/>
            <a:miter lim="800000"/>
            <a:headEnd/>
            <a:tailEnd/>
          </a:ln>
        </p:spPr>
      </p:pic>
      <p:pic>
        <p:nvPicPr>
          <p:cNvPr id="19" name="Picture 9" descr="A_EAR214"/>
          <p:cNvPicPr>
            <a:picLocks noChangeAspect="1" noChangeArrowheads="1"/>
          </p:cNvPicPr>
          <p:nvPr/>
        </p:nvPicPr>
        <p:blipFill>
          <a:blip r:embed="rId4"/>
          <a:srcRect/>
          <a:stretch>
            <a:fillRect/>
          </a:stretch>
        </p:blipFill>
        <p:spPr bwMode="auto">
          <a:xfrm>
            <a:off x="6324600" y="3997088"/>
            <a:ext cx="2819400" cy="2057400"/>
          </a:xfrm>
          <a:prstGeom prst="rect">
            <a:avLst/>
          </a:prstGeom>
          <a:noFill/>
          <a:ln w="28575">
            <a:noFill/>
            <a:miter lim="800000"/>
            <a:headEnd/>
            <a:tailEnd/>
          </a:ln>
        </p:spPr>
      </p:pic>
      <p:sp>
        <p:nvSpPr>
          <p:cNvPr id="20" name="Text Box 8"/>
          <p:cNvSpPr txBox="1">
            <a:spLocks noChangeArrowheads="1"/>
          </p:cNvSpPr>
          <p:nvPr/>
        </p:nvSpPr>
        <p:spPr bwMode="auto">
          <a:xfrm>
            <a:off x="457200" y="6019800"/>
            <a:ext cx="8686800" cy="519113"/>
          </a:xfrm>
          <a:prstGeom prst="rect">
            <a:avLst/>
          </a:prstGeom>
          <a:noFill/>
          <a:ln w="9525">
            <a:noFill/>
            <a:miter lim="800000"/>
            <a:headEnd/>
            <a:tailEnd/>
          </a:ln>
        </p:spPr>
        <p:txBody>
          <a:bodyPr>
            <a:spAutoFit/>
          </a:bodyPr>
          <a:lstStyle/>
          <a:p>
            <a:pPr algn="ctr">
              <a:spcBef>
                <a:spcPct val="50000"/>
              </a:spcBef>
            </a:pPr>
            <a:r>
              <a:rPr lang="en-US" sz="2800" dirty="0" err="1">
                <a:solidFill>
                  <a:schemeClr val="bg2">
                    <a:lumMod val="10000"/>
                  </a:schemeClr>
                </a:solidFill>
                <a:latin typeface="Times New Roman" pitchFamily="18" charset="0"/>
              </a:rPr>
              <a:t>Chiếc</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cầu</a:t>
            </a:r>
            <a:r>
              <a:rPr lang="en-US" sz="2800" dirty="0">
                <a:solidFill>
                  <a:schemeClr val="bg2">
                    <a:lumMod val="10000"/>
                  </a:schemeClr>
                </a:solidFill>
                <a:latin typeface="Times New Roman" pitchFamily="18" charset="0"/>
              </a:rPr>
              <a:t> </a:t>
            </a:r>
            <a:r>
              <a:rPr lang="en-US" sz="2800" dirty="0" err="1">
                <a:solidFill>
                  <a:schemeClr val="bg2">
                    <a:lumMod val="10000"/>
                  </a:schemeClr>
                </a:solidFill>
                <a:latin typeface="Times New Roman" pitchFamily="18" charset="0"/>
              </a:rPr>
              <a:t>bắc</a:t>
            </a:r>
            <a:r>
              <a:rPr lang="en-US" sz="2800" dirty="0">
                <a:solidFill>
                  <a:schemeClr val="bg2">
                    <a:lumMod val="10000"/>
                  </a:schemeClr>
                </a:solidFill>
                <a:latin typeface="Times New Roman" pitchFamily="18" charset="0"/>
              </a:rPr>
              <a:t> qua </a:t>
            </a:r>
            <a:r>
              <a:rPr lang="en-US" sz="2800" dirty="0" err="1">
                <a:solidFill>
                  <a:schemeClr val="bg2">
                    <a:lumMod val="10000"/>
                  </a:schemeClr>
                </a:solidFill>
                <a:latin typeface="Times New Roman" pitchFamily="18" charset="0"/>
              </a:rPr>
              <a:t>Mác</a:t>
            </a:r>
            <a:r>
              <a:rPr lang="en-US" sz="2800" dirty="0">
                <a:solidFill>
                  <a:schemeClr val="bg2">
                    <a:lumMod val="10000"/>
                  </a:schemeClr>
                </a:solidFill>
                <a:latin typeface="Times New Roman" pitchFamily="18" charset="0"/>
              </a:rPr>
              <a:t>-nu ở </a:t>
            </a:r>
            <a:r>
              <a:rPr lang="en-US" sz="2800" dirty="0" err="1">
                <a:solidFill>
                  <a:schemeClr val="bg2">
                    <a:lumMod val="10000"/>
                  </a:schemeClr>
                </a:solidFill>
                <a:latin typeface="Times New Roman" pitchFamily="18" charset="0"/>
              </a:rPr>
              <a:t>Crê</a:t>
            </a:r>
            <a:r>
              <a:rPr lang="en-US" sz="2800" dirty="0">
                <a:solidFill>
                  <a:schemeClr val="bg2">
                    <a:lumMod val="10000"/>
                  </a:schemeClr>
                </a:solidFill>
                <a:latin typeface="Times New Roman" pitchFamily="18" charset="0"/>
              </a:rPr>
              <a:t>-</a:t>
            </a:r>
            <a:r>
              <a:rPr lang="en-US" sz="2800" dirty="0" err="1">
                <a:solidFill>
                  <a:schemeClr val="bg2">
                    <a:lumMod val="10000"/>
                  </a:schemeClr>
                </a:solidFill>
                <a:latin typeface="Times New Roman" pitchFamily="18" charset="0"/>
              </a:rPr>
              <a:t>tê</a:t>
            </a:r>
            <a:r>
              <a:rPr lang="en-US" sz="2800" dirty="0">
                <a:solidFill>
                  <a:schemeClr val="bg2">
                    <a:lumMod val="10000"/>
                  </a:schemeClr>
                </a:solidFill>
                <a:latin typeface="Times New Roman" pitchFamily="18" charset="0"/>
              </a:rPr>
              <a:t>-ô </a:t>
            </a:r>
            <a:r>
              <a:rPr lang="en-US" sz="2800" i="1" dirty="0" err="1">
                <a:solidFill>
                  <a:schemeClr val="bg2">
                    <a:lumMod val="10000"/>
                  </a:schemeClr>
                </a:solidFill>
                <a:latin typeface="Times New Roman" pitchFamily="18" charset="0"/>
              </a:rPr>
              <a:t>c</a:t>
            </a:r>
            <a:r>
              <a:rPr lang="en-US" sz="2800" i="1" dirty="0" err="1">
                <a:solidFill>
                  <a:schemeClr val="bg2">
                    <a:lumMod val="10000"/>
                  </a:schemeClr>
                </a:solidFill>
              </a:rPr>
              <a:t>ủa</a:t>
            </a:r>
            <a:r>
              <a:rPr lang="en-US" sz="2800" i="1" dirty="0">
                <a:solidFill>
                  <a:schemeClr val="bg2">
                    <a:lumMod val="10000"/>
                  </a:schemeClr>
                </a:solidFill>
              </a:rPr>
              <a:t> </a:t>
            </a:r>
            <a:r>
              <a:rPr lang="en-US" sz="2800" i="1" dirty="0" err="1">
                <a:solidFill>
                  <a:schemeClr val="bg2">
                    <a:lumMod val="10000"/>
                  </a:schemeClr>
                </a:solidFill>
              </a:rPr>
              <a:t>Xê-dan</a:t>
            </a:r>
            <a:r>
              <a:rPr lang="en-US" sz="2800" i="1" dirty="0">
                <a:solidFill>
                  <a:schemeClr val="bg2">
                    <a:lumMod val="1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7"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6">
                                            <p:txEl>
                                              <p:pRg st="1" end="1"/>
                                            </p:txEl>
                                          </p:spTgt>
                                        </p:tgtEl>
                                        <p:attrNameLst>
                                          <p:attrName>style.visibility</p:attrName>
                                        </p:attrNameLst>
                                      </p:cBhvr>
                                      <p:to>
                                        <p:strVal val="visible"/>
                                      </p:to>
                                    </p:set>
                                    <p:anim calcmode="discrete" valueType="clr">
                                      <p:cBhvr override="childStyle">
                                        <p:cTn id="14" dur="80"/>
                                        <p:tgtEl>
                                          <p:spTgt spid="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6">
                                            <p:txEl>
                                              <p:pRg st="1" end="1"/>
                                            </p:txEl>
                                          </p:spTgt>
                                        </p:tgtEl>
                                        <p:attrNameLst>
                                          <p:attrName>fill.type</p:attrName>
                                        </p:attrNameLst>
                                      </p:cBhvr>
                                      <p:to>
                                        <p:strVal val="solid"/>
                                      </p:to>
                                    </p:set>
                                  </p:childTnLst>
                                </p:cTn>
                              </p:par>
                            </p:childTnLst>
                          </p:cTn>
                        </p:par>
                        <p:par>
                          <p:cTn id="17" fill="hold">
                            <p:stCondLst>
                              <p:cond delay="2960"/>
                            </p:stCondLst>
                            <p:childTnLst>
                              <p:par>
                                <p:cTn id="18" presetID="8"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2000"/>
                                        <p:tgtEl>
                                          <p:spTgt spid="17"/>
                                        </p:tgtEl>
                                      </p:cBhvr>
                                    </p:animEffect>
                                  </p:childTnLst>
                                </p:cTn>
                              </p:par>
                            </p:childTnLst>
                          </p:cTn>
                        </p:par>
                        <p:par>
                          <p:cTn id="21" fill="hold">
                            <p:stCondLst>
                              <p:cond delay="4960"/>
                            </p:stCondLst>
                            <p:childTnLst>
                              <p:par>
                                <p:cTn id="22" presetID="8"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amond(in)">
                                      <p:cBhvr>
                                        <p:cTn id="24" dur="2000"/>
                                        <p:tgtEl>
                                          <p:spTgt spid="18"/>
                                        </p:tgtEl>
                                      </p:cBhvr>
                                    </p:animEffect>
                                  </p:childTnLst>
                                </p:cTn>
                              </p:par>
                            </p:childTnLst>
                          </p:cTn>
                        </p:par>
                        <p:par>
                          <p:cTn id="25" fill="hold">
                            <p:stCondLst>
                              <p:cond delay="6960"/>
                            </p:stCondLst>
                            <p:childTnLst>
                              <p:par>
                                <p:cTn id="26" presetID="3" presetClass="entr" presetSubtype="1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31"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991</Words>
  <PresentationFormat>On-screen Show (4:3)</PresentationFormat>
  <Paragraphs>99</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Constantia</vt:lpstr>
      <vt:lpstr>Times New Roman</vt:lpstr>
      <vt:lpstr>VNI-Centur</vt:lpstr>
      <vt:lpstr>VNI-Times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2017-10-04T02:54:39Z</dcterms:created>
  <dcterms:modified xsi:type="dcterms:W3CDTF">2020-04-18T11:23:20Z</dcterms:modified>
</cp:coreProperties>
</file>