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47"/>
  </p:notesMasterIdLst>
  <p:sldIdLst>
    <p:sldId id="766" r:id="rId3"/>
    <p:sldId id="768" r:id="rId4"/>
    <p:sldId id="767" r:id="rId5"/>
    <p:sldId id="769" r:id="rId6"/>
    <p:sldId id="327" r:id="rId7"/>
    <p:sldId id="775" r:id="rId8"/>
    <p:sldId id="776" r:id="rId9"/>
    <p:sldId id="777" r:id="rId10"/>
    <p:sldId id="778" r:id="rId11"/>
    <p:sldId id="779" r:id="rId12"/>
    <p:sldId id="781" r:id="rId13"/>
    <p:sldId id="302" r:id="rId14"/>
    <p:sldId id="780" r:id="rId15"/>
    <p:sldId id="770" r:id="rId16"/>
    <p:sldId id="274" r:id="rId17"/>
    <p:sldId id="317" r:id="rId18"/>
    <p:sldId id="263" r:id="rId19"/>
    <p:sldId id="289" r:id="rId20"/>
    <p:sldId id="290" r:id="rId21"/>
    <p:sldId id="264" r:id="rId22"/>
    <p:sldId id="265" r:id="rId23"/>
    <p:sldId id="266" r:id="rId24"/>
    <p:sldId id="293" r:id="rId25"/>
    <p:sldId id="296" r:id="rId26"/>
    <p:sldId id="298" r:id="rId27"/>
    <p:sldId id="626" r:id="rId28"/>
    <p:sldId id="618" r:id="rId29"/>
    <p:sldId id="619" r:id="rId30"/>
    <p:sldId id="620" r:id="rId31"/>
    <p:sldId id="624" r:id="rId32"/>
    <p:sldId id="623" r:id="rId33"/>
    <p:sldId id="622" r:id="rId34"/>
    <p:sldId id="627" r:id="rId35"/>
    <p:sldId id="771" r:id="rId36"/>
    <p:sldId id="629" r:id="rId37"/>
    <p:sldId id="756" r:id="rId38"/>
    <p:sldId id="757" r:id="rId39"/>
    <p:sldId id="758" r:id="rId40"/>
    <p:sldId id="760" r:id="rId41"/>
    <p:sldId id="762" r:id="rId42"/>
    <p:sldId id="763" r:id="rId43"/>
    <p:sldId id="764" r:id="rId44"/>
    <p:sldId id="772" r:id="rId45"/>
    <p:sldId id="77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3AB52"/>
    <a:srgbClr val="BF7370"/>
    <a:srgbClr val="FDFBFB"/>
    <a:srgbClr val="BE726F"/>
    <a:srgbClr val="D98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727" autoAdjust="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45880B-18DE-4460-8E23-355A61A2CC4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585D97-0E61-465B-9840-BF4318152C26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Sản phẩm nhóm 1</a:t>
          </a:r>
        </a:p>
      </dgm:t>
    </dgm:pt>
    <dgm:pt modelId="{E4E000BC-9EB1-422B-AE33-D9B538395E66}" type="parTrans" cxnId="{C270F933-A7E3-4B44-8CE6-8A3DFFF90908}">
      <dgm:prSet/>
      <dgm:spPr/>
      <dgm:t>
        <a:bodyPr/>
        <a:lstStyle/>
        <a:p>
          <a:endParaRPr lang="en-US"/>
        </a:p>
      </dgm:t>
    </dgm:pt>
    <dgm:pt modelId="{930A9CD0-0BD1-4B2D-B7FA-15CC84025E3C}" type="sibTrans" cxnId="{C270F933-A7E3-4B44-8CE6-8A3DFFF90908}">
      <dgm:prSet/>
      <dgm:spPr/>
      <dgm:t>
        <a:bodyPr/>
        <a:lstStyle/>
        <a:p>
          <a:endParaRPr lang="en-US"/>
        </a:p>
      </dgm:t>
    </dgm:pt>
    <dgm:pt modelId="{826F5215-B6EC-4720-9B53-98EF98ABAAAF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Sản phẩm nhóm 3</a:t>
          </a:r>
        </a:p>
      </dgm:t>
    </dgm:pt>
    <dgm:pt modelId="{D66C80D4-C399-49E0-84E7-0E6A92CDDA47}" type="parTrans" cxnId="{91901E71-57F7-46D7-8317-1E3998946852}">
      <dgm:prSet/>
      <dgm:spPr/>
      <dgm:t>
        <a:bodyPr/>
        <a:lstStyle/>
        <a:p>
          <a:endParaRPr lang="en-US"/>
        </a:p>
      </dgm:t>
    </dgm:pt>
    <dgm:pt modelId="{4FE439B5-C81B-45CD-B366-DC22A9006849}" type="sibTrans" cxnId="{91901E71-57F7-46D7-8317-1E3998946852}">
      <dgm:prSet/>
      <dgm:spPr/>
      <dgm:t>
        <a:bodyPr/>
        <a:lstStyle/>
        <a:p>
          <a:endParaRPr lang="en-US"/>
        </a:p>
      </dgm:t>
    </dgm:pt>
    <dgm:pt modelId="{ED33D8EF-A1EA-4495-A183-31989ADEF2DB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Sản phẩm nhóm 2</a:t>
          </a:r>
        </a:p>
      </dgm:t>
    </dgm:pt>
    <dgm:pt modelId="{F0C23041-7D51-44BA-8A0E-12469B270677}" type="parTrans" cxnId="{2759AE72-8970-48D0-B379-6FCDF66B8B74}">
      <dgm:prSet/>
      <dgm:spPr/>
      <dgm:t>
        <a:bodyPr/>
        <a:lstStyle/>
        <a:p>
          <a:endParaRPr lang="en-US"/>
        </a:p>
      </dgm:t>
    </dgm:pt>
    <dgm:pt modelId="{EF97A359-57FD-461F-814F-F0A4F66BEE49}" type="sibTrans" cxnId="{2759AE72-8970-48D0-B379-6FCDF66B8B74}">
      <dgm:prSet/>
      <dgm:spPr/>
      <dgm:t>
        <a:bodyPr/>
        <a:lstStyle/>
        <a:p>
          <a:endParaRPr lang="en-US"/>
        </a:p>
      </dgm:t>
    </dgm:pt>
    <dgm:pt modelId="{38AC728D-8F16-4575-8080-383FBF5AC4C4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Sản phẩm nhóm 6</a:t>
          </a:r>
        </a:p>
      </dgm:t>
    </dgm:pt>
    <dgm:pt modelId="{FD0CB267-9831-4248-9F9C-31CB0B26E16F}" type="parTrans" cxnId="{A637B377-C5CD-4848-8440-D1404C6A8338}">
      <dgm:prSet/>
      <dgm:spPr/>
      <dgm:t>
        <a:bodyPr/>
        <a:lstStyle/>
        <a:p>
          <a:endParaRPr lang="en-US"/>
        </a:p>
      </dgm:t>
    </dgm:pt>
    <dgm:pt modelId="{B0625EB2-6D6F-467C-8F04-121B18808670}" type="sibTrans" cxnId="{A637B377-C5CD-4848-8440-D1404C6A8338}">
      <dgm:prSet/>
      <dgm:spPr/>
      <dgm:t>
        <a:bodyPr/>
        <a:lstStyle/>
        <a:p>
          <a:endParaRPr lang="en-US"/>
        </a:p>
      </dgm:t>
    </dgm:pt>
    <dgm:pt modelId="{426052A2-514F-4EC3-BC66-8C387E367E84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Sản phẩm nhóm 5</a:t>
          </a:r>
        </a:p>
      </dgm:t>
    </dgm:pt>
    <dgm:pt modelId="{2E0ECCF4-47E9-4DFC-ABE9-05BE8EB78588}" type="parTrans" cxnId="{BEC87956-ECB4-4EE5-A50B-664B99278A93}">
      <dgm:prSet/>
      <dgm:spPr/>
      <dgm:t>
        <a:bodyPr/>
        <a:lstStyle/>
        <a:p>
          <a:endParaRPr lang="en-US"/>
        </a:p>
      </dgm:t>
    </dgm:pt>
    <dgm:pt modelId="{531EFB25-F9E3-464F-822D-188E8BD36E0D}" type="sibTrans" cxnId="{BEC87956-ECB4-4EE5-A50B-664B99278A93}">
      <dgm:prSet/>
      <dgm:spPr/>
      <dgm:t>
        <a:bodyPr/>
        <a:lstStyle/>
        <a:p>
          <a:endParaRPr lang="en-US"/>
        </a:p>
      </dgm:t>
    </dgm:pt>
    <dgm:pt modelId="{8D655F48-59C2-48AC-AF0B-2A9F6D9392DF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Sản phẩm nhóm 4</a:t>
          </a:r>
        </a:p>
      </dgm:t>
    </dgm:pt>
    <dgm:pt modelId="{48DCFBD4-3AFF-4CE3-896B-771557A1C381}" type="parTrans" cxnId="{7149866D-9771-491F-801C-5546A7A4B9BF}">
      <dgm:prSet/>
      <dgm:spPr/>
      <dgm:t>
        <a:bodyPr/>
        <a:lstStyle/>
        <a:p>
          <a:endParaRPr lang="en-US"/>
        </a:p>
      </dgm:t>
    </dgm:pt>
    <dgm:pt modelId="{F56D0E35-12D4-4251-B7D8-DFBA00D2C408}" type="sibTrans" cxnId="{7149866D-9771-491F-801C-5546A7A4B9BF}">
      <dgm:prSet/>
      <dgm:spPr/>
      <dgm:t>
        <a:bodyPr/>
        <a:lstStyle/>
        <a:p>
          <a:endParaRPr lang="en-US"/>
        </a:p>
      </dgm:t>
    </dgm:pt>
    <dgm:pt modelId="{E437AF67-36D7-4571-AEE8-FF3B472F7093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Sản phẩm </a:t>
          </a:r>
          <a:r>
            <a:rPr lang="en-US" dirty="0" err="1"/>
            <a:t>nhóm</a:t>
          </a:r>
          <a:r>
            <a:rPr lang="en-US" dirty="0"/>
            <a:t> </a:t>
          </a:r>
          <a:r>
            <a:rPr lang="vi-VN" dirty="0" smtClean="0"/>
            <a:t>7</a:t>
          </a:r>
          <a:endParaRPr lang="en-US" dirty="0"/>
        </a:p>
      </dgm:t>
    </dgm:pt>
    <dgm:pt modelId="{1E4A6FFE-6E4D-4FA3-BEBE-2DE0294721C3}" type="parTrans" cxnId="{31558549-CCA4-4AB1-ACDA-C77B6E898F1B}">
      <dgm:prSet/>
      <dgm:spPr/>
      <dgm:t>
        <a:bodyPr/>
        <a:lstStyle/>
        <a:p>
          <a:endParaRPr lang="en-US"/>
        </a:p>
      </dgm:t>
    </dgm:pt>
    <dgm:pt modelId="{FF0718D2-9E6B-4B45-A0ED-166553FC03EA}" type="sibTrans" cxnId="{31558549-CCA4-4AB1-ACDA-C77B6E898F1B}">
      <dgm:prSet/>
      <dgm:spPr/>
      <dgm:t>
        <a:bodyPr/>
        <a:lstStyle/>
        <a:p>
          <a:endParaRPr lang="en-US"/>
        </a:p>
      </dgm:t>
    </dgm:pt>
    <dgm:pt modelId="{CDBE2E8A-8B2F-4548-A5DE-53D215872388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Sản phẩm </a:t>
          </a:r>
          <a:r>
            <a:rPr lang="en-US" dirty="0" err="1"/>
            <a:t>nhóm</a:t>
          </a:r>
          <a:r>
            <a:rPr lang="en-US" dirty="0"/>
            <a:t> </a:t>
          </a:r>
          <a:r>
            <a:rPr lang="vi-VN" dirty="0" smtClean="0"/>
            <a:t>8</a:t>
          </a:r>
          <a:endParaRPr lang="en-US" dirty="0"/>
        </a:p>
      </dgm:t>
    </dgm:pt>
    <dgm:pt modelId="{FFB099C1-4205-481E-8B2E-63D9B7995B81}" type="parTrans" cxnId="{7D2886B2-7C1C-4EE7-9CFE-722DA076E061}">
      <dgm:prSet/>
      <dgm:spPr/>
      <dgm:t>
        <a:bodyPr/>
        <a:lstStyle/>
        <a:p>
          <a:endParaRPr lang="en-US"/>
        </a:p>
      </dgm:t>
    </dgm:pt>
    <dgm:pt modelId="{51F09D6F-0BCC-48E8-8FFC-BC2054EE68A1}" type="sibTrans" cxnId="{7D2886B2-7C1C-4EE7-9CFE-722DA076E061}">
      <dgm:prSet/>
      <dgm:spPr/>
      <dgm:t>
        <a:bodyPr/>
        <a:lstStyle/>
        <a:p>
          <a:endParaRPr lang="en-US"/>
        </a:p>
      </dgm:t>
    </dgm:pt>
    <dgm:pt modelId="{5678BE5F-0977-4CC1-B9E7-A0CFF9D3D544}" type="pres">
      <dgm:prSet presAssocID="{8545880B-18DE-4460-8E23-355A61A2CC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A5BF7F-8029-4340-94A9-59DDA967E4D4}" type="pres">
      <dgm:prSet presAssocID="{67585D97-0E61-465B-9840-BF4318152C26}" presName="node" presStyleLbl="node1" presStyleIdx="0" presStyleCnt="8" custLinFactNeighborX="-515" custLinFactNeighborY="-45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1B42DD-8868-4AD4-BFD6-790A37510CEB}" type="pres">
      <dgm:prSet presAssocID="{930A9CD0-0BD1-4B2D-B7FA-15CC84025E3C}" presName="sibTrans" presStyleCnt="0"/>
      <dgm:spPr/>
    </dgm:pt>
    <dgm:pt modelId="{07FCCB1E-1E84-4FED-B803-58ADFD48B062}" type="pres">
      <dgm:prSet presAssocID="{ED33D8EF-A1EA-4495-A183-31989ADEF2DB}" presName="node" presStyleLbl="node1" presStyleIdx="1" presStyleCnt="8" custLinFactNeighborX="-4280" custLinFactNeighborY="-45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E2629-FC54-4060-89DA-2DC7A9958A0C}" type="pres">
      <dgm:prSet presAssocID="{EF97A359-57FD-461F-814F-F0A4F66BEE49}" presName="sibTrans" presStyleCnt="0"/>
      <dgm:spPr/>
    </dgm:pt>
    <dgm:pt modelId="{920710B7-5972-488D-ADA9-020AF2EDD9ED}" type="pres">
      <dgm:prSet presAssocID="{826F5215-B6EC-4720-9B53-98EF98ABAAAF}" presName="node" presStyleLbl="node1" presStyleIdx="2" presStyleCnt="8" custLinFactNeighborX="203" custLinFactNeighborY="-456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06F191-1215-4A87-9F50-E9705DAD03D0}" type="pres">
      <dgm:prSet presAssocID="{4FE439B5-C81B-45CD-B366-DC22A9006849}" presName="sibTrans" presStyleCnt="0"/>
      <dgm:spPr/>
    </dgm:pt>
    <dgm:pt modelId="{A0074ADF-B99F-4618-BED4-A1594CD3E0BB}" type="pres">
      <dgm:prSet presAssocID="{8D655F48-59C2-48AC-AF0B-2A9F6D9392DF}" presName="node" presStyleLbl="node1" presStyleIdx="3" presStyleCnt="8" custLinFactNeighborX="-2987" custLinFactNeighborY="4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A33613-A49C-43CD-BBE5-9D77C73B9CFB}" type="pres">
      <dgm:prSet presAssocID="{F56D0E35-12D4-4251-B7D8-DFBA00D2C408}" presName="sibTrans" presStyleCnt="0"/>
      <dgm:spPr/>
    </dgm:pt>
    <dgm:pt modelId="{F995227C-C1ED-4D1D-8EAB-86B8B7256E80}" type="pres">
      <dgm:prSet presAssocID="{426052A2-514F-4EC3-BC66-8C387E367E84}" presName="node" presStyleLbl="node1" presStyleIdx="4" presStyleCnt="8" custLinFactNeighborX="813" custLinFactNeighborY="4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3EAB7-6F86-4726-A2A3-8D7544133134}" type="pres">
      <dgm:prSet presAssocID="{531EFB25-F9E3-464F-822D-188E8BD36E0D}" presName="sibTrans" presStyleCnt="0"/>
      <dgm:spPr/>
    </dgm:pt>
    <dgm:pt modelId="{EF6D0AE8-5E3C-4D4D-9EA4-0EC751D8E6E9}" type="pres">
      <dgm:prSet presAssocID="{38AC728D-8F16-4575-8080-383FBF5AC4C4}" presName="node" presStyleLbl="node1" presStyleIdx="5" presStyleCnt="8" custLinFactNeighborX="3786" custLinFactNeighborY="4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B19465-9724-4DEC-AAAA-15144F2F6C74}" type="pres">
      <dgm:prSet presAssocID="{B0625EB2-6D6F-467C-8F04-121B18808670}" presName="sibTrans" presStyleCnt="0"/>
      <dgm:spPr/>
    </dgm:pt>
    <dgm:pt modelId="{C972F643-2948-4DC1-99D6-3CE393966C8B}" type="pres">
      <dgm:prSet presAssocID="{E437AF67-36D7-4571-AEE8-FF3B472F7093}" presName="node" presStyleLbl="node1" presStyleIdx="6" presStyleCnt="8" custLinFactNeighborX="-52372" custLinFactNeighborY="10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2992D-4D1E-48F0-8283-BA3152DF5F20}" type="pres">
      <dgm:prSet presAssocID="{FF0718D2-9E6B-4B45-A0ED-166553FC03EA}" presName="sibTrans" presStyleCnt="0"/>
      <dgm:spPr/>
    </dgm:pt>
    <dgm:pt modelId="{FD990A3E-D75F-4B59-96ED-4002F458D2A0}" type="pres">
      <dgm:prSet presAssocID="{CDBE2E8A-8B2F-4548-A5DE-53D215872388}" presName="node" presStyleLbl="node1" presStyleIdx="7" presStyleCnt="8" custLinFactNeighborX="-49107" custLinFactNeighborY="2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779B971-3BD3-499C-935A-97B683EE0BE2}" type="presOf" srcId="{38AC728D-8F16-4575-8080-383FBF5AC4C4}" destId="{EF6D0AE8-5E3C-4D4D-9EA4-0EC751D8E6E9}" srcOrd="0" destOrd="0" presId="urn:microsoft.com/office/officeart/2005/8/layout/default"/>
    <dgm:cxn modelId="{1F8AD801-D200-4BAF-9A7A-D76A3C0ACAC5}" type="presOf" srcId="{ED33D8EF-A1EA-4495-A183-31989ADEF2DB}" destId="{07FCCB1E-1E84-4FED-B803-58ADFD48B062}" srcOrd="0" destOrd="0" presId="urn:microsoft.com/office/officeart/2005/8/layout/default"/>
    <dgm:cxn modelId="{7149866D-9771-491F-801C-5546A7A4B9BF}" srcId="{8545880B-18DE-4460-8E23-355A61A2CC43}" destId="{8D655F48-59C2-48AC-AF0B-2A9F6D9392DF}" srcOrd="3" destOrd="0" parTransId="{48DCFBD4-3AFF-4CE3-896B-771557A1C381}" sibTransId="{F56D0E35-12D4-4251-B7D8-DFBA00D2C408}"/>
    <dgm:cxn modelId="{E301F877-9BFB-45CB-B7DB-77608D08475C}" type="presOf" srcId="{67585D97-0E61-465B-9840-BF4318152C26}" destId="{B6A5BF7F-8029-4340-94A9-59DDA967E4D4}" srcOrd="0" destOrd="0" presId="urn:microsoft.com/office/officeart/2005/8/layout/default"/>
    <dgm:cxn modelId="{ACC174C4-2CF5-4D20-AFD7-DE9A133B682B}" type="presOf" srcId="{CDBE2E8A-8B2F-4548-A5DE-53D215872388}" destId="{FD990A3E-D75F-4B59-96ED-4002F458D2A0}" srcOrd="0" destOrd="0" presId="urn:microsoft.com/office/officeart/2005/8/layout/default"/>
    <dgm:cxn modelId="{5904D8BD-8C24-4AB4-9DDC-0629289DD556}" type="presOf" srcId="{826F5215-B6EC-4720-9B53-98EF98ABAAAF}" destId="{920710B7-5972-488D-ADA9-020AF2EDD9ED}" srcOrd="0" destOrd="0" presId="urn:microsoft.com/office/officeart/2005/8/layout/default"/>
    <dgm:cxn modelId="{31558549-CCA4-4AB1-ACDA-C77B6E898F1B}" srcId="{8545880B-18DE-4460-8E23-355A61A2CC43}" destId="{E437AF67-36D7-4571-AEE8-FF3B472F7093}" srcOrd="6" destOrd="0" parTransId="{1E4A6FFE-6E4D-4FA3-BEBE-2DE0294721C3}" sibTransId="{FF0718D2-9E6B-4B45-A0ED-166553FC03EA}"/>
    <dgm:cxn modelId="{E08D27CC-B31A-4BF5-BA66-2E3C20709B2B}" type="presOf" srcId="{8545880B-18DE-4460-8E23-355A61A2CC43}" destId="{5678BE5F-0977-4CC1-B9E7-A0CFF9D3D544}" srcOrd="0" destOrd="0" presId="urn:microsoft.com/office/officeart/2005/8/layout/default"/>
    <dgm:cxn modelId="{7D2886B2-7C1C-4EE7-9CFE-722DA076E061}" srcId="{8545880B-18DE-4460-8E23-355A61A2CC43}" destId="{CDBE2E8A-8B2F-4548-A5DE-53D215872388}" srcOrd="7" destOrd="0" parTransId="{FFB099C1-4205-481E-8B2E-63D9B7995B81}" sibTransId="{51F09D6F-0BCC-48E8-8FFC-BC2054EE68A1}"/>
    <dgm:cxn modelId="{5F9DECBF-0D8F-44EB-9E83-7EB80AF06DCC}" type="presOf" srcId="{426052A2-514F-4EC3-BC66-8C387E367E84}" destId="{F995227C-C1ED-4D1D-8EAB-86B8B7256E80}" srcOrd="0" destOrd="0" presId="urn:microsoft.com/office/officeart/2005/8/layout/default"/>
    <dgm:cxn modelId="{FFA8A6AE-4E54-49B2-9403-4C3694222599}" type="presOf" srcId="{E437AF67-36D7-4571-AEE8-FF3B472F7093}" destId="{C972F643-2948-4DC1-99D6-3CE393966C8B}" srcOrd="0" destOrd="0" presId="urn:microsoft.com/office/officeart/2005/8/layout/default"/>
    <dgm:cxn modelId="{2759AE72-8970-48D0-B379-6FCDF66B8B74}" srcId="{8545880B-18DE-4460-8E23-355A61A2CC43}" destId="{ED33D8EF-A1EA-4495-A183-31989ADEF2DB}" srcOrd="1" destOrd="0" parTransId="{F0C23041-7D51-44BA-8A0E-12469B270677}" sibTransId="{EF97A359-57FD-461F-814F-F0A4F66BEE49}"/>
    <dgm:cxn modelId="{89064119-E461-4A14-B07F-C79AF3D01BAB}" type="presOf" srcId="{8D655F48-59C2-48AC-AF0B-2A9F6D9392DF}" destId="{A0074ADF-B99F-4618-BED4-A1594CD3E0BB}" srcOrd="0" destOrd="0" presId="urn:microsoft.com/office/officeart/2005/8/layout/default"/>
    <dgm:cxn modelId="{BEC87956-ECB4-4EE5-A50B-664B99278A93}" srcId="{8545880B-18DE-4460-8E23-355A61A2CC43}" destId="{426052A2-514F-4EC3-BC66-8C387E367E84}" srcOrd="4" destOrd="0" parTransId="{2E0ECCF4-47E9-4DFC-ABE9-05BE8EB78588}" sibTransId="{531EFB25-F9E3-464F-822D-188E8BD36E0D}"/>
    <dgm:cxn modelId="{91901E71-57F7-46D7-8317-1E3998946852}" srcId="{8545880B-18DE-4460-8E23-355A61A2CC43}" destId="{826F5215-B6EC-4720-9B53-98EF98ABAAAF}" srcOrd="2" destOrd="0" parTransId="{D66C80D4-C399-49E0-84E7-0E6A92CDDA47}" sibTransId="{4FE439B5-C81B-45CD-B366-DC22A9006849}"/>
    <dgm:cxn modelId="{A637B377-C5CD-4848-8440-D1404C6A8338}" srcId="{8545880B-18DE-4460-8E23-355A61A2CC43}" destId="{38AC728D-8F16-4575-8080-383FBF5AC4C4}" srcOrd="5" destOrd="0" parTransId="{FD0CB267-9831-4248-9F9C-31CB0B26E16F}" sibTransId="{B0625EB2-6D6F-467C-8F04-121B18808670}"/>
    <dgm:cxn modelId="{C270F933-A7E3-4B44-8CE6-8A3DFFF90908}" srcId="{8545880B-18DE-4460-8E23-355A61A2CC43}" destId="{67585D97-0E61-465B-9840-BF4318152C26}" srcOrd="0" destOrd="0" parTransId="{E4E000BC-9EB1-422B-AE33-D9B538395E66}" sibTransId="{930A9CD0-0BD1-4B2D-B7FA-15CC84025E3C}"/>
    <dgm:cxn modelId="{511771BF-2D5E-4E4B-95EE-BCF6F0A346C6}" type="presParOf" srcId="{5678BE5F-0977-4CC1-B9E7-A0CFF9D3D544}" destId="{B6A5BF7F-8029-4340-94A9-59DDA967E4D4}" srcOrd="0" destOrd="0" presId="urn:microsoft.com/office/officeart/2005/8/layout/default"/>
    <dgm:cxn modelId="{D329E284-D5AA-4B52-962C-DCA53F3144B3}" type="presParOf" srcId="{5678BE5F-0977-4CC1-B9E7-A0CFF9D3D544}" destId="{CC1B42DD-8868-4AD4-BFD6-790A37510CEB}" srcOrd="1" destOrd="0" presId="urn:microsoft.com/office/officeart/2005/8/layout/default"/>
    <dgm:cxn modelId="{62FC8489-3647-4718-ABE1-0C8E9FA83CE6}" type="presParOf" srcId="{5678BE5F-0977-4CC1-B9E7-A0CFF9D3D544}" destId="{07FCCB1E-1E84-4FED-B803-58ADFD48B062}" srcOrd="2" destOrd="0" presId="urn:microsoft.com/office/officeart/2005/8/layout/default"/>
    <dgm:cxn modelId="{CDA98149-CC45-48DB-AEF4-D68C0F3C7A14}" type="presParOf" srcId="{5678BE5F-0977-4CC1-B9E7-A0CFF9D3D544}" destId="{C38E2629-FC54-4060-89DA-2DC7A9958A0C}" srcOrd="3" destOrd="0" presId="urn:microsoft.com/office/officeart/2005/8/layout/default"/>
    <dgm:cxn modelId="{0D64F100-3D0C-4777-A8ED-17376C1F1C3F}" type="presParOf" srcId="{5678BE5F-0977-4CC1-B9E7-A0CFF9D3D544}" destId="{920710B7-5972-488D-ADA9-020AF2EDD9ED}" srcOrd="4" destOrd="0" presId="urn:microsoft.com/office/officeart/2005/8/layout/default"/>
    <dgm:cxn modelId="{366A7F0E-4D84-4620-9286-1F08D59D0B6A}" type="presParOf" srcId="{5678BE5F-0977-4CC1-B9E7-A0CFF9D3D544}" destId="{7806F191-1215-4A87-9F50-E9705DAD03D0}" srcOrd="5" destOrd="0" presId="urn:microsoft.com/office/officeart/2005/8/layout/default"/>
    <dgm:cxn modelId="{FD3A54FD-EB64-4586-9A9F-604426921FAB}" type="presParOf" srcId="{5678BE5F-0977-4CC1-B9E7-A0CFF9D3D544}" destId="{A0074ADF-B99F-4618-BED4-A1594CD3E0BB}" srcOrd="6" destOrd="0" presId="urn:microsoft.com/office/officeart/2005/8/layout/default"/>
    <dgm:cxn modelId="{65DA0116-1E06-49A7-A2F9-4CFE4CFBF4AA}" type="presParOf" srcId="{5678BE5F-0977-4CC1-B9E7-A0CFF9D3D544}" destId="{48A33613-A49C-43CD-BBE5-9D77C73B9CFB}" srcOrd="7" destOrd="0" presId="urn:microsoft.com/office/officeart/2005/8/layout/default"/>
    <dgm:cxn modelId="{014EB3D8-CDDB-4B54-8C26-668A55F91AC4}" type="presParOf" srcId="{5678BE5F-0977-4CC1-B9E7-A0CFF9D3D544}" destId="{F995227C-C1ED-4D1D-8EAB-86B8B7256E80}" srcOrd="8" destOrd="0" presId="urn:microsoft.com/office/officeart/2005/8/layout/default"/>
    <dgm:cxn modelId="{A6680CC2-DCE3-4078-B44D-134E4848BD01}" type="presParOf" srcId="{5678BE5F-0977-4CC1-B9E7-A0CFF9D3D544}" destId="{8033EAB7-6F86-4726-A2A3-8D7544133134}" srcOrd="9" destOrd="0" presId="urn:microsoft.com/office/officeart/2005/8/layout/default"/>
    <dgm:cxn modelId="{2E59D7E6-07DB-40C3-AD5E-AF2FBDF170E9}" type="presParOf" srcId="{5678BE5F-0977-4CC1-B9E7-A0CFF9D3D544}" destId="{EF6D0AE8-5E3C-4D4D-9EA4-0EC751D8E6E9}" srcOrd="10" destOrd="0" presId="urn:microsoft.com/office/officeart/2005/8/layout/default"/>
    <dgm:cxn modelId="{C0858A52-C35A-4D81-A5F2-91B93213B05C}" type="presParOf" srcId="{5678BE5F-0977-4CC1-B9E7-A0CFF9D3D544}" destId="{F9B19465-9724-4DEC-AAAA-15144F2F6C74}" srcOrd="11" destOrd="0" presId="urn:microsoft.com/office/officeart/2005/8/layout/default"/>
    <dgm:cxn modelId="{CE908B2B-EF3A-4621-B484-8177E80CACB6}" type="presParOf" srcId="{5678BE5F-0977-4CC1-B9E7-A0CFF9D3D544}" destId="{C972F643-2948-4DC1-99D6-3CE393966C8B}" srcOrd="12" destOrd="0" presId="urn:microsoft.com/office/officeart/2005/8/layout/default"/>
    <dgm:cxn modelId="{ABA3210C-CE12-4D95-B724-50305BBBFD80}" type="presParOf" srcId="{5678BE5F-0977-4CC1-B9E7-A0CFF9D3D544}" destId="{A692992D-4D1E-48F0-8283-BA3152DF5F20}" srcOrd="13" destOrd="0" presId="urn:microsoft.com/office/officeart/2005/8/layout/default"/>
    <dgm:cxn modelId="{858CC67A-7AA2-4831-80AC-FD52ED554F43}" type="presParOf" srcId="{5678BE5F-0977-4CC1-B9E7-A0CFF9D3D544}" destId="{FD990A3E-D75F-4B59-96ED-4002F458D2A0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5BF7F-8029-4340-94A9-59DDA967E4D4}">
      <dsp:nvSpPr>
        <dsp:cNvPr id="0" name=""/>
        <dsp:cNvSpPr/>
      </dsp:nvSpPr>
      <dsp:spPr>
        <a:xfrm>
          <a:off x="60722" y="0"/>
          <a:ext cx="1982274" cy="1189364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Sản phẩm nhóm 1</a:t>
          </a:r>
        </a:p>
      </dsp:txBody>
      <dsp:txXfrm>
        <a:off x="60722" y="0"/>
        <a:ext cx="1982274" cy="1189364"/>
      </dsp:txXfrm>
    </dsp:sp>
    <dsp:sp modelId="{07FCCB1E-1E84-4FED-B803-58ADFD48B062}">
      <dsp:nvSpPr>
        <dsp:cNvPr id="0" name=""/>
        <dsp:cNvSpPr/>
      </dsp:nvSpPr>
      <dsp:spPr>
        <a:xfrm>
          <a:off x="2166591" y="0"/>
          <a:ext cx="1982274" cy="1189364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Sản phẩm nhóm 2</a:t>
          </a:r>
        </a:p>
      </dsp:txBody>
      <dsp:txXfrm>
        <a:off x="2166591" y="0"/>
        <a:ext cx="1982274" cy="1189364"/>
      </dsp:txXfrm>
    </dsp:sp>
    <dsp:sp modelId="{920710B7-5972-488D-ADA9-020AF2EDD9ED}">
      <dsp:nvSpPr>
        <dsp:cNvPr id="0" name=""/>
        <dsp:cNvSpPr/>
      </dsp:nvSpPr>
      <dsp:spPr>
        <a:xfrm>
          <a:off x="4435958" y="0"/>
          <a:ext cx="1982274" cy="1189364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Sản phẩm nhóm 3</a:t>
          </a:r>
        </a:p>
      </dsp:txBody>
      <dsp:txXfrm>
        <a:off x="4435958" y="0"/>
        <a:ext cx="1982274" cy="1189364"/>
      </dsp:txXfrm>
    </dsp:sp>
    <dsp:sp modelId="{A0074ADF-B99F-4618-BED4-A1594CD3E0BB}">
      <dsp:nvSpPr>
        <dsp:cNvPr id="0" name=""/>
        <dsp:cNvSpPr/>
      </dsp:nvSpPr>
      <dsp:spPr>
        <a:xfrm>
          <a:off x="11720" y="1446453"/>
          <a:ext cx="1982274" cy="1189364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Sản phẩm nhóm 4</a:t>
          </a:r>
        </a:p>
      </dsp:txBody>
      <dsp:txXfrm>
        <a:off x="11720" y="1446453"/>
        <a:ext cx="1982274" cy="1189364"/>
      </dsp:txXfrm>
    </dsp:sp>
    <dsp:sp modelId="{F995227C-C1ED-4D1D-8EAB-86B8B7256E80}">
      <dsp:nvSpPr>
        <dsp:cNvPr id="0" name=""/>
        <dsp:cNvSpPr/>
      </dsp:nvSpPr>
      <dsp:spPr>
        <a:xfrm>
          <a:off x="2267548" y="1446453"/>
          <a:ext cx="1982274" cy="1189364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Sản phẩm nhóm 5</a:t>
          </a:r>
        </a:p>
      </dsp:txBody>
      <dsp:txXfrm>
        <a:off x="2267548" y="1446453"/>
        <a:ext cx="1982274" cy="1189364"/>
      </dsp:txXfrm>
    </dsp:sp>
    <dsp:sp modelId="{EF6D0AE8-5E3C-4D4D-9EA4-0EC751D8E6E9}">
      <dsp:nvSpPr>
        <dsp:cNvPr id="0" name=""/>
        <dsp:cNvSpPr/>
      </dsp:nvSpPr>
      <dsp:spPr>
        <a:xfrm>
          <a:off x="4502865" y="1446453"/>
          <a:ext cx="1982274" cy="1189364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Sản phẩm nhóm 6</a:t>
          </a:r>
        </a:p>
      </dsp:txBody>
      <dsp:txXfrm>
        <a:off x="4502865" y="1446453"/>
        <a:ext cx="1982274" cy="1189364"/>
      </dsp:txXfrm>
    </dsp:sp>
    <dsp:sp modelId="{C972F643-2948-4DC1-99D6-3CE393966C8B}">
      <dsp:nvSpPr>
        <dsp:cNvPr id="0" name=""/>
        <dsp:cNvSpPr/>
      </dsp:nvSpPr>
      <dsp:spPr>
        <a:xfrm>
          <a:off x="123025" y="2781011"/>
          <a:ext cx="1982274" cy="1189364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Sản phẩm </a:t>
          </a:r>
          <a:r>
            <a:rPr lang="en-US" sz="3300" kern="1200" dirty="0" err="1"/>
            <a:t>nhóm</a:t>
          </a:r>
          <a:r>
            <a:rPr lang="en-US" sz="3300" kern="1200" dirty="0"/>
            <a:t> </a:t>
          </a:r>
          <a:r>
            <a:rPr lang="vi-VN" sz="3300" kern="1200" dirty="0" smtClean="0"/>
            <a:t>7</a:t>
          </a:r>
          <a:endParaRPr lang="en-US" sz="3300" kern="1200" dirty="0"/>
        </a:p>
      </dsp:txBody>
      <dsp:txXfrm>
        <a:off x="123025" y="2781011"/>
        <a:ext cx="1982274" cy="1189364"/>
      </dsp:txXfrm>
    </dsp:sp>
    <dsp:sp modelId="{FD990A3E-D75F-4B59-96ED-4002F458D2A0}">
      <dsp:nvSpPr>
        <dsp:cNvPr id="0" name=""/>
        <dsp:cNvSpPr/>
      </dsp:nvSpPr>
      <dsp:spPr>
        <a:xfrm>
          <a:off x="2368248" y="2781011"/>
          <a:ext cx="1982274" cy="1189364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Sản phẩm </a:t>
          </a:r>
          <a:r>
            <a:rPr lang="en-US" sz="3300" kern="1200" dirty="0" err="1"/>
            <a:t>nhóm</a:t>
          </a:r>
          <a:r>
            <a:rPr lang="en-US" sz="3300" kern="1200" dirty="0"/>
            <a:t> </a:t>
          </a:r>
          <a:r>
            <a:rPr lang="vi-VN" sz="3300" kern="1200" dirty="0" smtClean="0"/>
            <a:t>8</a:t>
          </a:r>
          <a:endParaRPr lang="en-US" sz="3300" kern="1200" dirty="0"/>
        </a:p>
      </dsp:txBody>
      <dsp:txXfrm>
        <a:off x="2368248" y="2781011"/>
        <a:ext cx="1982274" cy="1189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0A00F-F66C-47C8-BC72-AD961DB5E4F7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26FDF-4CA9-49C4-8D1B-5CBAA4A65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84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</a:t>
            </a:r>
            <a:r>
              <a:rPr lang="vi-VN" sz="1800" spc="-5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vi-VN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vi-VN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vi-VN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vi-VN" sz="1800" spc="-5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vi-VN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HS</a:t>
            </a:r>
            <a:r>
              <a:rPr lang="vi-VN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vi-VN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vi-VN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vi-VN" sz="1800" spc="-5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1800" spc="-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vi-VN" sz="1800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 2, 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1: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của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715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 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2: “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NST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các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quy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luật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ptos" panose="020B0004020202020204" pitchFamily="34" charset="0"/>
                <a:cs typeface="+mn-cs"/>
              </a:rPr>
              <a:t>truyền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r>
              <a:rPr lang="en-US" sz="2400" dirty="0">
                <a:solidFill>
                  <a:srgbClr val="FF0000"/>
                </a:solidFill>
              </a:rPr>
              <a:t> - </a:t>
            </a:r>
            <a:r>
              <a:rPr lang="en-US" sz="2400" dirty="0" err="1">
                <a:solidFill>
                  <a:srgbClr val="FF0000"/>
                </a:solidFill>
              </a:rPr>
              <a:t>Nhóm</a:t>
            </a:r>
            <a:r>
              <a:rPr lang="en-US" sz="2400" dirty="0">
                <a:solidFill>
                  <a:srgbClr val="FF0000"/>
                </a:solidFill>
              </a:rPr>
              <a:t> 5, 6: </a:t>
            </a:r>
            <a:r>
              <a:rPr lang="en-US" sz="2400" dirty="0" err="1">
                <a:solidFill>
                  <a:srgbClr val="FF0000"/>
                </a:solidFill>
              </a:rPr>
              <a:t>Sơ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nl-NL" sz="2400" dirty="0">
                <a:solidFill>
                  <a:srgbClr val="FF0000"/>
                </a:solidFill>
              </a:rPr>
              <a:t>chủ đề 3: “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di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</a:rPr>
              <a:t>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(tất cả các nhóm làm ở nhà nội dung trên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74625" lvl="0" indent="-342900" algn="just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Clr>
                <a:srgbClr val="231F20"/>
              </a:buClr>
              <a:buSzPts val="1250"/>
              <a:buFont typeface="Times New Roman" panose="02020603050405020304" pitchFamily="18" charset="0"/>
              <a:buChar char="–"/>
              <a:tabLst>
                <a:tab pos="479425" algn="l"/>
              </a:tabLst>
            </a:pP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191F3-17CB-446A-B95E-EBAF84A5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005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ô </a:t>
            </a:r>
            <a:r>
              <a:rPr lang="en-US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26FDF-4CA9-49C4-8D1B-5CBAA4A65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8201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ô </a:t>
            </a:r>
            <a:r>
              <a:rPr lang="en-US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1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ô </a:t>
            </a:r>
            <a:r>
              <a:rPr lang="en-US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04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ô </a:t>
            </a:r>
            <a:r>
              <a:rPr lang="en-US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28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ô </a:t>
            </a:r>
            <a:r>
              <a:rPr lang="en-US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41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ô </a:t>
            </a:r>
            <a:r>
              <a:rPr lang="en-US" dirty="0" err="1"/>
              <a:t>chữ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90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link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26FDF-4CA9-49C4-8D1B-5CBAA4A65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270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53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16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15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Hết</a:t>
            </a:r>
            <a:r>
              <a:rPr lang="en-US" baseline="0" dirty="0"/>
              <a:t> thời gian GV yêu cầu các nhóm nộp sản phẩm và cử đại diện trình bày</a:t>
            </a:r>
          </a:p>
          <a:p>
            <a:r>
              <a:rPr lang="en-US" baseline="0" dirty="0"/>
              <a:t>- Các nhóm nhận xét chéo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91F3-17CB-446A-B95E-EBAF84A5F8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40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65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5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choột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84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6EF3-1473-4A68-BD33-9F7770BF25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188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20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22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Giao </a:t>
            </a:r>
            <a:r>
              <a:rPr lang="en-US" dirty="0" err="1"/>
              <a:t>cho</a:t>
            </a:r>
            <a:r>
              <a:rPr lang="en-US" dirty="0"/>
              <a:t> 1 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thư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(</a:t>
            </a:r>
            <a:r>
              <a:rPr lang="en-US" dirty="0" err="1"/>
              <a:t>hoặc</a:t>
            </a:r>
            <a:r>
              <a:rPr lang="en-US" dirty="0"/>
              <a:t> GV </a:t>
            </a:r>
            <a:r>
              <a:rPr lang="en-US" dirty="0" err="1"/>
              <a:t>ghi</a:t>
            </a:r>
            <a:r>
              <a:rPr lang="en-US" dirty="0"/>
              <a:t>)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956EF3-1473-4A68-BD33-9F7770BF25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527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956EF3-1473-4A68-BD33-9F7770BF25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88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" algn="l">
              <a:lnSpc>
                <a:spcPct val="107000"/>
              </a:lnSpc>
              <a:spcBef>
                <a:spcPts val="195"/>
              </a:spcBef>
              <a:spcAft>
                <a:spcPts val="8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giây</a:t>
            </a:r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EFC53-2A26-474C-9D69-1F42F828B9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26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ý A, B, D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. Ý C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D26FDF-4CA9-49C4-8D1B-5CBAA4A650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295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1.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vàophần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.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ô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28-phần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26FDF-4CA9-49C4-8D1B-5CBAA4A650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58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31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6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8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749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9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8240400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00" name="Google Shape;300;p19"/>
          <p:cNvCxnSpPr/>
          <p:nvPr/>
        </p:nvCxnSpPr>
        <p:spPr>
          <a:xfrm>
            <a:off x="-12700" y="6858000"/>
            <a:ext cx="1217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9"/>
          <p:cNvSpPr txBox="1">
            <a:spLocks noGrp="1"/>
          </p:cNvSpPr>
          <p:nvPr>
            <p:ph type="subTitle" idx="1"/>
          </p:nvPr>
        </p:nvSpPr>
        <p:spPr>
          <a:xfrm>
            <a:off x="2274100" y="2588384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2" name="Google Shape;302;p19"/>
          <p:cNvSpPr txBox="1">
            <a:spLocks noGrp="1"/>
          </p:cNvSpPr>
          <p:nvPr>
            <p:ph type="subTitle" idx="2"/>
          </p:nvPr>
        </p:nvSpPr>
        <p:spPr>
          <a:xfrm>
            <a:off x="2274103" y="2993192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303" name="Google Shape;303;p19"/>
          <p:cNvSpPr txBox="1">
            <a:spLocks noGrp="1"/>
          </p:cNvSpPr>
          <p:nvPr>
            <p:ph type="subTitle" idx="3"/>
          </p:nvPr>
        </p:nvSpPr>
        <p:spPr>
          <a:xfrm>
            <a:off x="5955767" y="2588384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4" name="Google Shape;304;p19"/>
          <p:cNvSpPr txBox="1">
            <a:spLocks noGrp="1"/>
          </p:cNvSpPr>
          <p:nvPr>
            <p:ph type="subTitle" idx="4"/>
          </p:nvPr>
        </p:nvSpPr>
        <p:spPr>
          <a:xfrm>
            <a:off x="5955767" y="2993183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305" name="Google Shape;305;p19"/>
          <p:cNvSpPr txBox="1">
            <a:spLocks noGrp="1"/>
          </p:cNvSpPr>
          <p:nvPr>
            <p:ph type="subTitle" idx="5"/>
          </p:nvPr>
        </p:nvSpPr>
        <p:spPr>
          <a:xfrm>
            <a:off x="2274100" y="4471727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6" name="Google Shape;306;p19"/>
          <p:cNvSpPr txBox="1">
            <a:spLocks noGrp="1"/>
          </p:cNvSpPr>
          <p:nvPr>
            <p:ph type="subTitle" idx="6"/>
          </p:nvPr>
        </p:nvSpPr>
        <p:spPr>
          <a:xfrm>
            <a:off x="2274103" y="4876535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307" name="Google Shape;307;p19"/>
          <p:cNvSpPr txBox="1">
            <a:spLocks noGrp="1"/>
          </p:cNvSpPr>
          <p:nvPr>
            <p:ph type="subTitle" idx="7"/>
          </p:nvPr>
        </p:nvSpPr>
        <p:spPr>
          <a:xfrm>
            <a:off x="5955767" y="4471725"/>
            <a:ext cx="2262800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  <a:latin typeface="Nunito Black"/>
                <a:ea typeface="Nunito Black"/>
                <a:cs typeface="Nunito Black"/>
                <a:sym typeface="Nunito Black"/>
              </a:defRPr>
            </a:lvl9pPr>
          </a:lstStyle>
          <a:p>
            <a:endParaRPr/>
          </a:p>
        </p:txBody>
      </p:sp>
      <p:sp>
        <p:nvSpPr>
          <p:cNvPr id="308" name="Google Shape;308;p19"/>
          <p:cNvSpPr txBox="1">
            <a:spLocks noGrp="1"/>
          </p:cNvSpPr>
          <p:nvPr>
            <p:ph type="subTitle" idx="8"/>
          </p:nvPr>
        </p:nvSpPr>
        <p:spPr>
          <a:xfrm>
            <a:off x="5955780" y="4876535"/>
            <a:ext cx="2262800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309" name="Google Shape;309;p19"/>
          <p:cNvSpPr/>
          <p:nvPr/>
        </p:nvSpPr>
        <p:spPr>
          <a:xfrm rot="10800000">
            <a:off x="8542934" y="4678100"/>
            <a:ext cx="3649052" cy="2179885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" name="Google Shape;310;p19"/>
          <p:cNvGrpSpPr/>
          <p:nvPr/>
        </p:nvGrpSpPr>
        <p:grpSpPr>
          <a:xfrm rot="5400000">
            <a:off x="10747558" y="5024490"/>
            <a:ext cx="1968561" cy="260039"/>
            <a:chOff x="213125" y="197550"/>
            <a:chExt cx="1737375" cy="229500"/>
          </a:xfrm>
        </p:grpSpPr>
        <p:cxnSp>
          <p:nvCxnSpPr>
            <p:cNvPr id="311" name="Google Shape;311;p19"/>
            <p:cNvCxnSpPr/>
            <p:nvPr/>
          </p:nvCxnSpPr>
          <p:spPr>
            <a:xfrm flipH="1">
              <a:off x="21312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 flipH="1">
              <a:off x="35901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 flipH="1">
              <a:off x="504902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 flipH="1">
              <a:off x="65079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 flipH="1">
              <a:off x="79668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 flipH="1">
              <a:off x="942568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 flipH="1">
              <a:off x="1088457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 flipH="1">
              <a:off x="1234345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19"/>
            <p:cNvCxnSpPr/>
            <p:nvPr/>
          </p:nvCxnSpPr>
          <p:spPr>
            <a:xfrm flipH="1">
              <a:off x="1380234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19"/>
            <p:cNvCxnSpPr/>
            <p:nvPr/>
          </p:nvCxnSpPr>
          <p:spPr>
            <a:xfrm flipH="1">
              <a:off x="1526123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19"/>
            <p:cNvCxnSpPr/>
            <p:nvPr/>
          </p:nvCxnSpPr>
          <p:spPr>
            <a:xfrm flipH="1">
              <a:off x="1672011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19"/>
            <p:cNvCxnSpPr/>
            <p:nvPr/>
          </p:nvCxnSpPr>
          <p:spPr>
            <a:xfrm flipH="1">
              <a:off x="1817900" y="197550"/>
              <a:ext cx="132600" cy="2295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107159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"/>
          <p:cNvSpPr txBox="1">
            <a:spLocks noGrp="1"/>
          </p:cNvSpPr>
          <p:nvPr>
            <p:ph type="title" hasCustomPrompt="1"/>
          </p:nvPr>
        </p:nvSpPr>
        <p:spPr>
          <a:xfrm>
            <a:off x="1741233" y="1680233"/>
            <a:ext cx="1134000" cy="804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32" name="Google Shape;232;p15"/>
          <p:cNvSpPr txBox="1">
            <a:spLocks noGrp="1"/>
          </p:cNvSpPr>
          <p:nvPr>
            <p:ph type="subTitle" idx="1"/>
          </p:nvPr>
        </p:nvSpPr>
        <p:spPr>
          <a:xfrm>
            <a:off x="1590800" y="4287767"/>
            <a:ext cx="3310400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33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33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33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33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33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33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33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33" b="1"/>
            </a:lvl9pPr>
          </a:lstStyle>
          <a:p>
            <a:endParaRPr/>
          </a:p>
        </p:txBody>
      </p:sp>
      <p:sp>
        <p:nvSpPr>
          <p:cNvPr id="233" name="Google Shape;233;p15"/>
          <p:cNvSpPr txBox="1">
            <a:spLocks noGrp="1"/>
          </p:cNvSpPr>
          <p:nvPr>
            <p:ph type="title" idx="2"/>
          </p:nvPr>
        </p:nvSpPr>
        <p:spPr>
          <a:xfrm>
            <a:off x="1590800" y="2485000"/>
            <a:ext cx="3310400" cy="18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4" name="Google Shape;234;p15"/>
          <p:cNvSpPr/>
          <p:nvPr/>
        </p:nvSpPr>
        <p:spPr>
          <a:xfrm rot="10800000" flipH="1">
            <a:off x="67" y="5023557"/>
            <a:ext cx="3070796" cy="1834444"/>
          </a:xfrm>
          <a:custGeom>
            <a:avLst/>
            <a:gdLst/>
            <a:ahLst/>
            <a:cxnLst/>
            <a:rect l="l" t="t" r="r" b="b"/>
            <a:pathLst>
              <a:path w="36315" h="21694" extrusionOk="0">
                <a:moveTo>
                  <a:pt x="0" y="1"/>
                </a:moveTo>
                <a:lnTo>
                  <a:pt x="0" y="21694"/>
                </a:lnTo>
                <a:cubicBezTo>
                  <a:pt x="1548" y="21682"/>
                  <a:pt x="3096" y="21504"/>
                  <a:pt x="4620" y="21182"/>
                </a:cubicBezTo>
                <a:cubicBezTo>
                  <a:pt x="5406" y="21015"/>
                  <a:pt x="6203" y="20789"/>
                  <a:pt x="6858" y="20325"/>
                </a:cubicBezTo>
                <a:cubicBezTo>
                  <a:pt x="8192" y="19396"/>
                  <a:pt x="8692" y="17634"/>
                  <a:pt x="9918" y="16574"/>
                </a:cubicBezTo>
                <a:cubicBezTo>
                  <a:pt x="11549" y="15181"/>
                  <a:pt x="13942" y="15336"/>
                  <a:pt x="16085" y="15098"/>
                </a:cubicBezTo>
                <a:cubicBezTo>
                  <a:pt x="19241" y="14741"/>
                  <a:pt x="22253" y="13276"/>
                  <a:pt x="24479" y="11026"/>
                </a:cubicBezTo>
                <a:cubicBezTo>
                  <a:pt x="26742" y="8716"/>
                  <a:pt x="28170" y="5704"/>
                  <a:pt x="30492" y="3454"/>
                </a:cubicBezTo>
                <a:cubicBezTo>
                  <a:pt x="32147" y="1846"/>
                  <a:pt x="34147" y="739"/>
                  <a:pt x="36314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 rot="10800000" flipH="1">
            <a:off x="9786716" y="0"/>
            <a:ext cx="2405269" cy="71920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3AC5CA">
              <a:alpha val="212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3890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37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19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24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86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94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23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23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17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82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982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411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2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0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8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6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9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2" indent="0">
              <a:buNone/>
              <a:defRPr sz="2667" b="1"/>
            </a:lvl2pPr>
            <a:lvl3pPr marL="1219164" indent="0">
              <a:buNone/>
              <a:defRPr sz="2400" b="1"/>
            </a:lvl3pPr>
            <a:lvl4pPr marL="1828744" indent="0">
              <a:buNone/>
              <a:defRPr sz="2133" b="1"/>
            </a:lvl4pPr>
            <a:lvl5pPr marL="2438324" indent="0">
              <a:buNone/>
              <a:defRPr sz="2133" b="1"/>
            </a:lvl5pPr>
            <a:lvl6pPr marL="3047906" indent="0">
              <a:buNone/>
              <a:defRPr sz="2133" b="1"/>
            </a:lvl6pPr>
            <a:lvl7pPr marL="3657488" indent="0">
              <a:buNone/>
              <a:defRPr sz="2133" b="1"/>
            </a:lvl7pPr>
            <a:lvl8pPr marL="4267069" indent="0">
              <a:buNone/>
              <a:defRPr sz="2133" b="1"/>
            </a:lvl8pPr>
            <a:lvl9pPr marL="4876650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4"/>
            <a:ext cx="538903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2" indent="0">
              <a:buNone/>
              <a:defRPr sz="2667" b="1"/>
            </a:lvl2pPr>
            <a:lvl3pPr marL="1219164" indent="0">
              <a:buNone/>
              <a:defRPr sz="2400" b="1"/>
            </a:lvl3pPr>
            <a:lvl4pPr marL="1828744" indent="0">
              <a:buNone/>
              <a:defRPr sz="2133" b="1"/>
            </a:lvl4pPr>
            <a:lvl5pPr marL="2438324" indent="0">
              <a:buNone/>
              <a:defRPr sz="2133" b="1"/>
            </a:lvl5pPr>
            <a:lvl6pPr marL="3047906" indent="0">
              <a:buNone/>
              <a:defRPr sz="2133" b="1"/>
            </a:lvl6pPr>
            <a:lvl7pPr marL="3657488" indent="0">
              <a:buNone/>
              <a:defRPr sz="2133" b="1"/>
            </a:lvl7pPr>
            <a:lvl8pPr marL="4267069" indent="0">
              <a:buNone/>
              <a:defRPr sz="2133" b="1"/>
            </a:lvl8pPr>
            <a:lvl9pPr marL="4876650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4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5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61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0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6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1"/>
            <a:ext cx="6815666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2" indent="0">
              <a:buNone/>
              <a:defRPr sz="1600"/>
            </a:lvl2pPr>
            <a:lvl3pPr marL="1219164" indent="0">
              <a:buNone/>
              <a:defRPr sz="1333"/>
            </a:lvl3pPr>
            <a:lvl4pPr marL="1828744" indent="0">
              <a:buNone/>
              <a:defRPr sz="1200"/>
            </a:lvl4pPr>
            <a:lvl5pPr marL="2438324" indent="0">
              <a:buNone/>
              <a:defRPr sz="1200"/>
            </a:lvl5pPr>
            <a:lvl6pPr marL="3047906" indent="0">
              <a:buNone/>
              <a:defRPr sz="1200"/>
            </a:lvl6pPr>
            <a:lvl7pPr marL="3657488" indent="0">
              <a:buNone/>
              <a:defRPr sz="1200"/>
            </a:lvl7pPr>
            <a:lvl8pPr marL="4267069" indent="0">
              <a:buNone/>
              <a:defRPr sz="1200"/>
            </a:lvl8pPr>
            <a:lvl9pPr marL="48766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8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2" indent="0">
              <a:buNone/>
              <a:defRPr sz="3733"/>
            </a:lvl2pPr>
            <a:lvl3pPr marL="1219164" indent="0">
              <a:buNone/>
              <a:defRPr sz="3200"/>
            </a:lvl3pPr>
            <a:lvl4pPr marL="1828744" indent="0">
              <a:buNone/>
              <a:defRPr sz="2667"/>
            </a:lvl4pPr>
            <a:lvl5pPr marL="2438324" indent="0">
              <a:buNone/>
              <a:defRPr sz="2667"/>
            </a:lvl5pPr>
            <a:lvl6pPr marL="3047906" indent="0">
              <a:buNone/>
              <a:defRPr sz="2667"/>
            </a:lvl6pPr>
            <a:lvl7pPr marL="3657488" indent="0">
              <a:buNone/>
              <a:defRPr sz="2667"/>
            </a:lvl7pPr>
            <a:lvl8pPr marL="4267069" indent="0">
              <a:buNone/>
              <a:defRPr sz="2667"/>
            </a:lvl8pPr>
            <a:lvl9pPr marL="4876650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2" indent="0">
              <a:buNone/>
              <a:defRPr sz="1600"/>
            </a:lvl2pPr>
            <a:lvl3pPr marL="1219164" indent="0">
              <a:buNone/>
              <a:defRPr sz="1333"/>
            </a:lvl3pPr>
            <a:lvl4pPr marL="1828744" indent="0">
              <a:buNone/>
              <a:defRPr sz="1200"/>
            </a:lvl4pPr>
            <a:lvl5pPr marL="2438324" indent="0">
              <a:buNone/>
              <a:defRPr sz="1200"/>
            </a:lvl5pPr>
            <a:lvl6pPr marL="3047906" indent="0">
              <a:buNone/>
              <a:defRPr sz="1200"/>
            </a:lvl6pPr>
            <a:lvl7pPr marL="3657488" indent="0">
              <a:buNone/>
              <a:defRPr sz="1200"/>
            </a:lvl7pPr>
            <a:lvl8pPr marL="4267069" indent="0">
              <a:buNone/>
              <a:defRPr sz="1200"/>
            </a:lvl8pPr>
            <a:lvl9pPr marL="48766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0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</p:sldLayoutIdLst>
  <p:txStyles>
    <p:titleStyle>
      <a:lvl1pPr algn="ctr" defTabSz="1219164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7" indent="-457187" algn="l" defTabSz="1219164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69" indent="-380988" algn="l" defTabSz="1219164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54" indent="-304790" algn="l" defTabSz="12191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34" indent="-304790" algn="l" defTabSz="1219164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15" indent="-304790" algn="l" defTabSz="1219164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97" indent="-304790" algn="l" defTabSz="121916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9" indent="-304790" algn="l" defTabSz="121916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61" indent="-304790" algn="l" defTabSz="121916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40" indent="-304790" algn="l" defTabSz="1219164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2" algn="l" defTabSz="1219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64" algn="l" defTabSz="1219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44" algn="l" defTabSz="1219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24" algn="l" defTabSz="1219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06" algn="l" defTabSz="1219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88" algn="l" defTabSz="1219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69" algn="l" defTabSz="1219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50" algn="l" defTabSz="12191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5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4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8.sv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8.sv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28.sv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audio" Target="../media/audio1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28.sv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8.xml"/><Relationship Id="rId9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8.sv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slide" Target="slide28.xml"/><Relationship Id="rId7" Type="http://schemas.openxmlformats.org/officeDocument/2006/relationships/slide" Target="slide3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5" Type="http://schemas.openxmlformats.org/officeDocument/2006/relationships/slide" Target="slide30.xml"/><Relationship Id="rId4" Type="http://schemas.openxmlformats.org/officeDocument/2006/relationships/slide" Target="slide29.xml"/><Relationship Id="rId9" Type="http://schemas.openxmlformats.org/officeDocument/2006/relationships/slide" Target="slide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27.xml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27.xml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27.xml"/><Relationship Id="rId4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27.xml"/><Relationship Id="rId4" Type="http://schemas.openxmlformats.org/officeDocument/2006/relationships/notesSlide" Target="../notesSlides/notesSlide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27.xml"/><Relationship Id="rId4" Type="http://schemas.openxmlformats.org/officeDocument/2006/relationships/notesSlide" Target="../notesSlides/notesSlide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27.xml"/><Relationship Id="rId4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slide" Target="slide40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40.png"/><Relationship Id="rId7" Type="http://schemas.openxmlformats.org/officeDocument/2006/relationships/image" Target="../media/image28.gif"/><Relationship Id="rId12" Type="http://schemas.openxmlformats.org/officeDocument/2006/relationships/image" Target="../media/image16.png"/><Relationship Id="rId17" Type="http://schemas.openxmlformats.org/officeDocument/2006/relationships/image" Target="../media/image37.png"/><Relationship Id="rId25" Type="http://schemas.openxmlformats.org/officeDocument/2006/relationships/image" Target="../media/image42.png"/><Relationship Id="rId2" Type="http://schemas.openxmlformats.org/officeDocument/2006/relationships/audio" Target="../media/media6.wma"/><Relationship Id="rId16" Type="http://schemas.openxmlformats.org/officeDocument/2006/relationships/image" Target="../media/image36.png"/><Relationship Id="rId20" Type="http://schemas.openxmlformats.org/officeDocument/2006/relationships/slide" Target="slide37.xml"/><Relationship Id="rId29" Type="http://schemas.openxmlformats.org/officeDocument/2006/relationships/image" Target="../media/image44.png"/><Relationship Id="rId1" Type="http://schemas.microsoft.com/office/2007/relationships/media" Target="../media/media6.wma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slide" Target="slide39.xml"/><Relationship Id="rId32" Type="http://schemas.openxmlformats.org/officeDocument/2006/relationships/image" Target="../media/image46.gif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23" Type="http://schemas.openxmlformats.org/officeDocument/2006/relationships/image" Target="../media/image41.png"/><Relationship Id="rId28" Type="http://schemas.openxmlformats.org/officeDocument/2006/relationships/slide" Target="slide41.xml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31" Type="http://schemas.openxmlformats.org/officeDocument/2006/relationships/image" Target="../media/image4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0.gif"/><Relationship Id="rId14" Type="http://schemas.openxmlformats.org/officeDocument/2006/relationships/image" Target="../media/image34.png"/><Relationship Id="rId22" Type="http://schemas.openxmlformats.org/officeDocument/2006/relationships/slide" Target="slide38.xml"/><Relationship Id="rId27" Type="http://schemas.openxmlformats.org/officeDocument/2006/relationships/image" Target="../media/image43.png"/><Relationship Id="rId30" Type="http://schemas.openxmlformats.org/officeDocument/2006/relationships/slide" Target="slide4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5.mp4"/><Relationship Id="rId7" Type="http://schemas.openxmlformats.org/officeDocument/2006/relationships/slide" Target="slide36.xml"/><Relationship Id="rId2" Type="http://schemas.microsoft.com/office/2007/relationships/media" Target="../media/media5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36.xml"/><Relationship Id="rId4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36.xml"/><Relationship Id="rId4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36.xml"/><Relationship Id="rId4" Type="http://schemas.openxmlformats.org/officeDocument/2006/relationships/notesSlide" Target="../notesSlides/notesSlide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36.xml"/><Relationship Id="rId4" Type="http://schemas.openxmlformats.org/officeDocument/2006/relationships/notesSlide" Target="../notesSlides/notes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5.png"/><Relationship Id="rId5" Type="http://schemas.openxmlformats.org/officeDocument/2006/relationships/slide" Target="slide36.xml"/><Relationship Id="rId4" Type="http://schemas.openxmlformats.org/officeDocument/2006/relationships/notesSlide" Target="../notesSlides/notesSlide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FDB39505-2A73-2022-DD5B-12EBDE030FA1}"/>
              </a:ext>
            </a:extLst>
          </p:cNvPr>
          <p:cNvSpPr txBox="1"/>
          <p:nvPr/>
        </p:nvSpPr>
        <p:spPr>
          <a:xfrm>
            <a:off x="480060" y="90564"/>
            <a:ext cx="11567159" cy="3120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3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609630" rtl="0" eaLnBrk="1" fontAlgn="auto" latinLnBrk="0" hangingPunct="1">
              <a:lnSpc>
                <a:spcPts val="83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SOI G</a:t>
            </a:r>
            <a:r>
              <a:rPr lang="en-US" sz="6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 </a:t>
            </a:r>
            <a:r>
              <a:rPr lang="en-US" sz="6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TỪ KHOÁ</a:t>
            </a:r>
          </a:p>
          <a:p>
            <a:pPr marL="0" marR="0" lvl="0" indent="0" algn="ctr" defTabSz="609630" rtl="0" eaLnBrk="1" fontAlgn="auto" latinLnBrk="0" hangingPunct="1">
              <a:lnSpc>
                <a:spcPts val="83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8A246-7A66-C04C-6FE3-226D9CE026B7}"/>
              </a:ext>
            </a:extLst>
          </p:cNvPr>
          <p:cNvSpPr txBox="1"/>
          <p:nvPr/>
        </p:nvSpPr>
        <p:spPr>
          <a:xfrm>
            <a:off x="3452595" y="4757501"/>
            <a:ext cx="7756687" cy="1381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374" dirty="0">
                <a:solidFill>
                  <a:schemeClr val="tx1">
                    <a:lumMod val="75000"/>
                    <a:lumOff val="25000"/>
                  </a:schemeClr>
                </a:solidFill>
                <a:latin typeface="Noot Bold"/>
              </a:rPr>
              <a:t>SOI GUONG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2CC908-2317-173E-4AAD-9CB9D3FAC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773392" y="3210585"/>
            <a:ext cx="6645216" cy="2237426"/>
          </a:xfrm>
          <a:prstGeom prst="rect">
            <a:avLst/>
          </a:prstGeom>
        </p:spPr>
      </p:pic>
      <p:sp>
        <p:nvSpPr>
          <p:cNvPr id="9" name="Freeform 11">
            <a:extLst>
              <a:ext uri="{FF2B5EF4-FFF2-40B4-BE49-F238E27FC236}">
                <a16:creationId xmlns:a16="http://schemas.microsoft.com/office/drawing/2014/main" id="{B210C800-DB2F-2151-D895-4253A4B8A094}"/>
              </a:ext>
            </a:extLst>
          </p:cNvPr>
          <p:cNvSpPr/>
          <p:nvPr/>
        </p:nvSpPr>
        <p:spPr>
          <a:xfrm>
            <a:off x="0" y="3609346"/>
            <a:ext cx="3163842" cy="3158090"/>
          </a:xfrm>
          <a:custGeom>
            <a:avLst/>
            <a:gdLst/>
            <a:ahLst/>
            <a:cxnLst/>
            <a:rect l="l" t="t" r="r" b="b"/>
            <a:pathLst>
              <a:path w="4745763" h="4737135">
                <a:moveTo>
                  <a:pt x="0" y="0"/>
                </a:moveTo>
                <a:lnTo>
                  <a:pt x="4745763" y="0"/>
                </a:lnTo>
                <a:lnTo>
                  <a:pt x="4745763" y="4737135"/>
                </a:lnTo>
                <a:lnTo>
                  <a:pt x="0" y="47371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303ADA14-F01C-42A3-C13E-C71BDD8C44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37708">
            <a:off x="10413436" y="5153663"/>
            <a:ext cx="2044052" cy="190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52394F-1D4F-974B-8F41-DF11287EC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185" y="2656517"/>
            <a:ext cx="1497725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/>
              <a:t>DI TRUYỀN  QUẦN THỂ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869521" y="425669"/>
            <a:ext cx="2814145" cy="7056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 smtClean="0">
                <a:solidFill>
                  <a:schemeClr val="tx1"/>
                </a:solidFill>
              </a:rPr>
              <a:t>KHÁI NIỆM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1051" y="2552286"/>
            <a:ext cx="2751083" cy="69368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 smtClean="0">
                <a:solidFill>
                  <a:schemeClr val="tx1"/>
                </a:solidFill>
              </a:rPr>
              <a:t>CÁC ĐẶC TRƯNG DI TRUYỀN CỦA QT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83399" y="4138066"/>
            <a:ext cx="2948152" cy="9313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 smtClean="0">
                <a:solidFill>
                  <a:schemeClr val="tx1"/>
                </a:solidFill>
              </a:rPr>
              <a:t>CẤU TRÚC DT CỦA QT</a:t>
            </a:r>
          </a:p>
          <a:p>
            <a:pPr algn="ctr"/>
            <a:r>
              <a:rPr lang="vi-VN" sz="1600" b="1" dirty="0" smtClean="0">
                <a:solidFill>
                  <a:schemeClr val="tx1"/>
                </a:solidFill>
              </a:rPr>
              <a:t> TỰ THỤ PHẤN VÀ</a:t>
            </a:r>
          </a:p>
          <a:p>
            <a:pPr algn="ctr"/>
            <a:r>
              <a:rPr lang="vi-VN" sz="1600" b="1" dirty="0" smtClean="0">
                <a:solidFill>
                  <a:schemeClr val="tx1"/>
                </a:solidFill>
              </a:rPr>
              <a:t> QT GIAO PHỐI GẦN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46461" y="5703762"/>
            <a:ext cx="2473291" cy="83433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 smtClean="0">
                <a:solidFill>
                  <a:schemeClr val="tx1"/>
                </a:solidFill>
              </a:rPr>
              <a:t>CẤU TRÚC DI TRUYỀN </a:t>
            </a:r>
          </a:p>
          <a:p>
            <a:pPr algn="ctr"/>
            <a:r>
              <a:rPr lang="vi-VN" sz="1600" b="1" dirty="0" smtClean="0">
                <a:solidFill>
                  <a:schemeClr val="tx1"/>
                </a:solidFill>
              </a:rPr>
              <a:t>CỦA QT NGẪU PHỐI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1735515" y="915779"/>
            <a:ext cx="85401" cy="54522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Freeform 11"/>
          <p:cNvSpPr/>
          <p:nvPr/>
        </p:nvSpPr>
        <p:spPr>
          <a:xfrm flipV="1">
            <a:off x="4668490" y="745155"/>
            <a:ext cx="849442" cy="170624"/>
          </a:xfrm>
          <a:custGeom>
            <a:avLst/>
            <a:gdLst>
              <a:gd name="connsiteX0" fmla="*/ 0 w 693683"/>
              <a:gd name="connsiteY0" fmla="*/ 80380 h 144176"/>
              <a:gd name="connsiteX1" fmla="*/ 78827 w 693683"/>
              <a:gd name="connsiteY1" fmla="*/ 143442 h 144176"/>
              <a:gd name="connsiteX2" fmla="*/ 157655 w 693683"/>
              <a:gd name="connsiteY2" fmla="*/ 111911 h 144176"/>
              <a:gd name="connsiteX3" fmla="*/ 252248 w 693683"/>
              <a:gd name="connsiteY3" fmla="*/ 80380 h 144176"/>
              <a:gd name="connsiteX4" fmla="*/ 409903 w 693683"/>
              <a:gd name="connsiteY4" fmla="*/ 33084 h 144176"/>
              <a:gd name="connsiteX5" fmla="*/ 536027 w 693683"/>
              <a:gd name="connsiteY5" fmla="*/ 1553 h 144176"/>
              <a:gd name="connsiteX6" fmla="*/ 693683 w 693683"/>
              <a:gd name="connsiteY6" fmla="*/ 1553 h 14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683" h="144176">
                <a:moveTo>
                  <a:pt x="0" y="80380"/>
                </a:moveTo>
                <a:cubicBezTo>
                  <a:pt x="26276" y="101401"/>
                  <a:pt x="45831" y="136843"/>
                  <a:pt x="78827" y="143442"/>
                </a:cubicBezTo>
                <a:cubicBezTo>
                  <a:pt x="106578" y="148992"/>
                  <a:pt x="131059" y="121582"/>
                  <a:pt x="157655" y="111911"/>
                </a:cubicBezTo>
                <a:cubicBezTo>
                  <a:pt x="188891" y="100553"/>
                  <a:pt x="220004" y="88441"/>
                  <a:pt x="252248" y="80380"/>
                </a:cubicBezTo>
                <a:cubicBezTo>
                  <a:pt x="347552" y="56555"/>
                  <a:pt x="294758" y="71466"/>
                  <a:pt x="409903" y="33084"/>
                </a:cubicBezTo>
                <a:cubicBezTo>
                  <a:pt x="453126" y="18676"/>
                  <a:pt x="488462" y="4724"/>
                  <a:pt x="536027" y="1553"/>
                </a:cubicBezTo>
                <a:cubicBezTo>
                  <a:pt x="588463" y="-1943"/>
                  <a:pt x="641131" y="1553"/>
                  <a:pt x="693683" y="155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517932" y="188111"/>
            <a:ext cx="6337737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Là một tập hợp các cá thể cùng loài, trải qua 1 quá trình lịch sử, cùng chung sống trong một khoảng không gian xđ, có thể sinh sản ra thế hệ sau hữu thụ.</a:t>
            </a:r>
            <a:endParaRPr lang="en-US" sz="2400" dirty="0"/>
          </a:p>
        </p:txBody>
      </p:sp>
      <p:sp>
        <p:nvSpPr>
          <p:cNvPr id="3" name="Freeform 2"/>
          <p:cNvSpPr/>
          <p:nvPr/>
        </p:nvSpPr>
        <p:spPr>
          <a:xfrm flipV="1">
            <a:off x="4652134" y="2400209"/>
            <a:ext cx="1054984" cy="427240"/>
          </a:xfrm>
          <a:custGeom>
            <a:avLst/>
            <a:gdLst>
              <a:gd name="connsiteX0" fmla="*/ 0 w 1678857"/>
              <a:gd name="connsiteY0" fmla="*/ 0 h 444529"/>
              <a:gd name="connsiteX1" fmla="*/ 1466193 w 1678857"/>
              <a:gd name="connsiteY1" fmla="*/ 409903 h 444529"/>
              <a:gd name="connsiteX2" fmla="*/ 1639614 w 1678857"/>
              <a:gd name="connsiteY2" fmla="*/ 394137 h 4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8857" h="444529">
                <a:moveTo>
                  <a:pt x="0" y="0"/>
                </a:moveTo>
                <a:lnTo>
                  <a:pt x="1466193" y="409903"/>
                </a:lnTo>
                <a:cubicBezTo>
                  <a:pt x="1739462" y="475593"/>
                  <a:pt x="1689538" y="434865"/>
                  <a:pt x="1639614" y="3941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668489" y="2869486"/>
            <a:ext cx="1853664" cy="238660"/>
          </a:xfrm>
          <a:custGeom>
            <a:avLst/>
            <a:gdLst>
              <a:gd name="connsiteX0" fmla="*/ 0 w 1678857"/>
              <a:gd name="connsiteY0" fmla="*/ 0 h 444529"/>
              <a:gd name="connsiteX1" fmla="*/ 1466193 w 1678857"/>
              <a:gd name="connsiteY1" fmla="*/ 409903 h 444529"/>
              <a:gd name="connsiteX2" fmla="*/ 1639614 w 1678857"/>
              <a:gd name="connsiteY2" fmla="*/ 394137 h 4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8857" h="444529">
                <a:moveTo>
                  <a:pt x="0" y="0"/>
                </a:moveTo>
                <a:lnTo>
                  <a:pt x="1466193" y="409903"/>
                </a:lnTo>
                <a:cubicBezTo>
                  <a:pt x="1739462" y="475593"/>
                  <a:pt x="1689538" y="434865"/>
                  <a:pt x="1639614" y="3941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flipV="1">
            <a:off x="4779435" y="4119951"/>
            <a:ext cx="407420" cy="534481"/>
          </a:xfrm>
          <a:custGeom>
            <a:avLst/>
            <a:gdLst>
              <a:gd name="connsiteX0" fmla="*/ 0 w 1678857"/>
              <a:gd name="connsiteY0" fmla="*/ 0 h 444529"/>
              <a:gd name="connsiteX1" fmla="*/ 1466193 w 1678857"/>
              <a:gd name="connsiteY1" fmla="*/ 409903 h 444529"/>
              <a:gd name="connsiteX2" fmla="*/ 1639614 w 1678857"/>
              <a:gd name="connsiteY2" fmla="*/ 394137 h 4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8857" h="444529">
                <a:moveTo>
                  <a:pt x="0" y="0"/>
                </a:moveTo>
                <a:lnTo>
                  <a:pt x="1466193" y="409903"/>
                </a:lnTo>
                <a:cubicBezTo>
                  <a:pt x="1739462" y="475593"/>
                  <a:pt x="1689538" y="434865"/>
                  <a:pt x="1639614" y="3941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652134" y="2913507"/>
            <a:ext cx="1764433" cy="655422"/>
          </a:xfrm>
          <a:custGeom>
            <a:avLst/>
            <a:gdLst>
              <a:gd name="connsiteX0" fmla="*/ 0 w 1678857"/>
              <a:gd name="connsiteY0" fmla="*/ 0 h 444529"/>
              <a:gd name="connsiteX1" fmla="*/ 1466193 w 1678857"/>
              <a:gd name="connsiteY1" fmla="*/ 409903 h 444529"/>
              <a:gd name="connsiteX2" fmla="*/ 1639614 w 1678857"/>
              <a:gd name="connsiteY2" fmla="*/ 394137 h 4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8857" h="444529">
                <a:moveTo>
                  <a:pt x="0" y="0"/>
                </a:moveTo>
                <a:lnTo>
                  <a:pt x="1466193" y="409903"/>
                </a:lnTo>
                <a:cubicBezTo>
                  <a:pt x="1739462" y="475593"/>
                  <a:pt x="1689538" y="434865"/>
                  <a:pt x="1639614" y="3941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44707" y="1914637"/>
            <a:ext cx="2932387" cy="4154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/>
              <a:t>Vốn gene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416566" y="2366269"/>
            <a:ext cx="2806262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/>
              <a:t>Tần số allele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 flipV="1">
            <a:off x="4635062" y="2656514"/>
            <a:ext cx="1781505" cy="228575"/>
          </a:xfrm>
          <a:custGeom>
            <a:avLst/>
            <a:gdLst>
              <a:gd name="connsiteX0" fmla="*/ 0 w 1678857"/>
              <a:gd name="connsiteY0" fmla="*/ 0 h 444529"/>
              <a:gd name="connsiteX1" fmla="*/ 1466193 w 1678857"/>
              <a:gd name="connsiteY1" fmla="*/ 409903 h 444529"/>
              <a:gd name="connsiteX2" fmla="*/ 1639614 w 1678857"/>
              <a:gd name="connsiteY2" fmla="*/ 394137 h 4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8857" h="444529">
                <a:moveTo>
                  <a:pt x="0" y="0"/>
                </a:moveTo>
                <a:lnTo>
                  <a:pt x="1466193" y="409903"/>
                </a:lnTo>
                <a:cubicBezTo>
                  <a:pt x="1739462" y="475593"/>
                  <a:pt x="1689538" y="434865"/>
                  <a:pt x="1639614" y="3941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22153" y="2889281"/>
            <a:ext cx="2451540" cy="4154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/>
              <a:t>Tần số kiểu gen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6416566" y="3398663"/>
            <a:ext cx="2937644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/>
              <a:t>Cấu trúc DT của QT</a:t>
            </a:r>
            <a:endParaRPr lang="en-US" sz="2000" dirty="0"/>
          </a:p>
        </p:txBody>
      </p:sp>
      <p:sp>
        <p:nvSpPr>
          <p:cNvPr id="21" name="Freeform 20"/>
          <p:cNvSpPr/>
          <p:nvPr/>
        </p:nvSpPr>
        <p:spPr>
          <a:xfrm>
            <a:off x="4345298" y="6154995"/>
            <a:ext cx="589309" cy="255449"/>
          </a:xfrm>
          <a:custGeom>
            <a:avLst/>
            <a:gdLst>
              <a:gd name="connsiteX0" fmla="*/ 0 w 1678857"/>
              <a:gd name="connsiteY0" fmla="*/ 0 h 444529"/>
              <a:gd name="connsiteX1" fmla="*/ 1466193 w 1678857"/>
              <a:gd name="connsiteY1" fmla="*/ 409903 h 444529"/>
              <a:gd name="connsiteX2" fmla="*/ 1639614 w 1678857"/>
              <a:gd name="connsiteY2" fmla="*/ 394137 h 4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8857" h="444529">
                <a:moveTo>
                  <a:pt x="0" y="0"/>
                </a:moveTo>
                <a:lnTo>
                  <a:pt x="1466193" y="409903"/>
                </a:lnTo>
                <a:cubicBezTo>
                  <a:pt x="1739462" y="475593"/>
                  <a:pt x="1689538" y="434865"/>
                  <a:pt x="1639614" y="3941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flipV="1">
            <a:off x="4345298" y="6049735"/>
            <a:ext cx="1058667" cy="45719"/>
          </a:xfrm>
          <a:custGeom>
            <a:avLst/>
            <a:gdLst>
              <a:gd name="connsiteX0" fmla="*/ 0 w 1678857"/>
              <a:gd name="connsiteY0" fmla="*/ 0 h 444529"/>
              <a:gd name="connsiteX1" fmla="*/ 1466193 w 1678857"/>
              <a:gd name="connsiteY1" fmla="*/ 409903 h 444529"/>
              <a:gd name="connsiteX2" fmla="*/ 1639614 w 1678857"/>
              <a:gd name="connsiteY2" fmla="*/ 394137 h 4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8857" h="444529">
                <a:moveTo>
                  <a:pt x="0" y="0"/>
                </a:moveTo>
                <a:lnTo>
                  <a:pt x="1466193" y="409903"/>
                </a:lnTo>
                <a:cubicBezTo>
                  <a:pt x="1739462" y="475593"/>
                  <a:pt x="1689538" y="434865"/>
                  <a:pt x="1639614" y="3941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779435" y="4652384"/>
            <a:ext cx="927682" cy="162488"/>
          </a:xfrm>
          <a:custGeom>
            <a:avLst/>
            <a:gdLst>
              <a:gd name="connsiteX0" fmla="*/ 0 w 1678857"/>
              <a:gd name="connsiteY0" fmla="*/ 0 h 444529"/>
              <a:gd name="connsiteX1" fmla="*/ 1466193 w 1678857"/>
              <a:gd name="connsiteY1" fmla="*/ 409903 h 444529"/>
              <a:gd name="connsiteX2" fmla="*/ 1639614 w 1678857"/>
              <a:gd name="connsiteY2" fmla="*/ 394137 h 444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8857" h="444529">
                <a:moveTo>
                  <a:pt x="0" y="0"/>
                </a:moveTo>
                <a:lnTo>
                  <a:pt x="1466193" y="409903"/>
                </a:lnTo>
                <a:cubicBezTo>
                  <a:pt x="1739462" y="475593"/>
                  <a:pt x="1689538" y="434865"/>
                  <a:pt x="1639614" y="3941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234739" y="3872547"/>
            <a:ext cx="6964163" cy="415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100" dirty="0" smtClean="0"/>
              <a:t>Ở tự nhiên, QT có KG đồng hợp quy định KH thích nghi.</a:t>
            </a:r>
            <a:endParaRPr lang="en-US" sz="2100" dirty="0"/>
          </a:p>
        </p:txBody>
      </p:sp>
      <p:sp>
        <p:nvSpPr>
          <p:cNvPr id="25" name="TextBox 24"/>
          <p:cNvSpPr txBox="1"/>
          <p:nvPr/>
        </p:nvSpPr>
        <p:spPr>
          <a:xfrm>
            <a:off x="5650206" y="4318767"/>
            <a:ext cx="6170406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100" dirty="0" smtClean="0"/>
              <a:t>Khi tự thụ bắt buộc qua các thế hệ thì CTDT của QT có xu hướng: KG dị hợp giảm dần, KG đồng hợp tăng lên, phân hóa tạo các dòng thuần, thường gây thoái hóa giống; tần số allele ko đổi.</a:t>
            </a:r>
            <a:endParaRPr lang="en-US" sz="2100" dirty="0"/>
          </a:p>
        </p:txBody>
      </p:sp>
      <p:sp>
        <p:nvSpPr>
          <p:cNvPr id="26" name="TextBox 25"/>
          <p:cNvSpPr txBox="1"/>
          <p:nvPr/>
        </p:nvSpPr>
        <p:spPr>
          <a:xfrm>
            <a:off x="5429511" y="5867263"/>
            <a:ext cx="491266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/>
              <a:t>Biến dị tổ hợp lớn</a:t>
            </a:r>
            <a:r>
              <a:rPr lang="vi-VN" sz="2000" dirty="0" smtClean="0">
                <a:sym typeface="Wingdings" panose="05000000000000000000" pitchFamily="2" charset="2"/>
              </a:rPr>
              <a:t> đa hình về KG, KH.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960153" y="6353431"/>
            <a:ext cx="714776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000" dirty="0" smtClean="0"/>
              <a:t>Tần số allele và tần số KG duy trì ko đổi (trạng thái CBDT)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03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0 năm gắn bó: Swinburne x “Đường lên đỉnh Olympia”">
            <a:extLst>
              <a:ext uri="{FF2B5EF4-FFF2-40B4-BE49-F238E27FC236}">
                <a16:creationId xmlns:a16="http://schemas.microsoft.com/office/drawing/2014/main" id="{83995959-7F3F-5B0D-C147-EE1DDF154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92"/>
            <a:ext cx="12192000" cy="683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ntroDuongLenDinhOlympiaNam21-VA-6940742">
            <a:hlinkClick r:id="" action="ppaction://media"/>
            <a:extLst>
              <a:ext uri="{FF2B5EF4-FFF2-40B4-BE49-F238E27FC236}">
                <a16:creationId xmlns:a16="http://schemas.microsoft.com/office/drawing/2014/main" id="{580B30CF-EE5D-475D-34B6-8684D76B3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2200" y="6070600"/>
            <a:ext cx="787400" cy="78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CA381B-DD8B-D9C2-FD01-6E35660C74AD}"/>
              </a:ext>
            </a:extLst>
          </p:cNvPr>
          <p:cNvSpPr txBox="1"/>
          <p:nvPr/>
        </p:nvSpPr>
        <p:spPr>
          <a:xfrm>
            <a:off x="5406390" y="4732020"/>
            <a:ext cx="552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6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6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6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E2E82-FC2F-A07B-FD3D-E3332F6EFCA7}"/>
              </a:ext>
            </a:extLst>
          </p:cNvPr>
          <p:cNvSpPr txBox="1"/>
          <p:nvPr/>
        </p:nvSpPr>
        <p:spPr>
          <a:xfrm>
            <a:off x="3486150" y="240030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5999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478088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06918" y="224812"/>
            <a:ext cx="10378164" cy="1107955"/>
          </a:xfrm>
          <a:prstGeom prst="rect">
            <a:avLst/>
          </a:prstGeom>
          <a:noFill/>
        </p:spPr>
        <p:txBody>
          <a:bodyPr wrap="square" lIns="121880" tIns="60940" rIns="121880" bIns="609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0031" y="1295401"/>
          <a:ext cx="11342376" cy="4350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153244474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1690429360"/>
                    </a:ext>
                  </a:extLst>
                </a:gridCol>
              </a:tblGrid>
              <a:tr h="605367"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1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3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4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5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6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8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Khởi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Khám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36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đích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36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8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364E9-9C66-3567-738C-CF67758EEFB5}"/>
              </a:ext>
            </a:extLst>
          </p:cNvPr>
          <p:cNvSpPr txBox="1"/>
          <p:nvPr/>
        </p:nvSpPr>
        <p:spPr>
          <a:xfrm>
            <a:off x="4509135" y="1471466"/>
            <a:ext cx="3505200" cy="707856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LỆ: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6BDE17-A57D-B8D3-840D-3D4BAB372727}"/>
              </a:ext>
            </a:extLst>
          </p:cNvPr>
          <p:cNvSpPr txBox="1"/>
          <p:nvPr/>
        </p:nvSpPr>
        <p:spPr>
          <a:xfrm>
            <a:off x="556260" y="2179322"/>
            <a:ext cx="11410950" cy="3970287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Lớp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8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đội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tương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8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;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cử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1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trưởng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đội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chuẩn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bị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bảng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ghi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cử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1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kí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ghi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mình</a:t>
            </a:r>
            <a:endParaRPr lang="en-US" sz="3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/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Cuộc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thi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phần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Khởi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động,khám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phá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đích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/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</a:t>
            </a:r>
            <a:endParaRPr lang="en-US" sz="3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66AEC-EBE6-2B5A-D2F8-34DDBB98C2D7}"/>
              </a:ext>
            </a:extLst>
          </p:cNvPr>
          <p:cNvSpPr txBox="1"/>
          <p:nvPr/>
        </p:nvSpPr>
        <p:spPr>
          <a:xfrm>
            <a:off x="2769870" y="194670"/>
            <a:ext cx="7924800" cy="1200298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LÊN ĐỈNH OLYMPIA –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SINH HỌC</a:t>
            </a:r>
          </a:p>
        </p:txBody>
      </p:sp>
    </p:spTree>
    <p:extLst>
      <p:ext uri="{BB962C8B-B14F-4D97-AF65-F5344CB8AC3E}">
        <p14:creationId xmlns:p14="http://schemas.microsoft.com/office/powerpoint/2010/main" val="1333258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3435" r="211" b="11722"/>
          <a:stretch>
            <a:fillRect/>
          </a:stretch>
        </p:blipFill>
        <p:spPr>
          <a:xfrm>
            <a:off x="48278" y="38993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79599" y="447371"/>
            <a:ext cx="1302252" cy="13022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98379" y="5118294"/>
            <a:ext cx="1302252" cy="130225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5A7B5A-9B74-404A-A409-03F9201D96D6}"/>
              </a:ext>
            </a:extLst>
          </p:cNvPr>
          <p:cNvSpPr/>
          <p:nvPr/>
        </p:nvSpPr>
        <p:spPr>
          <a:xfrm>
            <a:off x="3898901" y="2547622"/>
            <a:ext cx="4559299" cy="130225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1" name="Picture 20">
            <a:hlinkClick r:id="rId7" action="ppaction://hlinksldjump"/>
            <a:extLst>
              <a:ext uri="{FF2B5EF4-FFF2-40B4-BE49-F238E27FC236}">
                <a16:creationId xmlns:a16="http://schemas.microsoft.com/office/drawing/2014/main" id="{CA910E37-451A-4CDB-8DD8-41A5E23CA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916891"/>
            <a:ext cx="2121592" cy="1902117"/>
          </a:xfrm>
          <a:prstGeom prst="rect">
            <a:avLst/>
          </a:prstGeom>
        </p:spPr>
      </p:pic>
      <p:pic>
        <p:nvPicPr>
          <p:cNvPr id="3" name="Start">
            <a:hlinkClick r:id="" action="ppaction://media"/>
            <a:extLst>
              <a:ext uri="{FF2B5EF4-FFF2-40B4-BE49-F238E27FC236}">
                <a16:creationId xmlns:a16="http://schemas.microsoft.com/office/drawing/2014/main" id="{7435C6E3-63A9-F322-F3E3-D898CF8CE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21734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838200"/>
            <a:ext cx="10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CHƠI: PHẦN KHỞI ĐỘNG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2431" y="2108200"/>
            <a:ext cx="1046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tuỳ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69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772ABDCE-AA5B-40B3-B273-4035B77B31BA}"/>
              </a:ext>
            </a:extLst>
          </p:cNvPr>
          <p:cNvSpPr/>
          <p:nvPr/>
        </p:nvSpPr>
        <p:spPr>
          <a:xfrm>
            <a:off x="0" y="75040"/>
            <a:ext cx="12192000" cy="1473780"/>
          </a:xfrm>
          <a:prstGeom prst="snip2DiagRect">
            <a:avLst/>
          </a:prstGeom>
          <a:solidFill>
            <a:srgbClr val="BE726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600" dirty="0"/>
              <a:t> </a:t>
            </a:r>
            <a:r>
              <a:rPr lang="vi-VN" sz="3600" dirty="0"/>
              <a:t>Hình vẽ dưới đây mô tả một cơ chế di truyền cấp độ phân tử đang diễn ra. Cấu trúc X trên hình vẽ là</a:t>
            </a:r>
            <a:endParaRPr lang="en-US" sz="3600" dirty="0"/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5CAE4-A74D-4E93-A57F-E316506443C9}"/>
              </a:ext>
            </a:extLst>
          </p:cNvPr>
          <p:cNvSpPr/>
          <p:nvPr/>
        </p:nvSpPr>
        <p:spPr>
          <a:xfrm>
            <a:off x="1491623" y="4721756"/>
            <a:ext cx="4350377" cy="942444"/>
          </a:xfrm>
          <a:prstGeom prst="rect">
            <a:avLst/>
          </a:prstGeom>
          <a:solidFill>
            <a:srgbClr val="BE726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</a:rPr>
              <a:t>A</a:t>
            </a:r>
            <a:r>
              <a:rPr lang="vi-VN" sz="3600" b="1" dirty="0">
                <a:solidFill>
                  <a:schemeClr val="bg1"/>
                </a:solidFill>
              </a:rPr>
              <a:t>. </a:t>
            </a:r>
            <a:r>
              <a:rPr lang="en-US" sz="3600" dirty="0"/>
              <a:t>DNA polymerase. z</a:t>
            </a:r>
            <a:endParaRPr lang="en-US" sz="36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7AC36-8CD5-40ED-9642-ACB9E23B9A4A}"/>
              </a:ext>
            </a:extLst>
          </p:cNvPr>
          <p:cNvSpPr/>
          <p:nvPr/>
        </p:nvSpPr>
        <p:spPr>
          <a:xfrm>
            <a:off x="1447800" y="5814536"/>
            <a:ext cx="4350377" cy="942444"/>
          </a:xfrm>
          <a:prstGeom prst="rect">
            <a:avLst/>
          </a:prstGeom>
          <a:solidFill>
            <a:srgbClr val="BE726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chemeClr val="bg1"/>
                </a:solidFill>
              </a:rPr>
              <a:t>B</a:t>
            </a:r>
            <a:r>
              <a:rPr lang="vi-VN" sz="3600" b="1" dirty="0">
                <a:solidFill>
                  <a:schemeClr val="bg1"/>
                </a:solidFill>
              </a:rPr>
              <a:t>. </a:t>
            </a:r>
            <a:r>
              <a:rPr lang="en-US" sz="3600" dirty="0"/>
              <a:t>RNA polymerase.</a:t>
            </a:r>
            <a:endParaRPr lang="vi-VN" sz="36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3D0B1-35A7-41CC-A820-BC43DE378C62}"/>
              </a:ext>
            </a:extLst>
          </p:cNvPr>
          <p:cNvSpPr/>
          <p:nvPr/>
        </p:nvSpPr>
        <p:spPr>
          <a:xfrm>
            <a:off x="7289800" y="4721756"/>
            <a:ext cx="4350377" cy="942444"/>
          </a:xfrm>
          <a:prstGeom prst="rect">
            <a:avLst/>
          </a:prstGeom>
          <a:solidFill>
            <a:srgbClr val="BE726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b="1" dirty="0">
                <a:solidFill>
                  <a:schemeClr val="bg1"/>
                </a:solidFill>
              </a:rPr>
              <a:t>C. </a:t>
            </a:r>
            <a:r>
              <a:rPr lang="en-US" sz="3600" b="1" dirty="0"/>
              <a:t>.</a:t>
            </a:r>
            <a:r>
              <a:rPr lang="en-US" sz="3600" dirty="0"/>
              <a:t> DNA ligase.</a:t>
            </a:r>
            <a:endParaRPr lang="vi-VN" sz="3600" b="1" dirty="0">
              <a:solidFill>
                <a:schemeClr val="bg1"/>
              </a:solidFill>
            </a:endParaRPr>
          </a:p>
        </p:txBody>
      </p:sp>
      <p:pic>
        <p:nvPicPr>
          <p:cNvPr id="22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ECAC063D-E82E-430B-BECF-0D050246D2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594595" y="5842765"/>
            <a:ext cx="1002809" cy="10900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B84D87-C175-28BA-0E94-DE1FC0821E96}"/>
              </a:ext>
            </a:extLst>
          </p:cNvPr>
          <p:cNvSpPr/>
          <p:nvPr/>
        </p:nvSpPr>
        <p:spPr>
          <a:xfrm>
            <a:off x="7322821" y="5816600"/>
            <a:ext cx="4350377" cy="942444"/>
          </a:xfrm>
          <a:prstGeom prst="rect">
            <a:avLst/>
          </a:prstGeom>
          <a:solidFill>
            <a:srgbClr val="BE726F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>
                <a:solidFill>
                  <a:schemeClr val="bg1"/>
                </a:solidFill>
              </a:rPr>
              <a:t>D</a:t>
            </a:r>
            <a:r>
              <a:rPr lang="vi-VN" sz="3600" b="1" dirty="0">
                <a:solidFill>
                  <a:schemeClr val="bg1"/>
                </a:solidFill>
              </a:rPr>
              <a:t>. </a:t>
            </a:r>
            <a:r>
              <a:rPr lang="en-US" sz="3600" dirty="0"/>
              <a:t>Ribosome.</a:t>
            </a:r>
            <a:endParaRPr lang="vi-VN" sz="3600" b="1" dirty="0">
              <a:solidFill>
                <a:schemeClr val="bg1"/>
              </a:solidFill>
            </a:endParaRPr>
          </a:p>
        </p:txBody>
      </p:sp>
      <p:pic>
        <p:nvPicPr>
          <p:cNvPr id="2" name="Đồng hồ đếm ngược 20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5666ABC4-C19D-50EE-C146-6EDF3DAF68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4455" y="1422931"/>
            <a:ext cx="1737545" cy="977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B9701-4D7F-5B0E-3C8F-A37594F088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5162" y="1750593"/>
            <a:ext cx="9531431" cy="2795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772ABDCE-AA5B-40B3-B273-4035B77B31BA}"/>
              </a:ext>
            </a:extLst>
          </p:cNvPr>
          <p:cNvSpPr/>
          <p:nvPr/>
        </p:nvSpPr>
        <p:spPr>
          <a:xfrm>
            <a:off x="0" y="0"/>
            <a:ext cx="12192000" cy="4660146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000" dirty="0"/>
              <a:t>. </a:t>
            </a:r>
            <a:r>
              <a:rPr lang="vi-VN" sz="3000" dirty="0"/>
              <a:t>Khi nói về quá trình dịch mã, có bao nhiêu phát biểu sau đây đúng?</a:t>
            </a:r>
            <a:endParaRPr lang="en-US" sz="3000" dirty="0"/>
          </a:p>
          <a:p>
            <a:r>
              <a:rPr lang="vi-VN" sz="3000" dirty="0"/>
              <a:t>(1) Diễn ra trong tế bào chất.</a:t>
            </a:r>
            <a:endParaRPr lang="en-US" sz="3000" dirty="0"/>
          </a:p>
          <a:p>
            <a:r>
              <a:rPr lang="vi-VN" sz="3000" dirty="0"/>
              <a:t>(2) Gồm có hai giai đoạn là hoạt </a:t>
            </a:r>
            <a:r>
              <a:rPr lang="vi-VN" sz="3000" dirty="0" err="1"/>
              <a:t>hoá</a:t>
            </a:r>
            <a:r>
              <a:rPr lang="vi-VN" sz="3000" dirty="0"/>
              <a:t> </a:t>
            </a:r>
            <a:r>
              <a:rPr lang="vi-VN" sz="3000" dirty="0" err="1"/>
              <a:t>amino</a:t>
            </a:r>
            <a:r>
              <a:rPr lang="vi-VN" sz="3000" dirty="0"/>
              <a:t> </a:t>
            </a:r>
            <a:r>
              <a:rPr lang="vi-VN" sz="3000" dirty="0" err="1"/>
              <a:t>acid</a:t>
            </a:r>
            <a:r>
              <a:rPr lang="vi-VN" sz="3000" dirty="0"/>
              <a:t> và tổng hợp chuỗi </a:t>
            </a:r>
            <a:r>
              <a:rPr lang="vi-VN" sz="3000" dirty="0" err="1"/>
              <a:t>polypeptide</a:t>
            </a:r>
            <a:r>
              <a:rPr lang="vi-VN" sz="3000" dirty="0"/>
              <a:t>.</a:t>
            </a:r>
            <a:endParaRPr lang="en-US" sz="3000" dirty="0"/>
          </a:p>
          <a:p>
            <a:r>
              <a:rPr lang="vi-VN" sz="3000" dirty="0"/>
              <a:t>(3) Có sự tham gia trực tiếp của: </a:t>
            </a:r>
            <a:r>
              <a:rPr lang="vi-VN" sz="3000" dirty="0" err="1"/>
              <a:t>mRNA</a:t>
            </a:r>
            <a:r>
              <a:rPr lang="vi-VN" sz="3000" dirty="0"/>
              <a:t>, </a:t>
            </a:r>
            <a:r>
              <a:rPr lang="vi-VN" sz="3000" dirty="0" err="1"/>
              <a:t>tRNA</a:t>
            </a:r>
            <a:r>
              <a:rPr lang="vi-VN" sz="3000" dirty="0"/>
              <a:t>, </a:t>
            </a:r>
            <a:r>
              <a:rPr lang="vi-VN" sz="3000" dirty="0" err="1"/>
              <a:t>rRNA</a:t>
            </a:r>
            <a:r>
              <a:rPr lang="vi-VN" sz="3000" dirty="0"/>
              <a:t>, </a:t>
            </a:r>
            <a:r>
              <a:rPr lang="vi-VN" sz="3000" dirty="0" err="1"/>
              <a:t>ribosome</a:t>
            </a:r>
            <a:r>
              <a:rPr lang="vi-VN" sz="3000" dirty="0"/>
              <a:t>.</a:t>
            </a:r>
            <a:endParaRPr lang="en-US" sz="3000" dirty="0"/>
          </a:p>
          <a:p>
            <a:r>
              <a:rPr lang="vi-VN" sz="3000" dirty="0"/>
              <a:t>(4) Diễn ra theo NTBS (A liên kết với U; T liên kết với A; G liên kết với C; C liên kết với G).</a:t>
            </a:r>
            <a:endParaRPr lang="en-US" sz="3000" dirty="0"/>
          </a:p>
          <a:p>
            <a:r>
              <a:rPr lang="en-US" sz="3000" dirty="0"/>
              <a:t>(5) </a:t>
            </a:r>
            <a:r>
              <a:rPr lang="vi-VN" sz="3000" dirty="0"/>
              <a:t>Bộ ba mã </a:t>
            </a:r>
            <a:r>
              <a:rPr lang="vi-VN" sz="3000" dirty="0" err="1"/>
              <a:t>hoá</a:t>
            </a:r>
            <a:r>
              <a:rPr lang="vi-VN" sz="3000" dirty="0"/>
              <a:t> </a:t>
            </a:r>
            <a:r>
              <a:rPr lang="vi-VN" sz="3000" dirty="0" err="1"/>
              <a:t>amino</a:t>
            </a:r>
            <a:r>
              <a:rPr lang="vi-VN" sz="3000" dirty="0"/>
              <a:t> </a:t>
            </a:r>
            <a:r>
              <a:rPr lang="vi-VN" sz="3000" dirty="0" err="1"/>
              <a:t>acid</a:t>
            </a:r>
            <a:r>
              <a:rPr lang="vi-VN" sz="3000" dirty="0"/>
              <a:t> mở đầu là UAG.</a:t>
            </a:r>
            <a:endParaRPr lang="en-US" sz="3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5CAE4-A74D-4E93-A57F-E316506443C9}"/>
              </a:ext>
            </a:extLst>
          </p:cNvPr>
          <p:cNvSpPr/>
          <p:nvPr/>
        </p:nvSpPr>
        <p:spPr>
          <a:xfrm>
            <a:off x="1037437" y="4844489"/>
            <a:ext cx="3208173" cy="689399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b="1" dirty="0">
              <a:solidFill>
                <a:schemeClr val="bg1"/>
              </a:solidFill>
              <a:latin typeface="Barlow Condensed Thin" panose="00000306000000000000" pitchFamily="2" charset="0"/>
            </a:endParaRPr>
          </a:p>
          <a:p>
            <a:pPr>
              <a:defRPr/>
            </a:pPr>
            <a:r>
              <a:rPr lang="en-US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A</a:t>
            </a:r>
            <a:r>
              <a:rPr lang="vi-VN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5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7AC36-8CD5-40ED-9642-ACB9E23B9A4A}"/>
              </a:ext>
            </a:extLst>
          </p:cNvPr>
          <p:cNvSpPr/>
          <p:nvPr/>
        </p:nvSpPr>
        <p:spPr>
          <a:xfrm>
            <a:off x="5490210" y="4902199"/>
            <a:ext cx="3208173" cy="689399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C</a:t>
            </a:r>
            <a:r>
              <a:rPr lang="vi-VN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.</a:t>
            </a:r>
            <a:r>
              <a:rPr lang="en-US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 4</a:t>
            </a:r>
            <a:endParaRPr lang="vi-VN" sz="4000" b="1" dirty="0">
              <a:solidFill>
                <a:schemeClr val="bg1"/>
              </a:solidFill>
              <a:latin typeface="Barlow Condensed Thin" panose="00000306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3D0B1-35A7-41CC-A820-BC43DE378C62}"/>
              </a:ext>
            </a:extLst>
          </p:cNvPr>
          <p:cNvSpPr/>
          <p:nvPr/>
        </p:nvSpPr>
        <p:spPr>
          <a:xfrm>
            <a:off x="1030180" y="6020132"/>
            <a:ext cx="3208173" cy="689399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4000" b="1" dirty="0">
              <a:solidFill>
                <a:schemeClr val="bg1"/>
              </a:solidFill>
              <a:latin typeface="Barlow Condensed Thin" panose="00000306000000000000" pitchFamily="2" charset="0"/>
            </a:endParaRPr>
          </a:p>
          <a:p>
            <a:pPr lvl="0">
              <a:defRPr/>
            </a:pPr>
            <a:r>
              <a:rPr lang="en-US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B</a:t>
            </a:r>
            <a:r>
              <a:rPr lang="vi-VN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3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/>
              <a:t>.</a:t>
            </a:r>
            <a:endParaRPr lang="vi-VN" sz="4000" b="1" dirty="0">
              <a:solidFill>
                <a:schemeClr val="bg1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22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ECAC063D-E82E-430B-BECF-0D050246D2C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87283" y="4660146"/>
            <a:ext cx="1002809" cy="10900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B84D87-C175-28BA-0E94-DE1FC0821E96}"/>
              </a:ext>
            </a:extLst>
          </p:cNvPr>
          <p:cNvSpPr/>
          <p:nvPr/>
        </p:nvSpPr>
        <p:spPr>
          <a:xfrm>
            <a:off x="5490210" y="5965400"/>
            <a:ext cx="3208173" cy="689399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D</a:t>
            </a:r>
            <a:r>
              <a:rPr lang="vi-VN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. </a:t>
            </a:r>
            <a:r>
              <a:rPr lang="en-US" sz="4000" b="1" dirty="0">
                <a:solidFill>
                  <a:schemeClr val="bg1"/>
                </a:solidFill>
                <a:latin typeface="Barlow Condensed Thin" panose="00000306000000000000" pitchFamily="2" charset="0"/>
              </a:rPr>
              <a:t>2</a:t>
            </a:r>
            <a:endParaRPr lang="vi-VN" sz="4000" b="1" dirty="0">
              <a:solidFill>
                <a:schemeClr val="bg1"/>
              </a:solidFill>
              <a:latin typeface="Barlow Condensed Thin" panose="00000306000000000000" pitchFamily="2" charset="0"/>
            </a:endParaRPr>
          </a:p>
        </p:txBody>
      </p:sp>
      <p:pic>
        <p:nvPicPr>
          <p:cNvPr id="4" name="1 min Countdown Timer - Nho">
            <a:hlinkClick r:id="" action="ppaction://media"/>
            <a:extLst>
              <a:ext uri="{FF2B5EF4-FFF2-40B4-BE49-F238E27FC236}">
                <a16:creationId xmlns:a16="http://schemas.microsoft.com/office/drawing/2014/main" id="{4063CE2D-F55B-B688-FBD5-C98FAFF889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01580" y="5587438"/>
            <a:ext cx="2090420" cy="11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6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3">
            <a:extLst>
              <a:ext uri="{FF2B5EF4-FFF2-40B4-BE49-F238E27FC236}">
                <a16:creationId xmlns:a16="http://schemas.microsoft.com/office/drawing/2014/main" id="{772ABDCE-AA5B-40B3-B273-4035B77B31BA}"/>
              </a:ext>
            </a:extLst>
          </p:cNvPr>
          <p:cNvSpPr/>
          <p:nvPr/>
        </p:nvSpPr>
        <p:spPr>
          <a:xfrm>
            <a:off x="152400" y="101020"/>
            <a:ext cx="12039600" cy="1914767"/>
          </a:xfrm>
          <a:prstGeom prst="snip2Diag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Trong cơ chế điều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hoạt động của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operon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lac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, sự kiện nào sau đây diễn ra cả  khi môi trường có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lactose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và khi môi trường không có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lactose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5CAE4-A74D-4E93-A57F-E316506443C9}"/>
              </a:ext>
            </a:extLst>
          </p:cNvPr>
          <p:cNvSpPr/>
          <p:nvPr/>
        </p:nvSpPr>
        <p:spPr>
          <a:xfrm>
            <a:off x="431799" y="2232556"/>
            <a:ext cx="9078437" cy="942444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Một số phân tử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lactose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liên kết với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ức chế.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17AC36-8CD5-40ED-9642-ACB9E23B9A4A}"/>
              </a:ext>
            </a:extLst>
          </p:cNvPr>
          <p:cNvSpPr/>
          <p:nvPr/>
        </p:nvSpPr>
        <p:spPr>
          <a:xfrm>
            <a:off x="431799" y="3299356"/>
            <a:ext cx="9078437" cy="942444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điều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lacI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tổng hợp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ức chế.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53D0B1-35A7-41CC-A820-BC43DE378C62}"/>
              </a:ext>
            </a:extLst>
          </p:cNvPr>
          <p:cNvSpPr/>
          <p:nvPr/>
        </p:nvSpPr>
        <p:spPr>
          <a:xfrm>
            <a:off x="431799" y="4366156"/>
            <a:ext cx="9078437" cy="942444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Z, Y, 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RNA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ECAC063D-E82E-430B-BECF-0D050246D2C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863413" y="3299356"/>
            <a:ext cx="1002809" cy="10900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B84D87-C175-28BA-0E94-DE1FC0821E96}"/>
              </a:ext>
            </a:extLst>
          </p:cNvPr>
          <p:cNvSpPr/>
          <p:nvPr/>
        </p:nvSpPr>
        <p:spPr>
          <a:xfrm>
            <a:off x="464820" y="5461000"/>
            <a:ext cx="9078437" cy="942444"/>
          </a:xfrm>
          <a:prstGeom prst="rect">
            <a:avLst/>
          </a:prstGeom>
          <a:solidFill>
            <a:schemeClr val="accent2">
              <a:alpha val="68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RNA polymerase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operon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lac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Đồng hồ đếm ngược 20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1067E6F5-C139-AEFA-9EC1-40D4D5356D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63413" y="5177976"/>
            <a:ext cx="2178610" cy="122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2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3D9AAA-CB1A-81EB-9167-03E16007F968}"/>
              </a:ext>
            </a:extLst>
          </p:cNvPr>
          <p:cNvSpPr txBox="1"/>
          <p:nvPr/>
        </p:nvSpPr>
        <p:spPr>
          <a:xfrm>
            <a:off x="3047048" y="226700"/>
            <a:ext cx="6097904" cy="2152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3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SOI GƯƠNG TÌM TỪ KHOÁ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D45B028D-CDA7-634C-4EF0-B1B0676A3605}"/>
              </a:ext>
            </a:extLst>
          </p:cNvPr>
          <p:cNvSpPr txBox="1"/>
          <p:nvPr/>
        </p:nvSpPr>
        <p:spPr>
          <a:xfrm>
            <a:off x="1947176" y="4559428"/>
            <a:ext cx="10244824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lnSpc>
                <a:spcPct val="150000"/>
              </a:lnSpc>
              <a:defRPr/>
            </a:pPr>
            <a:r>
              <a:rPr lang="en-US" sz="6000" b="1" i="1" spc="-167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 </a:t>
            </a:r>
            <a:r>
              <a:rPr lang="en-US" sz="6000" b="1" i="1" spc="-167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truyền</a:t>
            </a:r>
            <a:r>
              <a:rPr lang="en-US" sz="6000" b="1" i="1" spc="-167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spc="-167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nhiễm</a:t>
            </a:r>
            <a:r>
              <a:rPr lang="en-US" sz="6000" b="1" i="1" spc="-167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spc="-167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sắc</a:t>
            </a:r>
            <a:r>
              <a:rPr lang="en-US" sz="6000" b="1" i="1" spc="-167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spc="-167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thể</a:t>
            </a:r>
            <a:endParaRPr lang="en-US" sz="6000" b="1" i="1" spc="-167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0AEE03-3BB0-11A8-7220-9F832290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971868" y="2575486"/>
            <a:ext cx="10248264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E3B71E41-339F-41D8-B744-740B1081FF2D}"/>
              </a:ext>
            </a:extLst>
          </p:cNvPr>
          <p:cNvSpPr/>
          <p:nvPr/>
        </p:nvSpPr>
        <p:spPr>
          <a:xfrm>
            <a:off x="152400" y="145711"/>
            <a:ext cx="12039600" cy="1484612"/>
          </a:xfrm>
          <a:prstGeom prst="snip2Diag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Dạng đột biến nào sau đây làm cho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ban đầu ít hơn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đột biến 2 liên kết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FBC682-6615-46EF-8389-8AD7897D4C30}"/>
              </a:ext>
            </a:extLst>
          </p:cNvPr>
          <p:cNvSpPr/>
          <p:nvPr/>
        </p:nvSpPr>
        <p:spPr>
          <a:xfrm>
            <a:off x="2136678" y="3336360"/>
            <a:ext cx="7655990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Thay thế cặp A-T bằng cặp G-C.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A3B46-9D6D-471A-974C-6E0FAE4B3977}"/>
              </a:ext>
            </a:extLst>
          </p:cNvPr>
          <p:cNvSpPr/>
          <p:nvPr/>
        </p:nvSpPr>
        <p:spPr>
          <a:xfrm>
            <a:off x="2136677" y="2269560"/>
            <a:ext cx="7655989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A-T.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DA3BE-B95D-4707-84B5-A1581CCD3878}"/>
              </a:ext>
            </a:extLst>
          </p:cNvPr>
          <p:cNvSpPr/>
          <p:nvPr/>
        </p:nvSpPr>
        <p:spPr>
          <a:xfrm>
            <a:off x="2136676" y="4375116"/>
            <a:ext cx="7655989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G-C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A-T. 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2795E4-7DF2-22D0-7CE2-93FCA400C5C0}"/>
              </a:ext>
            </a:extLst>
          </p:cNvPr>
          <p:cNvSpPr/>
          <p:nvPr/>
        </p:nvSpPr>
        <p:spPr>
          <a:xfrm>
            <a:off x="2136676" y="5470139"/>
            <a:ext cx="7655989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Thêm một cặp A-T.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Đồng hồ đếm ngược 20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1CF56BE8-7D36-6E03-D8E2-FEAAA8043D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92668" y="1754679"/>
            <a:ext cx="2590800" cy="1457325"/>
          </a:xfrm>
          <a:prstGeom prst="rect">
            <a:avLst/>
          </a:prstGeom>
        </p:spPr>
      </p:pic>
      <p:pic>
        <p:nvPicPr>
          <p:cNvPr id="7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6089F418-4818-DEEC-BCEC-BE0F9305E5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33867" y="2121995"/>
            <a:ext cx="1002809" cy="1090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CF3B5BBC-EA69-4A07-9A64-0E57ABBC181A}"/>
              </a:ext>
            </a:extLst>
          </p:cNvPr>
          <p:cNvSpPr/>
          <p:nvPr/>
        </p:nvSpPr>
        <p:spPr>
          <a:xfrm>
            <a:off x="515622" y="36539"/>
            <a:ext cx="11535451" cy="1576361"/>
          </a:xfrm>
          <a:prstGeom prst="snip2Diag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Đột biến điểm làm thay thế 1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nucleotide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ở vị trí bất kì của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triplet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nào sau đây đều không xuất hiện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codon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kết thúc?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3C5068-A90E-403A-8995-A89B3FA8A1EF}"/>
              </a:ext>
            </a:extLst>
          </p:cNvPr>
          <p:cNvSpPr/>
          <p:nvPr/>
        </p:nvSpPr>
        <p:spPr>
          <a:xfrm>
            <a:off x="2899869" y="2968083"/>
            <a:ext cx="5656605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3’TTT5’.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1DDA3-4B71-4273-BE78-99A88C863AD5}"/>
              </a:ext>
            </a:extLst>
          </p:cNvPr>
          <p:cNvSpPr/>
          <p:nvPr/>
        </p:nvSpPr>
        <p:spPr>
          <a:xfrm>
            <a:off x="2899869" y="5365377"/>
            <a:ext cx="5656604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3’GGA5’.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9300C-0817-4C5D-AC77-125BDF1D5645}"/>
              </a:ext>
            </a:extLst>
          </p:cNvPr>
          <p:cNvSpPr/>
          <p:nvPr/>
        </p:nvSpPr>
        <p:spPr>
          <a:xfrm>
            <a:off x="2899869" y="4106481"/>
            <a:ext cx="5656604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3’AXA5’.	 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A66BE5-A412-2BBB-2B6A-FF3F320A2601}"/>
              </a:ext>
            </a:extLst>
          </p:cNvPr>
          <p:cNvSpPr/>
          <p:nvPr/>
        </p:nvSpPr>
        <p:spPr>
          <a:xfrm>
            <a:off x="2843302" y="1868426"/>
            <a:ext cx="5656605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3’AXX5’.	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Đồng hồ đếm ngược 20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4CCB0BC2-CF6B-A334-8412-620F5B9C93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3015" y="2810870"/>
            <a:ext cx="2590800" cy="1457325"/>
          </a:xfrm>
          <a:prstGeom prst="rect">
            <a:avLst/>
          </a:prstGeom>
        </p:spPr>
      </p:pic>
      <p:pic>
        <p:nvPicPr>
          <p:cNvPr id="2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DE5A96E-C51D-A349-4B43-5C52E4B501E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10825" y="5291594"/>
            <a:ext cx="1002809" cy="1090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0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516BCA35-F8B5-4577-8E46-5645F0E3F12C}"/>
              </a:ext>
            </a:extLst>
          </p:cNvPr>
          <p:cNvSpPr/>
          <p:nvPr/>
        </p:nvSpPr>
        <p:spPr>
          <a:xfrm>
            <a:off x="14218" y="-25398"/>
            <a:ext cx="12177782" cy="942444"/>
          </a:xfrm>
          <a:prstGeom prst="snip2Diag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6. Thành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gen: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C81C2D-CC6E-4740-B107-41F13D7166ED}"/>
              </a:ext>
            </a:extLst>
          </p:cNvPr>
          <p:cNvSpPr/>
          <p:nvPr/>
        </p:nvSpPr>
        <p:spPr>
          <a:xfrm>
            <a:off x="262017" y="1264895"/>
            <a:ext cx="9259174" cy="1140357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do Trung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CCE71B-F733-48E0-BFD7-8ACB5C8A2397}"/>
              </a:ext>
            </a:extLst>
          </p:cNvPr>
          <p:cNvSpPr/>
          <p:nvPr/>
        </p:nvSpPr>
        <p:spPr>
          <a:xfrm>
            <a:off x="266233" y="4052493"/>
            <a:ext cx="10418682" cy="1140357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Vitamin A</a:t>
            </a: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F9EEE-5BA7-42CD-B913-5F30E616F963}"/>
              </a:ext>
            </a:extLst>
          </p:cNvPr>
          <p:cNvSpPr/>
          <p:nvPr/>
        </p:nvSpPr>
        <p:spPr>
          <a:xfrm>
            <a:off x="262017" y="2624383"/>
            <a:ext cx="9259174" cy="1140357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B4A8E5-170E-F56C-16F0-2390625DD4C0}"/>
              </a:ext>
            </a:extLst>
          </p:cNvPr>
          <p:cNvSpPr/>
          <p:nvPr/>
        </p:nvSpPr>
        <p:spPr>
          <a:xfrm>
            <a:off x="262016" y="5480603"/>
            <a:ext cx="10418683" cy="1140357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gen</a:t>
            </a: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Đồng hồ đếm ngược 20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5BC36032-0240-0B02-CC66-30C1825370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9800" y="989970"/>
            <a:ext cx="2209799" cy="1243012"/>
          </a:xfrm>
          <a:prstGeom prst="rect">
            <a:avLst/>
          </a:prstGeom>
        </p:spPr>
      </p:pic>
      <p:pic>
        <p:nvPicPr>
          <p:cNvPr id="7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E0898C70-82BA-43ED-E5EB-BD07AEB1C2D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586245" y="4077667"/>
            <a:ext cx="1002809" cy="1090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cashreg.wav"/>
          </p:stSnd>
        </p:sndAc>
      </p:transition>
    </mc:Choice>
    <mc:Fallback xmlns="">
      <p:transition spd="slow" advClick="0">
        <p:sndAc>
          <p:stSnd>
            <p:snd r:embed="rId11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CF3B5BBC-EA69-4A07-9A64-0E57ABBC181A}"/>
              </a:ext>
            </a:extLst>
          </p:cNvPr>
          <p:cNvSpPr/>
          <p:nvPr/>
        </p:nvSpPr>
        <p:spPr>
          <a:xfrm>
            <a:off x="221066" y="-25400"/>
            <a:ext cx="11970934" cy="787400"/>
          </a:xfrm>
          <a:prstGeom prst="snip2Diag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7. Khi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DNA,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3C5068-A90E-403A-8995-A89B3FA8A1EF}"/>
              </a:ext>
            </a:extLst>
          </p:cNvPr>
          <p:cNvSpPr/>
          <p:nvPr/>
        </p:nvSpPr>
        <p:spPr>
          <a:xfrm>
            <a:off x="347169" y="2394438"/>
            <a:ext cx="9044968" cy="1140357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hydrogen.</a:t>
            </a: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1DDA3-4B71-4273-BE78-99A88C863AD5}"/>
              </a:ext>
            </a:extLst>
          </p:cNvPr>
          <p:cNvSpPr/>
          <p:nvPr/>
        </p:nvSpPr>
        <p:spPr>
          <a:xfrm>
            <a:off x="347169" y="5669078"/>
            <a:ext cx="10726172" cy="1090009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NST)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09300C-0817-4C5D-AC77-125BDF1D5645}"/>
              </a:ext>
            </a:extLst>
          </p:cNvPr>
          <p:cNvSpPr/>
          <p:nvPr/>
        </p:nvSpPr>
        <p:spPr>
          <a:xfrm>
            <a:off x="347169" y="3745392"/>
            <a:ext cx="10726172" cy="1687990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gene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nucleotide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phiên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A66BE5-A412-2BBB-2B6A-FF3F320A2601}"/>
              </a:ext>
            </a:extLst>
          </p:cNvPr>
          <p:cNvSpPr/>
          <p:nvPr/>
        </p:nvSpPr>
        <p:spPr>
          <a:xfrm>
            <a:off x="347169" y="1093309"/>
            <a:ext cx="9044968" cy="1140357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Gene (1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DNA)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nucleotide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A, U, G, C.</a:t>
            </a: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Đồng hồ đếm ngược 20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3FE85696-6ECB-F43E-ADE2-68C18BCC4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95704" y="1099755"/>
            <a:ext cx="2355273" cy="1324841"/>
          </a:xfrm>
          <a:prstGeom prst="rect">
            <a:avLst/>
          </a:prstGeom>
        </p:spPr>
      </p:pic>
      <p:pic>
        <p:nvPicPr>
          <p:cNvPr id="16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49446DC0-6F84-00DA-7A4C-763A72374D0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142516" y="1186581"/>
            <a:ext cx="1002809" cy="1090009"/>
          </a:xfrm>
          <a:prstGeom prst="rect">
            <a:avLst/>
          </a:prstGeom>
        </p:spPr>
      </p:pic>
      <p:pic>
        <p:nvPicPr>
          <p:cNvPr id="2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AB93D088-85BD-0496-5A63-55E3524675F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394299" y="2537535"/>
            <a:ext cx="1002809" cy="1090009"/>
          </a:xfrm>
          <a:prstGeom prst="rect">
            <a:avLst/>
          </a:prstGeom>
        </p:spPr>
      </p:pic>
      <p:pic>
        <p:nvPicPr>
          <p:cNvPr id="4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4BC92609-AD20-C070-914D-1DCF0A63231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065207" y="5643979"/>
            <a:ext cx="1002809" cy="10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5" name="cashreg.wav"/>
          </p:stSnd>
        </p:sndAc>
      </p:transition>
    </mc:Choice>
    <mc:Fallback xmlns="">
      <p:transition spd="slow" advClick="0">
        <p:sndAc>
          <p:stSnd>
            <p:snd r:embed="rId1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E3B71E41-339F-41D8-B744-740B1081FF2D}"/>
              </a:ext>
            </a:extLst>
          </p:cNvPr>
          <p:cNvSpPr/>
          <p:nvPr/>
        </p:nvSpPr>
        <p:spPr>
          <a:xfrm>
            <a:off x="152400" y="89522"/>
            <a:ext cx="12039600" cy="1995922"/>
          </a:xfrm>
          <a:prstGeom prst="snip2Diag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8.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DNA ở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nuclêôtit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Adenine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20%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nuclêôtit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nuclêôtit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Guanine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DAN?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FBC682-6615-46EF-8389-8AD7897D4C30}"/>
              </a:ext>
            </a:extLst>
          </p:cNvPr>
          <p:cNvSpPr/>
          <p:nvPr/>
        </p:nvSpPr>
        <p:spPr>
          <a:xfrm>
            <a:off x="2151194" y="3733800"/>
            <a:ext cx="5656605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  <a:p>
            <a:pPr lvl="0">
              <a:defRPr/>
            </a:pP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A3B46-9D6D-471A-974C-6E0FAE4B3977}"/>
              </a:ext>
            </a:extLst>
          </p:cNvPr>
          <p:cNvSpPr/>
          <p:nvPr/>
        </p:nvSpPr>
        <p:spPr>
          <a:xfrm>
            <a:off x="2151194" y="2667000"/>
            <a:ext cx="5656604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  <a:p>
            <a:pPr lvl="0">
              <a:defRPr/>
            </a:pP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5DA3BE-B95D-4707-84B5-A1581CCD3878}"/>
              </a:ext>
            </a:extLst>
          </p:cNvPr>
          <p:cNvSpPr/>
          <p:nvPr/>
        </p:nvSpPr>
        <p:spPr>
          <a:xfrm>
            <a:off x="2151193" y="4772556"/>
            <a:ext cx="5656604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  <a:p>
            <a:pPr lvl="0">
              <a:defRPr/>
            </a:pP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2795E4-7DF2-22D0-7CE2-93FCA400C5C0}"/>
              </a:ext>
            </a:extLst>
          </p:cNvPr>
          <p:cNvSpPr/>
          <p:nvPr/>
        </p:nvSpPr>
        <p:spPr>
          <a:xfrm>
            <a:off x="2136679" y="5867579"/>
            <a:ext cx="5656604" cy="942444"/>
          </a:xfrm>
          <a:prstGeom prst="rect">
            <a:avLst/>
          </a:prstGeom>
          <a:solidFill>
            <a:srgbClr val="BF737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</a:p>
          <a:p>
            <a:pPr lvl="0">
              <a:defRPr/>
            </a:pP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Đồng hồ đếm ngược 20 giâ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E0ECB1BE-AF9A-1144-8C6E-AF4FDF567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42400" y="3429000"/>
            <a:ext cx="2567117" cy="1444004"/>
          </a:xfrm>
          <a:prstGeom prst="rect">
            <a:avLst/>
          </a:prstGeom>
        </p:spPr>
      </p:pic>
      <p:pic>
        <p:nvPicPr>
          <p:cNvPr id="2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1924886-90CD-F45A-B22B-7BBF2498A2E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923694" y="2722179"/>
            <a:ext cx="1002809" cy="10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3435" r="211" b="11722"/>
          <a:stretch>
            <a:fillRect/>
          </a:stretch>
        </p:blipFill>
        <p:spPr>
          <a:xfrm>
            <a:off x="48278" y="-21404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79599" y="447371"/>
            <a:ext cx="1302252" cy="13022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98379" y="5118294"/>
            <a:ext cx="1302252" cy="1302252"/>
          </a:xfrm>
          <a:prstGeom prst="rect">
            <a:avLst/>
          </a:prstGeom>
        </p:spPr>
      </p:pic>
      <p:sp>
        <p:nvSpPr>
          <p:cNvPr id="9" name="Explosion: 8 Points 8">
            <a:hlinkClick r:id="" action="ppaction://noaction"/>
            <a:extLst>
              <a:ext uri="{FF2B5EF4-FFF2-40B4-BE49-F238E27FC236}">
                <a16:creationId xmlns:a16="http://schemas.microsoft.com/office/drawing/2014/main" id="{3321EF94-E4A8-4B0B-957C-9A10960CF1E2}"/>
              </a:ext>
            </a:extLst>
          </p:cNvPr>
          <p:cNvSpPr/>
          <p:nvPr/>
        </p:nvSpPr>
        <p:spPr>
          <a:xfrm>
            <a:off x="3762987" y="2784418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rgbClr val="FFFF00"/>
                </a:solidFill>
                <a:latin typeface="Barlow Condensed Black" panose="00000A06000000000000" pitchFamily="2" charset="0"/>
              </a:rPr>
              <a:t>5</a:t>
            </a:r>
          </a:p>
        </p:txBody>
      </p:sp>
      <p:sp>
        <p:nvSpPr>
          <p:cNvPr id="11" name="Explosion: 8 Points 10">
            <a:hlinkClick r:id="" action="ppaction://noaction"/>
            <a:extLst>
              <a:ext uri="{FF2B5EF4-FFF2-40B4-BE49-F238E27FC236}">
                <a16:creationId xmlns:a16="http://schemas.microsoft.com/office/drawing/2014/main" id="{4F146F22-6E68-47C1-9B5D-E7AC560A4C97}"/>
              </a:ext>
            </a:extLst>
          </p:cNvPr>
          <p:cNvSpPr/>
          <p:nvPr/>
        </p:nvSpPr>
        <p:spPr>
          <a:xfrm>
            <a:off x="7875579" y="275948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>
                <a:solidFill>
                  <a:srgbClr val="FFFF00"/>
                </a:solidFill>
                <a:latin typeface="Barlow Condensed Black" panose="00000A06000000000000" pitchFamily="2" charset="0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5A7B5A-9B74-404A-A409-03F9201D96D6}"/>
              </a:ext>
            </a:extLst>
          </p:cNvPr>
          <p:cNvSpPr/>
          <p:nvPr/>
        </p:nvSpPr>
        <p:spPr>
          <a:xfrm>
            <a:off x="3149600" y="2385293"/>
            <a:ext cx="5943600" cy="178626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2.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910E37-451A-4CDB-8DD8-41A5E23CA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916891"/>
            <a:ext cx="2121592" cy="1902117"/>
          </a:xfrm>
          <a:prstGeom prst="rect">
            <a:avLst/>
          </a:prstGeom>
        </p:spPr>
      </p:pic>
      <p:pic>
        <p:nvPicPr>
          <p:cNvPr id="3" name="Start">
            <a:hlinkClick r:id="" action="ppaction://media"/>
            <a:extLst>
              <a:ext uri="{FF2B5EF4-FFF2-40B4-BE49-F238E27FC236}">
                <a16:creationId xmlns:a16="http://schemas.microsoft.com/office/drawing/2014/main" id="{277FE28F-B135-1875-7D60-B77A54F31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2173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1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344119" y="85199"/>
            <a:ext cx="6705600" cy="774182"/>
          </a:xfrm>
          <a:prstGeom prst="rect">
            <a:avLst/>
          </a:prstGeom>
          <a:noFill/>
        </p:spPr>
        <p:txBody>
          <a:bodyPr wrap="square" lIns="91439" tIns="45718" rIns="91439" bIns="45718">
            <a:spAutoFit/>
          </a:bodyPr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31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kumimoji="0" lang="en-US" sz="44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31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4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4431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kumimoji="0" lang="en-US" sz="44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31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443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31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khóa</a:t>
            </a:r>
            <a:endParaRPr kumimoji="0" lang="en-US" sz="443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323178" y="855170"/>
            <a:ext cx="3376246" cy="774182"/>
          </a:xfrm>
          <a:prstGeom prst="rect">
            <a:avLst/>
          </a:prstGeom>
          <a:noFill/>
        </p:spPr>
        <p:txBody>
          <a:bodyPr wrap="square" lIns="91439" tIns="45718" rIns="91439" bIns="45718">
            <a:spAutoFit/>
          </a:bodyPr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31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431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31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endParaRPr kumimoji="0" lang="en-US" sz="4431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545486" y="1847850"/>
            <a:ext cx="9101028" cy="4154980"/>
          </a:xfrm>
          <a:prstGeom prst="rect">
            <a:avLst/>
          </a:prstGeom>
          <a:noFill/>
        </p:spPr>
        <p:txBody>
          <a:bodyPr wrap="square" lIns="91439" tIns="45718" rIns="91439" bIns="45718">
            <a:spAutoFit/>
          </a:bodyPr>
          <a:lstStyle/>
          <a:p>
            <a:pPr marL="0" marR="0" lvl="0" indent="0" algn="just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7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01108" y="234461"/>
          <a:ext cx="8815755" cy="6424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717">
                  <a:extLst>
                    <a:ext uri="{9D8B030D-6E8A-4147-A177-3AD203B41FA5}">
                      <a16:colId xmlns:a16="http://schemas.microsoft.com/office/drawing/2014/main" val="1061975438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606295643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17333330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1533826324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2076509243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2867365745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842688909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4132131419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4274873919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634051473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1515670870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1811251786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188146309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2684628323"/>
                    </a:ext>
                  </a:extLst>
                </a:gridCol>
                <a:gridCol w="587717">
                  <a:extLst>
                    <a:ext uri="{9D8B030D-6E8A-4147-A177-3AD203B41FA5}">
                      <a16:colId xmlns:a16="http://schemas.microsoft.com/office/drawing/2014/main" val="2730630901"/>
                    </a:ext>
                  </a:extLst>
                </a:gridCol>
              </a:tblGrid>
              <a:tr h="83066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5449819"/>
                  </a:ext>
                </a:extLst>
              </a:tr>
              <a:tr h="83066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904428"/>
                  </a:ext>
                </a:extLst>
              </a:tr>
              <a:tr h="830663">
                <a:tc>
                  <a:txBody>
                    <a:bodyPr/>
                    <a:lstStyle/>
                    <a:p>
                      <a:endParaRPr lang="en-US" sz="3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61080"/>
                  </a:ext>
                </a:extLst>
              </a:tr>
              <a:tr h="830663">
                <a:tc>
                  <a:txBody>
                    <a:bodyPr/>
                    <a:lstStyle/>
                    <a:p>
                      <a:endParaRPr lang="en-US" sz="3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921200"/>
                  </a:ext>
                </a:extLst>
              </a:tr>
              <a:tr h="830663"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83104"/>
                  </a:ext>
                </a:extLst>
              </a:tr>
              <a:tr h="830663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7278011"/>
                  </a:ext>
                </a:extLst>
              </a:tr>
              <a:tr h="496561"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936100"/>
                  </a:ext>
                </a:extLst>
              </a:tr>
              <a:tr h="830663"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393952"/>
                  </a:ext>
                </a:extLst>
              </a:tr>
            </a:tbl>
          </a:graphicData>
        </a:graphic>
      </p:graphicFrame>
      <p:grpSp>
        <p:nvGrpSpPr>
          <p:cNvPr id="63" name="Group 62"/>
          <p:cNvGrpSpPr/>
          <p:nvPr/>
        </p:nvGrpSpPr>
        <p:grpSpPr>
          <a:xfrm>
            <a:off x="5379287" y="2763584"/>
            <a:ext cx="4681256" cy="767329"/>
            <a:chOff x="2919919" y="3171142"/>
            <a:chExt cx="3803520" cy="623455"/>
          </a:xfrm>
        </p:grpSpPr>
        <p:sp>
          <p:nvSpPr>
            <p:cNvPr id="30" name="Rectangle 29"/>
            <p:cNvSpPr/>
            <p:nvPr/>
          </p:nvSpPr>
          <p:spPr>
            <a:xfrm>
              <a:off x="2919919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406303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882959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359615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836271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12927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89583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266239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5954963" y="5857879"/>
            <a:ext cx="3507948" cy="767329"/>
            <a:chOff x="2452992" y="5213875"/>
            <a:chExt cx="2850208" cy="623455"/>
          </a:xfrm>
        </p:grpSpPr>
        <p:sp>
          <p:nvSpPr>
            <p:cNvPr id="55" name="Rectangle 54"/>
            <p:cNvSpPr/>
            <p:nvPr/>
          </p:nvSpPr>
          <p:spPr>
            <a:xfrm>
              <a:off x="2452992" y="5213875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939376" y="5213875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416032" y="5213875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892688" y="5213875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69344" y="5213875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846000" y="5213875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6" name="Oval 65">
            <a:hlinkClick r:id="rId3" action="ppaction://hlinksldjump"/>
          </p:cNvPr>
          <p:cNvSpPr/>
          <p:nvPr/>
        </p:nvSpPr>
        <p:spPr>
          <a:xfrm>
            <a:off x="1885596" y="248155"/>
            <a:ext cx="750277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Oval 66">
            <a:hlinkClick r:id="rId4" action="ppaction://hlinksldjump"/>
          </p:cNvPr>
          <p:cNvSpPr/>
          <p:nvPr/>
        </p:nvSpPr>
        <p:spPr>
          <a:xfrm>
            <a:off x="1873634" y="1160558"/>
            <a:ext cx="750277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67">
            <a:hlinkClick r:id="rId5" action="ppaction://hlinksldjump"/>
          </p:cNvPr>
          <p:cNvSpPr/>
          <p:nvPr/>
        </p:nvSpPr>
        <p:spPr>
          <a:xfrm>
            <a:off x="1873634" y="2002621"/>
            <a:ext cx="750277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Oval 68">
            <a:hlinkClick r:id="rId6" action="ppaction://hlinksldjump"/>
          </p:cNvPr>
          <p:cNvSpPr/>
          <p:nvPr/>
        </p:nvSpPr>
        <p:spPr>
          <a:xfrm>
            <a:off x="1885596" y="2844683"/>
            <a:ext cx="750277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4795086" y="1939380"/>
            <a:ext cx="5267909" cy="767331"/>
            <a:chOff x="2438400" y="2527529"/>
            <a:chExt cx="4280176" cy="623457"/>
          </a:xfrm>
        </p:grpSpPr>
        <p:sp>
          <p:nvSpPr>
            <p:cNvPr id="71" name="Rectangle 70"/>
            <p:cNvSpPr/>
            <p:nvPr/>
          </p:nvSpPr>
          <p:spPr>
            <a:xfrm>
              <a:off x="2438400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924784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401440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878096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354752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31408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308064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784720" y="2527531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261376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7" name="Oval 86">
            <a:hlinkClick r:id="rId7" action="ppaction://hlinksldjump"/>
          </p:cNvPr>
          <p:cNvSpPr/>
          <p:nvPr/>
        </p:nvSpPr>
        <p:spPr>
          <a:xfrm>
            <a:off x="1873634" y="3686746"/>
            <a:ext cx="750277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74033" y="5906403"/>
            <a:ext cx="2532185" cy="619483"/>
          </a:xfrm>
          <a:prstGeom prst="rect">
            <a:avLst/>
          </a:prstGeom>
          <a:solidFill>
            <a:srgbClr val="BEBB57"/>
          </a:solidFill>
          <a:ln>
            <a:solidFill>
              <a:srgbClr val="BEBB57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KHÓA</a:t>
            </a:r>
          </a:p>
        </p:txBody>
      </p:sp>
      <p:sp>
        <p:nvSpPr>
          <p:cNvPr id="3" name="Arrow: Right 2">
            <a:hlinkClick r:id="rId8" action="ppaction://hlinksldjump"/>
            <a:extLst>
              <a:ext uri="{FF2B5EF4-FFF2-40B4-BE49-F238E27FC236}">
                <a16:creationId xmlns:a16="http://schemas.microsoft.com/office/drawing/2014/main" id="{0722F9AA-36A9-144E-4884-12AA47C755BE}"/>
              </a:ext>
            </a:extLst>
          </p:cNvPr>
          <p:cNvSpPr/>
          <p:nvPr/>
        </p:nvSpPr>
        <p:spPr>
          <a:xfrm>
            <a:off x="2594506" y="6553200"/>
            <a:ext cx="414696" cy="304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5F4C8E-25A3-C7DE-7E22-0F3C5D17D425}"/>
              </a:ext>
            </a:extLst>
          </p:cNvPr>
          <p:cNvGrpSpPr/>
          <p:nvPr/>
        </p:nvGrpSpPr>
        <p:grpSpPr>
          <a:xfrm>
            <a:off x="4200757" y="275919"/>
            <a:ext cx="6456233" cy="780839"/>
            <a:chOff x="3484075" y="-390420"/>
            <a:chExt cx="6456233" cy="780839"/>
          </a:xfrm>
        </p:grpSpPr>
        <p:sp>
          <p:nvSpPr>
            <p:cNvPr id="4" name="Rectangle 3"/>
            <p:cNvSpPr/>
            <p:nvPr/>
          </p:nvSpPr>
          <p:spPr>
            <a:xfrm>
              <a:off x="3484075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90431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84491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78550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55676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41268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26860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620920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21793" y="-389610"/>
              <a:ext cx="525394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649AC7B-0155-B61C-D3B5-350D8531F25B}"/>
                </a:ext>
              </a:extLst>
            </p:cNvPr>
            <p:cNvSpPr/>
            <p:nvPr/>
          </p:nvSpPr>
          <p:spPr>
            <a:xfrm>
              <a:off x="8775550" y="-376910"/>
              <a:ext cx="525394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56F3E1-E92E-5661-FD98-D1BA797554BA}"/>
                </a:ext>
              </a:extLst>
            </p:cNvPr>
            <p:cNvSpPr/>
            <p:nvPr/>
          </p:nvSpPr>
          <p:spPr>
            <a:xfrm>
              <a:off x="9362375" y="-39042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C25175A-8D23-6C9D-F49B-F356AE8D0A5D}"/>
              </a:ext>
            </a:extLst>
          </p:cNvPr>
          <p:cNvGrpSpPr/>
          <p:nvPr/>
        </p:nvGrpSpPr>
        <p:grpSpPr>
          <a:xfrm>
            <a:off x="3609727" y="1070328"/>
            <a:ext cx="8205494" cy="812656"/>
            <a:chOff x="12051062" y="1479350"/>
            <a:chExt cx="8205494" cy="812656"/>
          </a:xfrm>
        </p:grpSpPr>
        <p:sp>
          <p:nvSpPr>
            <p:cNvPr id="21" name="Rectangle 20"/>
            <p:cNvSpPr/>
            <p:nvPr/>
          </p:nvSpPr>
          <p:spPr>
            <a:xfrm>
              <a:off x="12051062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649688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236342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822996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4409649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4996303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5582956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6169610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756263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7342917" y="1502045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7926658" y="1506254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90C17C-1B3F-F618-7371-3CAF1C13EEAE}"/>
                </a:ext>
              </a:extLst>
            </p:cNvPr>
            <p:cNvSpPr/>
            <p:nvPr/>
          </p:nvSpPr>
          <p:spPr>
            <a:xfrm>
              <a:off x="18523453" y="1501981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0C4061-158F-479E-3727-C33BA78C2C8F}"/>
                </a:ext>
              </a:extLst>
            </p:cNvPr>
            <p:cNvSpPr/>
            <p:nvPr/>
          </p:nvSpPr>
          <p:spPr>
            <a:xfrm>
              <a:off x="19110107" y="1479350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8E4F3DA-DA71-9C88-DE14-EE05DFA1E1AC}"/>
                </a:ext>
              </a:extLst>
            </p:cNvPr>
            <p:cNvSpPr/>
            <p:nvPr/>
          </p:nvSpPr>
          <p:spPr>
            <a:xfrm>
              <a:off x="19693848" y="1483559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4" name="Oval 63">
            <a:hlinkClick r:id="rId9" action="ppaction://hlinksldjump"/>
            <a:extLst>
              <a:ext uri="{FF2B5EF4-FFF2-40B4-BE49-F238E27FC236}">
                <a16:creationId xmlns:a16="http://schemas.microsoft.com/office/drawing/2014/main" id="{171784FA-3286-B412-98A0-33B2DAD85CFD}"/>
              </a:ext>
            </a:extLst>
          </p:cNvPr>
          <p:cNvSpPr/>
          <p:nvPr/>
        </p:nvSpPr>
        <p:spPr>
          <a:xfrm>
            <a:off x="1820571" y="4472022"/>
            <a:ext cx="750277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130C869-26FB-E9C5-7560-C6B5A198F56C}"/>
              </a:ext>
            </a:extLst>
          </p:cNvPr>
          <p:cNvGrpSpPr/>
          <p:nvPr/>
        </p:nvGrpSpPr>
        <p:grpSpPr>
          <a:xfrm>
            <a:off x="3622778" y="4371480"/>
            <a:ext cx="7025873" cy="812719"/>
            <a:chOff x="11603885" y="5280411"/>
            <a:chExt cx="7025873" cy="812719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EF7ACC3-B864-B04D-EFFD-F2E3823F4B0F}"/>
                </a:ext>
              </a:extLst>
            </p:cNvPr>
            <p:cNvSpPr/>
            <p:nvPr/>
          </p:nvSpPr>
          <p:spPr>
            <a:xfrm>
              <a:off x="11603885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2AA21EB4-2956-6B80-9E18-070D3EF59E70}"/>
                </a:ext>
              </a:extLst>
            </p:cNvPr>
            <p:cNvSpPr/>
            <p:nvPr/>
          </p:nvSpPr>
          <p:spPr>
            <a:xfrm>
              <a:off x="12202511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2459938-6198-8CAF-481F-69DDFA81D211}"/>
                </a:ext>
              </a:extLst>
            </p:cNvPr>
            <p:cNvSpPr/>
            <p:nvPr/>
          </p:nvSpPr>
          <p:spPr>
            <a:xfrm>
              <a:off x="12789165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9AC9D2F-0E04-6043-30DF-E4D0C519B1B5}"/>
                </a:ext>
              </a:extLst>
            </p:cNvPr>
            <p:cNvSpPr/>
            <p:nvPr/>
          </p:nvSpPr>
          <p:spPr>
            <a:xfrm>
              <a:off x="13375819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60E5E46-2F8C-7951-DF59-53223A4A1277}"/>
                </a:ext>
              </a:extLst>
            </p:cNvPr>
            <p:cNvSpPr/>
            <p:nvPr/>
          </p:nvSpPr>
          <p:spPr>
            <a:xfrm>
              <a:off x="13962472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2EDFB97-1C5A-7A79-1FA4-D505D3F3CF8D}"/>
                </a:ext>
              </a:extLst>
            </p:cNvPr>
            <p:cNvSpPr/>
            <p:nvPr/>
          </p:nvSpPr>
          <p:spPr>
            <a:xfrm>
              <a:off x="14549126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9FD48F4-DAB9-4A34-9FD9-066DBCD24231}"/>
                </a:ext>
              </a:extLst>
            </p:cNvPr>
            <p:cNvSpPr/>
            <p:nvPr/>
          </p:nvSpPr>
          <p:spPr>
            <a:xfrm>
              <a:off x="15135779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CE361D7C-A62E-61D8-957A-CD4328D49849}"/>
                </a:ext>
              </a:extLst>
            </p:cNvPr>
            <p:cNvSpPr/>
            <p:nvPr/>
          </p:nvSpPr>
          <p:spPr>
            <a:xfrm>
              <a:off x="15710209" y="5303106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2DDED94-8A27-12D0-EBF1-64552510F28A}"/>
                </a:ext>
              </a:extLst>
            </p:cNvPr>
            <p:cNvSpPr/>
            <p:nvPr/>
          </p:nvSpPr>
          <p:spPr>
            <a:xfrm>
              <a:off x="16296863" y="5303106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DEC64C9-B2F0-BCD1-E081-6EA898A8C919}"/>
                </a:ext>
              </a:extLst>
            </p:cNvPr>
            <p:cNvSpPr/>
            <p:nvPr/>
          </p:nvSpPr>
          <p:spPr>
            <a:xfrm>
              <a:off x="16883516" y="5303106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AE50E9EB-4FF0-1DC4-3C0B-3AFB07611C25}"/>
                </a:ext>
              </a:extLst>
            </p:cNvPr>
            <p:cNvSpPr/>
            <p:nvPr/>
          </p:nvSpPr>
          <p:spPr>
            <a:xfrm>
              <a:off x="17480397" y="528041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5936FB1-6707-0165-296C-77DC491A5619}"/>
                </a:ext>
              </a:extLst>
            </p:cNvPr>
            <p:cNvSpPr/>
            <p:nvPr/>
          </p:nvSpPr>
          <p:spPr>
            <a:xfrm>
              <a:off x="18067050" y="528041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30F9382-2856-2AC1-9D1C-B36137DB211B}"/>
              </a:ext>
            </a:extLst>
          </p:cNvPr>
          <p:cNvGrpSpPr/>
          <p:nvPr/>
        </p:nvGrpSpPr>
        <p:grpSpPr>
          <a:xfrm>
            <a:off x="4200757" y="3544749"/>
            <a:ext cx="6414838" cy="815930"/>
            <a:chOff x="-3774711" y="2976736"/>
            <a:chExt cx="6414838" cy="815930"/>
          </a:xfrm>
        </p:grpSpPr>
        <p:sp>
          <p:nvSpPr>
            <p:cNvPr id="39" name="Rectangle 38"/>
            <p:cNvSpPr/>
            <p:nvPr/>
          </p:nvSpPr>
          <p:spPr>
            <a:xfrm>
              <a:off x="-3774711" y="3025337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-3176085" y="3025337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-2589431" y="3025337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-2002777" y="3025337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-1416124" y="3025337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-829470" y="3025337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242817" y="3025337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270C2B-4E94-A446-F874-59B829CBE7D3}"/>
                </a:ext>
              </a:extLst>
            </p:cNvPr>
            <p:cNvSpPr/>
            <p:nvPr/>
          </p:nvSpPr>
          <p:spPr>
            <a:xfrm>
              <a:off x="331613" y="3002642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A438EC-BEA2-216B-1A2D-2B007EEA8E09}"/>
                </a:ext>
              </a:extLst>
            </p:cNvPr>
            <p:cNvSpPr/>
            <p:nvPr/>
          </p:nvSpPr>
          <p:spPr>
            <a:xfrm>
              <a:off x="918267" y="3002642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1D3C768-D51B-77DE-71A8-2C001907F400}"/>
                </a:ext>
              </a:extLst>
            </p:cNvPr>
            <p:cNvSpPr/>
            <p:nvPr/>
          </p:nvSpPr>
          <p:spPr>
            <a:xfrm>
              <a:off x="1504920" y="3002642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2807DC-6D58-DB25-B78A-9E4DCCAA0369}"/>
                </a:ext>
              </a:extLst>
            </p:cNvPr>
            <p:cNvSpPr/>
            <p:nvPr/>
          </p:nvSpPr>
          <p:spPr>
            <a:xfrm>
              <a:off x="2077419" y="2976736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96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5243" y="3571520"/>
            <a:ext cx="9640901" cy="1152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(11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chữ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):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kích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thước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10 nm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nằm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tế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bào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57" y="5619903"/>
            <a:ext cx="2400300" cy="1468203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53EA9C2-D304-693A-5560-9943DB6C4661}"/>
              </a:ext>
            </a:extLst>
          </p:cNvPr>
          <p:cNvSpPr/>
          <p:nvPr/>
        </p:nvSpPr>
        <p:spPr>
          <a:xfrm>
            <a:off x="1842405" y="1724747"/>
            <a:ext cx="781673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94E502-C149-7FD8-AB75-E8D683585F12}"/>
              </a:ext>
            </a:extLst>
          </p:cNvPr>
          <p:cNvGrpSpPr/>
          <p:nvPr/>
        </p:nvGrpSpPr>
        <p:grpSpPr>
          <a:xfrm>
            <a:off x="2894212" y="1657228"/>
            <a:ext cx="6506166" cy="780839"/>
            <a:chOff x="3484075" y="-390420"/>
            <a:chExt cx="6506166" cy="78083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4CE81A7-0A63-B23E-A48B-D45AF0408D27}"/>
                </a:ext>
              </a:extLst>
            </p:cNvPr>
            <p:cNvSpPr/>
            <p:nvPr/>
          </p:nvSpPr>
          <p:spPr>
            <a:xfrm>
              <a:off x="3484075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DB79893-D318-5CCA-AFB7-BA8D3EED3D51}"/>
                </a:ext>
              </a:extLst>
            </p:cNvPr>
            <p:cNvSpPr/>
            <p:nvPr/>
          </p:nvSpPr>
          <p:spPr>
            <a:xfrm>
              <a:off x="4098898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A16FFF-0A72-41E9-3172-D00897FC88CF}"/>
                </a:ext>
              </a:extLst>
            </p:cNvPr>
            <p:cNvSpPr/>
            <p:nvPr/>
          </p:nvSpPr>
          <p:spPr>
            <a:xfrm>
              <a:off x="4701425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D30646-0825-89ED-315E-3298E05A67FC}"/>
                </a:ext>
              </a:extLst>
            </p:cNvPr>
            <p:cNvSpPr/>
            <p:nvPr/>
          </p:nvSpPr>
          <p:spPr>
            <a:xfrm>
              <a:off x="5303951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8FDA3A-D800-AA3A-9B43-0C636CF49ECD}"/>
                </a:ext>
              </a:extLst>
            </p:cNvPr>
            <p:cNvSpPr/>
            <p:nvPr/>
          </p:nvSpPr>
          <p:spPr>
            <a:xfrm>
              <a:off x="5906478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E992F7-B418-3516-3E59-726C6D5E5839}"/>
                </a:ext>
              </a:extLst>
            </p:cNvPr>
            <p:cNvSpPr/>
            <p:nvPr/>
          </p:nvSpPr>
          <p:spPr>
            <a:xfrm>
              <a:off x="6509004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F551B33-8C7E-863A-E877-620C486F34C0}"/>
                </a:ext>
              </a:extLst>
            </p:cNvPr>
            <p:cNvSpPr/>
            <p:nvPr/>
          </p:nvSpPr>
          <p:spPr>
            <a:xfrm>
              <a:off x="7111530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14808A-028C-8F44-BD77-C0A8201F618B}"/>
                </a:ext>
              </a:extLst>
            </p:cNvPr>
            <p:cNvSpPr/>
            <p:nvPr/>
          </p:nvSpPr>
          <p:spPr>
            <a:xfrm>
              <a:off x="7714057" y="-389610"/>
              <a:ext cx="577933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7A3F21-C7E2-C8EC-59E5-BF7C5D1B12B3}"/>
                </a:ext>
              </a:extLst>
            </p:cNvPr>
            <p:cNvSpPr/>
            <p:nvPr/>
          </p:nvSpPr>
          <p:spPr>
            <a:xfrm>
              <a:off x="8323397" y="-389610"/>
              <a:ext cx="525394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F17CF83-5CF9-4842-0F2D-0DFF54A1E634}"/>
                </a:ext>
              </a:extLst>
            </p:cNvPr>
            <p:cNvSpPr/>
            <p:nvPr/>
          </p:nvSpPr>
          <p:spPr>
            <a:xfrm>
              <a:off x="8894087" y="-376910"/>
              <a:ext cx="525394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015145D-2C5A-F04D-C204-BD2824888793}"/>
                </a:ext>
              </a:extLst>
            </p:cNvPr>
            <p:cNvSpPr/>
            <p:nvPr/>
          </p:nvSpPr>
          <p:spPr>
            <a:xfrm>
              <a:off x="9464847" y="-390420"/>
              <a:ext cx="525394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FC42965-999A-7361-B6BA-EB256348733E}"/>
              </a:ext>
            </a:extLst>
          </p:cNvPr>
          <p:cNvSpPr txBox="1"/>
          <p:nvPr/>
        </p:nvSpPr>
        <p:spPr>
          <a:xfrm>
            <a:off x="3006624" y="2424557"/>
            <a:ext cx="666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1       2      3       4      5      6       7      8      9     10     11</a:t>
            </a:r>
          </a:p>
        </p:txBody>
      </p:sp>
      <p:pic>
        <p:nvPicPr>
          <p:cNvPr id="7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E7AF9086-3632-ACA3-9E2B-A23D6FCE5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6879" y="0"/>
            <a:ext cx="3019778" cy="16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0942" y="3687464"/>
            <a:ext cx="11276519" cy="1152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(14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Nucleosome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DNA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………..</a:t>
            </a: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843" y="5710864"/>
            <a:ext cx="2400300" cy="1468203"/>
          </a:xfrm>
          <a:prstGeom prst="rect">
            <a:avLst/>
          </a:prstGeom>
        </p:spPr>
      </p:pic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EA2F95E4-0306-58E0-E933-FECA51E78242}"/>
              </a:ext>
            </a:extLst>
          </p:cNvPr>
          <p:cNvSpPr/>
          <p:nvPr/>
        </p:nvSpPr>
        <p:spPr>
          <a:xfrm>
            <a:off x="660400" y="2187109"/>
            <a:ext cx="750277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0AE28C-759D-CA46-0B22-4BDAE0435C3C}"/>
              </a:ext>
            </a:extLst>
          </p:cNvPr>
          <p:cNvGrpSpPr/>
          <p:nvPr/>
        </p:nvGrpSpPr>
        <p:grpSpPr>
          <a:xfrm>
            <a:off x="1601077" y="1916790"/>
            <a:ext cx="8205494" cy="812656"/>
            <a:chOff x="12051062" y="1479350"/>
            <a:chExt cx="8205494" cy="81265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8745E1-FEEE-833C-2BAB-C1108EA64142}"/>
                </a:ext>
              </a:extLst>
            </p:cNvPr>
            <p:cNvSpPr/>
            <p:nvPr/>
          </p:nvSpPr>
          <p:spPr>
            <a:xfrm>
              <a:off x="12051062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702442-C945-FB82-24FA-403B95479971}"/>
                </a:ext>
              </a:extLst>
            </p:cNvPr>
            <p:cNvSpPr/>
            <p:nvPr/>
          </p:nvSpPr>
          <p:spPr>
            <a:xfrm>
              <a:off x="12649688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446B577-3702-2D15-1D29-AB19907015DB}"/>
                </a:ext>
              </a:extLst>
            </p:cNvPr>
            <p:cNvSpPr/>
            <p:nvPr/>
          </p:nvSpPr>
          <p:spPr>
            <a:xfrm>
              <a:off x="13236342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1901353-993B-2035-814B-14BFB705CA90}"/>
                </a:ext>
              </a:extLst>
            </p:cNvPr>
            <p:cNvSpPr/>
            <p:nvPr/>
          </p:nvSpPr>
          <p:spPr>
            <a:xfrm>
              <a:off x="13822996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1229A1-CC46-D72F-A8B6-A8239DCFF2B7}"/>
                </a:ext>
              </a:extLst>
            </p:cNvPr>
            <p:cNvSpPr/>
            <p:nvPr/>
          </p:nvSpPr>
          <p:spPr>
            <a:xfrm>
              <a:off x="14409649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36FE898-7F41-E608-DC8A-DE06F9569DF7}"/>
                </a:ext>
              </a:extLst>
            </p:cNvPr>
            <p:cNvSpPr/>
            <p:nvPr/>
          </p:nvSpPr>
          <p:spPr>
            <a:xfrm>
              <a:off x="14996303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3AF1EB-1880-C877-0D5D-2385371BAE32}"/>
                </a:ext>
              </a:extLst>
            </p:cNvPr>
            <p:cNvSpPr/>
            <p:nvPr/>
          </p:nvSpPr>
          <p:spPr>
            <a:xfrm>
              <a:off x="15582956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CEC9A0-C005-8036-304C-78FA16DA763C}"/>
                </a:ext>
              </a:extLst>
            </p:cNvPr>
            <p:cNvSpPr/>
            <p:nvPr/>
          </p:nvSpPr>
          <p:spPr>
            <a:xfrm>
              <a:off x="16169610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519F0FD-1109-2326-7706-BA2C7329E0DC}"/>
                </a:ext>
              </a:extLst>
            </p:cNvPr>
            <p:cNvSpPr/>
            <p:nvPr/>
          </p:nvSpPr>
          <p:spPr>
            <a:xfrm>
              <a:off x="16756263" y="1524676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BEC5FF-A700-B8BE-F393-CD73139F8522}"/>
                </a:ext>
              </a:extLst>
            </p:cNvPr>
            <p:cNvSpPr/>
            <p:nvPr/>
          </p:nvSpPr>
          <p:spPr>
            <a:xfrm>
              <a:off x="17342917" y="1502045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C6605B-4163-DA24-8290-4B9880015A48}"/>
                </a:ext>
              </a:extLst>
            </p:cNvPr>
            <p:cNvSpPr/>
            <p:nvPr/>
          </p:nvSpPr>
          <p:spPr>
            <a:xfrm>
              <a:off x="17926658" y="1506254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A87F931-27DD-D020-B35D-96B3049FB975}"/>
                </a:ext>
              </a:extLst>
            </p:cNvPr>
            <p:cNvSpPr/>
            <p:nvPr/>
          </p:nvSpPr>
          <p:spPr>
            <a:xfrm>
              <a:off x="18523453" y="1501981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B266683-65F6-DFFC-B393-D171DDB38760}"/>
                </a:ext>
              </a:extLst>
            </p:cNvPr>
            <p:cNvSpPr/>
            <p:nvPr/>
          </p:nvSpPr>
          <p:spPr>
            <a:xfrm>
              <a:off x="19110107" y="1479350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3114C7A-3505-BE88-96A2-09D0A7E4ECA2}"/>
                </a:ext>
              </a:extLst>
            </p:cNvPr>
            <p:cNvSpPr/>
            <p:nvPr/>
          </p:nvSpPr>
          <p:spPr>
            <a:xfrm>
              <a:off x="19693848" y="1483559"/>
              <a:ext cx="562708" cy="76733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BAE3BD3-312D-7F2F-ED3A-3763DE2E93E9}"/>
              </a:ext>
            </a:extLst>
          </p:cNvPr>
          <p:cNvSpPr txBox="1"/>
          <p:nvPr/>
        </p:nvSpPr>
        <p:spPr>
          <a:xfrm>
            <a:off x="1698233" y="2688954"/>
            <a:ext cx="841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1       2      3       4      5      6       7      8      9     10     11    12    13    14  </a:t>
            </a:r>
          </a:p>
        </p:txBody>
      </p:sp>
      <p:pic>
        <p:nvPicPr>
          <p:cNvPr id="5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173A982D-50E8-AEC3-4EF6-72BE90998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6012" y="-15072"/>
            <a:ext cx="2792206" cy="15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>
            <a:extLst>
              <a:ext uri="{FF2B5EF4-FFF2-40B4-BE49-F238E27FC236}">
                <a16:creationId xmlns:a16="http://schemas.microsoft.com/office/drawing/2014/main" id="{9C1073F3-D572-0DD5-E123-EFEACE3B50D6}"/>
              </a:ext>
            </a:extLst>
          </p:cNvPr>
          <p:cNvSpPr txBox="1"/>
          <p:nvPr/>
        </p:nvSpPr>
        <p:spPr>
          <a:xfrm>
            <a:off x="3130080" y="4650868"/>
            <a:ext cx="7023304" cy="1219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i="1" spc="-167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r>
              <a:rPr kumimoji="0" lang="en-US" sz="6000" b="1" i="1" u="none" strike="noStrike" kern="1200" cap="none" spc="-16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</a:t>
            </a:r>
            <a:r>
              <a:rPr kumimoji="0" lang="en-US" sz="6000" b="1" i="1" u="none" strike="noStrike" kern="1200" cap="none" spc="-167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-167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truyền</a:t>
            </a:r>
            <a:r>
              <a:rPr kumimoji="0" lang="en-US" sz="6000" b="1" i="1" u="none" strike="noStrike" kern="1200" cap="none" spc="-167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-167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phân</a:t>
            </a:r>
            <a:r>
              <a:rPr kumimoji="0" lang="en-US" sz="6000" b="1" i="1" u="none" strike="noStrike" kern="1200" cap="none" spc="-167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1" u="none" strike="noStrike" kern="1200" cap="none" spc="-167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tử</a:t>
            </a:r>
            <a:endParaRPr kumimoji="0" lang="en-US" sz="6000" b="1" i="1" u="none" strike="noStrike" kern="1200" cap="none" spc="-167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BA0E0-E193-4EF0-7F5A-91B1E4CF0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195779" y="2862762"/>
            <a:ext cx="7023201" cy="1658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EB2193-2671-813E-B68E-413B711F2758}"/>
              </a:ext>
            </a:extLst>
          </p:cNvPr>
          <p:cNvSpPr txBox="1"/>
          <p:nvPr/>
        </p:nvSpPr>
        <p:spPr>
          <a:xfrm>
            <a:off x="3047048" y="226700"/>
            <a:ext cx="6097904" cy="2152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3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SOI GƯƠNG TÌM TỪ KHOÁ</a:t>
            </a:r>
          </a:p>
        </p:txBody>
      </p:sp>
    </p:spTree>
    <p:extLst>
      <p:ext uri="{BB962C8B-B14F-4D97-AF65-F5344CB8AC3E}">
        <p14:creationId xmlns:p14="http://schemas.microsoft.com/office/powerpoint/2010/main" val="16878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4969" y="2852560"/>
            <a:ext cx="9765219" cy="1152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(9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tím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trắng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……….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20" y="5627370"/>
            <a:ext cx="2400300" cy="1468203"/>
          </a:xfrm>
          <a:prstGeom prst="rect">
            <a:avLst/>
          </a:prstGeom>
        </p:spPr>
      </p:pic>
      <p:sp>
        <p:nvSpPr>
          <p:cNvPr id="3" name="Oval 2">
            <a:hlinkClick r:id="rId7" action="ppaction://hlinksldjump"/>
            <a:extLst>
              <a:ext uri="{FF2B5EF4-FFF2-40B4-BE49-F238E27FC236}">
                <a16:creationId xmlns:a16="http://schemas.microsoft.com/office/drawing/2014/main" id="{694DB82C-C589-89D1-3CDA-D11B8C6EEDF6}"/>
              </a:ext>
            </a:extLst>
          </p:cNvPr>
          <p:cNvSpPr/>
          <p:nvPr/>
        </p:nvSpPr>
        <p:spPr>
          <a:xfrm>
            <a:off x="1367611" y="690506"/>
            <a:ext cx="750277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355147-8A2E-8C2C-74AC-4CA0A0AEE1F7}"/>
              </a:ext>
            </a:extLst>
          </p:cNvPr>
          <p:cNvGrpSpPr/>
          <p:nvPr/>
        </p:nvGrpSpPr>
        <p:grpSpPr>
          <a:xfrm>
            <a:off x="2634331" y="722049"/>
            <a:ext cx="5267909" cy="767329"/>
            <a:chOff x="2438400" y="2527529"/>
            <a:chExt cx="4280176" cy="62345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93FE55F-89D2-F4C6-78A3-8229340F9448}"/>
                </a:ext>
              </a:extLst>
            </p:cNvPr>
            <p:cNvSpPr/>
            <p:nvPr/>
          </p:nvSpPr>
          <p:spPr>
            <a:xfrm>
              <a:off x="2438400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86A4D5-70EC-B69B-8016-70A003B05495}"/>
                </a:ext>
              </a:extLst>
            </p:cNvPr>
            <p:cNvSpPr/>
            <p:nvPr/>
          </p:nvSpPr>
          <p:spPr>
            <a:xfrm>
              <a:off x="2924784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B0BA617-C253-CF03-1BB1-4A3A13D5E36B}"/>
                </a:ext>
              </a:extLst>
            </p:cNvPr>
            <p:cNvSpPr/>
            <p:nvPr/>
          </p:nvSpPr>
          <p:spPr>
            <a:xfrm>
              <a:off x="3401440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64877B1-82A4-17C5-B457-E6AF5946A8E0}"/>
                </a:ext>
              </a:extLst>
            </p:cNvPr>
            <p:cNvSpPr/>
            <p:nvPr/>
          </p:nvSpPr>
          <p:spPr>
            <a:xfrm>
              <a:off x="3878096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07868E4-5FC3-C93A-E21C-D23F92CBAB18}"/>
                </a:ext>
              </a:extLst>
            </p:cNvPr>
            <p:cNvSpPr/>
            <p:nvPr/>
          </p:nvSpPr>
          <p:spPr>
            <a:xfrm>
              <a:off x="4354752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B8BED6A-A9D2-13B8-4E57-D8E7D797BBE7}"/>
                </a:ext>
              </a:extLst>
            </p:cNvPr>
            <p:cNvSpPr/>
            <p:nvPr/>
          </p:nvSpPr>
          <p:spPr>
            <a:xfrm>
              <a:off x="4831408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9D96591-0706-5BA6-A812-9BF8F337BD54}"/>
                </a:ext>
              </a:extLst>
            </p:cNvPr>
            <p:cNvSpPr/>
            <p:nvPr/>
          </p:nvSpPr>
          <p:spPr>
            <a:xfrm>
              <a:off x="5308064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439E2C9-1B76-4F00-03EB-B3FC8C426B3B}"/>
                </a:ext>
              </a:extLst>
            </p:cNvPr>
            <p:cNvSpPr/>
            <p:nvPr/>
          </p:nvSpPr>
          <p:spPr>
            <a:xfrm>
              <a:off x="5784720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CCC748-78C8-6474-B1D2-234D9600BF06}"/>
                </a:ext>
              </a:extLst>
            </p:cNvPr>
            <p:cNvSpPr/>
            <p:nvPr/>
          </p:nvSpPr>
          <p:spPr>
            <a:xfrm>
              <a:off x="6261376" y="2527529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D2645F-CE82-E4A4-21CA-A8590150B29A}"/>
              </a:ext>
            </a:extLst>
          </p:cNvPr>
          <p:cNvSpPr txBox="1"/>
          <p:nvPr/>
        </p:nvSpPr>
        <p:spPr>
          <a:xfrm>
            <a:off x="2776477" y="1524977"/>
            <a:ext cx="536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1       2      3       4      5      6       7      8      9          </a:t>
            </a:r>
          </a:p>
        </p:txBody>
      </p:sp>
      <p:pic>
        <p:nvPicPr>
          <p:cNvPr id="5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3C6A2F71-C574-7764-8B9B-4B6728E46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6012" y="-15072"/>
            <a:ext cx="2792206" cy="15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740" y="1985247"/>
            <a:ext cx="11276519" cy="168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(8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Sự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trạng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gene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nằm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NST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……..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990" y="5679551"/>
            <a:ext cx="2400300" cy="14682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DEF0A82-0155-4402-165B-656FC11BCA32}"/>
              </a:ext>
            </a:extLst>
          </p:cNvPr>
          <p:cNvGrpSpPr/>
          <p:nvPr/>
        </p:nvGrpSpPr>
        <p:grpSpPr>
          <a:xfrm>
            <a:off x="2452600" y="413996"/>
            <a:ext cx="4578415" cy="714565"/>
            <a:chOff x="2919919" y="3171142"/>
            <a:chExt cx="3803520" cy="6234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2DF625-996D-7C02-F833-90245B7FEC37}"/>
                </a:ext>
              </a:extLst>
            </p:cNvPr>
            <p:cNvSpPr/>
            <p:nvPr/>
          </p:nvSpPr>
          <p:spPr>
            <a:xfrm>
              <a:off x="2919919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7DAC65-7FDC-FD3B-4532-ECBA571A1ECE}"/>
                </a:ext>
              </a:extLst>
            </p:cNvPr>
            <p:cNvSpPr/>
            <p:nvPr/>
          </p:nvSpPr>
          <p:spPr>
            <a:xfrm>
              <a:off x="3406303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ABAB53E-7A69-1F1B-F4F0-F44DB576D3DC}"/>
                </a:ext>
              </a:extLst>
            </p:cNvPr>
            <p:cNvSpPr/>
            <p:nvPr/>
          </p:nvSpPr>
          <p:spPr>
            <a:xfrm>
              <a:off x="3882959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AEE41D-4900-D931-3B9E-E4EA55E8E7DA}"/>
                </a:ext>
              </a:extLst>
            </p:cNvPr>
            <p:cNvSpPr/>
            <p:nvPr/>
          </p:nvSpPr>
          <p:spPr>
            <a:xfrm>
              <a:off x="4359615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D9BDDF-AE96-3534-083B-D3FABF2D3CBD}"/>
                </a:ext>
              </a:extLst>
            </p:cNvPr>
            <p:cNvSpPr/>
            <p:nvPr/>
          </p:nvSpPr>
          <p:spPr>
            <a:xfrm>
              <a:off x="4836271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F0D502-9E4D-0FA6-1BC1-E7834C6489A8}"/>
                </a:ext>
              </a:extLst>
            </p:cNvPr>
            <p:cNvSpPr/>
            <p:nvPr/>
          </p:nvSpPr>
          <p:spPr>
            <a:xfrm>
              <a:off x="5312927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0623A4-07FA-E0CB-4461-417A5115DAA3}"/>
                </a:ext>
              </a:extLst>
            </p:cNvPr>
            <p:cNvSpPr/>
            <p:nvPr/>
          </p:nvSpPr>
          <p:spPr>
            <a:xfrm>
              <a:off x="5789583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47E37C-917B-16A3-2D0E-29F07D274D0D}"/>
                </a:ext>
              </a:extLst>
            </p:cNvPr>
            <p:cNvSpPr/>
            <p:nvPr/>
          </p:nvSpPr>
          <p:spPr>
            <a:xfrm>
              <a:off x="6266239" y="3171142"/>
              <a:ext cx="457200" cy="623455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Oval 20">
            <a:hlinkClick r:id="rId7" action="ppaction://hlinksldjump"/>
            <a:extLst>
              <a:ext uri="{FF2B5EF4-FFF2-40B4-BE49-F238E27FC236}">
                <a16:creationId xmlns:a16="http://schemas.microsoft.com/office/drawing/2014/main" id="{4C35F3FD-030E-5486-E0AF-41EF01F07F28}"/>
              </a:ext>
            </a:extLst>
          </p:cNvPr>
          <p:cNvSpPr/>
          <p:nvPr/>
        </p:nvSpPr>
        <p:spPr>
          <a:xfrm>
            <a:off x="1539229" y="381000"/>
            <a:ext cx="733794" cy="6986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733607-22B8-2FF6-43A2-B6E3302EA385}"/>
              </a:ext>
            </a:extLst>
          </p:cNvPr>
          <p:cNvSpPr txBox="1"/>
          <p:nvPr/>
        </p:nvSpPr>
        <p:spPr>
          <a:xfrm>
            <a:off x="2538285" y="1240251"/>
            <a:ext cx="463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1       2      3      4      5      6       7      8        </a:t>
            </a:r>
          </a:p>
        </p:txBody>
      </p:sp>
      <p:pic>
        <p:nvPicPr>
          <p:cNvPr id="6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2F7DBE5E-E021-9C13-9AED-F6279B2E95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6012" y="-15072"/>
            <a:ext cx="2792206" cy="15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9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740" y="2543261"/>
            <a:ext cx="11276519" cy="2213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(11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Khi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tích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ruồi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giấm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đực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Moocgan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luật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  <a:p>
            <a:pPr marL="0" marR="0" lvl="0" indent="0" algn="just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780" y="5501640"/>
            <a:ext cx="2400300" cy="1468203"/>
          </a:xfrm>
          <a:prstGeom prst="rect">
            <a:avLst/>
          </a:prstGeom>
        </p:spPr>
      </p:pic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3D0CE11A-C24E-E2F4-8391-BFC442EE6575}"/>
              </a:ext>
            </a:extLst>
          </p:cNvPr>
          <p:cNvSpPr/>
          <p:nvPr/>
        </p:nvSpPr>
        <p:spPr>
          <a:xfrm>
            <a:off x="703621" y="907272"/>
            <a:ext cx="750277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823D1A-275D-CD89-7B36-5B3BDCB132C6}"/>
              </a:ext>
            </a:extLst>
          </p:cNvPr>
          <p:cNvGrpSpPr/>
          <p:nvPr/>
        </p:nvGrpSpPr>
        <p:grpSpPr>
          <a:xfrm>
            <a:off x="2453121" y="775773"/>
            <a:ext cx="5842339" cy="790024"/>
            <a:chOff x="11445373" y="5861498"/>
            <a:chExt cx="5842339" cy="7900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FFB2DFD-1C13-4D8B-57D4-CDFB101C3587}"/>
                </a:ext>
              </a:extLst>
            </p:cNvPr>
            <p:cNvSpPr/>
            <p:nvPr/>
          </p:nvSpPr>
          <p:spPr>
            <a:xfrm>
              <a:off x="11445373" y="5884193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4E09D1-6F9C-EC7D-58A5-B57418DEE574}"/>
                </a:ext>
              </a:extLst>
            </p:cNvPr>
            <p:cNvSpPr/>
            <p:nvPr/>
          </p:nvSpPr>
          <p:spPr>
            <a:xfrm>
              <a:off x="12043999" y="5884193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F4A3BD-F582-19EF-0348-DD81ABB2D049}"/>
                </a:ext>
              </a:extLst>
            </p:cNvPr>
            <p:cNvSpPr/>
            <p:nvPr/>
          </p:nvSpPr>
          <p:spPr>
            <a:xfrm>
              <a:off x="12630653" y="5884193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C6908B7-2FE7-7026-6F6A-8F90BAC2786F}"/>
                </a:ext>
              </a:extLst>
            </p:cNvPr>
            <p:cNvSpPr/>
            <p:nvPr/>
          </p:nvSpPr>
          <p:spPr>
            <a:xfrm>
              <a:off x="13217307" y="5884193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BCC857-4FAD-7492-DA6D-3413BF3D6A6C}"/>
                </a:ext>
              </a:extLst>
            </p:cNvPr>
            <p:cNvSpPr/>
            <p:nvPr/>
          </p:nvSpPr>
          <p:spPr>
            <a:xfrm>
              <a:off x="13803960" y="5884193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395AF57-7A6A-9BEA-01B2-B9BB1B34B961}"/>
                </a:ext>
              </a:extLst>
            </p:cNvPr>
            <p:cNvSpPr/>
            <p:nvPr/>
          </p:nvSpPr>
          <p:spPr>
            <a:xfrm>
              <a:off x="14390614" y="5884193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220C7B6-65D4-C6A4-2A43-269E000DAAD0}"/>
                </a:ext>
              </a:extLst>
            </p:cNvPr>
            <p:cNvSpPr/>
            <p:nvPr/>
          </p:nvSpPr>
          <p:spPr>
            <a:xfrm>
              <a:off x="14977267" y="5884193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3E2C97-BCB0-4557-3EF1-2AD4F11F70A6}"/>
                </a:ext>
              </a:extLst>
            </p:cNvPr>
            <p:cNvSpPr/>
            <p:nvPr/>
          </p:nvSpPr>
          <p:spPr>
            <a:xfrm>
              <a:off x="15551697" y="5861498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A6F020-FEEC-5FFD-5602-BF790B7474FC}"/>
                </a:ext>
              </a:extLst>
            </p:cNvPr>
            <p:cNvSpPr/>
            <p:nvPr/>
          </p:nvSpPr>
          <p:spPr>
            <a:xfrm>
              <a:off x="16138351" y="5861498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2981B09-45B6-1F0F-12B9-33A3A6BF865F}"/>
                </a:ext>
              </a:extLst>
            </p:cNvPr>
            <p:cNvSpPr/>
            <p:nvPr/>
          </p:nvSpPr>
          <p:spPr>
            <a:xfrm>
              <a:off x="16725004" y="5861498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53949E-ECE3-000E-943A-EC52E0222B14}"/>
              </a:ext>
            </a:extLst>
          </p:cNvPr>
          <p:cNvSpPr txBox="1"/>
          <p:nvPr/>
        </p:nvSpPr>
        <p:spPr>
          <a:xfrm>
            <a:off x="2525240" y="1527133"/>
            <a:ext cx="6669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1       2      3       4      5      6       7      8      9     10     11     </a:t>
            </a:r>
          </a:p>
        </p:txBody>
      </p:sp>
      <p:pic>
        <p:nvPicPr>
          <p:cNvPr id="4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F1C197C7-3784-9191-620D-69E9EB612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6012" y="-15072"/>
            <a:ext cx="2792206" cy="15706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60111D-24FF-C11C-6E74-03B3A1E0E267}"/>
              </a:ext>
            </a:extLst>
          </p:cNvPr>
          <p:cNvSpPr/>
          <p:nvPr/>
        </p:nvSpPr>
        <p:spPr>
          <a:xfrm>
            <a:off x="8304750" y="773068"/>
            <a:ext cx="562708" cy="7673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34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1952" y="2882900"/>
            <a:ext cx="11276519" cy="1683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(12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pháp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lành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446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0" marR="0" lvl="0" indent="0" algn="just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060" y="5499304"/>
            <a:ext cx="2400300" cy="1468203"/>
          </a:xfrm>
          <a:prstGeom prst="rect">
            <a:avLst/>
          </a:prstGeom>
        </p:spPr>
      </p:pic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3D0CE11A-C24E-E2F4-8391-BFC442EE6575}"/>
              </a:ext>
            </a:extLst>
          </p:cNvPr>
          <p:cNvSpPr/>
          <p:nvPr/>
        </p:nvSpPr>
        <p:spPr>
          <a:xfrm>
            <a:off x="703621" y="1199372"/>
            <a:ext cx="750277" cy="750277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8B05DA-34FF-E359-6A93-B2F57725F32A}"/>
              </a:ext>
            </a:extLst>
          </p:cNvPr>
          <p:cNvSpPr txBox="1"/>
          <p:nvPr/>
        </p:nvSpPr>
        <p:spPr>
          <a:xfrm>
            <a:off x="2148103" y="1857897"/>
            <a:ext cx="7411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728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1       2      3       4      5      6       7      8      9     10     11    12 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747742-C4A2-A31B-B1B1-CF1DCB25A42A}"/>
              </a:ext>
            </a:extLst>
          </p:cNvPr>
          <p:cNvGrpSpPr/>
          <p:nvPr/>
        </p:nvGrpSpPr>
        <p:grpSpPr>
          <a:xfrm>
            <a:off x="2033888" y="1045178"/>
            <a:ext cx="7025873" cy="812719"/>
            <a:chOff x="11603885" y="5280411"/>
            <a:chExt cx="7025873" cy="81271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E9FA0B-AC2F-0F65-887A-E4127A9EB485}"/>
                </a:ext>
              </a:extLst>
            </p:cNvPr>
            <p:cNvSpPr/>
            <p:nvPr/>
          </p:nvSpPr>
          <p:spPr>
            <a:xfrm>
              <a:off x="11603885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8C65C8C-9D2F-0CB0-1AA2-73F40B322D50}"/>
                </a:ext>
              </a:extLst>
            </p:cNvPr>
            <p:cNvSpPr/>
            <p:nvPr/>
          </p:nvSpPr>
          <p:spPr>
            <a:xfrm>
              <a:off x="12202511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B0BBF74-4353-84FB-D06F-67165E01BD0E}"/>
                </a:ext>
              </a:extLst>
            </p:cNvPr>
            <p:cNvSpPr/>
            <p:nvPr/>
          </p:nvSpPr>
          <p:spPr>
            <a:xfrm>
              <a:off x="12789165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843F56F-5DBF-2A7D-B864-E006EE5A2544}"/>
                </a:ext>
              </a:extLst>
            </p:cNvPr>
            <p:cNvSpPr/>
            <p:nvPr/>
          </p:nvSpPr>
          <p:spPr>
            <a:xfrm>
              <a:off x="13375819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564FD7-08DD-6DC5-FE32-1756E99F9E7F}"/>
                </a:ext>
              </a:extLst>
            </p:cNvPr>
            <p:cNvSpPr/>
            <p:nvPr/>
          </p:nvSpPr>
          <p:spPr>
            <a:xfrm>
              <a:off x="13962472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76584F-FC07-750A-9AAE-6307B3EB9482}"/>
                </a:ext>
              </a:extLst>
            </p:cNvPr>
            <p:cNvSpPr/>
            <p:nvPr/>
          </p:nvSpPr>
          <p:spPr>
            <a:xfrm>
              <a:off x="14549126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545BC8-F190-CC5C-250F-0BC38F747789}"/>
                </a:ext>
              </a:extLst>
            </p:cNvPr>
            <p:cNvSpPr/>
            <p:nvPr/>
          </p:nvSpPr>
          <p:spPr>
            <a:xfrm>
              <a:off x="15135779" y="532580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6047E5-4C9E-B63F-B473-3036F906B0B2}"/>
                </a:ext>
              </a:extLst>
            </p:cNvPr>
            <p:cNvSpPr/>
            <p:nvPr/>
          </p:nvSpPr>
          <p:spPr>
            <a:xfrm>
              <a:off x="15710209" y="5303106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1E6AE16-6B8F-30A3-E3B7-EB64CC91F2EF}"/>
                </a:ext>
              </a:extLst>
            </p:cNvPr>
            <p:cNvSpPr/>
            <p:nvPr/>
          </p:nvSpPr>
          <p:spPr>
            <a:xfrm>
              <a:off x="16296863" y="5303106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46F135-82AC-034D-FCC6-300C4A44A5CD}"/>
                </a:ext>
              </a:extLst>
            </p:cNvPr>
            <p:cNvSpPr/>
            <p:nvPr/>
          </p:nvSpPr>
          <p:spPr>
            <a:xfrm>
              <a:off x="16883516" y="5303106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DA13EB4-A3B3-084F-B313-455825FFF0E8}"/>
                </a:ext>
              </a:extLst>
            </p:cNvPr>
            <p:cNvSpPr/>
            <p:nvPr/>
          </p:nvSpPr>
          <p:spPr>
            <a:xfrm>
              <a:off x="17480397" y="528041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4D7D18-6843-C88B-128B-6B7CE2A4FB32}"/>
                </a:ext>
              </a:extLst>
            </p:cNvPr>
            <p:cNvSpPr/>
            <p:nvPr/>
          </p:nvSpPr>
          <p:spPr>
            <a:xfrm>
              <a:off x="18067050" y="5280411"/>
              <a:ext cx="562708" cy="767329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ngle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728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FC7C4B0E-75E8-5A48-5030-5C69D2A5E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6012" y="-15072"/>
            <a:ext cx="2792206" cy="15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3435" r="211" b="11722"/>
          <a:stretch>
            <a:fillRect/>
          </a:stretch>
        </p:blipFill>
        <p:spPr>
          <a:xfrm>
            <a:off x="48278" y="-21404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879599" y="447371"/>
            <a:ext cx="1302252" cy="13022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98379" y="5118294"/>
            <a:ext cx="1302252" cy="1302252"/>
          </a:xfrm>
          <a:prstGeom prst="rect">
            <a:avLst/>
          </a:prstGeom>
        </p:spPr>
      </p:pic>
      <p:sp>
        <p:nvSpPr>
          <p:cNvPr id="9" name="Explosion: 8 Points 8">
            <a:hlinkClick r:id="" action="ppaction://noaction"/>
            <a:extLst>
              <a:ext uri="{FF2B5EF4-FFF2-40B4-BE49-F238E27FC236}">
                <a16:creationId xmlns:a16="http://schemas.microsoft.com/office/drawing/2014/main" id="{3321EF94-E4A8-4B0B-957C-9A10960CF1E2}"/>
              </a:ext>
            </a:extLst>
          </p:cNvPr>
          <p:cNvSpPr/>
          <p:nvPr/>
        </p:nvSpPr>
        <p:spPr>
          <a:xfrm>
            <a:off x="3762987" y="2784418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rlow Condensed Black" panose="00000A06000000000000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1" name="Explosion: 8 Points 10">
            <a:hlinkClick r:id="" action="ppaction://noaction"/>
            <a:extLst>
              <a:ext uri="{FF2B5EF4-FFF2-40B4-BE49-F238E27FC236}">
                <a16:creationId xmlns:a16="http://schemas.microsoft.com/office/drawing/2014/main" id="{4F146F22-6E68-47C1-9B5D-E7AC560A4C97}"/>
              </a:ext>
            </a:extLst>
          </p:cNvPr>
          <p:cNvSpPr/>
          <p:nvPr/>
        </p:nvSpPr>
        <p:spPr>
          <a:xfrm>
            <a:off x="7875579" y="2759485"/>
            <a:ext cx="762000" cy="8128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rlow Condensed Black" panose="00000A06000000000000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5A7B5A-9B74-404A-A409-03F9201D96D6}"/>
              </a:ext>
            </a:extLst>
          </p:cNvPr>
          <p:cNvSpPr/>
          <p:nvPr/>
        </p:nvSpPr>
        <p:spPr>
          <a:xfrm>
            <a:off x="3149600" y="2385293"/>
            <a:ext cx="5943600" cy="178626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 ĐÍCH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910E37-451A-4CDB-8DD8-41A5E23CA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4916891"/>
            <a:ext cx="2121592" cy="1902117"/>
          </a:xfrm>
          <a:prstGeom prst="rect">
            <a:avLst/>
          </a:prstGeom>
        </p:spPr>
      </p:pic>
      <p:pic>
        <p:nvPicPr>
          <p:cNvPr id="3" name="Start">
            <a:hlinkClick r:id="" action="ppaction://media"/>
            <a:extLst>
              <a:ext uri="{FF2B5EF4-FFF2-40B4-BE49-F238E27FC236}">
                <a16:creationId xmlns:a16="http://schemas.microsoft.com/office/drawing/2014/main" id="{277FE28F-B135-1875-7D60-B77A54F31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2173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2826C6-3FA4-3C9E-308A-98D21623661B}"/>
              </a:ext>
            </a:extLst>
          </p:cNvPr>
          <p:cNvSpPr txBox="1"/>
          <p:nvPr/>
        </p:nvSpPr>
        <p:spPr>
          <a:xfrm>
            <a:off x="941070" y="1740158"/>
            <a:ext cx="1067943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 ta sẽ lật mở từng mảnh ghép của bức tranh.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mảnh ghép có một câu hỏi, trả lời đúng một phần bức tranh sẽ được mở ra.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60A24-8246-FDD9-FEE7-FCAEE67AC52B}"/>
              </a:ext>
            </a:extLst>
          </p:cNvPr>
          <p:cNvSpPr txBox="1"/>
          <p:nvPr/>
        </p:nvSpPr>
        <p:spPr>
          <a:xfrm>
            <a:off x="941070" y="285750"/>
            <a:ext cx="10309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Lật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mảnh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ghép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83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41" y="-8384"/>
            <a:ext cx="12187269" cy="68587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9" y="1101453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7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3" y="1738169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7" y="-974833"/>
            <a:ext cx="1761897" cy="6059949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20" y="5852163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sp>
        <p:nvSpPr>
          <p:cNvPr id="24" name="Rectangle 23">
            <a:hlinkClick r:id="" action="ppaction://noaction"/>
          </p:cNvPr>
          <p:cNvSpPr/>
          <p:nvPr/>
        </p:nvSpPr>
        <p:spPr>
          <a:xfrm>
            <a:off x="7606452" y="4370687"/>
            <a:ext cx="699385" cy="1138773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4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en-US" sz="4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205" y="1685749"/>
            <a:ext cx="599489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29757" y="1738169"/>
            <a:ext cx="599489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69133" y="1738169"/>
            <a:ext cx="599489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10077" y="4448953"/>
            <a:ext cx="599489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241071" y="4593457"/>
            <a:ext cx="762348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9C43B-EF50-E2AA-0E4B-3F2873B230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4510" y="1135383"/>
            <a:ext cx="6833835" cy="4517436"/>
          </a:xfrm>
          <a:prstGeom prst="rect">
            <a:avLst/>
          </a:prstGeom>
        </p:spPr>
      </p:pic>
      <p:pic>
        <p:nvPicPr>
          <p:cNvPr id="7" name="den1">
            <a:extLst>
              <a:ext uri="{FF2B5EF4-FFF2-40B4-BE49-F238E27FC236}">
                <a16:creationId xmlns:a16="http://schemas.microsoft.com/office/drawing/2014/main" id="{2E8CA7F2-E131-8789-1537-A08CF93302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527" y="724416"/>
            <a:ext cx="2651991" cy="2651991"/>
          </a:xfrm>
          <a:prstGeom prst="rect">
            <a:avLst/>
          </a:prstGeom>
        </p:spPr>
      </p:pic>
      <p:pic>
        <p:nvPicPr>
          <p:cNvPr id="8" name="den2">
            <a:extLst>
              <a:ext uri="{FF2B5EF4-FFF2-40B4-BE49-F238E27FC236}">
                <a16:creationId xmlns:a16="http://schemas.microsoft.com/office/drawing/2014/main" id="{5F724F03-ECB2-530F-C7ED-8685C76CCC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564" y="1084967"/>
            <a:ext cx="2639811" cy="2639811"/>
          </a:xfrm>
          <a:prstGeom prst="rect">
            <a:avLst/>
          </a:prstGeom>
        </p:spPr>
      </p:pic>
      <p:pic>
        <p:nvPicPr>
          <p:cNvPr id="9" name="den3">
            <a:extLst>
              <a:ext uri="{FF2B5EF4-FFF2-40B4-BE49-F238E27FC236}">
                <a16:creationId xmlns:a16="http://schemas.microsoft.com/office/drawing/2014/main" id="{C499F1DF-A4E8-551E-EDE5-3F6AEC1845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92" y="732307"/>
            <a:ext cx="2639811" cy="2645893"/>
          </a:xfrm>
          <a:prstGeom prst="rect">
            <a:avLst/>
          </a:prstGeom>
        </p:spPr>
      </p:pic>
      <p:pic>
        <p:nvPicPr>
          <p:cNvPr id="10" name="den4">
            <a:extLst>
              <a:ext uri="{FF2B5EF4-FFF2-40B4-BE49-F238E27FC236}">
                <a16:creationId xmlns:a16="http://schemas.microsoft.com/office/drawing/2014/main" id="{7676F0B8-DDDC-B062-3127-829E6B0D124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287" y="3008733"/>
            <a:ext cx="2651991" cy="2651991"/>
          </a:xfrm>
          <a:prstGeom prst="rect">
            <a:avLst/>
          </a:prstGeom>
        </p:spPr>
      </p:pic>
      <p:pic>
        <p:nvPicPr>
          <p:cNvPr id="11" name="den5">
            <a:extLst>
              <a:ext uri="{FF2B5EF4-FFF2-40B4-BE49-F238E27FC236}">
                <a16:creationId xmlns:a16="http://schemas.microsoft.com/office/drawing/2014/main" id="{842F7008-8CB7-8106-1AED-65BC1AC85D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35" y="3384268"/>
            <a:ext cx="2639811" cy="2639811"/>
          </a:xfrm>
          <a:prstGeom prst="rect">
            <a:avLst/>
          </a:prstGeom>
        </p:spPr>
      </p:pic>
      <p:pic>
        <p:nvPicPr>
          <p:cNvPr id="12" name="den6">
            <a:extLst>
              <a:ext uri="{FF2B5EF4-FFF2-40B4-BE49-F238E27FC236}">
                <a16:creationId xmlns:a16="http://schemas.microsoft.com/office/drawing/2014/main" id="{A86C3A8A-0CD8-728A-4D33-E259BA03ED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10" y="3024674"/>
            <a:ext cx="2651991" cy="2651991"/>
          </a:xfrm>
          <a:prstGeom prst="rect">
            <a:avLst/>
          </a:prstGeom>
        </p:spPr>
      </p:pic>
      <p:pic>
        <p:nvPicPr>
          <p:cNvPr id="13" name="mau1">
            <a:hlinkClick r:id="rId20" action="ppaction://hlinksldjump"/>
            <a:extLst>
              <a:ext uri="{FF2B5EF4-FFF2-40B4-BE49-F238E27FC236}">
                <a16:creationId xmlns:a16="http://schemas.microsoft.com/office/drawing/2014/main" id="{4D7DCA3B-AB2E-AF10-4308-AD9927D8EE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83" y="710103"/>
            <a:ext cx="2651991" cy="2651991"/>
          </a:xfrm>
          <a:prstGeom prst="rect">
            <a:avLst/>
          </a:prstGeom>
        </p:spPr>
      </p:pic>
      <p:pic>
        <p:nvPicPr>
          <p:cNvPr id="14" name="mau2">
            <a:hlinkClick r:id="rId22" action="ppaction://hlinksldjump"/>
            <a:extLst>
              <a:ext uri="{FF2B5EF4-FFF2-40B4-BE49-F238E27FC236}">
                <a16:creationId xmlns:a16="http://schemas.microsoft.com/office/drawing/2014/main" id="{C2E10555-1400-80DB-C9AB-9F67389061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02" y="1078760"/>
            <a:ext cx="2633741" cy="2639811"/>
          </a:xfrm>
          <a:prstGeom prst="rect">
            <a:avLst/>
          </a:prstGeom>
        </p:spPr>
      </p:pic>
      <p:pic>
        <p:nvPicPr>
          <p:cNvPr id="15" name="mau3">
            <a:hlinkClick r:id="rId24" action="ppaction://hlinksldjump"/>
            <a:extLst>
              <a:ext uri="{FF2B5EF4-FFF2-40B4-BE49-F238E27FC236}">
                <a16:creationId xmlns:a16="http://schemas.microsoft.com/office/drawing/2014/main" id="{EABDC8DE-3087-61F3-C2E3-F34AC69BB7E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375" y="737836"/>
            <a:ext cx="2639811" cy="2639811"/>
          </a:xfrm>
          <a:prstGeom prst="rect">
            <a:avLst/>
          </a:prstGeom>
        </p:spPr>
      </p:pic>
      <p:pic>
        <p:nvPicPr>
          <p:cNvPr id="16" name="mau4">
            <a:hlinkClick r:id="rId26" action="ppaction://hlinksldjump"/>
            <a:extLst>
              <a:ext uri="{FF2B5EF4-FFF2-40B4-BE49-F238E27FC236}">
                <a16:creationId xmlns:a16="http://schemas.microsoft.com/office/drawing/2014/main" id="{9D56AEA5-70BF-7415-C750-7C60EF3AB18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60" y="3013732"/>
            <a:ext cx="2651991" cy="2651991"/>
          </a:xfrm>
          <a:prstGeom prst="rect">
            <a:avLst/>
          </a:prstGeom>
        </p:spPr>
      </p:pic>
      <p:pic>
        <p:nvPicPr>
          <p:cNvPr id="17" name="mau5">
            <a:hlinkClick r:id="rId28" action="ppaction://hlinksldjump"/>
            <a:extLst>
              <a:ext uri="{FF2B5EF4-FFF2-40B4-BE49-F238E27FC236}">
                <a16:creationId xmlns:a16="http://schemas.microsoft.com/office/drawing/2014/main" id="{25F06BA0-9D69-BD42-2274-55774F04986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34" y="3365948"/>
            <a:ext cx="2633741" cy="2639811"/>
          </a:xfrm>
          <a:prstGeom prst="rect">
            <a:avLst/>
          </a:prstGeom>
        </p:spPr>
      </p:pic>
      <p:pic>
        <p:nvPicPr>
          <p:cNvPr id="18" name="mau6">
            <a:hlinkClick r:id="rId30" action="ppaction://hlinksldjump"/>
            <a:extLst>
              <a:ext uri="{FF2B5EF4-FFF2-40B4-BE49-F238E27FC236}">
                <a16:creationId xmlns:a16="http://schemas.microsoft.com/office/drawing/2014/main" id="{48F08100-561B-65A7-357D-340BA482AB6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589" y="3014260"/>
            <a:ext cx="2651991" cy="2651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FD8CEE-B389-FD25-9D8F-9714B0B5714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702" y="5677314"/>
            <a:ext cx="6477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>
            <a:extLst>
              <a:ext uri="{FF2B5EF4-FFF2-40B4-BE49-F238E27FC236}">
                <a16:creationId xmlns:a16="http://schemas.microsoft.com/office/drawing/2014/main" id="{440A5788-29A1-E092-86E9-5ABD8A4A3ABD}"/>
              </a:ext>
            </a:extLst>
          </p:cNvPr>
          <p:cNvSpPr txBox="1"/>
          <p:nvPr/>
        </p:nvSpPr>
        <p:spPr>
          <a:xfrm>
            <a:off x="1276818" y="4307930"/>
            <a:ext cx="10479823" cy="630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32" tIns="45718" rIns="91432" bIns="45718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1" i="0" u="none" strike="noStrike" kern="2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  <a:sym typeface="+mn-ea"/>
              </a:rPr>
              <a:t>1. </a:t>
            </a:r>
            <a:r>
              <a:rPr kumimoji="0" lang="vi-VN" altLang="zh-CN" sz="3500" b="1" i="0" u="none" strike="noStrike" kern="2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  <a:sym typeface="+mn-ea"/>
              </a:rPr>
              <a:t>Quần thể tự thụ và QT giao phối gần bắt buộc.</a:t>
            </a:r>
            <a:endParaRPr kumimoji="0" lang="en-US" sz="3600" b="1" i="0" u="none" strike="noStrike" kern="2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95号-手刻宋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组合 25">
            <a:extLst>
              <a:ext uri="{FF2B5EF4-FFF2-40B4-BE49-F238E27FC236}">
                <a16:creationId xmlns:a16="http://schemas.microsoft.com/office/drawing/2014/main" id="{6D381C35-382B-5B7D-4638-0E6C48EE69B2}"/>
              </a:ext>
            </a:extLst>
          </p:cNvPr>
          <p:cNvGrpSpPr/>
          <p:nvPr/>
        </p:nvGrpSpPr>
        <p:grpSpPr>
          <a:xfrm>
            <a:off x="464948" y="1634677"/>
            <a:ext cx="11291694" cy="2114363"/>
            <a:chOff x="2203" y="5243"/>
            <a:chExt cx="5829" cy="1957"/>
          </a:xfrm>
        </p:grpSpPr>
        <p:sp>
          <p:nvSpPr>
            <p:cNvPr id="4" name="圆角矩形 22">
              <a:extLst>
                <a:ext uri="{FF2B5EF4-FFF2-40B4-BE49-F238E27FC236}">
                  <a16:creationId xmlns:a16="http://schemas.microsoft.com/office/drawing/2014/main" id="{ABA3A9B7-D3F9-C6F3-09CA-A0FE285EC969}"/>
                </a:ext>
              </a:extLst>
            </p:cNvPr>
            <p:cNvSpPr/>
            <p:nvPr/>
          </p:nvSpPr>
          <p:spPr>
            <a:xfrm>
              <a:off x="2203" y="5243"/>
              <a:ext cx="5829" cy="1957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endParaRPr>
            </a:p>
          </p:txBody>
        </p:sp>
        <p:sp>
          <p:nvSpPr>
            <p:cNvPr id="5" name="标题 1">
              <a:extLst>
                <a:ext uri="{FF2B5EF4-FFF2-40B4-BE49-F238E27FC236}">
                  <a16:creationId xmlns:a16="http://schemas.microsoft.com/office/drawing/2014/main" id="{EAAF6A9F-143A-C2FC-D8B6-87B9B1998363}"/>
                </a:ext>
              </a:extLst>
            </p:cNvPr>
            <p:cNvSpPr>
              <a:spLocks noGrp="1"/>
            </p:cNvSpPr>
            <p:nvPr/>
          </p:nvSpPr>
          <p:spPr>
            <a:xfrm>
              <a:off x="2203" y="5476"/>
              <a:ext cx="5829" cy="1360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1:  </a:t>
              </a: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Số cá thể có kiểu gen dị hợp ngày càng giảm, đồng hợp ngày càng tăng biểu hiện rõ nhất ở quần thể nào?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A97DD5FD-3C39-6C9C-BC9C-A20688273C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5389797"/>
            <a:ext cx="2400300" cy="1468203"/>
          </a:xfrm>
          <a:prstGeom prst="rect">
            <a:avLst/>
          </a:prstGeom>
        </p:spPr>
      </p:pic>
      <p:pic>
        <p:nvPicPr>
          <p:cNvPr id="14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66FF3820-EA4C-691C-B0B6-28897815C0B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41179" y="0"/>
            <a:ext cx="2705477" cy="152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22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>
            <a:extLst>
              <a:ext uri="{FF2B5EF4-FFF2-40B4-BE49-F238E27FC236}">
                <a16:creationId xmlns:a16="http://schemas.microsoft.com/office/drawing/2014/main" id="{AEA724E1-624B-9B20-5102-746FE8D1CEDA}"/>
              </a:ext>
            </a:extLst>
          </p:cNvPr>
          <p:cNvSpPr txBox="1"/>
          <p:nvPr/>
        </p:nvSpPr>
        <p:spPr>
          <a:xfrm>
            <a:off x="1524002" y="4267201"/>
            <a:ext cx="6891292" cy="584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32" tIns="45718" rIns="91432" bIns="45718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2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2. PHƯƠNG PHÁP LAI HỮU TÍNH.</a:t>
            </a:r>
          </a:p>
        </p:txBody>
      </p:sp>
      <p:grpSp>
        <p:nvGrpSpPr>
          <p:cNvPr id="3" name="组合 25">
            <a:extLst>
              <a:ext uri="{FF2B5EF4-FFF2-40B4-BE49-F238E27FC236}">
                <a16:creationId xmlns:a16="http://schemas.microsoft.com/office/drawing/2014/main" id="{7B0F5DB7-BFC0-5B04-6D26-9DE6EB663AA4}"/>
              </a:ext>
            </a:extLst>
          </p:cNvPr>
          <p:cNvGrpSpPr/>
          <p:nvPr/>
        </p:nvGrpSpPr>
        <p:grpSpPr>
          <a:xfrm>
            <a:off x="603797" y="1875412"/>
            <a:ext cx="10642801" cy="1934557"/>
            <a:chOff x="2056" y="5243"/>
            <a:chExt cx="6137" cy="2703"/>
          </a:xfrm>
        </p:grpSpPr>
        <p:sp>
          <p:nvSpPr>
            <p:cNvPr id="4" name="圆角矩形 22">
              <a:extLst>
                <a:ext uri="{FF2B5EF4-FFF2-40B4-BE49-F238E27FC236}">
                  <a16:creationId xmlns:a16="http://schemas.microsoft.com/office/drawing/2014/main" id="{D749D2ED-7214-5DE8-542A-58F910C86DC6}"/>
                </a:ext>
              </a:extLst>
            </p:cNvPr>
            <p:cNvSpPr/>
            <p:nvPr/>
          </p:nvSpPr>
          <p:spPr>
            <a:xfrm>
              <a:off x="2056" y="5243"/>
              <a:ext cx="6137" cy="2703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endParaRPr>
            </a:p>
          </p:txBody>
        </p:sp>
        <p:sp>
          <p:nvSpPr>
            <p:cNvPr id="5" name="标题 1">
              <a:extLst>
                <a:ext uri="{FF2B5EF4-FFF2-40B4-BE49-F238E27FC236}">
                  <a16:creationId xmlns:a16="http://schemas.microsoft.com/office/drawing/2014/main" id="{E70989A0-FAF8-F801-FDC8-3FA78AD57A61}"/>
                </a:ext>
              </a:extLst>
            </p:cNvPr>
            <p:cNvSpPr>
              <a:spLocks noGrp="1"/>
            </p:cNvSpPr>
            <p:nvPr/>
          </p:nvSpPr>
          <p:spPr>
            <a:xfrm>
              <a:off x="2199" y="5693"/>
              <a:ext cx="5994" cy="2253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2: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Gạo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ST 25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tạo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ra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bởi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phương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pháp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? </a:t>
              </a:r>
            </a:p>
          </p:txBody>
        </p:sp>
      </p:grp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7215D37-CF90-4A7A-1F97-FC9620C873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57" y="5389797"/>
            <a:ext cx="2400300" cy="1468203"/>
          </a:xfrm>
          <a:prstGeom prst="rect">
            <a:avLst/>
          </a:prstGeom>
        </p:spPr>
      </p:pic>
      <p:pic>
        <p:nvPicPr>
          <p:cNvPr id="8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80C86E5F-90A0-3A92-6AD2-0F5110495F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6879" y="0"/>
            <a:ext cx="3019778" cy="16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0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>
            <a:extLst>
              <a:ext uri="{FF2B5EF4-FFF2-40B4-BE49-F238E27FC236}">
                <a16:creationId xmlns:a16="http://schemas.microsoft.com/office/drawing/2014/main" id="{495A3DF3-9D0D-4E86-0256-5A388F316D5B}"/>
              </a:ext>
            </a:extLst>
          </p:cNvPr>
          <p:cNvSpPr txBox="1"/>
          <p:nvPr/>
        </p:nvSpPr>
        <p:spPr>
          <a:xfrm>
            <a:off x="3070932" y="4625282"/>
            <a:ext cx="4404288" cy="584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32" tIns="45718" rIns="91432" bIns="45718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2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3. TI THỂ</a:t>
            </a:r>
          </a:p>
        </p:txBody>
      </p:sp>
      <p:grpSp>
        <p:nvGrpSpPr>
          <p:cNvPr id="3" name="组合 25">
            <a:extLst>
              <a:ext uri="{FF2B5EF4-FFF2-40B4-BE49-F238E27FC236}">
                <a16:creationId xmlns:a16="http://schemas.microsoft.com/office/drawing/2014/main" id="{58C9FBAB-81C1-93B2-A595-01BD466B2905}"/>
              </a:ext>
            </a:extLst>
          </p:cNvPr>
          <p:cNvGrpSpPr/>
          <p:nvPr/>
        </p:nvGrpSpPr>
        <p:grpSpPr>
          <a:xfrm>
            <a:off x="475063" y="2152814"/>
            <a:ext cx="10994641" cy="1828800"/>
            <a:chOff x="2056" y="5243"/>
            <a:chExt cx="6137" cy="2703"/>
          </a:xfrm>
        </p:grpSpPr>
        <p:sp>
          <p:nvSpPr>
            <p:cNvPr id="4" name="圆角矩形 22">
              <a:extLst>
                <a:ext uri="{FF2B5EF4-FFF2-40B4-BE49-F238E27FC236}">
                  <a16:creationId xmlns:a16="http://schemas.microsoft.com/office/drawing/2014/main" id="{68DE213F-7537-59B3-CEE1-D025588A2C15}"/>
                </a:ext>
              </a:extLst>
            </p:cNvPr>
            <p:cNvSpPr/>
            <p:nvPr/>
          </p:nvSpPr>
          <p:spPr>
            <a:xfrm>
              <a:off x="2056" y="5243"/>
              <a:ext cx="6137" cy="2703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endParaRPr>
            </a:p>
          </p:txBody>
        </p:sp>
        <p:sp>
          <p:nvSpPr>
            <p:cNvPr id="5" name="标题 1">
              <a:extLst>
                <a:ext uri="{FF2B5EF4-FFF2-40B4-BE49-F238E27FC236}">
                  <a16:creationId xmlns:a16="http://schemas.microsoft.com/office/drawing/2014/main" id="{79890E50-15A9-2522-114C-E58E5720DF50}"/>
                </a:ext>
              </a:extLst>
            </p:cNvPr>
            <p:cNvSpPr>
              <a:spLocks noGrp="1"/>
            </p:cNvSpPr>
            <p:nvPr/>
          </p:nvSpPr>
          <p:spPr>
            <a:xfrm>
              <a:off x="2199" y="5693"/>
              <a:ext cx="5994" cy="2253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</p:grp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260FD12B-B587-6CC7-FC08-ED49E16FC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57" y="5389797"/>
            <a:ext cx="2400300" cy="14682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6626213-409E-80C1-7F84-96920D18E76A}"/>
              </a:ext>
            </a:extLst>
          </p:cNvPr>
          <p:cNvSpPr/>
          <p:nvPr/>
        </p:nvSpPr>
        <p:spPr>
          <a:xfrm>
            <a:off x="475063" y="2152814"/>
            <a:ext cx="10682060" cy="1754322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Leigh, Alzheimer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 gene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nằm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0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0255F14B-0B1D-13A7-E61A-57AE39EEA2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00939" y="0"/>
            <a:ext cx="3019778" cy="16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B1B14B-2911-BF74-E1E5-0CDC97FD49A2}"/>
              </a:ext>
            </a:extLst>
          </p:cNvPr>
          <p:cNvSpPr txBox="1"/>
          <p:nvPr/>
        </p:nvSpPr>
        <p:spPr>
          <a:xfrm>
            <a:off x="3047048" y="226700"/>
            <a:ext cx="6097904" cy="2152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37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SOI GƯƠNG TÌM TỪ KHOÁ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B7193EFD-04FB-0D92-DD7E-5EA3A9D96009}"/>
              </a:ext>
            </a:extLst>
          </p:cNvPr>
          <p:cNvSpPr txBox="1"/>
          <p:nvPr/>
        </p:nvSpPr>
        <p:spPr>
          <a:xfrm>
            <a:off x="971868" y="4346527"/>
            <a:ext cx="10244824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lnSpc>
                <a:spcPct val="150000"/>
              </a:lnSpc>
              <a:defRPr/>
            </a:pPr>
            <a:r>
              <a:rPr lang="en-US" sz="6000" b="1" i="1" spc="-167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 </a:t>
            </a:r>
            <a:r>
              <a:rPr lang="en-US" sz="6000" b="1" i="1" spc="-167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truyền</a:t>
            </a:r>
            <a:r>
              <a:rPr lang="en-US" sz="6000" b="1" i="1" spc="-167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gene </a:t>
            </a:r>
            <a:r>
              <a:rPr lang="en-US" sz="6000" b="1" i="1" spc="-167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ngoài</a:t>
            </a:r>
            <a:r>
              <a:rPr lang="en-US" sz="6000" b="1" i="1" spc="-167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spc="-167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nhân</a:t>
            </a:r>
            <a:endParaRPr lang="en-US" sz="6000" b="1" i="1" spc="-167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77437D-2F7F-BB82-06AC-E5170E76E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971868" y="2511472"/>
            <a:ext cx="1024826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0FC12BB4-7EE0-C4C1-E7B4-DA5B9F398321}"/>
              </a:ext>
            </a:extLst>
          </p:cNvPr>
          <p:cNvSpPr/>
          <p:nvPr/>
        </p:nvSpPr>
        <p:spPr>
          <a:xfrm>
            <a:off x="4000500" y="3828878"/>
            <a:ext cx="4191000" cy="914397"/>
          </a:xfrm>
          <a:prstGeom prst="snip2Diag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2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5. </a:t>
            </a:r>
            <a:r>
              <a:rPr kumimoji="0" lang="en-US" sz="4400" b="1" i="0" u="none" strike="noStrike" kern="2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Một</a:t>
            </a:r>
            <a:endParaRPr kumimoji="0" lang="en-US" sz="4400" b="1" i="0" u="none" strike="noStrike" kern="2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95号-手刻宋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26307C7A-66EF-3214-54E0-8D10A06A6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357" y="5389797"/>
            <a:ext cx="2400300" cy="1468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97A6C-D96A-8808-0A16-07DE428A8959}"/>
              </a:ext>
            </a:extLst>
          </p:cNvPr>
          <p:cNvSpPr txBox="1"/>
          <p:nvPr/>
        </p:nvSpPr>
        <p:spPr>
          <a:xfrm>
            <a:off x="605113" y="1828797"/>
            <a:ext cx="10981773" cy="1200325"/>
          </a:xfrm>
          <a:prstGeom prst="rect">
            <a:avLst/>
          </a:prstGeom>
          <a:solidFill>
            <a:schemeClr val="accent6"/>
          </a:solidFill>
          <a:ln>
            <a:solidFill>
              <a:sysClr val="windowText" lastClr="000000"/>
            </a:solidFill>
          </a:ln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…..allele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4A86159D-8619-9564-A64C-DD313B4E9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9389" y="0"/>
            <a:ext cx="3019778" cy="16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49">
            <a:extLst>
              <a:ext uri="{FF2B5EF4-FFF2-40B4-BE49-F238E27FC236}">
                <a16:creationId xmlns:a16="http://schemas.microsoft.com/office/drawing/2014/main" id="{82EF5CA6-0DFF-05F7-427B-8567599841F4}"/>
              </a:ext>
            </a:extLst>
          </p:cNvPr>
          <p:cNvSpPr/>
          <p:nvPr/>
        </p:nvSpPr>
        <p:spPr>
          <a:xfrm>
            <a:off x="2202180" y="3429000"/>
            <a:ext cx="7238143" cy="914397"/>
          </a:xfrm>
          <a:prstGeom prst="snip2Diag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2" tIns="45718" rIns="91432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2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5. THƯỜNG BIẾN</a:t>
            </a:r>
          </a:p>
        </p:txBody>
      </p: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A34E3D05-91F7-6943-5376-6BE1AD3EE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43" y="5210053"/>
            <a:ext cx="2400300" cy="1468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641481-B8B6-3CBA-0153-9E16FA465BA8}"/>
              </a:ext>
            </a:extLst>
          </p:cNvPr>
          <p:cNvSpPr txBox="1"/>
          <p:nvPr/>
        </p:nvSpPr>
        <p:spPr>
          <a:xfrm>
            <a:off x="457200" y="914401"/>
            <a:ext cx="10981773" cy="1754322"/>
          </a:xfrm>
          <a:prstGeom prst="rect">
            <a:avLst/>
          </a:prstGeom>
          <a:solidFill>
            <a:schemeClr val="accent6"/>
          </a:solidFill>
          <a:ln>
            <a:solidFill>
              <a:sysClr val="windowText" lastClr="000000"/>
            </a:solidFill>
          </a:ln>
        </p:spPr>
        <p:txBody>
          <a:bodyPr wrap="square" lIns="91432" tIns="45718" rIns="91432" bIns="4571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6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BA223E8B-16D8-F2AA-01C0-756CE3106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7817" y="4700866"/>
            <a:ext cx="3515360" cy="197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4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3">
            <a:extLst>
              <a:ext uri="{FF2B5EF4-FFF2-40B4-BE49-F238E27FC236}">
                <a16:creationId xmlns:a16="http://schemas.microsoft.com/office/drawing/2014/main" id="{4F0A1902-AFAB-C093-E5B4-C9F7519876E4}"/>
              </a:ext>
            </a:extLst>
          </p:cNvPr>
          <p:cNvSpPr txBox="1"/>
          <p:nvPr/>
        </p:nvSpPr>
        <p:spPr>
          <a:xfrm>
            <a:off x="1775462" y="4917667"/>
            <a:ext cx="6891292" cy="584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32" tIns="45718" rIns="91432" bIns="45718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2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6. </a:t>
            </a:r>
            <a:r>
              <a:rPr kumimoji="0" lang="en-US" sz="3200" b="1" i="0" u="none" strike="noStrike" kern="2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Mức</a:t>
            </a:r>
            <a:r>
              <a:rPr kumimoji="0" lang="en-US" sz="3200" b="1" i="0" u="none" strike="noStrike" kern="2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2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phản</a:t>
            </a:r>
            <a:r>
              <a:rPr kumimoji="0" lang="en-US" sz="3200" b="1" i="0" u="none" strike="noStrike" kern="2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2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95号-手刻宋" panose="00000500000000000000" pitchFamily="2" charset="-122"/>
                <a:cs typeface="Arial" panose="020B0604020202020204" pitchFamily="34" charset="0"/>
              </a:rPr>
              <a:t>ứng</a:t>
            </a:r>
            <a:endParaRPr kumimoji="0" lang="en-US" sz="3200" b="1" i="0" u="none" strike="noStrike" kern="2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95号-手刻宋" panose="00000500000000000000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组合 25">
            <a:extLst>
              <a:ext uri="{FF2B5EF4-FFF2-40B4-BE49-F238E27FC236}">
                <a16:creationId xmlns:a16="http://schemas.microsoft.com/office/drawing/2014/main" id="{C62DDBA0-2EC1-4F9A-9B66-73B796F3F89A}"/>
              </a:ext>
            </a:extLst>
          </p:cNvPr>
          <p:cNvGrpSpPr/>
          <p:nvPr/>
        </p:nvGrpSpPr>
        <p:grpSpPr>
          <a:xfrm>
            <a:off x="762001" y="1534995"/>
            <a:ext cx="10363200" cy="2635945"/>
            <a:chOff x="2056" y="5693"/>
            <a:chExt cx="6137" cy="3026"/>
          </a:xfrm>
        </p:grpSpPr>
        <p:sp>
          <p:nvSpPr>
            <p:cNvPr id="4" name="圆角矩形 22">
              <a:extLst>
                <a:ext uri="{FF2B5EF4-FFF2-40B4-BE49-F238E27FC236}">
                  <a16:creationId xmlns:a16="http://schemas.microsoft.com/office/drawing/2014/main" id="{59DEC9C0-2FD7-2924-2FE5-45AD349231DE}"/>
                </a:ext>
              </a:extLst>
            </p:cNvPr>
            <p:cNvSpPr/>
            <p:nvPr/>
          </p:nvSpPr>
          <p:spPr>
            <a:xfrm>
              <a:off x="2056" y="6016"/>
              <a:ext cx="6137" cy="2703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endParaRPr>
            </a:p>
          </p:txBody>
        </p:sp>
        <p:sp>
          <p:nvSpPr>
            <p:cNvPr id="5" name="标题 1">
              <a:extLst>
                <a:ext uri="{FF2B5EF4-FFF2-40B4-BE49-F238E27FC236}">
                  <a16:creationId xmlns:a16="http://schemas.microsoft.com/office/drawing/2014/main" id="{A2CDEFA8-D3C3-235E-DB7E-CE032A826915}"/>
                </a:ext>
              </a:extLst>
            </p:cNvPr>
            <p:cNvSpPr>
              <a:spLocks noGrp="1"/>
            </p:cNvSpPr>
            <p:nvPr/>
          </p:nvSpPr>
          <p:spPr>
            <a:xfrm>
              <a:off x="2199" y="5693"/>
              <a:ext cx="5994" cy="2253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endParaRPr>
            </a:p>
          </p:txBody>
        </p:sp>
      </p:grp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1B866AE5-E3C9-DA9B-2E1E-0FDB76A6A6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43" y="5210053"/>
            <a:ext cx="2400300" cy="14682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163FCD3-13DB-5C31-BC0E-A1B907827DCD}"/>
              </a:ext>
            </a:extLst>
          </p:cNvPr>
          <p:cNvSpPr/>
          <p:nvPr/>
        </p:nvSpPr>
        <p:spPr>
          <a:xfrm>
            <a:off x="914401" y="2079939"/>
            <a:ext cx="10058400" cy="1754322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………………..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gene? </a:t>
            </a:r>
          </a:p>
        </p:txBody>
      </p:sp>
      <p:pic>
        <p:nvPicPr>
          <p:cNvPr id="9" name="30 giây đếm ngược 30 second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961CA640-19D0-9D8D-AA70-ADCA4CCEF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26879" y="0"/>
            <a:ext cx="3019778" cy="169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1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 animBg="1"/>
      <p:bldP spid="2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478088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13836" y="104470"/>
            <a:ext cx="8194765" cy="1107955"/>
          </a:xfrm>
          <a:prstGeom prst="rect">
            <a:avLst/>
          </a:prstGeom>
          <a:noFill/>
        </p:spPr>
        <p:txBody>
          <a:bodyPr wrap="square" lIns="121880" tIns="60940" rIns="121880" bIns="6094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 KẾT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40031" y="1295401"/>
          <a:ext cx="11342376" cy="4350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153244474"/>
                    </a:ext>
                  </a:extLst>
                </a:gridCol>
                <a:gridCol w="1260264">
                  <a:extLst>
                    <a:ext uri="{9D8B030D-6E8A-4147-A177-3AD203B41FA5}">
                      <a16:colId xmlns:a16="http://schemas.microsoft.com/office/drawing/2014/main" val="1690429360"/>
                    </a:ext>
                  </a:extLst>
                </a:gridCol>
              </a:tblGrid>
              <a:tr h="605367"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1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3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4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5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6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7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 8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Khởi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Khám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5367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đích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5367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en-US" sz="2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61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080" y="2265136"/>
            <a:ext cx="11988800" cy="677068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 CHO KIỂM TRA CUỐI HỌC KÌ 1</a:t>
            </a:r>
          </a:p>
        </p:txBody>
      </p:sp>
    </p:spTree>
    <p:extLst>
      <p:ext uri="{BB962C8B-B14F-4D97-AF65-F5344CB8AC3E}">
        <p14:creationId xmlns:p14="http://schemas.microsoft.com/office/powerpoint/2010/main" val="117995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755644"/>
            <a:ext cx="13135432" cy="116005"/>
          </a:xfrm>
          <a:prstGeom prst="rect">
            <a:avLst/>
          </a:prstGeom>
          <a:solidFill>
            <a:srgbClr val="61BC2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rtlCol="0" anchor="ctr"/>
          <a:lstStyle/>
          <a:p>
            <a:pPr algn="ctr" defTabSz="914037">
              <a:defRPr/>
            </a:pP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93" y="1684298"/>
            <a:ext cx="3733868" cy="2919911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277183" y="623251"/>
            <a:ext cx="4045115" cy="1506485"/>
          </a:xfrm>
          <a:prstGeom prst="rect">
            <a:avLst/>
          </a:prstGeom>
          <a:solidFill>
            <a:srgbClr val="008E5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rtlCol="0" anchor="ctr"/>
          <a:lstStyle/>
          <a:p>
            <a:pPr algn="ctr" defTabSz="914037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037"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832952" y="793525"/>
            <a:ext cx="4002054" cy="1329163"/>
          </a:xfrm>
          <a:prstGeom prst="rect">
            <a:avLst/>
          </a:prstGeom>
          <a:solidFill>
            <a:srgbClr val="F3E5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rtlCol="0" anchor="ctr"/>
          <a:lstStyle/>
          <a:p>
            <a:pPr marL="571500" indent="-571500" algn="ctr" defTabSz="914037">
              <a:buAutoNum type="romanUcPeriod"/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037"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654455" y="4274123"/>
            <a:ext cx="4359047" cy="15791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rtlCol="0" anchor="ctr"/>
          <a:lstStyle/>
          <a:p>
            <a:pPr algn="ctr" defTabSz="914037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truyền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hiễm sắc thể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6493964" y="4216713"/>
            <a:ext cx="1262517" cy="774986"/>
          </a:xfrm>
          <a:prstGeom prst="straightConnector1">
            <a:avLst/>
          </a:prstGeom>
          <a:ln>
            <a:solidFill>
              <a:srgbClr val="C5037E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cxnSpLocks/>
          </p:cNvCxnSpPr>
          <p:nvPr/>
        </p:nvCxnSpPr>
        <p:spPr>
          <a:xfrm flipV="1">
            <a:off x="6697980" y="1624883"/>
            <a:ext cx="1134973" cy="1029116"/>
          </a:xfrm>
          <a:prstGeom prst="straightConnector1">
            <a:avLst/>
          </a:prstGeom>
          <a:ln>
            <a:solidFill>
              <a:srgbClr val="F3E5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cxnSpLocks/>
            <a:endCxn id="55" idx="3"/>
          </p:cNvCxnSpPr>
          <p:nvPr/>
        </p:nvCxnSpPr>
        <p:spPr>
          <a:xfrm flipH="1" flipV="1">
            <a:off x="4322298" y="1376494"/>
            <a:ext cx="1219195" cy="1124032"/>
          </a:xfrm>
          <a:prstGeom prst="straightConnector1">
            <a:avLst/>
          </a:prstGeom>
          <a:ln>
            <a:solidFill>
              <a:srgbClr val="008E5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5099884" y="2641332"/>
            <a:ext cx="2025339" cy="10058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rtlCol="0" anchor="ctr"/>
          <a:lstStyle/>
          <a:p>
            <a:pPr algn="ctr" defTabSz="914037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NỘI 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DUNG</a:t>
            </a:r>
            <a:endParaRPr lang="vi-VN" sz="2000" b="1" dirty="0" smtClean="0">
              <a:solidFill>
                <a:prstClr val="black"/>
              </a:solidFill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 defTabSz="914037"/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ÔN TẬP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1320" y="3971480"/>
            <a:ext cx="4045115" cy="150648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19" rIns="91411" bIns="45719" rtlCol="0" anchor="ctr"/>
          <a:lstStyle/>
          <a:p>
            <a:pPr algn="ctr" defTabSz="914037">
              <a:defRPr/>
            </a:pP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truyền quần thể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>
            <a:cxnSpLocks/>
            <a:endCxn id="11" idx="3"/>
          </p:cNvCxnSpPr>
          <p:nvPr/>
        </p:nvCxnSpPr>
        <p:spPr>
          <a:xfrm flipH="1">
            <a:off x="4246435" y="4186433"/>
            <a:ext cx="1295058" cy="538290"/>
          </a:xfrm>
          <a:prstGeom prst="straightConnector1">
            <a:avLst/>
          </a:prstGeom>
          <a:ln>
            <a:solidFill>
              <a:srgbClr val="008E5C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80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60" grpId="0" animBg="1"/>
      <p:bldP spid="64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4CBFFA-74B3-E946-BF81-6965CA29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14270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ÔN TẬP CUỐI HỌC KÌ I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ình ảnh làm việc nhóm hiệu quả nhấ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63" y="2578050"/>
            <a:ext cx="3127521" cy="3065928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Horizontal Scroll 6"/>
          <p:cNvSpPr/>
          <p:nvPr/>
        </p:nvSpPr>
        <p:spPr>
          <a:xfrm>
            <a:off x="4102442" y="1621230"/>
            <a:ext cx="7819047" cy="5499660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74625" lvl="0" algn="just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479425" algn="l"/>
              </a:tabLst>
            </a:pP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6520" y="1621230"/>
            <a:ext cx="10515600" cy="508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I. Hệ thống hóa kiến thức: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122A4-041E-8343-AED9-E51FA07287F1}"/>
              </a:ext>
            </a:extLst>
          </p:cNvPr>
          <p:cNvSpPr txBox="1"/>
          <p:nvPr/>
        </p:nvSpPr>
        <p:spPr>
          <a:xfrm>
            <a:off x="4741967" y="2715128"/>
            <a:ext cx="6574762" cy="385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74625" lvl="0" algn="just">
              <a:lnSpc>
                <a:spcPct val="120000"/>
              </a:lnSpc>
              <a:spcBef>
                <a:spcPts val="450"/>
              </a:spcBef>
              <a:spcAft>
                <a:spcPts val="0"/>
              </a:spcAft>
              <a:buClr>
                <a:srgbClr val="231F20"/>
              </a:buClr>
              <a:buSzPts val="1250"/>
              <a:tabLst>
                <a:tab pos="479425" algn="l"/>
              </a:tabLst>
            </a:pP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NHIỆM VỤ: 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-</a:t>
            </a:r>
            <a:r>
              <a:rPr lang="vi-VN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Nhóm</a:t>
            </a:r>
            <a:r>
              <a:rPr lang="en-US" sz="2400" dirty="0">
                <a:solidFill>
                  <a:srgbClr val="FF0000"/>
                </a:solidFill>
              </a:rPr>
              <a:t> 1, 2: </a:t>
            </a:r>
            <a:r>
              <a:rPr lang="en-US" sz="2400" dirty="0" err="1">
                <a:solidFill>
                  <a:srgbClr val="FF0000"/>
                </a:solidFill>
              </a:rPr>
              <a:t>Sơ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nl-NL" sz="2400" dirty="0">
                <a:solidFill>
                  <a:srgbClr val="FF0000"/>
                </a:solidFill>
              </a:rPr>
              <a:t>chủ đề 1: “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solidFill>
                  <a:srgbClr val="FF0000"/>
                </a:solidFill>
              </a:rPr>
              <a:t>” 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rgbClr val="FF0000"/>
                </a:solidFill>
              </a:rPr>
              <a:t>Nhóm</a:t>
            </a:r>
            <a:r>
              <a:rPr lang="vi-VN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,  4: </a:t>
            </a:r>
            <a:r>
              <a:rPr lang="en-US" sz="2400" dirty="0" err="1">
                <a:solidFill>
                  <a:srgbClr val="FF0000"/>
                </a:solidFill>
              </a:rPr>
              <a:t>Sơ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nl-NL" sz="2400" dirty="0">
                <a:solidFill>
                  <a:srgbClr val="FF0000"/>
                </a:solidFill>
              </a:rPr>
              <a:t>chủ đề 2: “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NST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các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quy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luật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di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</a:rPr>
              <a:t>” 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Nhóm</a:t>
            </a:r>
            <a:r>
              <a:rPr lang="en-US" sz="2400" dirty="0">
                <a:solidFill>
                  <a:srgbClr val="FF0000"/>
                </a:solidFill>
              </a:rPr>
              <a:t> 5, 6: </a:t>
            </a:r>
            <a:r>
              <a:rPr lang="en-US" sz="2400" dirty="0" err="1">
                <a:solidFill>
                  <a:srgbClr val="FF0000"/>
                </a:solidFill>
              </a:rPr>
              <a:t>Sơ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nl-NL" sz="2400" dirty="0">
                <a:solidFill>
                  <a:srgbClr val="FF0000"/>
                </a:solidFill>
              </a:rPr>
              <a:t>chủ đề 3: “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di</a:t>
            </a:r>
            <a:endParaRPr lang="vi-VN" sz="2400" dirty="0" smtClean="0">
              <a:solidFill>
                <a:srgbClr val="FF0000"/>
              </a:solidFill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truyền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học</a:t>
            </a:r>
            <a:r>
              <a:rPr lang="en-US" sz="2400" dirty="0" smtClean="0">
                <a:solidFill>
                  <a:srgbClr val="FF0000"/>
                </a:solidFill>
              </a:rPr>
              <a:t>”</a:t>
            </a:r>
            <a:endParaRPr lang="vi-VN" sz="2400" dirty="0" smtClean="0">
              <a:solidFill>
                <a:srgbClr val="FF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Nhóm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vi-VN" sz="2400" dirty="0" smtClean="0">
                <a:solidFill>
                  <a:srgbClr val="FF0000"/>
                </a:solidFill>
              </a:rPr>
              <a:t>7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r>
              <a:rPr lang="vi-VN" sz="2400" dirty="0" smtClean="0">
                <a:solidFill>
                  <a:srgbClr val="FF0000"/>
                </a:solidFill>
              </a:rPr>
              <a:t>8</a:t>
            </a:r>
            <a:r>
              <a:rPr lang="en-US" sz="2400" dirty="0" smtClean="0">
                <a:solidFill>
                  <a:srgbClr val="FF0000"/>
                </a:solidFill>
              </a:rPr>
              <a:t>: </a:t>
            </a:r>
            <a:r>
              <a:rPr lang="en-US" sz="2400" dirty="0" err="1">
                <a:solidFill>
                  <a:srgbClr val="FF0000"/>
                </a:solidFill>
              </a:rPr>
              <a:t>Sơ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nl-NL" sz="2400" dirty="0">
                <a:solidFill>
                  <a:srgbClr val="FF0000"/>
                </a:solidFill>
              </a:rPr>
              <a:t>chủ đề 3: “ </a:t>
            </a:r>
            <a:r>
              <a:rPr lang="vi-VN" sz="2400" dirty="0" smtClean="0">
                <a:solidFill>
                  <a:srgbClr val="FF0000"/>
                </a:solidFill>
              </a:rPr>
              <a:t>Di truyền quần thể</a:t>
            </a:r>
            <a:r>
              <a:rPr lang="en-US" sz="2400" dirty="0" smtClean="0">
                <a:solidFill>
                  <a:srgbClr val="FF0000"/>
                </a:solidFill>
              </a:rPr>
              <a:t>”</a:t>
            </a:r>
            <a:endParaRPr lang="vi-VN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87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I. Hệ thống hóa kiến thức: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2495775"/>
            <a:ext cx="10740081" cy="4109956"/>
            <a:chOff x="771525" y="1223743"/>
            <a:chExt cx="9937880" cy="4914590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val="1124068607"/>
                </p:ext>
              </p:extLst>
            </p:nvPr>
          </p:nvGraphicFramePr>
          <p:xfrm>
            <a:off x="4708655" y="1390650"/>
            <a:ext cx="6000750" cy="474768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6" name="Group 5"/>
            <p:cNvGrpSpPr/>
            <p:nvPr/>
          </p:nvGrpSpPr>
          <p:grpSpPr>
            <a:xfrm>
              <a:off x="771525" y="1223743"/>
              <a:ext cx="3820529" cy="4914590"/>
              <a:chOff x="1041239" y="2330027"/>
              <a:chExt cx="2693565" cy="3223048"/>
            </a:xfrm>
          </p:grpSpPr>
          <p:pic>
            <p:nvPicPr>
              <p:cNvPr id="7" name="Picture 2" descr="Vai trò của trưởng nhóm trong các doanh nghiệp hiện nay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9760" y="2330027"/>
                <a:ext cx="2676525" cy="17101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041239" y="3952875"/>
                <a:ext cx="2693565" cy="1600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 nhóm nộp sản phẩm và trình bày</a:t>
                </a:r>
              </a:p>
            </p:txBody>
          </p:sp>
        </p:grpSp>
      </p:grpSp>
      <p:sp>
        <p:nvSpPr>
          <p:cNvPr id="2" name="Tiêu đề 1">
            <a:extLst>
              <a:ext uri="{FF2B5EF4-FFF2-40B4-BE49-F238E27FC236}">
                <a16:creationId xmlns:a16="http://schemas.microsoft.com/office/drawing/2014/main" id="{B40205F5-922A-0150-760E-17B5E9556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CUỐI HỌC KÌ I</a:t>
            </a:r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3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0A4E65-7886-28F6-013D-CE2130915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545"/>
            <a:ext cx="1190296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6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131A0F-0BEE-CED1-F43C-869DC646E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4" y="252248"/>
            <a:ext cx="11726729" cy="64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2474</Words>
  <PresentationFormat>Widescreen</PresentationFormat>
  <Paragraphs>345</Paragraphs>
  <Slides>44</Slides>
  <Notes>23</Notes>
  <HiddenSlides>0</HiddenSlides>
  <MMClips>25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Aachen</vt:lpstr>
      <vt:lpstr>Aptos</vt:lpstr>
      <vt:lpstr>arial</vt:lpstr>
      <vt:lpstr>arial</vt:lpstr>
      <vt:lpstr>Barlow Condensed Black</vt:lpstr>
      <vt:lpstr>Barlow Condensed Thin</vt:lpstr>
      <vt:lpstr>Calibri</vt:lpstr>
      <vt:lpstr>Calibri Light</vt:lpstr>
      <vt:lpstr>Muli</vt:lpstr>
      <vt:lpstr>Noot Bold</vt:lpstr>
      <vt:lpstr>Nunito Black</vt:lpstr>
      <vt:lpstr>Tahoma</vt:lpstr>
      <vt:lpstr>Times New Roman</vt:lpstr>
      <vt:lpstr>Wingdings</vt:lpstr>
      <vt:lpstr>字魂95号-手刻宋</vt:lpstr>
      <vt:lpstr>思源黑体 CN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ÔN TẬP CUỐI HỌC KÌ I</vt:lpstr>
      <vt:lpstr>ÔN TẬP CUỐI HỌC KÌ 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2024-07-16T04:00:54Z</dcterms:created>
  <dcterms:modified xsi:type="dcterms:W3CDTF">2024-09-25T00:13:32Z</dcterms:modified>
</cp:coreProperties>
</file>