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</p:sldMasterIdLst>
  <p:notesMasterIdLst>
    <p:notesMasterId r:id="rId35"/>
  </p:notesMasterIdLst>
  <p:sldIdLst>
    <p:sldId id="390" r:id="rId12"/>
    <p:sldId id="419" r:id="rId13"/>
    <p:sldId id="437" r:id="rId14"/>
    <p:sldId id="438" r:id="rId15"/>
    <p:sldId id="434" r:id="rId16"/>
    <p:sldId id="293" r:id="rId17"/>
    <p:sldId id="394" r:id="rId18"/>
    <p:sldId id="440" r:id="rId19"/>
    <p:sldId id="441" r:id="rId20"/>
    <p:sldId id="439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15" r:id="rId29"/>
    <p:sldId id="420" r:id="rId30"/>
    <p:sldId id="449" r:id="rId31"/>
    <p:sldId id="450" r:id="rId32"/>
    <p:sldId id="421" r:id="rId33"/>
    <p:sldId id="262" r:id="rId34"/>
  </p:sldIdLst>
  <p:sldSz cx="12192000" cy="6858000"/>
  <p:notesSz cx="6858000" cy="9144000"/>
  <p:embeddedFontLst>
    <p:embeddedFont>
      <p:font typeface="Chu Van An" panose="020205030504050903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VNI-Times" pitchFamily="2" charset="0"/>
      <p:regular r:id="rId44"/>
      <p:bold r:id="rId45"/>
      <p:italic r:id="rId46"/>
      <p:boldItalic r:id="rId4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8727" autoAdjust="0"/>
  </p:normalViewPr>
  <p:slideViewPr>
    <p:cSldViewPr snapToGrid="0">
      <p:cViewPr varScale="1">
        <p:scale>
          <a:sx n="65" d="100"/>
          <a:sy n="65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qua 1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62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67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79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90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016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1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80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81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86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38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59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87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99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30/07/2021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946" y="1432611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TIN HỌC LỚP 6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807" y="318521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0" y="274782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4561"/>
            <a:ext cx="12095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THCS…….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……..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966" y="2289328"/>
            <a:ext cx="9357943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click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 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442573" y="1536739"/>
            <a:ext cx="5631518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300452" y="2905431"/>
            <a:ext cx="4778477" cy="2005781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7545" y="811161"/>
            <a:ext cx="12008774" cy="5919351"/>
          </a:xfrm>
          <a:prstGeom prst="horizontalScroll">
            <a:avLst>
              <a:gd name="adj" fmla="val 9552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9006" y="2297483"/>
            <a:ext cx="1143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thuật toán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bằng ngôn ngữ lập trình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132" y="4285397"/>
            <a:ext cx="11139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854132" y="674513"/>
            <a:ext cx="3024694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43257" y="1209443"/>
            <a:ext cx="11761930" cy="1231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SGK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84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7" y="2440549"/>
            <a:ext cx="11761930" cy="425521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943600" y="750299"/>
            <a:ext cx="6135329" cy="416091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710813"/>
            <a:ext cx="12160135" cy="52318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7545" y="1563329"/>
            <a:ext cx="12008774" cy="4925961"/>
          </a:xfrm>
          <a:prstGeom prst="horizontalScroll">
            <a:avLst>
              <a:gd name="adj" fmla="val 9552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9006" y="2469155"/>
            <a:ext cx="1143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4633629"/>
            <a:ext cx="11139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762000" y="1277219"/>
            <a:ext cx="3024694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943600" y="1277219"/>
            <a:ext cx="5073445" cy="363399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7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1462424"/>
            <a:ext cx="1176193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8" name="Picture 7" descr="Lý thuyết, Trắc nghiệm Tin học 10 Bài 4: Bài toán và thuật toán - Lý thuyết, bài tập chọn lọc có đáp á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08" y="3161353"/>
            <a:ext cx="8820150" cy="3475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3600" y="1277219"/>
            <a:ext cx="5073445" cy="363399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406877" y="2831689"/>
            <a:ext cx="5073445" cy="3451124"/>
          </a:xfrm>
          <a:prstGeom prst="cloudCallout">
            <a:avLst>
              <a:gd name="adj1" fmla="val -99717"/>
              <a:gd name="adj2" fmla="val 70832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0" y="1462424"/>
            <a:ext cx="11992989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47186" y="2507226"/>
            <a:ext cx="6754762" cy="3878826"/>
          </a:xfrm>
          <a:prstGeom prst="cloudCallout">
            <a:avLst>
              <a:gd name="adj1" fmla="val -81377"/>
              <a:gd name="adj2" fmla="val 22544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Scratch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0" y="3092208"/>
            <a:ext cx="3635570" cy="35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420" y="2098769"/>
            <a:ext cx="6056548" cy="449376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4528938" y="1352115"/>
            <a:ext cx="744675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12" y="2286000"/>
            <a:ext cx="3635570" cy="430652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218039" y="4085303"/>
            <a:ext cx="1450381" cy="368710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482101"/>
            <a:ext cx="10868891" cy="1297420"/>
          </a:xfrm>
        </p:spPr>
        <p:txBody>
          <a:bodyPr numCol="1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123" y="1396052"/>
            <a:ext cx="10533626" cy="466558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94567"/>
              </p:ext>
            </p:extLst>
          </p:nvPr>
        </p:nvGraphicFramePr>
        <p:xfrm>
          <a:off x="1" y="2017524"/>
          <a:ext cx="12192000" cy="46785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873803">
                  <a:extLst>
                    <a:ext uri="{9D8B030D-6E8A-4147-A177-3AD203B41FA5}">
                      <a16:colId xmlns:a16="http://schemas.microsoft.com/office/drawing/2014/main" val="3298459105"/>
                    </a:ext>
                  </a:extLst>
                </a:gridCol>
                <a:gridCol w="2318197">
                  <a:extLst>
                    <a:ext uri="{9D8B030D-6E8A-4147-A177-3AD203B41FA5}">
                      <a16:colId xmlns:a16="http://schemas.microsoft.com/office/drawing/2014/main" val="1603770635"/>
                    </a:ext>
                  </a:extLst>
                </a:gridCol>
              </a:tblGrid>
              <a:tr h="7423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41341"/>
                  </a:ext>
                </a:extLst>
              </a:tr>
              <a:tr h="74232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23856"/>
                  </a:ext>
                </a:extLst>
              </a:tr>
              <a:tr h="1166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679534"/>
                  </a:ext>
                </a:extLst>
              </a:tr>
              <a:tr h="816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05286"/>
                  </a:ext>
                </a:extLst>
              </a:tr>
              <a:tr h="1166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1641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07329" y="2831690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1910" y="5848987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1910" y="4763903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2414" y="3797796"/>
            <a:ext cx="663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989215" y="1313411"/>
            <a:ext cx="13784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771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482101"/>
            <a:ext cx="10868891" cy="1297420"/>
          </a:xfrm>
        </p:spPr>
        <p:txBody>
          <a:bodyPr numCol="1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123" y="1396052"/>
            <a:ext cx="10533626" cy="466558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5" y="2374490"/>
            <a:ext cx="116807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quy trình từng bước thực hiện một thí nghiệm nào đó (Vật lý hay Hóa học) mà em rất thích và đã làm ở lớp.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85" y="1471702"/>
            <a:ext cx="11166762" cy="1034183"/>
          </a:xfrm>
        </p:spPr>
        <p:txBody>
          <a:bodyPr numCol="1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532" y="2830350"/>
            <a:ext cx="11437151" cy="3293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thuộc: khái niệm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thành các câu hỏi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85)</a:t>
            </a:r>
          </a:p>
          <a:p>
            <a:pPr marL="457200" indent="-457200">
              <a:buFontTx/>
              <a:buChar char="-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33426gsfxbpjp44">
            <a:extLst>
              <a:ext uri="{FF2B5EF4-FFF2-40B4-BE49-F238E27FC236}">
                <a16:creationId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2447029" y="1916832"/>
            <a:ext cx="8501122" cy="243143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3200" b="1" dirty="0" err="1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thúc</a:t>
            </a:r>
            <a:endParaRPr lang="en-US" altLang="vi-VN" sz="3200" b="1" dirty="0" smtClean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0000EE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2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THẦY CÔ SỨC KHỎE</a:t>
            </a:r>
          </a:p>
          <a:p>
            <a:pPr algn="ctr">
              <a:defRPr/>
            </a:pPr>
            <a:r>
              <a:rPr lang="en-US" altLang="vi-VN" sz="32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EM HỌC TÔT.</a:t>
            </a:r>
            <a:endParaRPr lang="en-US" altLang="vi-VN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EC4684-5998-4D84-AC07-19A94A8E7655}"/>
              </a:ext>
            </a:extLst>
          </p:cNvPr>
          <p:cNvSpPr/>
          <p:nvPr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6A5CAA-2539-40D8-9293-FDC2749E6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71" y="1218804"/>
            <a:ext cx="12205855" cy="2109850"/>
          </a:xfrm>
        </p:spPr>
        <p:txBody>
          <a:bodyPr/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0" y="3328654"/>
            <a:ext cx="12192000" cy="3394363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033" y="2447109"/>
            <a:ext cx="1590675" cy="762000"/>
          </a:xfrm>
          <a:prstGeom prst="rect">
            <a:avLst/>
          </a:prstGeom>
        </p:spPr>
      </p:pic>
      <p:pic>
        <p:nvPicPr>
          <p:cNvPr id="6" name="nhac p 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5006" y="2273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2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08954" y="881180"/>
            <a:ext cx="9954690" cy="2396593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65071" y="4128472"/>
            <a:ext cx="8437723" cy="2396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97" y="695455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 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193" y="1655198"/>
            <a:ext cx="11533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THUẬT </a:t>
            </a:r>
            <a:r>
              <a:rPr lang="en-US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TUẦN TỰ TRONG THUẬT TOÁN</a:t>
            </a:r>
          </a:p>
          <a:p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4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851" y="1721335"/>
            <a:ext cx="5513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83" y="2856594"/>
            <a:ext cx="4321277" cy="3319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167" y="2856594"/>
            <a:ext cx="3790336" cy="3485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542" y="3479669"/>
            <a:ext cx="2601907" cy="9438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5201809" y="4849527"/>
            <a:ext cx="2286000" cy="185464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5943600" y="750299"/>
            <a:ext cx="6135329" cy="1776281"/>
          </a:xfrm>
          <a:prstGeom prst="cloudCallout">
            <a:avLst>
              <a:gd name="adj1" fmla="val -86015"/>
              <a:gd name="adj2" fmla="val 88819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43257" y="1209443"/>
            <a:ext cx="5631518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084456" cy="49244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7545" y="811161"/>
            <a:ext cx="12008774" cy="5919351"/>
          </a:xfrm>
          <a:prstGeom prst="horizontalScroll">
            <a:avLst>
              <a:gd name="adj" fmla="val 9552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9006" y="2297483"/>
            <a:ext cx="1143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thuật toán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bằng ngôn ngữ lập trình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854132" y="674513"/>
            <a:ext cx="3024694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 smtClean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136234"/>
            <a:ext cx="12192000" cy="46166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MÔ TẢ THUẬT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CẤU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TRÚC TUẦN TỰ TRONG THUẬT 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522" y="1907227"/>
            <a:ext cx="118110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Scratch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7" y="3356831"/>
            <a:ext cx="4321277" cy="3319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191" y="3190928"/>
            <a:ext cx="3790336" cy="3485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909" y="3989637"/>
            <a:ext cx="2601907" cy="9438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5004527" y="5301436"/>
            <a:ext cx="2286000" cy="185464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99011" y="674513"/>
            <a:ext cx="744675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vi-VN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43257" y="1209443"/>
            <a:ext cx="5631518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1009</Words>
  <Application>Microsoft Office PowerPoint</Application>
  <PresentationFormat>Widescreen</PresentationFormat>
  <Paragraphs>846</Paragraphs>
  <Slides>23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Chu Van An</vt:lpstr>
      <vt:lpstr>Wingdings</vt:lpstr>
      <vt:lpstr>Calibri</vt:lpstr>
      <vt:lpstr>等线</vt:lpstr>
      <vt:lpstr>Times New Roman</vt:lpstr>
      <vt:lpstr>VNI-Times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PowerPoint Presentation</vt:lpstr>
      <vt:lpstr>PowerPoint Presentation</vt:lpstr>
      <vt:lpstr>Trò chơi: “Ai là người may mắn” Câu hỏi: Nêu thuật toán tính diện tích hình thang mô tả theo cách liệt kê các bước, có đánh số thứ tự các bước? </vt:lpstr>
      <vt:lpstr>        Đáp án: B1: Tính tổng đáy lớn + đáy bé B2: Nhân tổng đó với chiều cao của hình thang B3: Chia kết quả trên cho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Hướng dẫn về nhà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Admin</cp:lastModifiedBy>
  <cp:revision>222</cp:revision>
  <dcterms:created xsi:type="dcterms:W3CDTF">2021-06-22T15:39:08Z</dcterms:created>
  <dcterms:modified xsi:type="dcterms:W3CDTF">2021-07-30T14:06:39Z</dcterms:modified>
</cp:coreProperties>
</file>