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92" r:id="rId2"/>
    <p:sldId id="259" r:id="rId3"/>
    <p:sldId id="283" r:id="rId4"/>
    <p:sldId id="256" r:id="rId5"/>
    <p:sldId id="257" r:id="rId6"/>
    <p:sldId id="260" r:id="rId7"/>
    <p:sldId id="258" r:id="rId8"/>
    <p:sldId id="286" r:id="rId9"/>
    <p:sldId id="262" r:id="rId10"/>
    <p:sldId id="281" r:id="rId11"/>
    <p:sldId id="290" r:id="rId12"/>
    <p:sldId id="287" r:id="rId13"/>
    <p:sldId id="285" r:id="rId14"/>
    <p:sldId id="289" r:id="rId15"/>
    <p:sldId id="284" r:id="rId16"/>
    <p:sldId id="282" r:id="rId17"/>
    <p:sldId id="291" r:id="rId18"/>
    <p:sldId id="293" r:id="rId19"/>
    <p:sldId id="261" r:id="rId20"/>
    <p:sldId id="277" r:id="rId21"/>
  </p:sldIdLst>
  <p:sldSz cx="9144000" cy="5143500" type="screen16x9"/>
  <p:notesSz cx="6858000" cy="9144000"/>
  <p:embeddedFontLst>
    <p:embeddedFont>
      <p:font typeface="Roboto Condensed" charset="0"/>
      <p:regular r:id="rId23"/>
      <p:bold r:id="rId24"/>
      <p:italic r:id="rId25"/>
      <p:boldItalic r:id="rId26"/>
    </p:embeddedFont>
    <p:embeddedFont>
      <p:font typeface="Raleway Light" charset="0"/>
      <p:regular r:id="rId27"/>
      <p:bold r:id="rId28"/>
      <p:italic r:id="rId29"/>
      <p:boldItalic r:id="rId30"/>
    </p:embeddedFont>
    <p:embeddedFont>
      <p:font typeface="Old Standard TT" charset="0"/>
      <p:regular r:id="rId31"/>
      <p:bold r:id="rId32"/>
      <p:italic r:id="rId33"/>
    </p:embeddedFont>
    <p:embeddedFont>
      <p:font typeface="Droid Serif"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320F44C6-24CD-47BB-AA9A-A0C70CC583C6}">
  <a:tblStyle styleId="{320F44C6-24CD-47BB-AA9A-A0C70CC583C6}"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2" d="100"/>
          <a:sy n="102" d="100"/>
        </p:scale>
        <p:origin x="-45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420219944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9" name="Shape 2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117301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6" name="Shape 1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699556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1" name="Shape 2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18023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5" name="Shape 2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627642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2" name="Shape 2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069476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6" name="Shape 2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202653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79958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0" name="Shape 2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779752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55" name="Shape 3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873556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Christmas 2014 special template">
    <p:spTree>
      <p:nvGrpSpPr>
        <p:cNvPr id="1" name="Shape 8"/>
        <p:cNvGrpSpPr/>
        <p:nvPr/>
      </p:nvGrpSpPr>
      <p:grpSpPr>
        <a:xfrm>
          <a:off x="0" y="0"/>
          <a:ext cx="0" cy="0"/>
          <a:chOff x="0" y="0"/>
          <a:chExt cx="0" cy="0"/>
        </a:xfrm>
      </p:grpSpPr>
      <p:sp>
        <p:nvSpPr>
          <p:cNvPr id="9" name="Shape 9"/>
          <p:cNvSpPr/>
          <p:nvPr/>
        </p:nvSpPr>
        <p:spPr>
          <a:xfrm>
            <a:off x="964262" y="600788"/>
            <a:ext cx="435552" cy="432947"/>
          </a:xfrm>
          <a:custGeom>
            <a:avLst/>
            <a:gdLst/>
            <a:ahLst/>
            <a:cxnLst/>
            <a:rect l="0" t="0" r="0" b="0"/>
            <a:pathLst>
              <a:path w="20060" h="19940" extrusionOk="0">
                <a:moveTo>
                  <a:pt x="12372" y="13093"/>
                </a:moveTo>
                <a:lnTo>
                  <a:pt x="12913" y="13574"/>
                </a:lnTo>
                <a:lnTo>
                  <a:pt x="12973" y="13874"/>
                </a:lnTo>
                <a:lnTo>
                  <a:pt x="13093" y="14114"/>
                </a:lnTo>
                <a:lnTo>
                  <a:pt x="13093" y="14114"/>
                </a:lnTo>
                <a:lnTo>
                  <a:pt x="12372" y="13093"/>
                </a:lnTo>
                <a:close/>
                <a:moveTo>
                  <a:pt x="14114" y="1"/>
                </a:moveTo>
                <a:lnTo>
                  <a:pt x="13874" y="962"/>
                </a:lnTo>
                <a:lnTo>
                  <a:pt x="13694" y="1983"/>
                </a:lnTo>
                <a:lnTo>
                  <a:pt x="13694" y="2463"/>
                </a:lnTo>
                <a:lnTo>
                  <a:pt x="13694" y="3004"/>
                </a:lnTo>
                <a:lnTo>
                  <a:pt x="13754" y="3484"/>
                </a:lnTo>
                <a:lnTo>
                  <a:pt x="13934" y="3965"/>
                </a:lnTo>
                <a:lnTo>
                  <a:pt x="10090" y="9130"/>
                </a:lnTo>
                <a:lnTo>
                  <a:pt x="10030" y="9250"/>
                </a:lnTo>
                <a:lnTo>
                  <a:pt x="10090" y="7328"/>
                </a:lnTo>
                <a:lnTo>
                  <a:pt x="10150" y="6067"/>
                </a:lnTo>
                <a:lnTo>
                  <a:pt x="10391" y="5947"/>
                </a:lnTo>
                <a:lnTo>
                  <a:pt x="10571" y="5826"/>
                </a:lnTo>
                <a:lnTo>
                  <a:pt x="10751" y="5646"/>
                </a:lnTo>
                <a:lnTo>
                  <a:pt x="10871" y="5406"/>
                </a:lnTo>
                <a:lnTo>
                  <a:pt x="10931" y="5226"/>
                </a:lnTo>
                <a:lnTo>
                  <a:pt x="10931" y="4986"/>
                </a:lnTo>
                <a:lnTo>
                  <a:pt x="10931" y="4745"/>
                </a:lnTo>
                <a:lnTo>
                  <a:pt x="10811" y="4565"/>
                </a:lnTo>
                <a:lnTo>
                  <a:pt x="10751" y="4325"/>
                </a:lnTo>
                <a:lnTo>
                  <a:pt x="10571" y="4145"/>
                </a:lnTo>
                <a:lnTo>
                  <a:pt x="10451" y="4025"/>
                </a:lnTo>
                <a:lnTo>
                  <a:pt x="10210" y="3905"/>
                </a:lnTo>
                <a:lnTo>
                  <a:pt x="10030" y="3845"/>
                </a:lnTo>
                <a:lnTo>
                  <a:pt x="9550" y="3845"/>
                </a:lnTo>
                <a:lnTo>
                  <a:pt x="9310" y="3905"/>
                </a:lnTo>
                <a:lnTo>
                  <a:pt x="9129" y="4025"/>
                </a:lnTo>
                <a:lnTo>
                  <a:pt x="8949" y="4145"/>
                </a:lnTo>
                <a:lnTo>
                  <a:pt x="8829" y="4325"/>
                </a:lnTo>
                <a:lnTo>
                  <a:pt x="8709" y="4565"/>
                </a:lnTo>
                <a:lnTo>
                  <a:pt x="8649" y="4745"/>
                </a:lnTo>
                <a:lnTo>
                  <a:pt x="8649" y="4986"/>
                </a:lnTo>
                <a:lnTo>
                  <a:pt x="8709" y="5346"/>
                </a:lnTo>
                <a:lnTo>
                  <a:pt x="8889" y="5706"/>
                </a:lnTo>
                <a:lnTo>
                  <a:pt x="9129" y="5947"/>
                </a:lnTo>
                <a:lnTo>
                  <a:pt x="9490" y="6067"/>
                </a:lnTo>
                <a:lnTo>
                  <a:pt x="9430" y="6847"/>
                </a:lnTo>
                <a:lnTo>
                  <a:pt x="9250" y="8469"/>
                </a:lnTo>
                <a:lnTo>
                  <a:pt x="6907" y="5166"/>
                </a:lnTo>
                <a:lnTo>
                  <a:pt x="6006" y="3965"/>
                </a:lnTo>
                <a:lnTo>
                  <a:pt x="6427" y="2764"/>
                </a:lnTo>
                <a:lnTo>
                  <a:pt x="6547" y="2463"/>
                </a:lnTo>
                <a:lnTo>
                  <a:pt x="6607" y="2163"/>
                </a:lnTo>
                <a:lnTo>
                  <a:pt x="6667" y="1863"/>
                </a:lnTo>
                <a:lnTo>
                  <a:pt x="6547" y="1562"/>
                </a:lnTo>
                <a:lnTo>
                  <a:pt x="6487" y="1502"/>
                </a:lnTo>
                <a:lnTo>
                  <a:pt x="6367" y="1502"/>
                </a:lnTo>
                <a:lnTo>
                  <a:pt x="6127" y="1683"/>
                </a:lnTo>
                <a:lnTo>
                  <a:pt x="5946" y="1923"/>
                </a:lnTo>
                <a:lnTo>
                  <a:pt x="5826" y="2163"/>
                </a:lnTo>
                <a:lnTo>
                  <a:pt x="5706" y="2463"/>
                </a:lnTo>
                <a:lnTo>
                  <a:pt x="5406" y="3244"/>
                </a:lnTo>
                <a:lnTo>
                  <a:pt x="5226" y="2944"/>
                </a:lnTo>
                <a:lnTo>
                  <a:pt x="4565" y="2043"/>
                </a:lnTo>
                <a:lnTo>
                  <a:pt x="4205" y="1683"/>
                </a:lnTo>
                <a:lnTo>
                  <a:pt x="3965" y="1502"/>
                </a:lnTo>
                <a:lnTo>
                  <a:pt x="3724" y="1382"/>
                </a:lnTo>
                <a:lnTo>
                  <a:pt x="3604" y="1382"/>
                </a:lnTo>
                <a:lnTo>
                  <a:pt x="3604" y="1442"/>
                </a:lnTo>
                <a:lnTo>
                  <a:pt x="3724" y="1923"/>
                </a:lnTo>
                <a:lnTo>
                  <a:pt x="3904" y="2343"/>
                </a:lnTo>
                <a:lnTo>
                  <a:pt x="4505" y="3124"/>
                </a:lnTo>
                <a:lnTo>
                  <a:pt x="5046" y="3965"/>
                </a:lnTo>
                <a:lnTo>
                  <a:pt x="4385" y="3905"/>
                </a:lnTo>
                <a:lnTo>
                  <a:pt x="3784" y="3845"/>
                </a:lnTo>
                <a:lnTo>
                  <a:pt x="3544" y="3784"/>
                </a:lnTo>
                <a:lnTo>
                  <a:pt x="3244" y="3845"/>
                </a:lnTo>
                <a:lnTo>
                  <a:pt x="3064" y="3905"/>
                </a:lnTo>
                <a:lnTo>
                  <a:pt x="3004" y="4025"/>
                </a:lnTo>
                <a:lnTo>
                  <a:pt x="2944" y="4205"/>
                </a:lnTo>
                <a:lnTo>
                  <a:pt x="3064" y="4385"/>
                </a:lnTo>
                <a:lnTo>
                  <a:pt x="3304" y="4505"/>
                </a:lnTo>
                <a:lnTo>
                  <a:pt x="3604" y="4685"/>
                </a:lnTo>
                <a:lnTo>
                  <a:pt x="3904" y="4745"/>
                </a:lnTo>
                <a:lnTo>
                  <a:pt x="4265" y="4805"/>
                </a:lnTo>
                <a:lnTo>
                  <a:pt x="4565" y="4865"/>
                </a:lnTo>
                <a:lnTo>
                  <a:pt x="4925" y="4865"/>
                </a:lnTo>
                <a:lnTo>
                  <a:pt x="5226" y="4805"/>
                </a:lnTo>
                <a:lnTo>
                  <a:pt x="5466" y="4685"/>
                </a:lnTo>
                <a:lnTo>
                  <a:pt x="5526" y="4625"/>
                </a:lnTo>
                <a:lnTo>
                  <a:pt x="6067" y="5406"/>
                </a:lnTo>
                <a:lnTo>
                  <a:pt x="8229" y="8469"/>
                </a:lnTo>
                <a:lnTo>
                  <a:pt x="7148" y="7688"/>
                </a:lnTo>
                <a:lnTo>
                  <a:pt x="6847" y="7388"/>
                </a:lnTo>
                <a:lnTo>
                  <a:pt x="6487" y="7208"/>
                </a:lnTo>
                <a:lnTo>
                  <a:pt x="6487" y="7148"/>
                </a:lnTo>
                <a:lnTo>
                  <a:pt x="6427" y="6787"/>
                </a:lnTo>
                <a:lnTo>
                  <a:pt x="6247" y="6487"/>
                </a:lnTo>
                <a:lnTo>
                  <a:pt x="5946" y="6307"/>
                </a:lnTo>
                <a:lnTo>
                  <a:pt x="5766" y="6247"/>
                </a:lnTo>
                <a:lnTo>
                  <a:pt x="5406" y="6247"/>
                </a:lnTo>
                <a:lnTo>
                  <a:pt x="5226" y="6307"/>
                </a:lnTo>
                <a:lnTo>
                  <a:pt x="4925" y="6487"/>
                </a:lnTo>
                <a:lnTo>
                  <a:pt x="4685" y="6787"/>
                </a:lnTo>
                <a:lnTo>
                  <a:pt x="4685" y="6967"/>
                </a:lnTo>
                <a:lnTo>
                  <a:pt x="4625" y="7148"/>
                </a:lnTo>
                <a:lnTo>
                  <a:pt x="4745" y="7508"/>
                </a:lnTo>
                <a:lnTo>
                  <a:pt x="4925" y="7808"/>
                </a:lnTo>
                <a:lnTo>
                  <a:pt x="5226" y="7988"/>
                </a:lnTo>
                <a:lnTo>
                  <a:pt x="5406" y="8048"/>
                </a:lnTo>
                <a:lnTo>
                  <a:pt x="5826" y="8048"/>
                </a:lnTo>
                <a:lnTo>
                  <a:pt x="6127" y="7928"/>
                </a:lnTo>
                <a:lnTo>
                  <a:pt x="6487" y="8229"/>
                </a:lnTo>
                <a:lnTo>
                  <a:pt x="6907" y="8589"/>
                </a:lnTo>
                <a:lnTo>
                  <a:pt x="7328" y="8949"/>
                </a:lnTo>
                <a:lnTo>
                  <a:pt x="7328" y="8949"/>
                </a:lnTo>
                <a:lnTo>
                  <a:pt x="4925" y="8409"/>
                </a:lnTo>
                <a:lnTo>
                  <a:pt x="4565" y="8289"/>
                </a:lnTo>
                <a:lnTo>
                  <a:pt x="4265" y="7928"/>
                </a:lnTo>
                <a:lnTo>
                  <a:pt x="3965" y="7568"/>
                </a:lnTo>
                <a:lnTo>
                  <a:pt x="2884" y="6367"/>
                </a:lnTo>
                <a:lnTo>
                  <a:pt x="2823" y="6307"/>
                </a:lnTo>
                <a:lnTo>
                  <a:pt x="2703" y="6367"/>
                </a:lnTo>
                <a:lnTo>
                  <a:pt x="2643" y="6487"/>
                </a:lnTo>
                <a:lnTo>
                  <a:pt x="2643" y="6607"/>
                </a:lnTo>
                <a:lnTo>
                  <a:pt x="3664" y="7988"/>
                </a:lnTo>
                <a:lnTo>
                  <a:pt x="3724" y="8109"/>
                </a:lnTo>
                <a:lnTo>
                  <a:pt x="3724" y="8109"/>
                </a:lnTo>
                <a:lnTo>
                  <a:pt x="2823" y="7868"/>
                </a:lnTo>
                <a:lnTo>
                  <a:pt x="1983" y="7688"/>
                </a:lnTo>
                <a:lnTo>
                  <a:pt x="1082" y="7508"/>
                </a:lnTo>
                <a:lnTo>
                  <a:pt x="61" y="7508"/>
                </a:lnTo>
                <a:lnTo>
                  <a:pt x="1" y="7628"/>
                </a:lnTo>
                <a:lnTo>
                  <a:pt x="61" y="7748"/>
                </a:lnTo>
                <a:lnTo>
                  <a:pt x="121" y="7868"/>
                </a:lnTo>
                <a:lnTo>
                  <a:pt x="601" y="8048"/>
                </a:lnTo>
                <a:lnTo>
                  <a:pt x="1082" y="8289"/>
                </a:lnTo>
                <a:lnTo>
                  <a:pt x="2043" y="8589"/>
                </a:lnTo>
                <a:lnTo>
                  <a:pt x="4085" y="9009"/>
                </a:lnTo>
                <a:lnTo>
                  <a:pt x="3664" y="9310"/>
                </a:lnTo>
                <a:lnTo>
                  <a:pt x="3244" y="9550"/>
                </a:lnTo>
                <a:lnTo>
                  <a:pt x="2523" y="10030"/>
                </a:lnTo>
                <a:lnTo>
                  <a:pt x="2163" y="10271"/>
                </a:lnTo>
                <a:lnTo>
                  <a:pt x="1863" y="10571"/>
                </a:lnTo>
                <a:lnTo>
                  <a:pt x="1863" y="10691"/>
                </a:lnTo>
                <a:lnTo>
                  <a:pt x="1863" y="10751"/>
                </a:lnTo>
                <a:lnTo>
                  <a:pt x="1923" y="10811"/>
                </a:lnTo>
                <a:lnTo>
                  <a:pt x="2043" y="10811"/>
                </a:lnTo>
                <a:lnTo>
                  <a:pt x="2403" y="10631"/>
                </a:lnTo>
                <a:lnTo>
                  <a:pt x="2763" y="10451"/>
                </a:lnTo>
                <a:lnTo>
                  <a:pt x="3484" y="9970"/>
                </a:lnTo>
                <a:lnTo>
                  <a:pt x="4085" y="9550"/>
                </a:lnTo>
                <a:lnTo>
                  <a:pt x="4325" y="9370"/>
                </a:lnTo>
                <a:lnTo>
                  <a:pt x="4625" y="9130"/>
                </a:lnTo>
                <a:lnTo>
                  <a:pt x="4745" y="9190"/>
                </a:lnTo>
                <a:lnTo>
                  <a:pt x="8469" y="10150"/>
                </a:lnTo>
                <a:lnTo>
                  <a:pt x="7087" y="10571"/>
                </a:lnTo>
                <a:lnTo>
                  <a:pt x="6367" y="10871"/>
                </a:lnTo>
                <a:lnTo>
                  <a:pt x="5706" y="11171"/>
                </a:lnTo>
                <a:lnTo>
                  <a:pt x="5526" y="10991"/>
                </a:lnTo>
                <a:lnTo>
                  <a:pt x="5286" y="10931"/>
                </a:lnTo>
                <a:lnTo>
                  <a:pt x="4986" y="10871"/>
                </a:lnTo>
                <a:lnTo>
                  <a:pt x="4685" y="10931"/>
                </a:lnTo>
                <a:lnTo>
                  <a:pt x="4445" y="10991"/>
                </a:lnTo>
                <a:lnTo>
                  <a:pt x="4205" y="11171"/>
                </a:lnTo>
                <a:lnTo>
                  <a:pt x="4085" y="11352"/>
                </a:lnTo>
                <a:lnTo>
                  <a:pt x="3965" y="11532"/>
                </a:lnTo>
                <a:lnTo>
                  <a:pt x="3904" y="11712"/>
                </a:lnTo>
                <a:lnTo>
                  <a:pt x="3904" y="11952"/>
                </a:lnTo>
                <a:lnTo>
                  <a:pt x="3904" y="12132"/>
                </a:lnTo>
                <a:lnTo>
                  <a:pt x="3965" y="12373"/>
                </a:lnTo>
                <a:lnTo>
                  <a:pt x="4085" y="12553"/>
                </a:lnTo>
                <a:lnTo>
                  <a:pt x="4205" y="12733"/>
                </a:lnTo>
                <a:lnTo>
                  <a:pt x="4445" y="12913"/>
                </a:lnTo>
                <a:lnTo>
                  <a:pt x="4685" y="12973"/>
                </a:lnTo>
                <a:lnTo>
                  <a:pt x="4986" y="13033"/>
                </a:lnTo>
                <a:lnTo>
                  <a:pt x="5286" y="12973"/>
                </a:lnTo>
                <a:lnTo>
                  <a:pt x="5526" y="12853"/>
                </a:lnTo>
                <a:lnTo>
                  <a:pt x="5826" y="12673"/>
                </a:lnTo>
                <a:lnTo>
                  <a:pt x="6006" y="12373"/>
                </a:lnTo>
                <a:lnTo>
                  <a:pt x="6067" y="12072"/>
                </a:lnTo>
                <a:lnTo>
                  <a:pt x="6727" y="11952"/>
                </a:lnTo>
                <a:lnTo>
                  <a:pt x="7328" y="11712"/>
                </a:lnTo>
                <a:lnTo>
                  <a:pt x="8529" y="11231"/>
                </a:lnTo>
                <a:lnTo>
                  <a:pt x="8529" y="11231"/>
                </a:lnTo>
                <a:lnTo>
                  <a:pt x="6127" y="14595"/>
                </a:lnTo>
                <a:lnTo>
                  <a:pt x="5286" y="15856"/>
                </a:lnTo>
                <a:lnTo>
                  <a:pt x="4865" y="15736"/>
                </a:lnTo>
                <a:lnTo>
                  <a:pt x="4445" y="15616"/>
                </a:lnTo>
                <a:lnTo>
                  <a:pt x="3904" y="15495"/>
                </a:lnTo>
                <a:lnTo>
                  <a:pt x="3304" y="15435"/>
                </a:lnTo>
                <a:lnTo>
                  <a:pt x="3064" y="15375"/>
                </a:lnTo>
                <a:lnTo>
                  <a:pt x="2884" y="15435"/>
                </a:lnTo>
                <a:lnTo>
                  <a:pt x="2463" y="15495"/>
                </a:lnTo>
                <a:lnTo>
                  <a:pt x="2403" y="15616"/>
                </a:lnTo>
                <a:lnTo>
                  <a:pt x="2403" y="15676"/>
                </a:lnTo>
                <a:lnTo>
                  <a:pt x="2703" y="15976"/>
                </a:lnTo>
                <a:lnTo>
                  <a:pt x="3004" y="16156"/>
                </a:lnTo>
                <a:lnTo>
                  <a:pt x="3664" y="16336"/>
                </a:lnTo>
                <a:lnTo>
                  <a:pt x="4265" y="16456"/>
                </a:lnTo>
                <a:lnTo>
                  <a:pt x="4745" y="16577"/>
                </a:lnTo>
                <a:lnTo>
                  <a:pt x="4205" y="17357"/>
                </a:lnTo>
                <a:lnTo>
                  <a:pt x="3965" y="17718"/>
                </a:lnTo>
                <a:lnTo>
                  <a:pt x="3724" y="18018"/>
                </a:lnTo>
                <a:lnTo>
                  <a:pt x="3604" y="18378"/>
                </a:lnTo>
                <a:lnTo>
                  <a:pt x="3604" y="18618"/>
                </a:lnTo>
                <a:lnTo>
                  <a:pt x="3664" y="18799"/>
                </a:lnTo>
                <a:lnTo>
                  <a:pt x="3724" y="18859"/>
                </a:lnTo>
                <a:lnTo>
                  <a:pt x="3965" y="18799"/>
                </a:lnTo>
                <a:lnTo>
                  <a:pt x="4205" y="18739"/>
                </a:lnTo>
                <a:lnTo>
                  <a:pt x="4385" y="18558"/>
                </a:lnTo>
                <a:lnTo>
                  <a:pt x="4565" y="18438"/>
                </a:lnTo>
                <a:lnTo>
                  <a:pt x="4865" y="18018"/>
                </a:lnTo>
                <a:lnTo>
                  <a:pt x="5166" y="17597"/>
                </a:lnTo>
                <a:lnTo>
                  <a:pt x="5646" y="16997"/>
                </a:lnTo>
                <a:lnTo>
                  <a:pt x="5766" y="17778"/>
                </a:lnTo>
                <a:lnTo>
                  <a:pt x="5886" y="18558"/>
                </a:lnTo>
                <a:lnTo>
                  <a:pt x="6067" y="19279"/>
                </a:lnTo>
                <a:lnTo>
                  <a:pt x="6187" y="19579"/>
                </a:lnTo>
                <a:lnTo>
                  <a:pt x="6367" y="19940"/>
                </a:lnTo>
                <a:lnTo>
                  <a:pt x="6427" y="19940"/>
                </a:lnTo>
                <a:lnTo>
                  <a:pt x="6547" y="19880"/>
                </a:lnTo>
                <a:lnTo>
                  <a:pt x="6547" y="19519"/>
                </a:lnTo>
                <a:lnTo>
                  <a:pt x="6547" y="19159"/>
                </a:lnTo>
                <a:lnTo>
                  <a:pt x="6427" y="18438"/>
                </a:lnTo>
                <a:lnTo>
                  <a:pt x="6247" y="17597"/>
                </a:lnTo>
                <a:lnTo>
                  <a:pt x="6006" y="16757"/>
                </a:lnTo>
                <a:lnTo>
                  <a:pt x="5946" y="16637"/>
                </a:lnTo>
                <a:lnTo>
                  <a:pt x="7208" y="14955"/>
                </a:lnTo>
                <a:lnTo>
                  <a:pt x="8949" y="12673"/>
                </a:lnTo>
                <a:lnTo>
                  <a:pt x="8829" y="14655"/>
                </a:lnTo>
                <a:lnTo>
                  <a:pt x="8589" y="14715"/>
                </a:lnTo>
                <a:lnTo>
                  <a:pt x="8409" y="14775"/>
                </a:lnTo>
                <a:lnTo>
                  <a:pt x="8289" y="14895"/>
                </a:lnTo>
                <a:lnTo>
                  <a:pt x="8169" y="15015"/>
                </a:lnTo>
                <a:lnTo>
                  <a:pt x="7988" y="15375"/>
                </a:lnTo>
                <a:lnTo>
                  <a:pt x="7928" y="15736"/>
                </a:lnTo>
                <a:lnTo>
                  <a:pt x="8048" y="16096"/>
                </a:lnTo>
                <a:lnTo>
                  <a:pt x="8229" y="16396"/>
                </a:lnTo>
                <a:lnTo>
                  <a:pt x="8349" y="16516"/>
                </a:lnTo>
                <a:lnTo>
                  <a:pt x="8529" y="16637"/>
                </a:lnTo>
                <a:lnTo>
                  <a:pt x="8709" y="16697"/>
                </a:lnTo>
                <a:lnTo>
                  <a:pt x="8949" y="16697"/>
                </a:lnTo>
                <a:lnTo>
                  <a:pt x="9250" y="16637"/>
                </a:lnTo>
                <a:lnTo>
                  <a:pt x="9550" y="16516"/>
                </a:lnTo>
                <a:lnTo>
                  <a:pt x="9730" y="16336"/>
                </a:lnTo>
                <a:lnTo>
                  <a:pt x="9850" y="16096"/>
                </a:lnTo>
                <a:lnTo>
                  <a:pt x="9910" y="15796"/>
                </a:lnTo>
                <a:lnTo>
                  <a:pt x="9910" y="15495"/>
                </a:lnTo>
                <a:lnTo>
                  <a:pt x="9850" y="15255"/>
                </a:lnTo>
                <a:lnTo>
                  <a:pt x="9730" y="15015"/>
                </a:lnTo>
                <a:lnTo>
                  <a:pt x="9910" y="11352"/>
                </a:lnTo>
                <a:lnTo>
                  <a:pt x="10030" y="11171"/>
                </a:lnTo>
                <a:lnTo>
                  <a:pt x="10150" y="11231"/>
                </a:lnTo>
                <a:lnTo>
                  <a:pt x="12493" y="14775"/>
                </a:lnTo>
                <a:lnTo>
                  <a:pt x="13634" y="16456"/>
                </a:lnTo>
                <a:lnTo>
                  <a:pt x="13514" y="16577"/>
                </a:lnTo>
                <a:lnTo>
                  <a:pt x="13393" y="16697"/>
                </a:lnTo>
                <a:lnTo>
                  <a:pt x="13213" y="16997"/>
                </a:lnTo>
                <a:lnTo>
                  <a:pt x="13033" y="17658"/>
                </a:lnTo>
                <a:lnTo>
                  <a:pt x="12913" y="18018"/>
                </a:lnTo>
                <a:lnTo>
                  <a:pt x="12793" y="18438"/>
                </a:lnTo>
                <a:lnTo>
                  <a:pt x="12793" y="18799"/>
                </a:lnTo>
                <a:lnTo>
                  <a:pt x="12793" y="18979"/>
                </a:lnTo>
                <a:lnTo>
                  <a:pt x="12913" y="19159"/>
                </a:lnTo>
                <a:lnTo>
                  <a:pt x="12973" y="19219"/>
                </a:lnTo>
                <a:lnTo>
                  <a:pt x="13093" y="19219"/>
                </a:lnTo>
                <a:lnTo>
                  <a:pt x="13213" y="19099"/>
                </a:lnTo>
                <a:lnTo>
                  <a:pt x="13393" y="18979"/>
                </a:lnTo>
                <a:lnTo>
                  <a:pt x="13574" y="18678"/>
                </a:lnTo>
                <a:lnTo>
                  <a:pt x="13694" y="18378"/>
                </a:lnTo>
                <a:lnTo>
                  <a:pt x="13814" y="18018"/>
                </a:lnTo>
                <a:lnTo>
                  <a:pt x="13934" y="17597"/>
                </a:lnTo>
                <a:lnTo>
                  <a:pt x="14054" y="17117"/>
                </a:lnTo>
                <a:lnTo>
                  <a:pt x="14835" y="18138"/>
                </a:lnTo>
                <a:lnTo>
                  <a:pt x="15676" y="19099"/>
                </a:lnTo>
                <a:lnTo>
                  <a:pt x="15736" y="19159"/>
                </a:lnTo>
                <a:lnTo>
                  <a:pt x="15856" y="19159"/>
                </a:lnTo>
                <a:lnTo>
                  <a:pt x="15916" y="19039"/>
                </a:lnTo>
                <a:lnTo>
                  <a:pt x="15916" y="18919"/>
                </a:lnTo>
                <a:lnTo>
                  <a:pt x="15556" y="18078"/>
                </a:lnTo>
                <a:lnTo>
                  <a:pt x="15075" y="17237"/>
                </a:lnTo>
                <a:lnTo>
                  <a:pt x="15616" y="17237"/>
                </a:lnTo>
                <a:lnTo>
                  <a:pt x="16697" y="17417"/>
                </a:lnTo>
                <a:lnTo>
                  <a:pt x="17237" y="17477"/>
                </a:lnTo>
                <a:lnTo>
                  <a:pt x="17718" y="17477"/>
                </a:lnTo>
                <a:lnTo>
                  <a:pt x="17898" y="17417"/>
                </a:lnTo>
                <a:lnTo>
                  <a:pt x="17958" y="17237"/>
                </a:lnTo>
                <a:lnTo>
                  <a:pt x="17958" y="17117"/>
                </a:lnTo>
                <a:lnTo>
                  <a:pt x="17838" y="16997"/>
                </a:lnTo>
                <a:lnTo>
                  <a:pt x="17357" y="16877"/>
                </a:lnTo>
                <a:lnTo>
                  <a:pt x="16817" y="16757"/>
                </a:lnTo>
                <a:lnTo>
                  <a:pt x="15736" y="16577"/>
                </a:lnTo>
                <a:lnTo>
                  <a:pt x="15135" y="16456"/>
                </a:lnTo>
                <a:lnTo>
                  <a:pt x="14535" y="16336"/>
                </a:lnTo>
                <a:lnTo>
                  <a:pt x="13333" y="14535"/>
                </a:lnTo>
                <a:lnTo>
                  <a:pt x="13093" y="14174"/>
                </a:lnTo>
                <a:lnTo>
                  <a:pt x="13273" y="14354"/>
                </a:lnTo>
                <a:lnTo>
                  <a:pt x="13454" y="14535"/>
                </a:lnTo>
                <a:lnTo>
                  <a:pt x="13634" y="14595"/>
                </a:lnTo>
                <a:lnTo>
                  <a:pt x="13814" y="14655"/>
                </a:lnTo>
                <a:lnTo>
                  <a:pt x="14054" y="14655"/>
                </a:lnTo>
                <a:lnTo>
                  <a:pt x="14294" y="14595"/>
                </a:lnTo>
                <a:lnTo>
                  <a:pt x="14474" y="14475"/>
                </a:lnTo>
                <a:lnTo>
                  <a:pt x="14655" y="14354"/>
                </a:lnTo>
                <a:lnTo>
                  <a:pt x="14715" y="14174"/>
                </a:lnTo>
                <a:lnTo>
                  <a:pt x="14835" y="13994"/>
                </a:lnTo>
                <a:lnTo>
                  <a:pt x="14895" y="13634"/>
                </a:lnTo>
                <a:lnTo>
                  <a:pt x="14835" y="13273"/>
                </a:lnTo>
                <a:lnTo>
                  <a:pt x="14715" y="13093"/>
                </a:lnTo>
                <a:lnTo>
                  <a:pt x="14655" y="12913"/>
                </a:lnTo>
                <a:lnTo>
                  <a:pt x="14474" y="12793"/>
                </a:lnTo>
                <a:lnTo>
                  <a:pt x="14294" y="12673"/>
                </a:lnTo>
                <a:lnTo>
                  <a:pt x="14054" y="12613"/>
                </a:lnTo>
                <a:lnTo>
                  <a:pt x="13694" y="12613"/>
                </a:lnTo>
                <a:lnTo>
                  <a:pt x="13454" y="12733"/>
                </a:lnTo>
                <a:lnTo>
                  <a:pt x="11111" y="10811"/>
                </a:lnTo>
                <a:lnTo>
                  <a:pt x="14414" y="11592"/>
                </a:lnTo>
                <a:lnTo>
                  <a:pt x="16096" y="12072"/>
                </a:lnTo>
                <a:lnTo>
                  <a:pt x="16216" y="12433"/>
                </a:lnTo>
                <a:lnTo>
                  <a:pt x="16456" y="12793"/>
                </a:lnTo>
                <a:lnTo>
                  <a:pt x="16937" y="13394"/>
                </a:lnTo>
                <a:lnTo>
                  <a:pt x="17477" y="14174"/>
                </a:lnTo>
                <a:lnTo>
                  <a:pt x="17718" y="14535"/>
                </a:lnTo>
                <a:lnTo>
                  <a:pt x="18018" y="14895"/>
                </a:lnTo>
                <a:lnTo>
                  <a:pt x="18138" y="14955"/>
                </a:lnTo>
                <a:lnTo>
                  <a:pt x="18198" y="14895"/>
                </a:lnTo>
                <a:lnTo>
                  <a:pt x="18258" y="14835"/>
                </a:lnTo>
                <a:lnTo>
                  <a:pt x="18258" y="14775"/>
                </a:lnTo>
                <a:lnTo>
                  <a:pt x="18018" y="14354"/>
                </a:lnTo>
                <a:lnTo>
                  <a:pt x="17778" y="13934"/>
                </a:lnTo>
                <a:lnTo>
                  <a:pt x="17297" y="13153"/>
                </a:lnTo>
                <a:lnTo>
                  <a:pt x="17057" y="12733"/>
                </a:lnTo>
                <a:lnTo>
                  <a:pt x="16757" y="12252"/>
                </a:lnTo>
                <a:lnTo>
                  <a:pt x="16757" y="12252"/>
                </a:lnTo>
                <a:lnTo>
                  <a:pt x="18138" y="12553"/>
                </a:lnTo>
                <a:lnTo>
                  <a:pt x="18799" y="12673"/>
                </a:lnTo>
                <a:lnTo>
                  <a:pt x="19519" y="12793"/>
                </a:lnTo>
                <a:lnTo>
                  <a:pt x="19699" y="12733"/>
                </a:lnTo>
                <a:lnTo>
                  <a:pt x="19820" y="12673"/>
                </a:lnTo>
                <a:lnTo>
                  <a:pt x="19940" y="12553"/>
                </a:lnTo>
                <a:lnTo>
                  <a:pt x="20060" y="12433"/>
                </a:lnTo>
                <a:lnTo>
                  <a:pt x="20060" y="12252"/>
                </a:lnTo>
                <a:lnTo>
                  <a:pt x="20060" y="12132"/>
                </a:lnTo>
                <a:lnTo>
                  <a:pt x="20000" y="12012"/>
                </a:lnTo>
                <a:lnTo>
                  <a:pt x="19820" y="11892"/>
                </a:lnTo>
                <a:lnTo>
                  <a:pt x="18739" y="11532"/>
                </a:lnTo>
                <a:lnTo>
                  <a:pt x="17657" y="11231"/>
                </a:lnTo>
                <a:lnTo>
                  <a:pt x="18018" y="11051"/>
                </a:lnTo>
                <a:lnTo>
                  <a:pt x="18618" y="10631"/>
                </a:lnTo>
                <a:lnTo>
                  <a:pt x="18919" y="10391"/>
                </a:lnTo>
                <a:lnTo>
                  <a:pt x="19219" y="10090"/>
                </a:lnTo>
                <a:lnTo>
                  <a:pt x="19279" y="9970"/>
                </a:lnTo>
                <a:lnTo>
                  <a:pt x="19279" y="9850"/>
                </a:lnTo>
                <a:lnTo>
                  <a:pt x="19279" y="9670"/>
                </a:lnTo>
                <a:lnTo>
                  <a:pt x="19219" y="9550"/>
                </a:lnTo>
                <a:lnTo>
                  <a:pt x="19159" y="9490"/>
                </a:lnTo>
                <a:lnTo>
                  <a:pt x="19039" y="9370"/>
                </a:lnTo>
                <a:lnTo>
                  <a:pt x="18739" y="9370"/>
                </a:lnTo>
                <a:lnTo>
                  <a:pt x="18378" y="9550"/>
                </a:lnTo>
                <a:lnTo>
                  <a:pt x="18018" y="9790"/>
                </a:lnTo>
                <a:lnTo>
                  <a:pt x="17417" y="10271"/>
                </a:lnTo>
                <a:lnTo>
                  <a:pt x="16937" y="10631"/>
                </a:lnTo>
                <a:lnTo>
                  <a:pt x="16516" y="10991"/>
                </a:lnTo>
                <a:lnTo>
                  <a:pt x="15075" y="10691"/>
                </a:lnTo>
                <a:lnTo>
                  <a:pt x="11952" y="9970"/>
                </a:lnTo>
                <a:lnTo>
                  <a:pt x="13153" y="9430"/>
                </a:lnTo>
                <a:lnTo>
                  <a:pt x="13333" y="9610"/>
                </a:lnTo>
                <a:lnTo>
                  <a:pt x="13574" y="9730"/>
                </a:lnTo>
                <a:lnTo>
                  <a:pt x="13874" y="9850"/>
                </a:lnTo>
                <a:lnTo>
                  <a:pt x="14174" y="9730"/>
                </a:lnTo>
                <a:lnTo>
                  <a:pt x="14414" y="9610"/>
                </a:lnTo>
                <a:lnTo>
                  <a:pt x="14595" y="9310"/>
                </a:lnTo>
                <a:lnTo>
                  <a:pt x="14655" y="9009"/>
                </a:lnTo>
                <a:lnTo>
                  <a:pt x="14655" y="8949"/>
                </a:lnTo>
                <a:lnTo>
                  <a:pt x="14655" y="8769"/>
                </a:lnTo>
                <a:lnTo>
                  <a:pt x="14595" y="8649"/>
                </a:lnTo>
                <a:lnTo>
                  <a:pt x="14414" y="8409"/>
                </a:lnTo>
                <a:lnTo>
                  <a:pt x="14174" y="8229"/>
                </a:lnTo>
                <a:lnTo>
                  <a:pt x="13994" y="8169"/>
                </a:lnTo>
                <a:lnTo>
                  <a:pt x="13634" y="8169"/>
                </a:lnTo>
                <a:lnTo>
                  <a:pt x="13454" y="8289"/>
                </a:lnTo>
                <a:lnTo>
                  <a:pt x="13273" y="8409"/>
                </a:lnTo>
                <a:lnTo>
                  <a:pt x="13153" y="8589"/>
                </a:lnTo>
                <a:lnTo>
                  <a:pt x="12372" y="8769"/>
                </a:lnTo>
                <a:lnTo>
                  <a:pt x="11652" y="9009"/>
                </a:lnTo>
                <a:lnTo>
                  <a:pt x="14775" y="4745"/>
                </a:lnTo>
                <a:lnTo>
                  <a:pt x="14835" y="4745"/>
                </a:lnTo>
                <a:lnTo>
                  <a:pt x="15676" y="4865"/>
                </a:lnTo>
                <a:lnTo>
                  <a:pt x="16576" y="4926"/>
                </a:lnTo>
                <a:lnTo>
                  <a:pt x="17057" y="4926"/>
                </a:lnTo>
                <a:lnTo>
                  <a:pt x="17477" y="4865"/>
                </a:lnTo>
                <a:lnTo>
                  <a:pt x="17898" y="4745"/>
                </a:lnTo>
                <a:lnTo>
                  <a:pt x="18258" y="4565"/>
                </a:lnTo>
                <a:lnTo>
                  <a:pt x="18378" y="4505"/>
                </a:lnTo>
                <a:lnTo>
                  <a:pt x="18378" y="4385"/>
                </a:lnTo>
                <a:lnTo>
                  <a:pt x="18318" y="4265"/>
                </a:lnTo>
                <a:lnTo>
                  <a:pt x="18198" y="4265"/>
                </a:lnTo>
                <a:lnTo>
                  <a:pt x="17898" y="4205"/>
                </a:lnTo>
                <a:lnTo>
                  <a:pt x="17537" y="4145"/>
                </a:lnTo>
                <a:lnTo>
                  <a:pt x="16817" y="4145"/>
                </a:lnTo>
                <a:lnTo>
                  <a:pt x="16096" y="4205"/>
                </a:lnTo>
                <a:lnTo>
                  <a:pt x="15195" y="4205"/>
                </a:lnTo>
                <a:lnTo>
                  <a:pt x="15255" y="4145"/>
                </a:lnTo>
                <a:lnTo>
                  <a:pt x="17237" y="1442"/>
                </a:lnTo>
                <a:lnTo>
                  <a:pt x="17357" y="1142"/>
                </a:lnTo>
                <a:lnTo>
                  <a:pt x="17357" y="962"/>
                </a:lnTo>
                <a:lnTo>
                  <a:pt x="17237" y="782"/>
                </a:lnTo>
                <a:lnTo>
                  <a:pt x="17057" y="662"/>
                </a:lnTo>
                <a:lnTo>
                  <a:pt x="16817" y="601"/>
                </a:lnTo>
                <a:lnTo>
                  <a:pt x="16576" y="662"/>
                </a:lnTo>
                <a:lnTo>
                  <a:pt x="16336" y="782"/>
                </a:lnTo>
                <a:lnTo>
                  <a:pt x="16096" y="1022"/>
                </a:lnTo>
                <a:lnTo>
                  <a:pt x="14414" y="3304"/>
                </a:lnTo>
                <a:lnTo>
                  <a:pt x="14294" y="2223"/>
                </a:lnTo>
                <a:lnTo>
                  <a:pt x="14234" y="1142"/>
                </a:lnTo>
                <a:lnTo>
                  <a:pt x="14234" y="1"/>
                </a:lnTo>
                <a:close/>
              </a:path>
            </a:pathLst>
          </a:custGeom>
          <a:solidFill>
            <a:srgbClr val="79C6CC"/>
          </a:solidFill>
          <a:ln>
            <a:noFill/>
          </a:ln>
        </p:spPr>
        <p:txBody>
          <a:bodyPr lIns="91425" tIns="91425" rIns="91425" bIns="91425" anchor="ctr" anchorCtr="0">
            <a:noAutofit/>
          </a:bodyPr>
          <a:lstStyle/>
          <a:p>
            <a:pPr lvl="0" rtl="0">
              <a:spcBef>
                <a:spcPts val="0"/>
              </a:spcBef>
              <a:buNone/>
            </a:pPr>
            <a:endParaRPr dirty="0"/>
          </a:p>
        </p:txBody>
      </p:sp>
      <p:sp>
        <p:nvSpPr>
          <p:cNvPr id="10" name="Shape 10"/>
          <p:cNvSpPr/>
          <p:nvPr/>
        </p:nvSpPr>
        <p:spPr>
          <a:xfrm>
            <a:off x="339809" y="1943553"/>
            <a:ext cx="372821" cy="363280"/>
          </a:xfrm>
          <a:custGeom>
            <a:avLst/>
            <a:gdLst/>
            <a:ahLst/>
            <a:cxnLst/>
            <a:rect l="0" t="0" r="0" b="0"/>
            <a:pathLst>
              <a:path w="21141" h="20600" extrusionOk="0">
                <a:moveTo>
                  <a:pt x="10991" y="7687"/>
                </a:moveTo>
                <a:lnTo>
                  <a:pt x="11411" y="7867"/>
                </a:lnTo>
                <a:lnTo>
                  <a:pt x="11771" y="7988"/>
                </a:lnTo>
                <a:lnTo>
                  <a:pt x="10931" y="8888"/>
                </a:lnTo>
                <a:lnTo>
                  <a:pt x="10991" y="7687"/>
                </a:lnTo>
                <a:close/>
                <a:moveTo>
                  <a:pt x="10090" y="7507"/>
                </a:moveTo>
                <a:lnTo>
                  <a:pt x="10030" y="9549"/>
                </a:lnTo>
                <a:lnTo>
                  <a:pt x="8048" y="8708"/>
                </a:lnTo>
                <a:lnTo>
                  <a:pt x="8709" y="8288"/>
                </a:lnTo>
                <a:lnTo>
                  <a:pt x="10090" y="7507"/>
                </a:lnTo>
                <a:close/>
                <a:moveTo>
                  <a:pt x="12973" y="7988"/>
                </a:moveTo>
                <a:lnTo>
                  <a:pt x="12973" y="8348"/>
                </a:lnTo>
                <a:lnTo>
                  <a:pt x="13033" y="8648"/>
                </a:lnTo>
                <a:lnTo>
                  <a:pt x="13153" y="9369"/>
                </a:lnTo>
                <a:lnTo>
                  <a:pt x="13273" y="10270"/>
                </a:lnTo>
                <a:lnTo>
                  <a:pt x="13453" y="11110"/>
                </a:lnTo>
                <a:lnTo>
                  <a:pt x="13453" y="11110"/>
                </a:lnTo>
                <a:lnTo>
                  <a:pt x="11351" y="10150"/>
                </a:lnTo>
                <a:lnTo>
                  <a:pt x="11051" y="10029"/>
                </a:lnTo>
                <a:lnTo>
                  <a:pt x="12792" y="8168"/>
                </a:lnTo>
                <a:lnTo>
                  <a:pt x="12912" y="8108"/>
                </a:lnTo>
                <a:lnTo>
                  <a:pt x="12973" y="7988"/>
                </a:lnTo>
                <a:close/>
                <a:moveTo>
                  <a:pt x="7207" y="9549"/>
                </a:moveTo>
                <a:lnTo>
                  <a:pt x="9369" y="10570"/>
                </a:lnTo>
                <a:lnTo>
                  <a:pt x="7267" y="12672"/>
                </a:lnTo>
                <a:lnTo>
                  <a:pt x="7327" y="11831"/>
                </a:lnTo>
                <a:lnTo>
                  <a:pt x="7327" y="10990"/>
                </a:lnTo>
                <a:lnTo>
                  <a:pt x="7327" y="10270"/>
                </a:lnTo>
                <a:lnTo>
                  <a:pt x="7267" y="9909"/>
                </a:lnTo>
                <a:lnTo>
                  <a:pt x="7207" y="9549"/>
                </a:lnTo>
                <a:close/>
                <a:moveTo>
                  <a:pt x="9910" y="11171"/>
                </a:moveTo>
                <a:lnTo>
                  <a:pt x="9790" y="14233"/>
                </a:lnTo>
                <a:lnTo>
                  <a:pt x="9429" y="13993"/>
                </a:lnTo>
                <a:lnTo>
                  <a:pt x="9009" y="13813"/>
                </a:lnTo>
                <a:lnTo>
                  <a:pt x="8168" y="13513"/>
                </a:lnTo>
                <a:lnTo>
                  <a:pt x="7808" y="13393"/>
                </a:lnTo>
                <a:lnTo>
                  <a:pt x="9910" y="11171"/>
                </a:lnTo>
                <a:close/>
                <a:moveTo>
                  <a:pt x="10931" y="11291"/>
                </a:moveTo>
                <a:lnTo>
                  <a:pt x="11171" y="11411"/>
                </a:lnTo>
                <a:lnTo>
                  <a:pt x="13573" y="12492"/>
                </a:lnTo>
                <a:lnTo>
                  <a:pt x="12552" y="13152"/>
                </a:lnTo>
                <a:lnTo>
                  <a:pt x="11651" y="13693"/>
                </a:lnTo>
                <a:lnTo>
                  <a:pt x="10871" y="14233"/>
                </a:lnTo>
                <a:lnTo>
                  <a:pt x="10931" y="11291"/>
                </a:lnTo>
                <a:close/>
                <a:moveTo>
                  <a:pt x="10750" y="0"/>
                </a:moveTo>
                <a:lnTo>
                  <a:pt x="10630" y="60"/>
                </a:lnTo>
                <a:lnTo>
                  <a:pt x="10570" y="120"/>
                </a:lnTo>
                <a:lnTo>
                  <a:pt x="10450" y="661"/>
                </a:lnTo>
                <a:lnTo>
                  <a:pt x="10330" y="1141"/>
                </a:lnTo>
                <a:lnTo>
                  <a:pt x="10270" y="2162"/>
                </a:lnTo>
                <a:lnTo>
                  <a:pt x="10210" y="4264"/>
                </a:lnTo>
                <a:lnTo>
                  <a:pt x="9850" y="3904"/>
                </a:lnTo>
                <a:lnTo>
                  <a:pt x="9489" y="3543"/>
                </a:lnTo>
                <a:lnTo>
                  <a:pt x="8889" y="2943"/>
                </a:lnTo>
                <a:lnTo>
                  <a:pt x="8588" y="2642"/>
                </a:lnTo>
                <a:lnTo>
                  <a:pt x="8228" y="2402"/>
                </a:lnTo>
                <a:lnTo>
                  <a:pt x="8168" y="2402"/>
                </a:lnTo>
                <a:lnTo>
                  <a:pt x="8108" y="2462"/>
                </a:lnTo>
                <a:lnTo>
                  <a:pt x="8048" y="2522"/>
                </a:lnTo>
                <a:lnTo>
                  <a:pt x="8048" y="2582"/>
                </a:lnTo>
                <a:lnTo>
                  <a:pt x="8288" y="2943"/>
                </a:lnTo>
                <a:lnTo>
                  <a:pt x="8588" y="3303"/>
                </a:lnTo>
                <a:lnTo>
                  <a:pt x="9189" y="3844"/>
                </a:lnTo>
                <a:lnTo>
                  <a:pt x="9669" y="4384"/>
                </a:lnTo>
                <a:lnTo>
                  <a:pt x="9910" y="4624"/>
                </a:lnTo>
                <a:lnTo>
                  <a:pt x="10210" y="4805"/>
                </a:lnTo>
                <a:lnTo>
                  <a:pt x="10210" y="4925"/>
                </a:lnTo>
                <a:lnTo>
                  <a:pt x="10090" y="6666"/>
                </a:lnTo>
                <a:lnTo>
                  <a:pt x="8348" y="7687"/>
                </a:lnTo>
                <a:lnTo>
                  <a:pt x="7808" y="7988"/>
                </a:lnTo>
                <a:lnTo>
                  <a:pt x="7267" y="8348"/>
                </a:lnTo>
                <a:lnTo>
                  <a:pt x="5165" y="7447"/>
                </a:lnTo>
                <a:lnTo>
                  <a:pt x="3784" y="6786"/>
                </a:lnTo>
                <a:lnTo>
                  <a:pt x="3784" y="6366"/>
                </a:lnTo>
                <a:lnTo>
                  <a:pt x="3784" y="6006"/>
                </a:lnTo>
                <a:lnTo>
                  <a:pt x="3844" y="5405"/>
                </a:lnTo>
                <a:lnTo>
                  <a:pt x="3784" y="4805"/>
                </a:lnTo>
                <a:lnTo>
                  <a:pt x="3784" y="4564"/>
                </a:lnTo>
                <a:lnTo>
                  <a:pt x="3724" y="4384"/>
                </a:lnTo>
                <a:lnTo>
                  <a:pt x="3544" y="3964"/>
                </a:lnTo>
                <a:lnTo>
                  <a:pt x="3363" y="3964"/>
                </a:lnTo>
                <a:lnTo>
                  <a:pt x="3183" y="4324"/>
                </a:lnTo>
                <a:lnTo>
                  <a:pt x="3063" y="4684"/>
                </a:lnTo>
                <a:lnTo>
                  <a:pt x="3003" y="5345"/>
                </a:lnTo>
                <a:lnTo>
                  <a:pt x="3003" y="6006"/>
                </a:lnTo>
                <a:lnTo>
                  <a:pt x="2943" y="6486"/>
                </a:lnTo>
                <a:lnTo>
                  <a:pt x="2102" y="6066"/>
                </a:lnTo>
                <a:lnTo>
                  <a:pt x="1682" y="5886"/>
                </a:lnTo>
                <a:lnTo>
                  <a:pt x="1322" y="5765"/>
                </a:lnTo>
                <a:lnTo>
                  <a:pt x="721" y="5765"/>
                </a:lnTo>
                <a:lnTo>
                  <a:pt x="541" y="5886"/>
                </a:lnTo>
                <a:lnTo>
                  <a:pt x="601" y="6126"/>
                </a:lnTo>
                <a:lnTo>
                  <a:pt x="721" y="6366"/>
                </a:lnTo>
                <a:lnTo>
                  <a:pt x="901" y="6546"/>
                </a:lnTo>
                <a:lnTo>
                  <a:pt x="1141" y="6666"/>
                </a:lnTo>
                <a:lnTo>
                  <a:pt x="1562" y="6907"/>
                </a:lnTo>
                <a:lnTo>
                  <a:pt x="2042" y="7087"/>
                </a:lnTo>
                <a:lnTo>
                  <a:pt x="2703" y="7447"/>
                </a:lnTo>
                <a:lnTo>
                  <a:pt x="1982" y="7687"/>
                </a:lnTo>
                <a:lnTo>
                  <a:pt x="1261" y="7988"/>
                </a:lnTo>
                <a:lnTo>
                  <a:pt x="601" y="8288"/>
                </a:lnTo>
                <a:lnTo>
                  <a:pt x="301" y="8468"/>
                </a:lnTo>
                <a:lnTo>
                  <a:pt x="0" y="8708"/>
                </a:lnTo>
                <a:lnTo>
                  <a:pt x="0" y="8828"/>
                </a:lnTo>
                <a:lnTo>
                  <a:pt x="60" y="8888"/>
                </a:lnTo>
                <a:lnTo>
                  <a:pt x="421" y="8828"/>
                </a:lnTo>
                <a:lnTo>
                  <a:pt x="781" y="8768"/>
                </a:lnTo>
                <a:lnTo>
                  <a:pt x="1442" y="8468"/>
                </a:lnTo>
                <a:lnTo>
                  <a:pt x="2282" y="8168"/>
                </a:lnTo>
                <a:lnTo>
                  <a:pt x="3063" y="7747"/>
                </a:lnTo>
                <a:lnTo>
                  <a:pt x="3123" y="7627"/>
                </a:lnTo>
                <a:lnTo>
                  <a:pt x="5105" y="8588"/>
                </a:lnTo>
                <a:lnTo>
                  <a:pt x="6607" y="9249"/>
                </a:lnTo>
                <a:lnTo>
                  <a:pt x="6486" y="9669"/>
                </a:lnTo>
                <a:lnTo>
                  <a:pt x="6546" y="10150"/>
                </a:lnTo>
                <a:lnTo>
                  <a:pt x="6607" y="10990"/>
                </a:lnTo>
                <a:lnTo>
                  <a:pt x="6546" y="11651"/>
                </a:lnTo>
                <a:lnTo>
                  <a:pt x="6486" y="12312"/>
                </a:lnTo>
                <a:lnTo>
                  <a:pt x="6426" y="12972"/>
                </a:lnTo>
                <a:lnTo>
                  <a:pt x="6426" y="13573"/>
                </a:lnTo>
                <a:lnTo>
                  <a:pt x="6306" y="13693"/>
                </a:lnTo>
                <a:lnTo>
                  <a:pt x="4865" y="15134"/>
                </a:lnTo>
                <a:lnTo>
                  <a:pt x="4745" y="15014"/>
                </a:lnTo>
                <a:lnTo>
                  <a:pt x="4625" y="14954"/>
                </a:lnTo>
                <a:lnTo>
                  <a:pt x="4264" y="14834"/>
                </a:lnTo>
                <a:lnTo>
                  <a:pt x="3604" y="14774"/>
                </a:lnTo>
                <a:lnTo>
                  <a:pt x="3183" y="14714"/>
                </a:lnTo>
                <a:lnTo>
                  <a:pt x="2823" y="14714"/>
                </a:lnTo>
                <a:lnTo>
                  <a:pt x="2403" y="14774"/>
                </a:lnTo>
                <a:lnTo>
                  <a:pt x="2282" y="14834"/>
                </a:lnTo>
                <a:lnTo>
                  <a:pt x="2102" y="14954"/>
                </a:lnTo>
                <a:lnTo>
                  <a:pt x="2042" y="15074"/>
                </a:lnTo>
                <a:lnTo>
                  <a:pt x="2102" y="15134"/>
                </a:lnTo>
                <a:lnTo>
                  <a:pt x="2222" y="15314"/>
                </a:lnTo>
                <a:lnTo>
                  <a:pt x="2343" y="15374"/>
                </a:lnTo>
                <a:lnTo>
                  <a:pt x="2643" y="1555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6"/>
                </a:lnTo>
                <a:lnTo>
                  <a:pt x="4444" y="16696"/>
                </a:lnTo>
                <a:lnTo>
                  <a:pt x="4505" y="17236"/>
                </a:lnTo>
                <a:lnTo>
                  <a:pt x="4565" y="18317"/>
                </a:lnTo>
                <a:lnTo>
                  <a:pt x="4625" y="18858"/>
                </a:lnTo>
                <a:lnTo>
                  <a:pt x="4745" y="19338"/>
                </a:lnTo>
                <a:lnTo>
                  <a:pt x="4865" y="19458"/>
                </a:lnTo>
                <a:lnTo>
                  <a:pt x="4985" y="19518"/>
                </a:lnTo>
                <a:lnTo>
                  <a:pt x="5105" y="19518"/>
                </a:lnTo>
                <a:lnTo>
                  <a:pt x="5225" y="19338"/>
                </a:lnTo>
                <a:lnTo>
                  <a:pt x="5225" y="18858"/>
                </a:lnTo>
                <a:lnTo>
                  <a:pt x="5225" y="18317"/>
                </a:lnTo>
                <a:lnTo>
                  <a:pt x="5225" y="17236"/>
                </a:lnTo>
                <a:lnTo>
                  <a:pt x="5225" y="16636"/>
                </a:lnTo>
                <a:lnTo>
                  <a:pt x="5165" y="15975"/>
                </a:lnTo>
                <a:lnTo>
                  <a:pt x="6727" y="14474"/>
                </a:lnTo>
                <a:lnTo>
                  <a:pt x="7147" y="14053"/>
                </a:lnTo>
                <a:lnTo>
                  <a:pt x="7387" y="14173"/>
                </a:lnTo>
                <a:lnTo>
                  <a:pt x="7688" y="14354"/>
                </a:lnTo>
                <a:lnTo>
                  <a:pt x="8228" y="14534"/>
                </a:lnTo>
                <a:lnTo>
                  <a:pt x="9009" y="14894"/>
                </a:lnTo>
                <a:lnTo>
                  <a:pt x="9369" y="15014"/>
                </a:lnTo>
                <a:lnTo>
                  <a:pt x="9790" y="15134"/>
                </a:lnTo>
                <a:lnTo>
                  <a:pt x="9669" y="16636"/>
                </a:lnTo>
                <a:lnTo>
                  <a:pt x="9369" y="16876"/>
                </a:lnTo>
                <a:lnTo>
                  <a:pt x="9069" y="17176"/>
                </a:lnTo>
                <a:lnTo>
                  <a:pt x="8588" y="17777"/>
                </a:lnTo>
                <a:lnTo>
                  <a:pt x="7928" y="18437"/>
                </a:lnTo>
                <a:lnTo>
                  <a:pt x="7567" y="18738"/>
                </a:lnTo>
                <a:lnTo>
                  <a:pt x="7327" y="19158"/>
                </a:lnTo>
                <a:lnTo>
                  <a:pt x="7267" y="19218"/>
                </a:lnTo>
                <a:lnTo>
                  <a:pt x="7327" y="19278"/>
                </a:lnTo>
                <a:lnTo>
                  <a:pt x="7387" y="19338"/>
                </a:lnTo>
                <a:lnTo>
                  <a:pt x="7447" y="19278"/>
                </a:lnTo>
                <a:lnTo>
                  <a:pt x="7808" y="19038"/>
                </a:lnTo>
                <a:lnTo>
                  <a:pt x="8168" y="18678"/>
                </a:lnTo>
                <a:lnTo>
                  <a:pt x="8829" y="18017"/>
                </a:lnTo>
                <a:lnTo>
                  <a:pt x="9249" y="17717"/>
                </a:lnTo>
                <a:lnTo>
                  <a:pt x="9669" y="17296"/>
                </a:lnTo>
                <a:lnTo>
                  <a:pt x="9609" y="18738"/>
                </a:lnTo>
                <a:lnTo>
                  <a:pt x="9669" y="19458"/>
                </a:lnTo>
                <a:lnTo>
                  <a:pt x="9669" y="20119"/>
                </a:lnTo>
                <a:lnTo>
                  <a:pt x="9729" y="20299"/>
                </a:lnTo>
                <a:lnTo>
                  <a:pt x="9850" y="20419"/>
                </a:lnTo>
                <a:lnTo>
                  <a:pt x="9970" y="20539"/>
                </a:lnTo>
                <a:lnTo>
                  <a:pt x="10150" y="20599"/>
                </a:lnTo>
                <a:lnTo>
                  <a:pt x="10330" y="20599"/>
                </a:lnTo>
                <a:lnTo>
                  <a:pt x="10450" y="20539"/>
                </a:lnTo>
                <a:lnTo>
                  <a:pt x="10570" y="20419"/>
                </a:lnTo>
                <a:lnTo>
                  <a:pt x="10630" y="20239"/>
                </a:lnTo>
                <a:lnTo>
                  <a:pt x="10750" y="19158"/>
                </a:lnTo>
                <a:lnTo>
                  <a:pt x="10811" y="18017"/>
                </a:lnTo>
                <a:lnTo>
                  <a:pt x="11111" y="18317"/>
                </a:lnTo>
                <a:lnTo>
                  <a:pt x="11651" y="18858"/>
                </a:lnTo>
                <a:lnTo>
                  <a:pt x="11952" y="19098"/>
                </a:lnTo>
                <a:lnTo>
                  <a:pt x="12252" y="19278"/>
                </a:lnTo>
                <a:lnTo>
                  <a:pt x="12372" y="19338"/>
                </a:lnTo>
                <a:lnTo>
                  <a:pt x="12552" y="19338"/>
                </a:lnTo>
                <a:lnTo>
                  <a:pt x="12672" y="19278"/>
                </a:lnTo>
                <a:lnTo>
                  <a:pt x="12792" y="19218"/>
                </a:lnTo>
                <a:lnTo>
                  <a:pt x="12852" y="19098"/>
                </a:lnTo>
                <a:lnTo>
                  <a:pt x="12912" y="18978"/>
                </a:lnTo>
                <a:lnTo>
                  <a:pt x="12912" y="18858"/>
                </a:lnTo>
                <a:lnTo>
                  <a:pt x="12852" y="18678"/>
                </a:lnTo>
                <a:lnTo>
                  <a:pt x="12612" y="18377"/>
                </a:lnTo>
                <a:lnTo>
                  <a:pt x="12312" y="18077"/>
                </a:lnTo>
                <a:lnTo>
                  <a:pt x="11711" y="17536"/>
                </a:lnTo>
                <a:lnTo>
                  <a:pt x="11291" y="17176"/>
                </a:lnTo>
                <a:lnTo>
                  <a:pt x="10811" y="16816"/>
                </a:lnTo>
                <a:lnTo>
                  <a:pt x="10811" y="15374"/>
                </a:lnTo>
                <a:lnTo>
                  <a:pt x="10811" y="15314"/>
                </a:lnTo>
                <a:lnTo>
                  <a:pt x="11892" y="14654"/>
                </a:lnTo>
                <a:lnTo>
                  <a:pt x="12912" y="13873"/>
                </a:lnTo>
                <a:lnTo>
                  <a:pt x="13573" y="13393"/>
                </a:lnTo>
                <a:lnTo>
                  <a:pt x="14234" y="12792"/>
                </a:lnTo>
                <a:lnTo>
                  <a:pt x="16576" y="13873"/>
                </a:lnTo>
                <a:lnTo>
                  <a:pt x="16576" y="13933"/>
                </a:lnTo>
                <a:lnTo>
                  <a:pt x="16636" y="14774"/>
                </a:lnTo>
                <a:lnTo>
                  <a:pt x="16756" y="15675"/>
                </a:lnTo>
                <a:lnTo>
                  <a:pt x="16876" y="16095"/>
                </a:lnTo>
                <a:lnTo>
                  <a:pt x="17056" y="16516"/>
                </a:lnTo>
                <a:lnTo>
                  <a:pt x="17237" y="16936"/>
                </a:lnTo>
                <a:lnTo>
                  <a:pt x="17477" y="17236"/>
                </a:lnTo>
                <a:lnTo>
                  <a:pt x="17597" y="17296"/>
                </a:lnTo>
                <a:lnTo>
                  <a:pt x="17657" y="17296"/>
                </a:lnTo>
                <a:lnTo>
                  <a:pt x="17777" y="17236"/>
                </a:lnTo>
                <a:lnTo>
                  <a:pt x="17777" y="17116"/>
                </a:lnTo>
                <a:lnTo>
                  <a:pt x="17777" y="16816"/>
                </a:lnTo>
                <a:lnTo>
                  <a:pt x="17717" y="16455"/>
                </a:lnTo>
                <a:lnTo>
                  <a:pt x="17597" y="15735"/>
                </a:lnTo>
                <a:lnTo>
                  <a:pt x="17357" y="15074"/>
                </a:lnTo>
                <a:lnTo>
                  <a:pt x="17237" y="14354"/>
                </a:lnTo>
                <a:lnTo>
                  <a:pt x="17237" y="14173"/>
                </a:lnTo>
                <a:lnTo>
                  <a:pt x="17297" y="14173"/>
                </a:lnTo>
                <a:lnTo>
                  <a:pt x="20360" y="15615"/>
                </a:lnTo>
                <a:lnTo>
                  <a:pt x="20600" y="15675"/>
                </a:lnTo>
                <a:lnTo>
                  <a:pt x="20840" y="15615"/>
                </a:lnTo>
                <a:lnTo>
                  <a:pt x="20960" y="15495"/>
                </a:lnTo>
                <a:lnTo>
                  <a:pt x="21080" y="15254"/>
                </a:lnTo>
                <a:lnTo>
                  <a:pt x="21080" y="15014"/>
                </a:lnTo>
                <a:lnTo>
                  <a:pt x="20960" y="14774"/>
                </a:lnTo>
                <a:lnTo>
                  <a:pt x="20780" y="14534"/>
                </a:lnTo>
                <a:lnTo>
                  <a:pt x="20480" y="14354"/>
                </a:lnTo>
                <a:lnTo>
                  <a:pt x="17957" y="13212"/>
                </a:lnTo>
                <a:lnTo>
                  <a:pt x="18918" y="12912"/>
                </a:lnTo>
                <a:lnTo>
                  <a:pt x="19999" y="12612"/>
                </a:lnTo>
                <a:lnTo>
                  <a:pt x="21080" y="12372"/>
                </a:lnTo>
                <a:lnTo>
                  <a:pt x="21140" y="12312"/>
                </a:lnTo>
                <a:lnTo>
                  <a:pt x="21080" y="12252"/>
                </a:lnTo>
                <a:lnTo>
                  <a:pt x="19098" y="12252"/>
                </a:lnTo>
                <a:lnTo>
                  <a:pt x="18558" y="12312"/>
                </a:lnTo>
                <a:lnTo>
                  <a:pt x="18077" y="12432"/>
                </a:lnTo>
                <a:lnTo>
                  <a:pt x="17597" y="12612"/>
                </a:lnTo>
                <a:lnTo>
                  <a:pt x="17177" y="12852"/>
                </a:lnTo>
                <a:lnTo>
                  <a:pt x="14474" y="11591"/>
                </a:lnTo>
                <a:lnTo>
                  <a:pt x="14414" y="11050"/>
                </a:lnTo>
                <a:lnTo>
                  <a:pt x="14354" y="10450"/>
                </a:lnTo>
                <a:lnTo>
                  <a:pt x="14054" y="9309"/>
                </a:lnTo>
                <a:lnTo>
                  <a:pt x="13873" y="8348"/>
                </a:lnTo>
                <a:lnTo>
                  <a:pt x="13693" y="7867"/>
                </a:lnTo>
                <a:lnTo>
                  <a:pt x="13513" y="7687"/>
                </a:lnTo>
                <a:lnTo>
                  <a:pt x="13393" y="7507"/>
                </a:lnTo>
                <a:lnTo>
                  <a:pt x="14534" y="6246"/>
                </a:lnTo>
                <a:lnTo>
                  <a:pt x="15555" y="5105"/>
                </a:lnTo>
                <a:lnTo>
                  <a:pt x="16876" y="5285"/>
                </a:lnTo>
                <a:lnTo>
                  <a:pt x="17177" y="5345"/>
                </a:lnTo>
                <a:lnTo>
                  <a:pt x="17477" y="5345"/>
                </a:lnTo>
                <a:lnTo>
                  <a:pt x="17717" y="5285"/>
                </a:lnTo>
                <a:lnTo>
                  <a:pt x="18017" y="5165"/>
                </a:lnTo>
                <a:lnTo>
                  <a:pt x="18077" y="5045"/>
                </a:lnTo>
                <a:lnTo>
                  <a:pt x="18077" y="4925"/>
                </a:lnTo>
                <a:lnTo>
                  <a:pt x="17837" y="4744"/>
                </a:lnTo>
                <a:lnTo>
                  <a:pt x="17537" y="4624"/>
                </a:lnTo>
                <a:lnTo>
                  <a:pt x="17237" y="4564"/>
                </a:lnTo>
                <a:lnTo>
                  <a:pt x="16936" y="4504"/>
                </a:lnTo>
                <a:lnTo>
                  <a:pt x="16156" y="4384"/>
                </a:lnTo>
                <a:lnTo>
                  <a:pt x="16396" y="4144"/>
                </a:lnTo>
                <a:lnTo>
                  <a:pt x="17116" y="3303"/>
                </a:lnTo>
                <a:lnTo>
                  <a:pt x="17417" y="2883"/>
                </a:lnTo>
                <a:lnTo>
                  <a:pt x="17537" y="2642"/>
                </a:lnTo>
                <a:lnTo>
                  <a:pt x="17597" y="2342"/>
                </a:lnTo>
                <a:lnTo>
                  <a:pt x="17597" y="2282"/>
                </a:lnTo>
                <a:lnTo>
                  <a:pt x="17477" y="2222"/>
                </a:lnTo>
                <a:lnTo>
                  <a:pt x="17056" y="2462"/>
                </a:lnTo>
                <a:lnTo>
                  <a:pt x="16696" y="2763"/>
                </a:lnTo>
                <a:lnTo>
                  <a:pt x="16035" y="3483"/>
                </a:lnTo>
                <a:lnTo>
                  <a:pt x="15375" y="4204"/>
                </a:lnTo>
                <a:lnTo>
                  <a:pt x="15255" y="3483"/>
                </a:lnTo>
                <a:lnTo>
                  <a:pt x="15255" y="2943"/>
                </a:lnTo>
                <a:lnTo>
                  <a:pt x="15195" y="2642"/>
                </a:lnTo>
                <a:lnTo>
                  <a:pt x="15135" y="2402"/>
                </a:lnTo>
                <a:lnTo>
                  <a:pt x="15014" y="2222"/>
                </a:lnTo>
                <a:lnTo>
                  <a:pt x="14894" y="2162"/>
                </a:lnTo>
                <a:lnTo>
                  <a:pt x="14714" y="2222"/>
                </a:lnTo>
                <a:lnTo>
                  <a:pt x="14534" y="2342"/>
                </a:lnTo>
                <a:lnTo>
                  <a:pt x="14474" y="2582"/>
                </a:lnTo>
                <a:lnTo>
                  <a:pt x="14354" y="2883"/>
                </a:lnTo>
                <a:lnTo>
                  <a:pt x="14354" y="3243"/>
                </a:lnTo>
                <a:lnTo>
                  <a:pt x="14354" y="3543"/>
                </a:lnTo>
                <a:lnTo>
                  <a:pt x="14414" y="3904"/>
                </a:lnTo>
                <a:lnTo>
                  <a:pt x="14474" y="4264"/>
                </a:lnTo>
                <a:lnTo>
                  <a:pt x="14594" y="4504"/>
                </a:lnTo>
                <a:lnTo>
                  <a:pt x="14774" y="4744"/>
                </a:lnTo>
                <a:lnTo>
                  <a:pt x="14774" y="4805"/>
                </a:lnTo>
                <a:lnTo>
                  <a:pt x="14114" y="5465"/>
                </a:lnTo>
                <a:lnTo>
                  <a:pt x="12552" y="7147"/>
                </a:lnTo>
                <a:lnTo>
                  <a:pt x="12192" y="6967"/>
                </a:lnTo>
                <a:lnTo>
                  <a:pt x="11771" y="6786"/>
                </a:lnTo>
                <a:lnTo>
                  <a:pt x="11351" y="6666"/>
                </a:lnTo>
                <a:lnTo>
                  <a:pt x="10991" y="6546"/>
                </a:lnTo>
                <a:lnTo>
                  <a:pt x="10991" y="4925"/>
                </a:lnTo>
                <a:lnTo>
                  <a:pt x="11051" y="4564"/>
                </a:lnTo>
                <a:lnTo>
                  <a:pt x="11351" y="4204"/>
                </a:lnTo>
                <a:lnTo>
                  <a:pt x="11591" y="3844"/>
                </a:lnTo>
                <a:lnTo>
                  <a:pt x="12612" y="2582"/>
                </a:lnTo>
                <a:lnTo>
                  <a:pt x="12612" y="2462"/>
                </a:lnTo>
                <a:lnTo>
                  <a:pt x="12552" y="2342"/>
                </a:lnTo>
                <a:lnTo>
                  <a:pt x="12432" y="2282"/>
                </a:lnTo>
                <a:lnTo>
                  <a:pt x="12312" y="2342"/>
                </a:lnTo>
                <a:lnTo>
                  <a:pt x="11111" y="3663"/>
                </a:lnTo>
                <a:lnTo>
                  <a:pt x="11051" y="3724"/>
                </a:lnTo>
                <a:lnTo>
                  <a:pt x="11111" y="2823"/>
                </a:lnTo>
                <a:lnTo>
                  <a:pt x="11111" y="1922"/>
                </a:lnTo>
                <a:lnTo>
                  <a:pt x="11051" y="1021"/>
                </a:lnTo>
                <a:lnTo>
                  <a:pt x="10931" y="120"/>
                </a:lnTo>
                <a:lnTo>
                  <a:pt x="10871" y="60"/>
                </a:lnTo>
                <a:lnTo>
                  <a:pt x="10750" y="0"/>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11" name="Shape 11"/>
          <p:cNvSpPr/>
          <p:nvPr/>
        </p:nvSpPr>
        <p:spPr>
          <a:xfrm rot="1800060">
            <a:off x="7919647" y="4385468"/>
            <a:ext cx="349027" cy="340095"/>
          </a:xfrm>
          <a:custGeom>
            <a:avLst/>
            <a:gdLst/>
            <a:ahLst/>
            <a:cxnLst/>
            <a:rect l="0" t="0" r="0" b="0"/>
            <a:pathLst>
              <a:path w="21141" h="20600" extrusionOk="0">
                <a:moveTo>
                  <a:pt x="10630" y="1"/>
                </a:moveTo>
                <a:lnTo>
                  <a:pt x="10570" y="121"/>
                </a:lnTo>
                <a:lnTo>
                  <a:pt x="10450" y="601"/>
                </a:lnTo>
                <a:lnTo>
                  <a:pt x="10330" y="1142"/>
                </a:lnTo>
                <a:lnTo>
                  <a:pt x="10270" y="2163"/>
                </a:lnTo>
                <a:lnTo>
                  <a:pt x="10210" y="4265"/>
                </a:lnTo>
                <a:lnTo>
                  <a:pt x="9850" y="3904"/>
                </a:lnTo>
                <a:lnTo>
                  <a:pt x="9489" y="3544"/>
                </a:lnTo>
                <a:lnTo>
                  <a:pt x="8889" y="2943"/>
                </a:lnTo>
                <a:lnTo>
                  <a:pt x="8588" y="2643"/>
                </a:lnTo>
                <a:lnTo>
                  <a:pt x="8228" y="2403"/>
                </a:lnTo>
                <a:lnTo>
                  <a:pt x="8108" y="2403"/>
                </a:lnTo>
                <a:lnTo>
                  <a:pt x="8048" y="2523"/>
                </a:lnTo>
                <a:lnTo>
                  <a:pt x="8048" y="2583"/>
                </a:lnTo>
                <a:lnTo>
                  <a:pt x="8288" y="2943"/>
                </a:lnTo>
                <a:lnTo>
                  <a:pt x="8588" y="3244"/>
                </a:lnTo>
                <a:lnTo>
                  <a:pt x="9189" y="3844"/>
                </a:lnTo>
                <a:lnTo>
                  <a:pt x="9669" y="4325"/>
                </a:lnTo>
                <a:lnTo>
                  <a:pt x="9910" y="4565"/>
                </a:lnTo>
                <a:lnTo>
                  <a:pt x="10210" y="4745"/>
                </a:lnTo>
                <a:lnTo>
                  <a:pt x="10210" y="4925"/>
                </a:lnTo>
                <a:lnTo>
                  <a:pt x="10030" y="9550"/>
                </a:lnTo>
                <a:lnTo>
                  <a:pt x="5165" y="7388"/>
                </a:lnTo>
                <a:lnTo>
                  <a:pt x="3784" y="6787"/>
                </a:lnTo>
                <a:lnTo>
                  <a:pt x="3784" y="6367"/>
                </a:lnTo>
                <a:lnTo>
                  <a:pt x="3784" y="5946"/>
                </a:lnTo>
                <a:lnTo>
                  <a:pt x="3844" y="5406"/>
                </a:lnTo>
                <a:lnTo>
                  <a:pt x="3784" y="4805"/>
                </a:lnTo>
                <a:lnTo>
                  <a:pt x="3784" y="4565"/>
                </a:lnTo>
                <a:lnTo>
                  <a:pt x="3724" y="4385"/>
                </a:lnTo>
                <a:lnTo>
                  <a:pt x="3544" y="3964"/>
                </a:lnTo>
                <a:lnTo>
                  <a:pt x="3424" y="3904"/>
                </a:lnTo>
                <a:lnTo>
                  <a:pt x="3363" y="3964"/>
                </a:lnTo>
                <a:lnTo>
                  <a:pt x="3183" y="4325"/>
                </a:lnTo>
                <a:lnTo>
                  <a:pt x="3063" y="4685"/>
                </a:lnTo>
                <a:lnTo>
                  <a:pt x="3003" y="5346"/>
                </a:lnTo>
                <a:lnTo>
                  <a:pt x="3003" y="5946"/>
                </a:lnTo>
                <a:lnTo>
                  <a:pt x="2943" y="6427"/>
                </a:lnTo>
                <a:lnTo>
                  <a:pt x="2102" y="6066"/>
                </a:lnTo>
                <a:lnTo>
                  <a:pt x="1682" y="5886"/>
                </a:lnTo>
                <a:lnTo>
                  <a:pt x="1322" y="5766"/>
                </a:lnTo>
                <a:lnTo>
                  <a:pt x="961" y="5706"/>
                </a:lnTo>
                <a:lnTo>
                  <a:pt x="721" y="5766"/>
                </a:lnTo>
                <a:lnTo>
                  <a:pt x="541" y="5826"/>
                </a:lnTo>
                <a:lnTo>
                  <a:pt x="541" y="5886"/>
                </a:lnTo>
                <a:lnTo>
                  <a:pt x="601" y="6126"/>
                </a:lnTo>
                <a:lnTo>
                  <a:pt x="721" y="6307"/>
                </a:lnTo>
                <a:lnTo>
                  <a:pt x="901" y="6487"/>
                </a:lnTo>
                <a:lnTo>
                  <a:pt x="1141" y="6667"/>
                </a:lnTo>
                <a:lnTo>
                  <a:pt x="1562" y="6847"/>
                </a:lnTo>
                <a:lnTo>
                  <a:pt x="2042" y="7087"/>
                </a:lnTo>
                <a:lnTo>
                  <a:pt x="2703" y="7388"/>
                </a:lnTo>
                <a:lnTo>
                  <a:pt x="1982" y="7688"/>
                </a:lnTo>
                <a:lnTo>
                  <a:pt x="1261" y="7988"/>
                </a:lnTo>
                <a:lnTo>
                  <a:pt x="601" y="8288"/>
                </a:lnTo>
                <a:lnTo>
                  <a:pt x="301" y="8469"/>
                </a:lnTo>
                <a:lnTo>
                  <a:pt x="0" y="8709"/>
                </a:lnTo>
                <a:lnTo>
                  <a:pt x="0" y="8769"/>
                </a:lnTo>
                <a:lnTo>
                  <a:pt x="60" y="8829"/>
                </a:lnTo>
                <a:lnTo>
                  <a:pt x="421" y="8829"/>
                </a:lnTo>
                <a:lnTo>
                  <a:pt x="781" y="8709"/>
                </a:lnTo>
                <a:lnTo>
                  <a:pt x="1442" y="8469"/>
                </a:lnTo>
                <a:lnTo>
                  <a:pt x="2282" y="8108"/>
                </a:lnTo>
                <a:lnTo>
                  <a:pt x="3063" y="7688"/>
                </a:lnTo>
                <a:lnTo>
                  <a:pt x="3123" y="7628"/>
                </a:lnTo>
                <a:lnTo>
                  <a:pt x="5105" y="8529"/>
                </a:lnTo>
                <a:lnTo>
                  <a:pt x="9369" y="10510"/>
                </a:lnTo>
                <a:lnTo>
                  <a:pt x="6306" y="13693"/>
                </a:lnTo>
                <a:lnTo>
                  <a:pt x="4865" y="15135"/>
                </a:lnTo>
                <a:lnTo>
                  <a:pt x="4745" y="15015"/>
                </a:lnTo>
                <a:lnTo>
                  <a:pt x="4625" y="14895"/>
                </a:lnTo>
                <a:lnTo>
                  <a:pt x="4264" y="14835"/>
                </a:lnTo>
                <a:lnTo>
                  <a:pt x="3604" y="14774"/>
                </a:lnTo>
                <a:lnTo>
                  <a:pt x="3183" y="14714"/>
                </a:lnTo>
                <a:lnTo>
                  <a:pt x="2823" y="14714"/>
                </a:lnTo>
                <a:lnTo>
                  <a:pt x="2403" y="14774"/>
                </a:lnTo>
                <a:lnTo>
                  <a:pt x="2282" y="14835"/>
                </a:lnTo>
                <a:lnTo>
                  <a:pt x="2102" y="14955"/>
                </a:lnTo>
                <a:lnTo>
                  <a:pt x="2042" y="15015"/>
                </a:lnTo>
                <a:lnTo>
                  <a:pt x="2102" y="15135"/>
                </a:lnTo>
                <a:lnTo>
                  <a:pt x="2222" y="15255"/>
                </a:lnTo>
                <a:lnTo>
                  <a:pt x="2343" y="15375"/>
                </a:lnTo>
                <a:lnTo>
                  <a:pt x="2643" y="1549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7"/>
                </a:lnTo>
                <a:lnTo>
                  <a:pt x="4444" y="16696"/>
                </a:lnTo>
                <a:lnTo>
                  <a:pt x="4505" y="17237"/>
                </a:lnTo>
                <a:lnTo>
                  <a:pt x="4565" y="18258"/>
                </a:lnTo>
                <a:lnTo>
                  <a:pt x="4625" y="18798"/>
                </a:lnTo>
                <a:lnTo>
                  <a:pt x="4745" y="19339"/>
                </a:lnTo>
                <a:lnTo>
                  <a:pt x="4865" y="19459"/>
                </a:lnTo>
                <a:lnTo>
                  <a:pt x="4985" y="19519"/>
                </a:lnTo>
                <a:lnTo>
                  <a:pt x="5105" y="19459"/>
                </a:lnTo>
                <a:lnTo>
                  <a:pt x="5225" y="19339"/>
                </a:lnTo>
                <a:lnTo>
                  <a:pt x="5225" y="18798"/>
                </a:lnTo>
                <a:lnTo>
                  <a:pt x="5225" y="18258"/>
                </a:lnTo>
                <a:lnTo>
                  <a:pt x="5225" y="17237"/>
                </a:lnTo>
                <a:lnTo>
                  <a:pt x="5225" y="16576"/>
                </a:lnTo>
                <a:lnTo>
                  <a:pt x="5165" y="15976"/>
                </a:lnTo>
                <a:lnTo>
                  <a:pt x="6727" y="14414"/>
                </a:lnTo>
                <a:lnTo>
                  <a:pt x="9910" y="11171"/>
                </a:lnTo>
                <a:lnTo>
                  <a:pt x="9790" y="14895"/>
                </a:lnTo>
                <a:lnTo>
                  <a:pt x="9669" y="16636"/>
                </a:lnTo>
                <a:lnTo>
                  <a:pt x="9369" y="16816"/>
                </a:lnTo>
                <a:lnTo>
                  <a:pt x="9069" y="17117"/>
                </a:lnTo>
                <a:lnTo>
                  <a:pt x="8588" y="17717"/>
                </a:lnTo>
                <a:lnTo>
                  <a:pt x="7928" y="18378"/>
                </a:lnTo>
                <a:lnTo>
                  <a:pt x="7567" y="18738"/>
                </a:lnTo>
                <a:lnTo>
                  <a:pt x="7327" y="19099"/>
                </a:lnTo>
                <a:lnTo>
                  <a:pt x="7267" y="19219"/>
                </a:lnTo>
                <a:lnTo>
                  <a:pt x="7327" y="19279"/>
                </a:lnTo>
                <a:lnTo>
                  <a:pt x="7447" y="19279"/>
                </a:lnTo>
                <a:lnTo>
                  <a:pt x="7808" y="18978"/>
                </a:lnTo>
                <a:lnTo>
                  <a:pt x="8168" y="18678"/>
                </a:lnTo>
                <a:lnTo>
                  <a:pt x="8829" y="18018"/>
                </a:lnTo>
                <a:lnTo>
                  <a:pt x="9249" y="17657"/>
                </a:lnTo>
                <a:lnTo>
                  <a:pt x="9669" y="17297"/>
                </a:lnTo>
                <a:lnTo>
                  <a:pt x="9609" y="18738"/>
                </a:lnTo>
                <a:lnTo>
                  <a:pt x="9669" y="19399"/>
                </a:lnTo>
                <a:lnTo>
                  <a:pt x="9669" y="20120"/>
                </a:lnTo>
                <a:lnTo>
                  <a:pt x="9729" y="20300"/>
                </a:lnTo>
                <a:lnTo>
                  <a:pt x="9850" y="20420"/>
                </a:lnTo>
                <a:lnTo>
                  <a:pt x="9970" y="20540"/>
                </a:lnTo>
                <a:lnTo>
                  <a:pt x="10150" y="20600"/>
                </a:lnTo>
                <a:lnTo>
                  <a:pt x="10330" y="20600"/>
                </a:lnTo>
                <a:lnTo>
                  <a:pt x="10450" y="20540"/>
                </a:lnTo>
                <a:lnTo>
                  <a:pt x="10570" y="20420"/>
                </a:lnTo>
                <a:lnTo>
                  <a:pt x="10630" y="20240"/>
                </a:lnTo>
                <a:lnTo>
                  <a:pt x="10750" y="19159"/>
                </a:lnTo>
                <a:lnTo>
                  <a:pt x="10811" y="18018"/>
                </a:lnTo>
                <a:lnTo>
                  <a:pt x="11111" y="18258"/>
                </a:lnTo>
                <a:lnTo>
                  <a:pt x="11651" y="18798"/>
                </a:lnTo>
                <a:lnTo>
                  <a:pt x="11952" y="19099"/>
                </a:lnTo>
                <a:lnTo>
                  <a:pt x="12252" y="19279"/>
                </a:lnTo>
                <a:lnTo>
                  <a:pt x="12672" y="19279"/>
                </a:lnTo>
                <a:lnTo>
                  <a:pt x="12792" y="19159"/>
                </a:lnTo>
                <a:lnTo>
                  <a:pt x="12852" y="19099"/>
                </a:lnTo>
                <a:lnTo>
                  <a:pt x="12912" y="18978"/>
                </a:lnTo>
                <a:lnTo>
                  <a:pt x="12912" y="18798"/>
                </a:lnTo>
                <a:lnTo>
                  <a:pt x="12852" y="18678"/>
                </a:lnTo>
                <a:lnTo>
                  <a:pt x="12612" y="18318"/>
                </a:lnTo>
                <a:lnTo>
                  <a:pt x="12312" y="18078"/>
                </a:lnTo>
                <a:lnTo>
                  <a:pt x="11711" y="17537"/>
                </a:lnTo>
                <a:lnTo>
                  <a:pt x="11291" y="17177"/>
                </a:lnTo>
                <a:lnTo>
                  <a:pt x="10811" y="16816"/>
                </a:lnTo>
                <a:lnTo>
                  <a:pt x="10811" y="15375"/>
                </a:lnTo>
                <a:lnTo>
                  <a:pt x="10931" y="11231"/>
                </a:lnTo>
                <a:lnTo>
                  <a:pt x="11171" y="11351"/>
                </a:lnTo>
                <a:lnTo>
                  <a:pt x="16576" y="13874"/>
                </a:lnTo>
                <a:lnTo>
                  <a:pt x="16636" y="14714"/>
                </a:lnTo>
                <a:lnTo>
                  <a:pt x="16756" y="15675"/>
                </a:lnTo>
                <a:lnTo>
                  <a:pt x="16876" y="16096"/>
                </a:lnTo>
                <a:lnTo>
                  <a:pt x="17056" y="16516"/>
                </a:lnTo>
                <a:lnTo>
                  <a:pt x="17237" y="16876"/>
                </a:lnTo>
                <a:lnTo>
                  <a:pt x="17477" y="17237"/>
                </a:lnTo>
                <a:lnTo>
                  <a:pt x="17597" y="17297"/>
                </a:lnTo>
                <a:lnTo>
                  <a:pt x="17657" y="17297"/>
                </a:lnTo>
                <a:lnTo>
                  <a:pt x="17777" y="17237"/>
                </a:lnTo>
                <a:lnTo>
                  <a:pt x="17777" y="17117"/>
                </a:lnTo>
                <a:lnTo>
                  <a:pt x="17777" y="16756"/>
                </a:lnTo>
                <a:lnTo>
                  <a:pt x="17717" y="16456"/>
                </a:lnTo>
                <a:lnTo>
                  <a:pt x="17597" y="15735"/>
                </a:lnTo>
                <a:lnTo>
                  <a:pt x="17357" y="15015"/>
                </a:lnTo>
                <a:lnTo>
                  <a:pt x="17237" y="14354"/>
                </a:lnTo>
                <a:lnTo>
                  <a:pt x="17237" y="14174"/>
                </a:lnTo>
                <a:lnTo>
                  <a:pt x="17297" y="14174"/>
                </a:lnTo>
                <a:lnTo>
                  <a:pt x="20360" y="15555"/>
                </a:lnTo>
                <a:lnTo>
                  <a:pt x="20600" y="15675"/>
                </a:lnTo>
                <a:lnTo>
                  <a:pt x="20840" y="15615"/>
                </a:lnTo>
                <a:lnTo>
                  <a:pt x="20960" y="15435"/>
                </a:lnTo>
                <a:lnTo>
                  <a:pt x="21080" y="15255"/>
                </a:lnTo>
                <a:lnTo>
                  <a:pt x="21080" y="15015"/>
                </a:lnTo>
                <a:lnTo>
                  <a:pt x="20960" y="14774"/>
                </a:lnTo>
                <a:lnTo>
                  <a:pt x="20780" y="14534"/>
                </a:lnTo>
                <a:lnTo>
                  <a:pt x="20480" y="14354"/>
                </a:lnTo>
                <a:lnTo>
                  <a:pt x="17957" y="13153"/>
                </a:lnTo>
                <a:lnTo>
                  <a:pt x="18918" y="12853"/>
                </a:lnTo>
                <a:lnTo>
                  <a:pt x="19999" y="12612"/>
                </a:lnTo>
                <a:lnTo>
                  <a:pt x="21080" y="12312"/>
                </a:lnTo>
                <a:lnTo>
                  <a:pt x="21140" y="12312"/>
                </a:lnTo>
                <a:lnTo>
                  <a:pt x="21080" y="12252"/>
                </a:lnTo>
                <a:lnTo>
                  <a:pt x="20119" y="12192"/>
                </a:lnTo>
                <a:lnTo>
                  <a:pt x="19098" y="12252"/>
                </a:lnTo>
                <a:lnTo>
                  <a:pt x="18558" y="12312"/>
                </a:lnTo>
                <a:lnTo>
                  <a:pt x="18077" y="12432"/>
                </a:lnTo>
                <a:lnTo>
                  <a:pt x="17597" y="12612"/>
                </a:lnTo>
                <a:lnTo>
                  <a:pt x="17177" y="12853"/>
                </a:lnTo>
                <a:lnTo>
                  <a:pt x="11351" y="10150"/>
                </a:lnTo>
                <a:lnTo>
                  <a:pt x="11051" y="10030"/>
                </a:lnTo>
                <a:lnTo>
                  <a:pt x="12792" y="8108"/>
                </a:lnTo>
                <a:lnTo>
                  <a:pt x="14534" y="6186"/>
                </a:lnTo>
                <a:lnTo>
                  <a:pt x="15555" y="5105"/>
                </a:lnTo>
                <a:lnTo>
                  <a:pt x="16876" y="5286"/>
                </a:lnTo>
                <a:lnTo>
                  <a:pt x="17177" y="5346"/>
                </a:lnTo>
                <a:lnTo>
                  <a:pt x="17477" y="5346"/>
                </a:lnTo>
                <a:lnTo>
                  <a:pt x="17717" y="5286"/>
                </a:lnTo>
                <a:lnTo>
                  <a:pt x="18017" y="5165"/>
                </a:lnTo>
                <a:lnTo>
                  <a:pt x="18077" y="5045"/>
                </a:lnTo>
                <a:lnTo>
                  <a:pt x="18077" y="4925"/>
                </a:lnTo>
                <a:lnTo>
                  <a:pt x="17837" y="4745"/>
                </a:lnTo>
                <a:lnTo>
                  <a:pt x="17537" y="4625"/>
                </a:lnTo>
                <a:lnTo>
                  <a:pt x="17237" y="4505"/>
                </a:lnTo>
                <a:lnTo>
                  <a:pt x="16936" y="4505"/>
                </a:lnTo>
                <a:lnTo>
                  <a:pt x="16156" y="4385"/>
                </a:lnTo>
                <a:lnTo>
                  <a:pt x="16396" y="4084"/>
                </a:lnTo>
                <a:lnTo>
                  <a:pt x="17116" y="3304"/>
                </a:lnTo>
                <a:lnTo>
                  <a:pt x="17417" y="2823"/>
                </a:lnTo>
                <a:lnTo>
                  <a:pt x="17537" y="2583"/>
                </a:lnTo>
                <a:lnTo>
                  <a:pt x="17597" y="2343"/>
                </a:lnTo>
                <a:lnTo>
                  <a:pt x="17597" y="2223"/>
                </a:lnTo>
                <a:lnTo>
                  <a:pt x="17477" y="2223"/>
                </a:lnTo>
                <a:lnTo>
                  <a:pt x="17056" y="2463"/>
                </a:lnTo>
                <a:lnTo>
                  <a:pt x="16696" y="2703"/>
                </a:lnTo>
                <a:lnTo>
                  <a:pt x="16035" y="3424"/>
                </a:lnTo>
                <a:lnTo>
                  <a:pt x="15375" y="4145"/>
                </a:lnTo>
                <a:lnTo>
                  <a:pt x="15255" y="3484"/>
                </a:lnTo>
                <a:lnTo>
                  <a:pt x="15255" y="2943"/>
                </a:lnTo>
                <a:lnTo>
                  <a:pt x="15195" y="2643"/>
                </a:lnTo>
                <a:lnTo>
                  <a:pt x="15135" y="2403"/>
                </a:lnTo>
                <a:lnTo>
                  <a:pt x="15014" y="2223"/>
                </a:lnTo>
                <a:lnTo>
                  <a:pt x="14894" y="2163"/>
                </a:lnTo>
                <a:lnTo>
                  <a:pt x="14714" y="2163"/>
                </a:lnTo>
                <a:lnTo>
                  <a:pt x="14534" y="2283"/>
                </a:lnTo>
                <a:lnTo>
                  <a:pt x="14474" y="2583"/>
                </a:lnTo>
                <a:lnTo>
                  <a:pt x="14354" y="2883"/>
                </a:lnTo>
                <a:lnTo>
                  <a:pt x="14354" y="3184"/>
                </a:lnTo>
                <a:lnTo>
                  <a:pt x="14354" y="3544"/>
                </a:lnTo>
                <a:lnTo>
                  <a:pt x="14414" y="3904"/>
                </a:lnTo>
                <a:lnTo>
                  <a:pt x="14474" y="4205"/>
                </a:lnTo>
                <a:lnTo>
                  <a:pt x="14594" y="4505"/>
                </a:lnTo>
                <a:lnTo>
                  <a:pt x="14774" y="4745"/>
                </a:lnTo>
                <a:lnTo>
                  <a:pt x="14114" y="5466"/>
                </a:lnTo>
                <a:lnTo>
                  <a:pt x="10931" y="8829"/>
                </a:lnTo>
                <a:lnTo>
                  <a:pt x="10991" y="4925"/>
                </a:lnTo>
                <a:lnTo>
                  <a:pt x="11051" y="4565"/>
                </a:lnTo>
                <a:lnTo>
                  <a:pt x="11351" y="4205"/>
                </a:lnTo>
                <a:lnTo>
                  <a:pt x="11591" y="3844"/>
                </a:lnTo>
                <a:lnTo>
                  <a:pt x="12612" y="2523"/>
                </a:lnTo>
                <a:lnTo>
                  <a:pt x="12612" y="2403"/>
                </a:lnTo>
                <a:lnTo>
                  <a:pt x="12552" y="2343"/>
                </a:lnTo>
                <a:lnTo>
                  <a:pt x="12432" y="2283"/>
                </a:lnTo>
                <a:lnTo>
                  <a:pt x="12312" y="2343"/>
                </a:lnTo>
                <a:lnTo>
                  <a:pt x="11111" y="3604"/>
                </a:lnTo>
                <a:lnTo>
                  <a:pt x="11051" y="3724"/>
                </a:lnTo>
                <a:lnTo>
                  <a:pt x="11111" y="2763"/>
                </a:lnTo>
                <a:lnTo>
                  <a:pt x="11111" y="1862"/>
                </a:lnTo>
                <a:lnTo>
                  <a:pt x="11051" y="1022"/>
                </a:lnTo>
                <a:lnTo>
                  <a:pt x="10931" y="121"/>
                </a:lnTo>
                <a:lnTo>
                  <a:pt x="10871" y="1"/>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12" name="Shape 12"/>
          <p:cNvSpPr/>
          <p:nvPr/>
        </p:nvSpPr>
        <p:spPr>
          <a:xfrm rot="1587927">
            <a:off x="8134931" y="3169061"/>
            <a:ext cx="533174" cy="554818"/>
          </a:xfrm>
          <a:custGeom>
            <a:avLst/>
            <a:gdLst/>
            <a:ahLst/>
            <a:cxnLst/>
            <a:rect l="0" t="0" r="0" b="0"/>
            <a:pathLst>
              <a:path w="19279" h="20060" extrusionOk="0">
                <a:moveTo>
                  <a:pt x="6727" y="5405"/>
                </a:moveTo>
                <a:lnTo>
                  <a:pt x="7447" y="5946"/>
                </a:lnTo>
                <a:lnTo>
                  <a:pt x="8108" y="6366"/>
                </a:lnTo>
                <a:lnTo>
                  <a:pt x="8528" y="6546"/>
                </a:lnTo>
                <a:lnTo>
                  <a:pt x="8889" y="6666"/>
                </a:lnTo>
                <a:lnTo>
                  <a:pt x="8949" y="8949"/>
                </a:lnTo>
                <a:lnTo>
                  <a:pt x="8949" y="8949"/>
                </a:lnTo>
                <a:lnTo>
                  <a:pt x="6546" y="7567"/>
                </a:lnTo>
                <a:lnTo>
                  <a:pt x="6546" y="7507"/>
                </a:lnTo>
                <a:lnTo>
                  <a:pt x="6606" y="6967"/>
                </a:lnTo>
                <a:lnTo>
                  <a:pt x="6666" y="6486"/>
                </a:lnTo>
                <a:lnTo>
                  <a:pt x="6727" y="5405"/>
                </a:lnTo>
                <a:close/>
                <a:moveTo>
                  <a:pt x="12732" y="4564"/>
                </a:moveTo>
                <a:lnTo>
                  <a:pt x="12432" y="5766"/>
                </a:lnTo>
                <a:lnTo>
                  <a:pt x="12192" y="6666"/>
                </a:lnTo>
                <a:lnTo>
                  <a:pt x="12132" y="7087"/>
                </a:lnTo>
                <a:lnTo>
                  <a:pt x="12132" y="7567"/>
                </a:lnTo>
                <a:lnTo>
                  <a:pt x="10090" y="8828"/>
                </a:lnTo>
                <a:lnTo>
                  <a:pt x="9729" y="9069"/>
                </a:lnTo>
                <a:lnTo>
                  <a:pt x="9789" y="6186"/>
                </a:lnTo>
                <a:lnTo>
                  <a:pt x="10210" y="6006"/>
                </a:lnTo>
                <a:lnTo>
                  <a:pt x="10630" y="5766"/>
                </a:lnTo>
                <a:lnTo>
                  <a:pt x="11471" y="5285"/>
                </a:lnTo>
                <a:lnTo>
                  <a:pt x="12732" y="4564"/>
                </a:lnTo>
                <a:close/>
                <a:moveTo>
                  <a:pt x="12672" y="8228"/>
                </a:moveTo>
                <a:lnTo>
                  <a:pt x="13273" y="8708"/>
                </a:lnTo>
                <a:lnTo>
                  <a:pt x="13873" y="9189"/>
                </a:lnTo>
                <a:lnTo>
                  <a:pt x="15074" y="10210"/>
                </a:lnTo>
                <a:lnTo>
                  <a:pt x="14354" y="10210"/>
                </a:lnTo>
                <a:lnTo>
                  <a:pt x="13693" y="10330"/>
                </a:lnTo>
                <a:lnTo>
                  <a:pt x="12852" y="10570"/>
                </a:lnTo>
                <a:lnTo>
                  <a:pt x="12072" y="10991"/>
                </a:lnTo>
                <a:lnTo>
                  <a:pt x="10330" y="9789"/>
                </a:lnTo>
                <a:lnTo>
                  <a:pt x="10750" y="9489"/>
                </a:lnTo>
                <a:lnTo>
                  <a:pt x="12672" y="8228"/>
                </a:lnTo>
                <a:close/>
                <a:moveTo>
                  <a:pt x="6366" y="8228"/>
                </a:moveTo>
                <a:lnTo>
                  <a:pt x="8708" y="9669"/>
                </a:lnTo>
                <a:lnTo>
                  <a:pt x="6006" y="11411"/>
                </a:lnTo>
                <a:lnTo>
                  <a:pt x="5525" y="11051"/>
                </a:lnTo>
                <a:lnTo>
                  <a:pt x="5045" y="10690"/>
                </a:lnTo>
                <a:lnTo>
                  <a:pt x="4565" y="10390"/>
                </a:lnTo>
                <a:lnTo>
                  <a:pt x="4024" y="10090"/>
                </a:lnTo>
                <a:lnTo>
                  <a:pt x="4504" y="9789"/>
                </a:lnTo>
                <a:lnTo>
                  <a:pt x="4865" y="9489"/>
                </a:lnTo>
                <a:lnTo>
                  <a:pt x="5706" y="8949"/>
                </a:lnTo>
                <a:lnTo>
                  <a:pt x="6126" y="8648"/>
                </a:lnTo>
                <a:lnTo>
                  <a:pt x="6246" y="8468"/>
                </a:lnTo>
                <a:lnTo>
                  <a:pt x="6366" y="8228"/>
                </a:lnTo>
                <a:close/>
                <a:moveTo>
                  <a:pt x="9669" y="10330"/>
                </a:moveTo>
                <a:lnTo>
                  <a:pt x="10991" y="11231"/>
                </a:lnTo>
                <a:lnTo>
                  <a:pt x="10931" y="11411"/>
                </a:lnTo>
                <a:lnTo>
                  <a:pt x="10931" y="11591"/>
                </a:lnTo>
                <a:lnTo>
                  <a:pt x="11471" y="14113"/>
                </a:lnTo>
                <a:lnTo>
                  <a:pt x="11471" y="14113"/>
                </a:lnTo>
                <a:lnTo>
                  <a:pt x="10690" y="13693"/>
                </a:lnTo>
                <a:lnTo>
                  <a:pt x="10150" y="13513"/>
                </a:lnTo>
                <a:lnTo>
                  <a:pt x="9669" y="13273"/>
                </a:lnTo>
                <a:lnTo>
                  <a:pt x="9669" y="10330"/>
                </a:lnTo>
                <a:close/>
                <a:moveTo>
                  <a:pt x="8949" y="10690"/>
                </a:moveTo>
                <a:lnTo>
                  <a:pt x="9009" y="13213"/>
                </a:lnTo>
                <a:lnTo>
                  <a:pt x="8949" y="13213"/>
                </a:lnTo>
                <a:lnTo>
                  <a:pt x="8168" y="13513"/>
                </a:lnTo>
                <a:lnTo>
                  <a:pt x="7387" y="13873"/>
                </a:lnTo>
                <a:lnTo>
                  <a:pt x="5886" y="14654"/>
                </a:lnTo>
                <a:lnTo>
                  <a:pt x="5946" y="14053"/>
                </a:lnTo>
                <a:lnTo>
                  <a:pt x="6126" y="13453"/>
                </a:lnTo>
                <a:lnTo>
                  <a:pt x="6426" y="12312"/>
                </a:lnTo>
                <a:lnTo>
                  <a:pt x="8949" y="10690"/>
                </a:lnTo>
                <a:close/>
                <a:moveTo>
                  <a:pt x="9249" y="0"/>
                </a:moveTo>
                <a:lnTo>
                  <a:pt x="9189" y="60"/>
                </a:lnTo>
                <a:lnTo>
                  <a:pt x="9069" y="1021"/>
                </a:lnTo>
                <a:lnTo>
                  <a:pt x="8949" y="2042"/>
                </a:lnTo>
                <a:lnTo>
                  <a:pt x="8648" y="1982"/>
                </a:lnTo>
                <a:lnTo>
                  <a:pt x="8348" y="1862"/>
                </a:lnTo>
                <a:lnTo>
                  <a:pt x="8108" y="1622"/>
                </a:lnTo>
                <a:lnTo>
                  <a:pt x="7808" y="1261"/>
                </a:lnTo>
                <a:lnTo>
                  <a:pt x="7748" y="1201"/>
                </a:lnTo>
                <a:lnTo>
                  <a:pt x="7627" y="1201"/>
                </a:lnTo>
                <a:lnTo>
                  <a:pt x="7567" y="1261"/>
                </a:lnTo>
                <a:lnTo>
                  <a:pt x="7507" y="1381"/>
                </a:lnTo>
                <a:lnTo>
                  <a:pt x="7507" y="1622"/>
                </a:lnTo>
                <a:lnTo>
                  <a:pt x="7567" y="1862"/>
                </a:lnTo>
                <a:lnTo>
                  <a:pt x="7748" y="2102"/>
                </a:lnTo>
                <a:lnTo>
                  <a:pt x="7928" y="2282"/>
                </a:lnTo>
                <a:lnTo>
                  <a:pt x="8108" y="2463"/>
                </a:lnTo>
                <a:lnTo>
                  <a:pt x="8348" y="2583"/>
                </a:lnTo>
                <a:lnTo>
                  <a:pt x="8889" y="2823"/>
                </a:lnTo>
                <a:lnTo>
                  <a:pt x="8829" y="4204"/>
                </a:lnTo>
                <a:lnTo>
                  <a:pt x="8829" y="5525"/>
                </a:lnTo>
                <a:lnTo>
                  <a:pt x="8048" y="5105"/>
                </a:lnTo>
                <a:lnTo>
                  <a:pt x="7267" y="4625"/>
                </a:lnTo>
                <a:lnTo>
                  <a:pt x="6546" y="4084"/>
                </a:lnTo>
                <a:lnTo>
                  <a:pt x="6426" y="4024"/>
                </a:lnTo>
                <a:lnTo>
                  <a:pt x="6306" y="3964"/>
                </a:lnTo>
                <a:lnTo>
                  <a:pt x="6066" y="4024"/>
                </a:lnTo>
                <a:lnTo>
                  <a:pt x="5946" y="4084"/>
                </a:lnTo>
                <a:lnTo>
                  <a:pt x="5826" y="4144"/>
                </a:lnTo>
                <a:lnTo>
                  <a:pt x="5766" y="4264"/>
                </a:lnTo>
                <a:lnTo>
                  <a:pt x="5766" y="4444"/>
                </a:lnTo>
                <a:lnTo>
                  <a:pt x="5766" y="5826"/>
                </a:lnTo>
                <a:lnTo>
                  <a:pt x="5766" y="6486"/>
                </a:lnTo>
                <a:lnTo>
                  <a:pt x="5826" y="7147"/>
                </a:lnTo>
                <a:lnTo>
                  <a:pt x="5826" y="7147"/>
                </a:lnTo>
                <a:lnTo>
                  <a:pt x="5225" y="6847"/>
                </a:lnTo>
                <a:lnTo>
                  <a:pt x="4204" y="6246"/>
                </a:lnTo>
                <a:lnTo>
                  <a:pt x="3063" y="5646"/>
                </a:lnTo>
                <a:lnTo>
                  <a:pt x="3063" y="5165"/>
                </a:lnTo>
                <a:lnTo>
                  <a:pt x="3063" y="4564"/>
                </a:lnTo>
                <a:lnTo>
                  <a:pt x="3063" y="4264"/>
                </a:lnTo>
                <a:lnTo>
                  <a:pt x="3003" y="3964"/>
                </a:lnTo>
                <a:lnTo>
                  <a:pt x="2943" y="3784"/>
                </a:lnTo>
                <a:lnTo>
                  <a:pt x="2823" y="3724"/>
                </a:lnTo>
                <a:lnTo>
                  <a:pt x="2763" y="3664"/>
                </a:lnTo>
                <a:lnTo>
                  <a:pt x="2463" y="3664"/>
                </a:lnTo>
                <a:lnTo>
                  <a:pt x="2402" y="3724"/>
                </a:lnTo>
                <a:lnTo>
                  <a:pt x="2282" y="3784"/>
                </a:lnTo>
                <a:lnTo>
                  <a:pt x="2222" y="3964"/>
                </a:lnTo>
                <a:lnTo>
                  <a:pt x="2162" y="4264"/>
                </a:lnTo>
                <a:lnTo>
                  <a:pt x="2162" y="4564"/>
                </a:lnTo>
                <a:lnTo>
                  <a:pt x="2162" y="5165"/>
                </a:lnTo>
                <a:lnTo>
                  <a:pt x="2162" y="5285"/>
                </a:lnTo>
                <a:lnTo>
                  <a:pt x="1622" y="5165"/>
                </a:lnTo>
                <a:lnTo>
                  <a:pt x="1141" y="5105"/>
                </a:lnTo>
                <a:lnTo>
                  <a:pt x="1081" y="5165"/>
                </a:lnTo>
                <a:lnTo>
                  <a:pt x="1081" y="5225"/>
                </a:lnTo>
                <a:lnTo>
                  <a:pt x="1562" y="5646"/>
                </a:lnTo>
                <a:lnTo>
                  <a:pt x="2102" y="6006"/>
                </a:lnTo>
                <a:lnTo>
                  <a:pt x="2102" y="6066"/>
                </a:lnTo>
                <a:lnTo>
                  <a:pt x="1382" y="6186"/>
                </a:lnTo>
                <a:lnTo>
                  <a:pt x="661" y="6306"/>
                </a:lnTo>
                <a:lnTo>
                  <a:pt x="361" y="6426"/>
                </a:lnTo>
                <a:lnTo>
                  <a:pt x="120" y="6546"/>
                </a:lnTo>
                <a:lnTo>
                  <a:pt x="0" y="6727"/>
                </a:lnTo>
                <a:lnTo>
                  <a:pt x="0" y="6787"/>
                </a:lnTo>
                <a:lnTo>
                  <a:pt x="0" y="6907"/>
                </a:lnTo>
                <a:lnTo>
                  <a:pt x="60" y="7027"/>
                </a:lnTo>
                <a:lnTo>
                  <a:pt x="180" y="7087"/>
                </a:lnTo>
                <a:lnTo>
                  <a:pt x="481" y="7147"/>
                </a:lnTo>
                <a:lnTo>
                  <a:pt x="1021" y="7207"/>
                </a:lnTo>
                <a:lnTo>
                  <a:pt x="1862" y="7147"/>
                </a:lnTo>
                <a:lnTo>
                  <a:pt x="2703" y="7027"/>
                </a:lnTo>
                <a:lnTo>
                  <a:pt x="2883" y="6967"/>
                </a:lnTo>
                <a:lnTo>
                  <a:pt x="3003" y="6847"/>
                </a:lnTo>
                <a:lnTo>
                  <a:pt x="3063" y="6666"/>
                </a:lnTo>
                <a:lnTo>
                  <a:pt x="3123" y="6546"/>
                </a:lnTo>
                <a:lnTo>
                  <a:pt x="4024" y="6967"/>
                </a:lnTo>
                <a:lnTo>
                  <a:pt x="4925" y="7387"/>
                </a:lnTo>
                <a:lnTo>
                  <a:pt x="5585" y="7747"/>
                </a:lnTo>
                <a:lnTo>
                  <a:pt x="5165" y="7928"/>
                </a:lnTo>
                <a:lnTo>
                  <a:pt x="4805" y="8168"/>
                </a:lnTo>
                <a:lnTo>
                  <a:pt x="4144" y="8648"/>
                </a:lnTo>
                <a:lnTo>
                  <a:pt x="3784" y="8949"/>
                </a:lnTo>
                <a:lnTo>
                  <a:pt x="3363" y="9189"/>
                </a:lnTo>
                <a:lnTo>
                  <a:pt x="3003" y="9549"/>
                </a:lnTo>
                <a:lnTo>
                  <a:pt x="2883" y="9729"/>
                </a:lnTo>
                <a:lnTo>
                  <a:pt x="2823" y="9970"/>
                </a:lnTo>
                <a:lnTo>
                  <a:pt x="2823" y="10090"/>
                </a:lnTo>
                <a:lnTo>
                  <a:pt x="2883" y="10210"/>
                </a:lnTo>
                <a:lnTo>
                  <a:pt x="2943" y="10270"/>
                </a:lnTo>
                <a:lnTo>
                  <a:pt x="3063" y="10330"/>
                </a:lnTo>
                <a:lnTo>
                  <a:pt x="3423" y="10330"/>
                </a:lnTo>
                <a:lnTo>
                  <a:pt x="3664" y="10630"/>
                </a:lnTo>
                <a:lnTo>
                  <a:pt x="3964" y="10870"/>
                </a:lnTo>
                <a:lnTo>
                  <a:pt x="4565" y="11411"/>
                </a:lnTo>
                <a:lnTo>
                  <a:pt x="5165" y="11891"/>
                </a:lnTo>
                <a:lnTo>
                  <a:pt x="4144" y="12492"/>
                </a:lnTo>
                <a:lnTo>
                  <a:pt x="3123" y="13093"/>
                </a:lnTo>
                <a:lnTo>
                  <a:pt x="2583" y="12852"/>
                </a:lnTo>
                <a:lnTo>
                  <a:pt x="2042" y="12672"/>
                </a:lnTo>
                <a:lnTo>
                  <a:pt x="1502" y="12612"/>
                </a:lnTo>
                <a:lnTo>
                  <a:pt x="901" y="12732"/>
                </a:lnTo>
                <a:lnTo>
                  <a:pt x="841" y="12792"/>
                </a:lnTo>
                <a:lnTo>
                  <a:pt x="901" y="12912"/>
                </a:lnTo>
                <a:lnTo>
                  <a:pt x="1622" y="13273"/>
                </a:lnTo>
                <a:lnTo>
                  <a:pt x="2402" y="13693"/>
                </a:lnTo>
                <a:lnTo>
                  <a:pt x="2042" y="13993"/>
                </a:lnTo>
                <a:lnTo>
                  <a:pt x="1682" y="14354"/>
                </a:lnTo>
                <a:lnTo>
                  <a:pt x="1622" y="14474"/>
                </a:lnTo>
                <a:lnTo>
                  <a:pt x="1682" y="14594"/>
                </a:lnTo>
                <a:lnTo>
                  <a:pt x="1742" y="14654"/>
                </a:lnTo>
                <a:lnTo>
                  <a:pt x="1862" y="14654"/>
                </a:lnTo>
                <a:lnTo>
                  <a:pt x="2282" y="14594"/>
                </a:lnTo>
                <a:lnTo>
                  <a:pt x="2162" y="15134"/>
                </a:lnTo>
                <a:lnTo>
                  <a:pt x="2162" y="15675"/>
                </a:lnTo>
                <a:lnTo>
                  <a:pt x="2162" y="15795"/>
                </a:lnTo>
                <a:lnTo>
                  <a:pt x="2282" y="15915"/>
                </a:lnTo>
                <a:lnTo>
                  <a:pt x="2342" y="15975"/>
                </a:lnTo>
                <a:lnTo>
                  <a:pt x="2463" y="16035"/>
                </a:lnTo>
                <a:lnTo>
                  <a:pt x="2583" y="16035"/>
                </a:lnTo>
                <a:lnTo>
                  <a:pt x="2703" y="15975"/>
                </a:lnTo>
                <a:lnTo>
                  <a:pt x="2763" y="15915"/>
                </a:lnTo>
                <a:lnTo>
                  <a:pt x="2823" y="15795"/>
                </a:lnTo>
                <a:lnTo>
                  <a:pt x="2943" y="15014"/>
                </a:lnTo>
                <a:lnTo>
                  <a:pt x="3123" y="14294"/>
                </a:lnTo>
                <a:lnTo>
                  <a:pt x="3724" y="13993"/>
                </a:lnTo>
                <a:lnTo>
                  <a:pt x="4324" y="13633"/>
                </a:lnTo>
                <a:lnTo>
                  <a:pt x="5405" y="12912"/>
                </a:lnTo>
                <a:lnTo>
                  <a:pt x="5225" y="13573"/>
                </a:lnTo>
                <a:lnTo>
                  <a:pt x="5105" y="14174"/>
                </a:lnTo>
                <a:lnTo>
                  <a:pt x="4925" y="15435"/>
                </a:lnTo>
                <a:lnTo>
                  <a:pt x="4925" y="15555"/>
                </a:lnTo>
                <a:lnTo>
                  <a:pt x="4985" y="15675"/>
                </a:lnTo>
                <a:lnTo>
                  <a:pt x="5165" y="15795"/>
                </a:lnTo>
                <a:lnTo>
                  <a:pt x="5405" y="15855"/>
                </a:lnTo>
                <a:lnTo>
                  <a:pt x="5585" y="15795"/>
                </a:lnTo>
                <a:lnTo>
                  <a:pt x="7327" y="15014"/>
                </a:lnTo>
                <a:lnTo>
                  <a:pt x="8228" y="14534"/>
                </a:lnTo>
                <a:lnTo>
                  <a:pt x="9009" y="14053"/>
                </a:lnTo>
                <a:lnTo>
                  <a:pt x="9069" y="17777"/>
                </a:lnTo>
                <a:lnTo>
                  <a:pt x="9009" y="17777"/>
                </a:lnTo>
                <a:lnTo>
                  <a:pt x="8768" y="17837"/>
                </a:lnTo>
                <a:lnTo>
                  <a:pt x="8528" y="17957"/>
                </a:lnTo>
                <a:lnTo>
                  <a:pt x="8288" y="18197"/>
                </a:lnTo>
                <a:lnTo>
                  <a:pt x="8048" y="18438"/>
                </a:lnTo>
                <a:lnTo>
                  <a:pt x="7868" y="18738"/>
                </a:lnTo>
                <a:lnTo>
                  <a:pt x="7748" y="19038"/>
                </a:lnTo>
                <a:lnTo>
                  <a:pt x="7748" y="19338"/>
                </a:lnTo>
                <a:lnTo>
                  <a:pt x="7808" y="19579"/>
                </a:lnTo>
                <a:lnTo>
                  <a:pt x="7868" y="19639"/>
                </a:lnTo>
                <a:lnTo>
                  <a:pt x="7988" y="19699"/>
                </a:lnTo>
                <a:lnTo>
                  <a:pt x="8168" y="19639"/>
                </a:lnTo>
                <a:lnTo>
                  <a:pt x="8288" y="19519"/>
                </a:lnTo>
                <a:lnTo>
                  <a:pt x="8588" y="19278"/>
                </a:lnTo>
                <a:lnTo>
                  <a:pt x="8829" y="18978"/>
                </a:lnTo>
                <a:lnTo>
                  <a:pt x="9069" y="18678"/>
                </a:lnTo>
                <a:lnTo>
                  <a:pt x="9069" y="19759"/>
                </a:lnTo>
                <a:lnTo>
                  <a:pt x="9129" y="19879"/>
                </a:lnTo>
                <a:lnTo>
                  <a:pt x="9189" y="19999"/>
                </a:lnTo>
                <a:lnTo>
                  <a:pt x="9249" y="20059"/>
                </a:lnTo>
                <a:lnTo>
                  <a:pt x="9489" y="20059"/>
                </a:lnTo>
                <a:lnTo>
                  <a:pt x="9549" y="19999"/>
                </a:lnTo>
                <a:lnTo>
                  <a:pt x="9609" y="19879"/>
                </a:lnTo>
                <a:lnTo>
                  <a:pt x="9669" y="19759"/>
                </a:lnTo>
                <a:lnTo>
                  <a:pt x="9669" y="18317"/>
                </a:lnTo>
                <a:lnTo>
                  <a:pt x="9850" y="18377"/>
                </a:lnTo>
                <a:lnTo>
                  <a:pt x="9970" y="18438"/>
                </a:lnTo>
                <a:lnTo>
                  <a:pt x="10090" y="18498"/>
                </a:lnTo>
                <a:lnTo>
                  <a:pt x="10210" y="18618"/>
                </a:lnTo>
                <a:lnTo>
                  <a:pt x="10330" y="18738"/>
                </a:lnTo>
                <a:lnTo>
                  <a:pt x="10390" y="18798"/>
                </a:lnTo>
                <a:lnTo>
                  <a:pt x="10510" y="18738"/>
                </a:lnTo>
                <a:lnTo>
                  <a:pt x="10630" y="18738"/>
                </a:lnTo>
                <a:lnTo>
                  <a:pt x="10690" y="18678"/>
                </a:lnTo>
                <a:lnTo>
                  <a:pt x="10750" y="18558"/>
                </a:lnTo>
                <a:lnTo>
                  <a:pt x="10750" y="18498"/>
                </a:lnTo>
                <a:lnTo>
                  <a:pt x="10690" y="18377"/>
                </a:lnTo>
                <a:lnTo>
                  <a:pt x="10510" y="18077"/>
                </a:lnTo>
                <a:lnTo>
                  <a:pt x="10270" y="17897"/>
                </a:lnTo>
                <a:lnTo>
                  <a:pt x="9970" y="17777"/>
                </a:lnTo>
                <a:lnTo>
                  <a:pt x="9669" y="17717"/>
                </a:lnTo>
                <a:lnTo>
                  <a:pt x="9669" y="14354"/>
                </a:lnTo>
                <a:lnTo>
                  <a:pt x="10210" y="14714"/>
                </a:lnTo>
                <a:lnTo>
                  <a:pt x="10810" y="15014"/>
                </a:lnTo>
                <a:lnTo>
                  <a:pt x="11951" y="15555"/>
                </a:lnTo>
                <a:lnTo>
                  <a:pt x="12132" y="15615"/>
                </a:lnTo>
                <a:lnTo>
                  <a:pt x="12432" y="15615"/>
                </a:lnTo>
                <a:lnTo>
                  <a:pt x="12552" y="15495"/>
                </a:lnTo>
                <a:lnTo>
                  <a:pt x="12612" y="15435"/>
                </a:lnTo>
                <a:lnTo>
                  <a:pt x="12732" y="15315"/>
                </a:lnTo>
                <a:lnTo>
                  <a:pt x="12732" y="15134"/>
                </a:lnTo>
                <a:lnTo>
                  <a:pt x="12732" y="14954"/>
                </a:lnTo>
                <a:lnTo>
                  <a:pt x="12132" y="12072"/>
                </a:lnTo>
                <a:lnTo>
                  <a:pt x="15135" y="14414"/>
                </a:lnTo>
                <a:lnTo>
                  <a:pt x="14834" y="14894"/>
                </a:lnTo>
                <a:lnTo>
                  <a:pt x="14594" y="15435"/>
                </a:lnTo>
                <a:lnTo>
                  <a:pt x="14474" y="16035"/>
                </a:lnTo>
                <a:lnTo>
                  <a:pt x="14474" y="16576"/>
                </a:lnTo>
                <a:lnTo>
                  <a:pt x="14534" y="16756"/>
                </a:lnTo>
                <a:lnTo>
                  <a:pt x="14594" y="16816"/>
                </a:lnTo>
                <a:lnTo>
                  <a:pt x="14714" y="16876"/>
                </a:lnTo>
                <a:lnTo>
                  <a:pt x="14834" y="16876"/>
                </a:lnTo>
                <a:lnTo>
                  <a:pt x="15074" y="16816"/>
                </a:lnTo>
                <a:lnTo>
                  <a:pt x="15195" y="16696"/>
                </a:lnTo>
                <a:lnTo>
                  <a:pt x="15255" y="16576"/>
                </a:lnTo>
                <a:lnTo>
                  <a:pt x="15435" y="15975"/>
                </a:lnTo>
                <a:lnTo>
                  <a:pt x="15615" y="15375"/>
                </a:lnTo>
                <a:lnTo>
                  <a:pt x="15795" y="14894"/>
                </a:lnTo>
                <a:lnTo>
                  <a:pt x="16996" y="15855"/>
                </a:lnTo>
                <a:lnTo>
                  <a:pt x="17116" y="15915"/>
                </a:lnTo>
                <a:lnTo>
                  <a:pt x="17417" y="15915"/>
                </a:lnTo>
                <a:lnTo>
                  <a:pt x="17537" y="15795"/>
                </a:lnTo>
                <a:lnTo>
                  <a:pt x="17597" y="15735"/>
                </a:lnTo>
                <a:lnTo>
                  <a:pt x="17657" y="15555"/>
                </a:lnTo>
                <a:lnTo>
                  <a:pt x="17597" y="15435"/>
                </a:lnTo>
                <a:lnTo>
                  <a:pt x="17537" y="15315"/>
                </a:lnTo>
                <a:lnTo>
                  <a:pt x="16756" y="14654"/>
                </a:lnTo>
                <a:lnTo>
                  <a:pt x="17176" y="14534"/>
                </a:lnTo>
                <a:lnTo>
                  <a:pt x="17477" y="14474"/>
                </a:lnTo>
                <a:lnTo>
                  <a:pt x="17837" y="14354"/>
                </a:lnTo>
                <a:lnTo>
                  <a:pt x="18137" y="14174"/>
                </a:lnTo>
                <a:lnTo>
                  <a:pt x="18197" y="14053"/>
                </a:lnTo>
                <a:lnTo>
                  <a:pt x="18318" y="13933"/>
                </a:lnTo>
                <a:lnTo>
                  <a:pt x="18318" y="13753"/>
                </a:lnTo>
                <a:lnTo>
                  <a:pt x="18257" y="13633"/>
                </a:lnTo>
                <a:lnTo>
                  <a:pt x="18137" y="13513"/>
                </a:lnTo>
                <a:lnTo>
                  <a:pt x="17957" y="13393"/>
                </a:lnTo>
                <a:lnTo>
                  <a:pt x="17597" y="13333"/>
                </a:lnTo>
                <a:lnTo>
                  <a:pt x="17236" y="13333"/>
                </a:lnTo>
                <a:lnTo>
                  <a:pt x="16876" y="13393"/>
                </a:lnTo>
                <a:lnTo>
                  <a:pt x="16276" y="13513"/>
                </a:lnTo>
                <a:lnTo>
                  <a:pt x="15975" y="13573"/>
                </a:lnTo>
                <a:lnTo>
                  <a:pt x="15735" y="13693"/>
                </a:lnTo>
                <a:lnTo>
                  <a:pt x="14354" y="12612"/>
                </a:lnTo>
                <a:lnTo>
                  <a:pt x="13033" y="11591"/>
                </a:lnTo>
                <a:lnTo>
                  <a:pt x="13693" y="11291"/>
                </a:lnTo>
                <a:lnTo>
                  <a:pt x="14354" y="10991"/>
                </a:lnTo>
                <a:lnTo>
                  <a:pt x="15074" y="10750"/>
                </a:lnTo>
                <a:lnTo>
                  <a:pt x="15795" y="10690"/>
                </a:lnTo>
                <a:lnTo>
                  <a:pt x="15915" y="10630"/>
                </a:lnTo>
                <a:lnTo>
                  <a:pt x="16035" y="10510"/>
                </a:lnTo>
                <a:lnTo>
                  <a:pt x="16035" y="10330"/>
                </a:lnTo>
                <a:lnTo>
                  <a:pt x="15975" y="10210"/>
                </a:lnTo>
                <a:lnTo>
                  <a:pt x="15135" y="9549"/>
                </a:lnTo>
                <a:lnTo>
                  <a:pt x="14294" y="8889"/>
                </a:lnTo>
                <a:lnTo>
                  <a:pt x="13693" y="8408"/>
                </a:lnTo>
                <a:lnTo>
                  <a:pt x="13033" y="7988"/>
                </a:lnTo>
                <a:lnTo>
                  <a:pt x="15074" y="6546"/>
                </a:lnTo>
                <a:lnTo>
                  <a:pt x="16756" y="5405"/>
                </a:lnTo>
                <a:lnTo>
                  <a:pt x="16996" y="5525"/>
                </a:lnTo>
                <a:lnTo>
                  <a:pt x="17236" y="5585"/>
                </a:lnTo>
                <a:lnTo>
                  <a:pt x="17717" y="5646"/>
                </a:lnTo>
                <a:lnTo>
                  <a:pt x="18257" y="5525"/>
                </a:lnTo>
                <a:lnTo>
                  <a:pt x="18738" y="5405"/>
                </a:lnTo>
                <a:lnTo>
                  <a:pt x="18858" y="5285"/>
                </a:lnTo>
                <a:lnTo>
                  <a:pt x="18978" y="5165"/>
                </a:lnTo>
                <a:lnTo>
                  <a:pt x="18978" y="4985"/>
                </a:lnTo>
                <a:lnTo>
                  <a:pt x="18978" y="4865"/>
                </a:lnTo>
                <a:lnTo>
                  <a:pt x="18918" y="4745"/>
                </a:lnTo>
                <a:lnTo>
                  <a:pt x="18798" y="4625"/>
                </a:lnTo>
                <a:lnTo>
                  <a:pt x="18678" y="4564"/>
                </a:lnTo>
                <a:lnTo>
                  <a:pt x="18498" y="4625"/>
                </a:lnTo>
                <a:lnTo>
                  <a:pt x="18077" y="4745"/>
                </a:lnTo>
                <a:lnTo>
                  <a:pt x="17837" y="4805"/>
                </a:lnTo>
                <a:lnTo>
                  <a:pt x="17597" y="4865"/>
                </a:lnTo>
                <a:lnTo>
                  <a:pt x="18438" y="4264"/>
                </a:lnTo>
                <a:lnTo>
                  <a:pt x="19218" y="3604"/>
                </a:lnTo>
                <a:lnTo>
                  <a:pt x="19278" y="3483"/>
                </a:lnTo>
                <a:lnTo>
                  <a:pt x="19278" y="3363"/>
                </a:lnTo>
                <a:lnTo>
                  <a:pt x="19278" y="3303"/>
                </a:lnTo>
                <a:lnTo>
                  <a:pt x="19218" y="3183"/>
                </a:lnTo>
                <a:lnTo>
                  <a:pt x="19038" y="3063"/>
                </a:lnTo>
                <a:lnTo>
                  <a:pt x="18918" y="3063"/>
                </a:lnTo>
                <a:lnTo>
                  <a:pt x="18798" y="3123"/>
                </a:lnTo>
                <a:lnTo>
                  <a:pt x="18077" y="3483"/>
                </a:lnTo>
                <a:lnTo>
                  <a:pt x="17357" y="3964"/>
                </a:lnTo>
                <a:lnTo>
                  <a:pt x="17477" y="3724"/>
                </a:lnTo>
                <a:lnTo>
                  <a:pt x="17597" y="3483"/>
                </a:lnTo>
                <a:lnTo>
                  <a:pt x="17657" y="3243"/>
                </a:lnTo>
                <a:lnTo>
                  <a:pt x="17537" y="3003"/>
                </a:lnTo>
                <a:lnTo>
                  <a:pt x="17477" y="2883"/>
                </a:lnTo>
                <a:lnTo>
                  <a:pt x="17176" y="2883"/>
                </a:lnTo>
                <a:lnTo>
                  <a:pt x="17116" y="2943"/>
                </a:lnTo>
                <a:lnTo>
                  <a:pt x="16996" y="3123"/>
                </a:lnTo>
                <a:lnTo>
                  <a:pt x="16876" y="3363"/>
                </a:lnTo>
                <a:lnTo>
                  <a:pt x="16576" y="3784"/>
                </a:lnTo>
                <a:lnTo>
                  <a:pt x="16396" y="4204"/>
                </a:lnTo>
                <a:lnTo>
                  <a:pt x="16336" y="4444"/>
                </a:lnTo>
                <a:lnTo>
                  <a:pt x="16336" y="4685"/>
                </a:lnTo>
                <a:lnTo>
                  <a:pt x="14474" y="6006"/>
                </a:lnTo>
                <a:lnTo>
                  <a:pt x="12972" y="7027"/>
                </a:lnTo>
                <a:lnTo>
                  <a:pt x="13213" y="5946"/>
                </a:lnTo>
                <a:lnTo>
                  <a:pt x="13633" y="3844"/>
                </a:lnTo>
                <a:lnTo>
                  <a:pt x="13633" y="3664"/>
                </a:lnTo>
                <a:lnTo>
                  <a:pt x="13513" y="3483"/>
                </a:lnTo>
                <a:lnTo>
                  <a:pt x="13333" y="3423"/>
                </a:lnTo>
                <a:lnTo>
                  <a:pt x="13093" y="3483"/>
                </a:lnTo>
                <a:lnTo>
                  <a:pt x="12072" y="4024"/>
                </a:lnTo>
                <a:lnTo>
                  <a:pt x="11111" y="4625"/>
                </a:lnTo>
                <a:lnTo>
                  <a:pt x="10450" y="5045"/>
                </a:lnTo>
                <a:lnTo>
                  <a:pt x="9789" y="5465"/>
                </a:lnTo>
                <a:lnTo>
                  <a:pt x="9789" y="4144"/>
                </a:lnTo>
                <a:lnTo>
                  <a:pt x="9729" y="2883"/>
                </a:lnTo>
                <a:lnTo>
                  <a:pt x="9970" y="2763"/>
                </a:lnTo>
                <a:lnTo>
                  <a:pt x="10210" y="2643"/>
                </a:lnTo>
                <a:lnTo>
                  <a:pt x="10570" y="2282"/>
                </a:lnTo>
                <a:lnTo>
                  <a:pt x="11171" y="1622"/>
                </a:lnTo>
                <a:lnTo>
                  <a:pt x="11471" y="1261"/>
                </a:lnTo>
                <a:lnTo>
                  <a:pt x="11591" y="901"/>
                </a:lnTo>
                <a:lnTo>
                  <a:pt x="11591" y="721"/>
                </a:lnTo>
                <a:lnTo>
                  <a:pt x="11591" y="601"/>
                </a:lnTo>
                <a:lnTo>
                  <a:pt x="11471" y="481"/>
                </a:lnTo>
                <a:lnTo>
                  <a:pt x="11351" y="421"/>
                </a:lnTo>
                <a:lnTo>
                  <a:pt x="11111" y="421"/>
                </a:lnTo>
                <a:lnTo>
                  <a:pt x="10870" y="481"/>
                </a:lnTo>
                <a:lnTo>
                  <a:pt x="10630" y="601"/>
                </a:lnTo>
                <a:lnTo>
                  <a:pt x="10450" y="781"/>
                </a:lnTo>
                <a:lnTo>
                  <a:pt x="10150" y="1201"/>
                </a:lnTo>
                <a:lnTo>
                  <a:pt x="9789" y="1562"/>
                </a:lnTo>
                <a:lnTo>
                  <a:pt x="9609" y="1742"/>
                </a:lnTo>
                <a:lnTo>
                  <a:pt x="9549" y="901"/>
                </a:lnTo>
                <a:lnTo>
                  <a:pt x="9369" y="60"/>
                </a:lnTo>
                <a:lnTo>
                  <a:pt x="9369" y="0"/>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13" name="Shape 13"/>
          <p:cNvSpPr/>
          <p:nvPr/>
        </p:nvSpPr>
        <p:spPr>
          <a:xfrm rot="-2700385" flipH="1">
            <a:off x="1961063" y="168629"/>
            <a:ext cx="409037" cy="1397499"/>
          </a:xfrm>
          <a:custGeom>
            <a:avLst/>
            <a:gdLst/>
            <a:ahLst/>
            <a:cxnLst/>
            <a:rect l="0" t="0" r="0" b="0"/>
            <a:pathLst>
              <a:path w="12973" h="44323" extrusionOk="0">
                <a:moveTo>
                  <a:pt x="5645" y="1"/>
                </a:moveTo>
                <a:lnTo>
                  <a:pt x="5465" y="61"/>
                </a:lnTo>
                <a:lnTo>
                  <a:pt x="5465" y="181"/>
                </a:lnTo>
                <a:lnTo>
                  <a:pt x="5405" y="241"/>
                </a:lnTo>
                <a:lnTo>
                  <a:pt x="5525" y="1803"/>
                </a:lnTo>
                <a:lnTo>
                  <a:pt x="5585" y="2403"/>
                </a:lnTo>
                <a:lnTo>
                  <a:pt x="5345" y="2223"/>
                </a:lnTo>
                <a:lnTo>
                  <a:pt x="4685" y="1803"/>
                </a:lnTo>
                <a:lnTo>
                  <a:pt x="4084" y="1322"/>
                </a:lnTo>
                <a:lnTo>
                  <a:pt x="3363" y="962"/>
                </a:lnTo>
                <a:lnTo>
                  <a:pt x="3003" y="842"/>
                </a:lnTo>
                <a:lnTo>
                  <a:pt x="2643" y="722"/>
                </a:lnTo>
                <a:lnTo>
                  <a:pt x="2462" y="782"/>
                </a:lnTo>
                <a:lnTo>
                  <a:pt x="2282" y="902"/>
                </a:lnTo>
                <a:lnTo>
                  <a:pt x="2222" y="1082"/>
                </a:lnTo>
                <a:lnTo>
                  <a:pt x="2222" y="1262"/>
                </a:lnTo>
                <a:lnTo>
                  <a:pt x="2402" y="1562"/>
                </a:lnTo>
                <a:lnTo>
                  <a:pt x="2643" y="1923"/>
                </a:lnTo>
                <a:lnTo>
                  <a:pt x="3123" y="2523"/>
                </a:lnTo>
                <a:lnTo>
                  <a:pt x="3784" y="3004"/>
                </a:lnTo>
                <a:lnTo>
                  <a:pt x="4384" y="3484"/>
                </a:lnTo>
                <a:lnTo>
                  <a:pt x="5345" y="4325"/>
                </a:lnTo>
                <a:lnTo>
                  <a:pt x="5285" y="4565"/>
                </a:lnTo>
                <a:lnTo>
                  <a:pt x="4925" y="4265"/>
                </a:lnTo>
                <a:lnTo>
                  <a:pt x="3423" y="3004"/>
                </a:lnTo>
                <a:lnTo>
                  <a:pt x="2643" y="2403"/>
                </a:lnTo>
                <a:lnTo>
                  <a:pt x="1862" y="1803"/>
                </a:lnTo>
                <a:lnTo>
                  <a:pt x="1682" y="1803"/>
                </a:lnTo>
                <a:lnTo>
                  <a:pt x="1502" y="1863"/>
                </a:lnTo>
                <a:lnTo>
                  <a:pt x="1441" y="2043"/>
                </a:lnTo>
                <a:lnTo>
                  <a:pt x="1441" y="2103"/>
                </a:lnTo>
                <a:lnTo>
                  <a:pt x="1441" y="2223"/>
                </a:lnTo>
                <a:lnTo>
                  <a:pt x="2042" y="3004"/>
                </a:lnTo>
                <a:lnTo>
                  <a:pt x="2643" y="3784"/>
                </a:lnTo>
                <a:lnTo>
                  <a:pt x="3964" y="5286"/>
                </a:lnTo>
                <a:lnTo>
                  <a:pt x="4624" y="6007"/>
                </a:lnTo>
                <a:lnTo>
                  <a:pt x="5285" y="6787"/>
                </a:lnTo>
                <a:lnTo>
                  <a:pt x="5285" y="6907"/>
                </a:lnTo>
                <a:lnTo>
                  <a:pt x="4624" y="6067"/>
                </a:lnTo>
                <a:lnTo>
                  <a:pt x="3844" y="5286"/>
                </a:lnTo>
                <a:lnTo>
                  <a:pt x="3423" y="4926"/>
                </a:lnTo>
                <a:lnTo>
                  <a:pt x="2943" y="4565"/>
                </a:lnTo>
                <a:lnTo>
                  <a:pt x="2523" y="4325"/>
                </a:lnTo>
                <a:lnTo>
                  <a:pt x="1982" y="4145"/>
                </a:lnTo>
                <a:lnTo>
                  <a:pt x="1802" y="4145"/>
                </a:lnTo>
                <a:lnTo>
                  <a:pt x="1622" y="4265"/>
                </a:lnTo>
                <a:lnTo>
                  <a:pt x="1562" y="4445"/>
                </a:lnTo>
                <a:lnTo>
                  <a:pt x="1562" y="4565"/>
                </a:lnTo>
                <a:lnTo>
                  <a:pt x="1622" y="4685"/>
                </a:lnTo>
                <a:lnTo>
                  <a:pt x="1862" y="5106"/>
                </a:lnTo>
                <a:lnTo>
                  <a:pt x="2162" y="5466"/>
                </a:lnTo>
                <a:lnTo>
                  <a:pt x="2883" y="6187"/>
                </a:lnTo>
                <a:lnTo>
                  <a:pt x="3604" y="6907"/>
                </a:lnTo>
                <a:lnTo>
                  <a:pt x="4264" y="7688"/>
                </a:lnTo>
                <a:lnTo>
                  <a:pt x="4624" y="8289"/>
                </a:lnTo>
                <a:lnTo>
                  <a:pt x="3243" y="6847"/>
                </a:lnTo>
                <a:lnTo>
                  <a:pt x="1862" y="5526"/>
                </a:lnTo>
                <a:lnTo>
                  <a:pt x="1742" y="5406"/>
                </a:lnTo>
                <a:lnTo>
                  <a:pt x="1502" y="5406"/>
                </a:lnTo>
                <a:lnTo>
                  <a:pt x="1381" y="5466"/>
                </a:lnTo>
                <a:lnTo>
                  <a:pt x="1261" y="5586"/>
                </a:lnTo>
                <a:lnTo>
                  <a:pt x="1201" y="5706"/>
                </a:lnTo>
                <a:lnTo>
                  <a:pt x="1201" y="5826"/>
                </a:lnTo>
                <a:lnTo>
                  <a:pt x="1261" y="6007"/>
                </a:lnTo>
                <a:lnTo>
                  <a:pt x="2342" y="7448"/>
                </a:lnTo>
                <a:lnTo>
                  <a:pt x="3423" y="8889"/>
                </a:lnTo>
                <a:lnTo>
                  <a:pt x="4324" y="10030"/>
                </a:lnTo>
                <a:lnTo>
                  <a:pt x="4745" y="10571"/>
                </a:lnTo>
                <a:lnTo>
                  <a:pt x="5285" y="11111"/>
                </a:lnTo>
                <a:lnTo>
                  <a:pt x="5285" y="11652"/>
                </a:lnTo>
                <a:lnTo>
                  <a:pt x="5105" y="11472"/>
                </a:lnTo>
                <a:lnTo>
                  <a:pt x="4564" y="10811"/>
                </a:lnTo>
                <a:lnTo>
                  <a:pt x="4024" y="10150"/>
                </a:lnTo>
                <a:lnTo>
                  <a:pt x="3423" y="9610"/>
                </a:lnTo>
                <a:lnTo>
                  <a:pt x="2763" y="9069"/>
                </a:lnTo>
                <a:lnTo>
                  <a:pt x="2703" y="9009"/>
                </a:lnTo>
                <a:lnTo>
                  <a:pt x="2583" y="9009"/>
                </a:lnTo>
                <a:lnTo>
                  <a:pt x="2402" y="9129"/>
                </a:lnTo>
                <a:lnTo>
                  <a:pt x="2282" y="9310"/>
                </a:lnTo>
                <a:lnTo>
                  <a:pt x="2282" y="9370"/>
                </a:lnTo>
                <a:lnTo>
                  <a:pt x="2342" y="9490"/>
                </a:lnTo>
                <a:lnTo>
                  <a:pt x="2763" y="10271"/>
                </a:lnTo>
                <a:lnTo>
                  <a:pt x="3243" y="10991"/>
                </a:lnTo>
                <a:lnTo>
                  <a:pt x="4204" y="12433"/>
                </a:lnTo>
                <a:lnTo>
                  <a:pt x="4685" y="13273"/>
                </a:lnTo>
                <a:lnTo>
                  <a:pt x="4985" y="13694"/>
                </a:lnTo>
                <a:lnTo>
                  <a:pt x="5285" y="14114"/>
                </a:lnTo>
                <a:lnTo>
                  <a:pt x="5225" y="14835"/>
                </a:lnTo>
                <a:lnTo>
                  <a:pt x="4564" y="13874"/>
                </a:lnTo>
                <a:lnTo>
                  <a:pt x="3904" y="13033"/>
                </a:lnTo>
                <a:lnTo>
                  <a:pt x="2763" y="11472"/>
                </a:lnTo>
                <a:lnTo>
                  <a:pt x="2162" y="10691"/>
                </a:lnTo>
                <a:lnTo>
                  <a:pt x="1502" y="9910"/>
                </a:lnTo>
                <a:lnTo>
                  <a:pt x="1381" y="9850"/>
                </a:lnTo>
                <a:lnTo>
                  <a:pt x="1261" y="9790"/>
                </a:lnTo>
                <a:lnTo>
                  <a:pt x="1141" y="9850"/>
                </a:lnTo>
                <a:lnTo>
                  <a:pt x="1081" y="9910"/>
                </a:lnTo>
                <a:lnTo>
                  <a:pt x="961" y="9970"/>
                </a:lnTo>
                <a:lnTo>
                  <a:pt x="961" y="10090"/>
                </a:lnTo>
                <a:lnTo>
                  <a:pt x="901" y="10210"/>
                </a:lnTo>
                <a:lnTo>
                  <a:pt x="961" y="10331"/>
                </a:lnTo>
                <a:lnTo>
                  <a:pt x="1441" y="11352"/>
                </a:lnTo>
                <a:lnTo>
                  <a:pt x="1922" y="12252"/>
                </a:lnTo>
                <a:lnTo>
                  <a:pt x="1742" y="12072"/>
                </a:lnTo>
                <a:lnTo>
                  <a:pt x="1682" y="12012"/>
                </a:lnTo>
                <a:lnTo>
                  <a:pt x="1502" y="12012"/>
                </a:lnTo>
                <a:lnTo>
                  <a:pt x="1381" y="12072"/>
                </a:lnTo>
                <a:lnTo>
                  <a:pt x="1261" y="12252"/>
                </a:lnTo>
                <a:lnTo>
                  <a:pt x="1261" y="12312"/>
                </a:lnTo>
                <a:lnTo>
                  <a:pt x="1321" y="12433"/>
                </a:lnTo>
                <a:lnTo>
                  <a:pt x="1862" y="13514"/>
                </a:lnTo>
                <a:lnTo>
                  <a:pt x="2402" y="14595"/>
                </a:lnTo>
                <a:lnTo>
                  <a:pt x="3063" y="15616"/>
                </a:lnTo>
                <a:lnTo>
                  <a:pt x="3724" y="16637"/>
                </a:lnTo>
                <a:lnTo>
                  <a:pt x="4504" y="17958"/>
                </a:lnTo>
                <a:lnTo>
                  <a:pt x="4504" y="18078"/>
                </a:lnTo>
                <a:lnTo>
                  <a:pt x="4564" y="18198"/>
                </a:lnTo>
                <a:lnTo>
                  <a:pt x="4745" y="18318"/>
                </a:lnTo>
                <a:lnTo>
                  <a:pt x="4925" y="18678"/>
                </a:lnTo>
                <a:lnTo>
                  <a:pt x="5045" y="18859"/>
                </a:lnTo>
                <a:lnTo>
                  <a:pt x="5225" y="19039"/>
                </a:lnTo>
                <a:lnTo>
                  <a:pt x="5225" y="19099"/>
                </a:lnTo>
                <a:lnTo>
                  <a:pt x="5105" y="19039"/>
                </a:lnTo>
                <a:lnTo>
                  <a:pt x="4985" y="18919"/>
                </a:lnTo>
                <a:lnTo>
                  <a:pt x="4865" y="18739"/>
                </a:lnTo>
                <a:lnTo>
                  <a:pt x="4504" y="18318"/>
                </a:lnTo>
                <a:lnTo>
                  <a:pt x="4204" y="17838"/>
                </a:lnTo>
                <a:lnTo>
                  <a:pt x="3664" y="16937"/>
                </a:lnTo>
                <a:lnTo>
                  <a:pt x="3183" y="15976"/>
                </a:lnTo>
                <a:lnTo>
                  <a:pt x="2583" y="15075"/>
                </a:lnTo>
                <a:lnTo>
                  <a:pt x="2462" y="14955"/>
                </a:lnTo>
                <a:lnTo>
                  <a:pt x="2282" y="14895"/>
                </a:lnTo>
                <a:lnTo>
                  <a:pt x="2102" y="14835"/>
                </a:lnTo>
                <a:lnTo>
                  <a:pt x="1982" y="14835"/>
                </a:lnTo>
                <a:lnTo>
                  <a:pt x="1802" y="14895"/>
                </a:lnTo>
                <a:lnTo>
                  <a:pt x="1682" y="15015"/>
                </a:lnTo>
                <a:lnTo>
                  <a:pt x="1562" y="15195"/>
                </a:lnTo>
                <a:lnTo>
                  <a:pt x="1562" y="15375"/>
                </a:lnTo>
                <a:lnTo>
                  <a:pt x="1622" y="15916"/>
                </a:lnTo>
                <a:lnTo>
                  <a:pt x="1802" y="16456"/>
                </a:lnTo>
                <a:lnTo>
                  <a:pt x="1982" y="17057"/>
                </a:lnTo>
                <a:lnTo>
                  <a:pt x="2282" y="17537"/>
                </a:lnTo>
                <a:lnTo>
                  <a:pt x="2883" y="18618"/>
                </a:lnTo>
                <a:lnTo>
                  <a:pt x="3483" y="19519"/>
                </a:lnTo>
                <a:lnTo>
                  <a:pt x="4264" y="20480"/>
                </a:lnTo>
                <a:lnTo>
                  <a:pt x="4745" y="21021"/>
                </a:lnTo>
                <a:lnTo>
                  <a:pt x="5225" y="21441"/>
                </a:lnTo>
                <a:lnTo>
                  <a:pt x="5225" y="22822"/>
                </a:lnTo>
                <a:lnTo>
                  <a:pt x="5225" y="23603"/>
                </a:lnTo>
                <a:lnTo>
                  <a:pt x="4564" y="22522"/>
                </a:lnTo>
                <a:lnTo>
                  <a:pt x="3904" y="21441"/>
                </a:lnTo>
                <a:lnTo>
                  <a:pt x="3303" y="20420"/>
                </a:lnTo>
                <a:lnTo>
                  <a:pt x="2643" y="19339"/>
                </a:lnTo>
                <a:lnTo>
                  <a:pt x="2342" y="18859"/>
                </a:lnTo>
                <a:lnTo>
                  <a:pt x="1982" y="18378"/>
                </a:lnTo>
                <a:lnTo>
                  <a:pt x="1562" y="17898"/>
                </a:lnTo>
                <a:lnTo>
                  <a:pt x="1081" y="17477"/>
                </a:lnTo>
                <a:lnTo>
                  <a:pt x="901" y="17477"/>
                </a:lnTo>
                <a:lnTo>
                  <a:pt x="841" y="17537"/>
                </a:lnTo>
                <a:lnTo>
                  <a:pt x="841" y="17657"/>
                </a:lnTo>
                <a:lnTo>
                  <a:pt x="961" y="18258"/>
                </a:lnTo>
                <a:lnTo>
                  <a:pt x="1141" y="18859"/>
                </a:lnTo>
                <a:lnTo>
                  <a:pt x="1321" y="19399"/>
                </a:lnTo>
                <a:lnTo>
                  <a:pt x="1622" y="19940"/>
                </a:lnTo>
                <a:lnTo>
                  <a:pt x="2222" y="21081"/>
                </a:lnTo>
                <a:lnTo>
                  <a:pt x="2823" y="22102"/>
                </a:lnTo>
                <a:lnTo>
                  <a:pt x="3604" y="23663"/>
                </a:lnTo>
                <a:lnTo>
                  <a:pt x="4024" y="24444"/>
                </a:lnTo>
                <a:lnTo>
                  <a:pt x="4504" y="25225"/>
                </a:lnTo>
                <a:lnTo>
                  <a:pt x="4504" y="25345"/>
                </a:lnTo>
                <a:lnTo>
                  <a:pt x="4024" y="24744"/>
                </a:lnTo>
                <a:lnTo>
                  <a:pt x="3123" y="23723"/>
                </a:lnTo>
                <a:lnTo>
                  <a:pt x="2222" y="22702"/>
                </a:lnTo>
                <a:lnTo>
                  <a:pt x="1862" y="22282"/>
                </a:lnTo>
                <a:lnTo>
                  <a:pt x="1502" y="21982"/>
                </a:lnTo>
                <a:lnTo>
                  <a:pt x="1141" y="21741"/>
                </a:lnTo>
                <a:lnTo>
                  <a:pt x="901" y="21621"/>
                </a:lnTo>
                <a:lnTo>
                  <a:pt x="601" y="21621"/>
                </a:lnTo>
                <a:lnTo>
                  <a:pt x="601" y="21861"/>
                </a:lnTo>
                <a:lnTo>
                  <a:pt x="661" y="22102"/>
                </a:lnTo>
                <a:lnTo>
                  <a:pt x="781" y="22522"/>
                </a:lnTo>
                <a:lnTo>
                  <a:pt x="1021" y="22942"/>
                </a:lnTo>
                <a:lnTo>
                  <a:pt x="1321" y="23363"/>
                </a:lnTo>
                <a:lnTo>
                  <a:pt x="2222" y="24564"/>
                </a:lnTo>
                <a:lnTo>
                  <a:pt x="3123" y="25765"/>
                </a:lnTo>
                <a:lnTo>
                  <a:pt x="4084" y="27146"/>
                </a:lnTo>
                <a:lnTo>
                  <a:pt x="4624" y="27927"/>
                </a:lnTo>
                <a:lnTo>
                  <a:pt x="4925" y="28287"/>
                </a:lnTo>
                <a:lnTo>
                  <a:pt x="5225" y="28588"/>
                </a:lnTo>
                <a:lnTo>
                  <a:pt x="5225" y="30209"/>
                </a:lnTo>
                <a:lnTo>
                  <a:pt x="4564" y="29308"/>
                </a:lnTo>
                <a:lnTo>
                  <a:pt x="3904" y="28408"/>
                </a:lnTo>
                <a:lnTo>
                  <a:pt x="2703" y="26306"/>
                </a:lnTo>
                <a:lnTo>
                  <a:pt x="2222" y="25285"/>
                </a:lnTo>
                <a:lnTo>
                  <a:pt x="1922" y="24864"/>
                </a:lnTo>
                <a:lnTo>
                  <a:pt x="1682" y="24684"/>
                </a:lnTo>
                <a:lnTo>
                  <a:pt x="1502" y="24504"/>
                </a:lnTo>
                <a:lnTo>
                  <a:pt x="1381" y="24444"/>
                </a:lnTo>
                <a:lnTo>
                  <a:pt x="1261" y="24504"/>
                </a:lnTo>
                <a:lnTo>
                  <a:pt x="1141" y="24564"/>
                </a:lnTo>
                <a:lnTo>
                  <a:pt x="1081" y="24684"/>
                </a:lnTo>
                <a:lnTo>
                  <a:pt x="1021" y="24924"/>
                </a:lnTo>
                <a:lnTo>
                  <a:pt x="961" y="25225"/>
                </a:lnTo>
                <a:lnTo>
                  <a:pt x="1021" y="25825"/>
                </a:lnTo>
                <a:lnTo>
                  <a:pt x="1201" y="26486"/>
                </a:lnTo>
                <a:lnTo>
                  <a:pt x="1441" y="27146"/>
                </a:lnTo>
                <a:lnTo>
                  <a:pt x="1742" y="27747"/>
                </a:lnTo>
                <a:lnTo>
                  <a:pt x="2042" y="28348"/>
                </a:lnTo>
                <a:lnTo>
                  <a:pt x="2643" y="29369"/>
                </a:lnTo>
                <a:lnTo>
                  <a:pt x="3183" y="30269"/>
                </a:lnTo>
                <a:lnTo>
                  <a:pt x="3784" y="31170"/>
                </a:lnTo>
                <a:lnTo>
                  <a:pt x="4084" y="31591"/>
                </a:lnTo>
                <a:lnTo>
                  <a:pt x="4444" y="32011"/>
                </a:lnTo>
                <a:lnTo>
                  <a:pt x="4805" y="32371"/>
                </a:lnTo>
                <a:lnTo>
                  <a:pt x="5225" y="32672"/>
                </a:lnTo>
                <a:lnTo>
                  <a:pt x="5225" y="34053"/>
                </a:lnTo>
                <a:lnTo>
                  <a:pt x="4144" y="32792"/>
                </a:lnTo>
                <a:lnTo>
                  <a:pt x="3604" y="32191"/>
                </a:lnTo>
                <a:lnTo>
                  <a:pt x="3123" y="31591"/>
                </a:lnTo>
                <a:lnTo>
                  <a:pt x="2462" y="30570"/>
                </a:lnTo>
                <a:lnTo>
                  <a:pt x="1862" y="29489"/>
                </a:lnTo>
                <a:lnTo>
                  <a:pt x="1261" y="28408"/>
                </a:lnTo>
                <a:lnTo>
                  <a:pt x="901" y="27927"/>
                </a:lnTo>
                <a:lnTo>
                  <a:pt x="541" y="27447"/>
                </a:lnTo>
                <a:lnTo>
                  <a:pt x="481" y="27387"/>
                </a:lnTo>
                <a:lnTo>
                  <a:pt x="360" y="27327"/>
                </a:lnTo>
                <a:lnTo>
                  <a:pt x="240" y="27387"/>
                </a:lnTo>
                <a:lnTo>
                  <a:pt x="60" y="27507"/>
                </a:lnTo>
                <a:lnTo>
                  <a:pt x="0" y="27687"/>
                </a:lnTo>
                <a:lnTo>
                  <a:pt x="60" y="28287"/>
                </a:lnTo>
                <a:lnTo>
                  <a:pt x="180" y="28948"/>
                </a:lnTo>
                <a:lnTo>
                  <a:pt x="360" y="29549"/>
                </a:lnTo>
                <a:lnTo>
                  <a:pt x="601" y="30209"/>
                </a:lnTo>
                <a:lnTo>
                  <a:pt x="901" y="30810"/>
                </a:lnTo>
                <a:lnTo>
                  <a:pt x="1201" y="31410"/>
                </a:lnTo>
                <a:lnTo>
                  <a:pt x="1862" y="32552"/>
                </a:lnTo>
                <a:lnTo>
                  <a:pt x="1922" y="33092"/>
                </a:lnTo>
                <a:lnTo>
                  <a:pt x="2102" y="33633"/>
                </a:lnTo>
                <a:lnTo>
                  <a:pt x="2342" y="34173"/>
                </a:lnTo>
                <a:lnTo>
                  <a:pt x="2583" y="34714"/>
                </a:lnTo>
                <a:lnTo>
                  <a:pt x="3664" y="36755"/>
                </a:lnTo>
                <a:lnTo>
                  <a:pt x="4084" y="37656"/>
                </a:lnTo>
                <a:lnTo>
                  <a:pt x="4564" y="38677"/>
                </a:lnTo>
                <a:lnTo>
                  <a:pt x="4264" y="38377"/>
                </a:lnTo>
                <a:lnTo>
                  <a:pt x="3664" y="37656"/>
                </a:lnTo>
                <a:lnTo>
                  <a:pt x="2943" y="36996"/>
                </a:lnTo>
                <a:lnTo>
                  <a:pt x="2222" y="36335"/>
                </a:lnTo>
                <a:lnTo>
                  <a:pt x="1502" y="35795"/>
                </a:lnTo>
                <a:lnTo>
                  <a:pt x="1141" y="35795"/>
                </a:lnTo>
                <a:lnTo>
                  <a:pt x="1021" y="35855"/>
                </a:lnTo>
                <a:lnTo>
                  <a:pt x="961" y="36095"/>
                </a:lnTo>
                <a:lnTo>
                  <a:pt x="961" y="36215"/>
                </a:lnTo>
                <a:lnTo>
                  <a:pt x="961" y="36335"/>
                </a:lnTo>
                <a:lnTo>
                  <a:pt x="1381" y="37116"/>
                </a:lnTo>
                <a:lnTo>
                  <a:pt x="1862" y="37897"/>
                </a:lnTo>
                <a:lnTo>
                  <a:pt x="2462" y="38617"/>
                </a:lnTo>
                <a:lnTo>
                  <a:pt x="3003" y="39338"/>
                </a:lnTo>
                <a:lnTo>
                  <a:pt x="4024" y="40659"/>
                </a:lnTo>
                <a:lnTo>
                  <a:pt x="4564" y="41260"/>
                </a:lnTo>
                <a:lnTo>
                  <a:pt x="4925" y="41500"/>
                </a:lnTo>
                <a:lnTo>
                  <a:pt x="5225" y="41740"/>
                </a:lnTo>
                <a:lnTo>
                  <a:pt x="5225" y="41980"/>
                </a:lnTo>
                <a:lnTo>
                  <a:pt x="4624" y="41500"/>
                </a:lnTo>
                <a:lnTo>
                  <a:pt x="4084" y="41019"/>
                </a:lnTo>
                <a:lnTo>
                  <a:pt x="3543" y="40539"/>
                </a:lnTo>
                <a:lnTo>
                  <a:pt x="2943" y="40179"/>
                </a:lnTo>
                <a:lnTo>
                  <a:pt x="2763" y="40119"/>
                </a:lnTo>
                <a:lnTo>
                  <a:pt x="2643" y="40059"/>
                </a:lnTo>
                <a:lnTo>
                  <a:pt x="2462" y="40059"/>
                </a:lnTo>
                <a:lnTo>
                  <a:pt x="2342" y="40179"/>
                </a:lnTo>
                <a:lnTo>
                  <a:pt x="2222" y="40239"/>
                </a:lnTo>
                <a:lnTo>
                  <a:pt x="2102" y="40359"/>
                </a:lnTo>
                <a:lnTo>
                  <a:pt x="2042" y="40479"/>
                </a:lnTo>
                <a:lnTo>
                  <a:pt x="2042" y="40659"/>
                </a:lnTo>
                <a:lnTo>
                  <a:pt x="2042" y="40839"/>
                </a:lnTo>
                <a:lnTo>
                  <a:pt x="2222" y="41200"/>
                </a:lnTo>
                <a:lnTo>
                  <a:pt x="2402" y="41500"/>
                </a:lnTo>
                <a:lnTo>
                  <a:pt x="2943" y="42161"/>
                </a:lnTo>
                <a:lnTo>
                  <a:pt x="3543" y="42761"/>
                </a:lnTo>
                <a:lnTo>
                  <a:pt x="4144" y="43242"/>
                </a:lnTo>
                <a:lnTo>
                  <a:pt x="4745" y="43722"/>
                </a:lnTo>
                <a:lnTo>
                  <a:pt x="5045" y="43962"/>
                </a:lnTo>
                <a:lnTo>
                  <a:pt x="5405" y="44142"/>
                </a:lnTo>
                <a:lnTo>
                  <a:pt x="5766" y="44263"/>
                </a:lnTo>
                <a:lnTo>
                  <a:pt x="6126" y="44323"/>
                </a:lnTo>
                <a:lnTo>
                  <a:pt x="6486" y="44323"/>
                </a:lnTo>
                <a:lnTo>
                  <a:pt x="6847" y="44202"/>
                </a:lnTo>
                <a:lnTo>
                  <a:pt x="6967" y="44082"/>
                </a:lnTo>
                <a:lnTo>
                  <a:pt x="7027" y="43962"/>
                </a:lnTo>
                <a:lnTo>
                  <a:pt x="7027" y="43842"/>
                </a:lnTo>
                <a:lnTo>
                  <a:pt x="7027" y="43722"/>
                </a:lnTo>
                <a:lnTo>
                  <a:pt x="6967" y="43422"/>
                </a:lnTo>
                <a:lnTo>
                  <a:pt x="6847" y="43242"/>
                </a:lnTo>
                <a:lnTo>
                  <a:pt x="6666" y="43001"/>
                </a:lnTo>
                <a:lnTo>
                  <a:pt x="6486" y="42821"/>
                </a:lnTo>
                <a:lnTo>
                  <a:pt x="7147" y="41920"/>
                </a:lnTo>
                <a:lnTo>
                  <a:pt x="7928" y="40839"/>
                </a:lnTo>
                <a:lnTo>
                  <a:pt x="8648" y="39758"/>
                </a:lnTo>
                <a:lnTo>
                  <a:pt x="9309" y="38677"/>
                </a:lnTo>
                <a:lnTo>
                  <a:pt x="10030" y="37536"/>
                </a:lnTo>
                <a:lnTo>
                  <a:pt x="10330" y="36936"/>
                </a:lnTo>
                <a:lnTo>
                  <a:pt x="10630" y="36275"/>
                </a:lnTo>
                <a:lnTo>
                  <a:pt x="10810" y="35674"/>
                </a:lnTo>
                <a:lnTo>
                  <a:pt x="10930" y="35014"/>
                </a:lnTo>
                <a:lnTo>
                  <a:pt x="10930" y="34954"/>
                </a:lnTo>
                <a:lnTo>
                  <a:pt x="10870" y="34954"/>
                </a:lnTo>
                <a:lnTo>
                  <a:pt x="10330" y="35314"/>
                </a:lnTo>
                <a:lnTo>
                  <a:pt x="9849" y="35734"/>
                </a:lnTo>
                <a:lnTo>
                  <a:pt x="9429" y="36215"/>
                </a:lnTo>
                <a:lnTo>
                  <a:pt x="8949" y="36695"/>
                </a:lnTo>
                <a:lnTo>
                  <a:pt x="8168" y="37776"/>
                </a:lnTo>
                <a:lnTo>
                  <a:pt x="7507" y="38857"/>
                </a:lnTo>
                <a:lnTo>
                  <a:pt x="6907" y="39698"/>
                </a:lnTo>
                <a:lnTo>
                  <a:pt x="6847" y="39578"/>
                </a:lnTo>
                <a:lnTo>
                  <a:pt x="7447" y="38797"/>
                </a:lnTo>
                <a:lnTo>
                  <a:pt x="7988" y="37957"/>
                </a:lnTo>
                <a:lnTo>
                  <a:pt x="9009" y="36335"/>
                </a:lnTo>
                <a:lnTo>
                  <a:pt x="9669" y="35254"/>
                </a:lnTo>
                <a:lnTo>
                  <a:pt x="10270" y="34233"/>
                </a:lnTo>
                <a:lnTo>
                  <a:pt x="11471" y="32071"/>
                </a:lnTo>
                <a:lnTo>
                  <a:pt x="11531" y="31951"/>
                </a:lnTo>
                <a:lnTo>
                  <a:pt x="11531" y="31891"/>
                </a:lnTo>
                <a:lnTo>
                  <a:pt x="11351" y="31651"/>
                </a:lnTo>
                <a:lnTo>
                  <a:pt x="11291" y="31591"/>
                </a:lnTo>
                <a:lnTo>
                  <a:pt x="11171" y="31591"/>
                </a:lnTo>
                <a:lnTo>
                  <a:pt x="11051" y="31651"/>
                </a:lnTo>
                <a:lnTo>
                  <a:pt x="10991" y="31711"/>
                </a:lnTo>
                <a:lnTo>
                  <a:pt x="9549" y="33452"/>
                </a:lnTo>
                <a:lnTo>
                  <a:pt x="8168" y="35194"/>
                </a:lnTo>
                <a:lnTo>
                  <a:pt x="8828" y="33873"/>
                </a:lnTo>
                <a:lnTo>
                  <a:pt x="9429" y="32612"/>
                </a:lnTo>
                <a:lnTo>
                  <a:pt x="10030" y="31410"/>
                </a:lnTo>
                <a:lnTo>
                  <a:pt x="10630" y="30209"/>
                </a:lnTo>
                <a:lnTo>
                  <a:pt x="11711" y="27747"/>
                </a:lnTo>
                <a:lnTo>
                  <a:pt x="11711" y="27627"/>
                </a:lnTo>
                <a:lnTo>
                  <a:pt x="11711" y="27507"/>
                </a:lnTo>
                <a:lnTo>
                  <a:pt x="11651" y="27447"/>
                </a:lnTo>
                <a:lnTo>
                  <a:pt x="11591" y="27387"/>
                </a:lnTo>
                <a:lnTo>
                  <a:pt x="11471" y="27327"/>
                </a:lnTo>
                <a:lnTo>
                  <a:pt x="11411" y="27327"/>
                </a:lnTo>
                <a:lnTo>
                  <a:pt x="11291" y="27387"/>
                </a:lnTo>
                <a:lnTo>
                  <a:pt x="11231" y="27447"/>
                </a:lnTo>
                <a:lnTo>
                  <a:pt x="9669" y="29669"/>
                </a:lnTo>
                <a:lnTo>
                  <a:pt x="8889" y="30750"/>
                </a:lnTo>
                <a:lnTo>
                  <a:pt x="8168" y="31891"/>
                </a:lnTo>
                <a:lnTo>
                  <a:pt x="7147" y="33512"/>
                </a:lnTo>
                <a:lnTo>
                  <a:pt x="6606" y="34353"/>
                </a:lnTo>
                <a:lnTo>
                  <a:pt x="6186" y="35194"/>
                </a:lnTo>
                <a:lnTo>
                  <a:pt x="6186" y="33993"/>
                </a:lnTo>
                <a:lnTo>
                  <a:pt x="6426" y="33933"/>
                </a:lnTo>
                <a:lnTo>
                  <a:pt x="6606" y="33813"/>
                </a:lnTo>
                <a:lnTo>
                  <a:pt x="6967" y="33452"/>
                </a:lnTo>
                <a:lnTo>
                  <a:pt x="7327" y="33032"/>
                </a:lnTo>
                <a:lnTo>
                  <a:pt x="7928" y="32131"/>
                </a:lnTo>
                <a:lnTo>
                  <a:pt x="9069" y="30329"/>
                </a:lnTo>
                <a:lnTo>
                  <a:pt x="10270" y="28408"/>
                </a:lnTo>
                <a:lnTo>
                  <a:pt x="11411" y="26426"/>
                </a:lnTo>
                <a:lnTo>
                  <a:pt x="11411" y="26246"/>
                </a:lnTo>
                <a:lnTo>
                  <a:pt x="11411" y="26065"/>
                </a:lnTo>
                <a:lnTo>
                  <a:pt x="11351" y="25885"/>
                </a:lnTo>
                <a:lnTo>
                  <a:pt x="11231" y="25765"/>
                </a:lnTo>
                <a:lnTo>
                  <a:pt x="11111" y="25705"/>
                </a:lnTo>
                <a:lnTo>
                  <a:pt x="10930" y="25645"/>
                </a:lnTo>
                <a:lnTo>
                  <a:pt x="10750" y="25705"/>
                </a:lnTo>
                <a:lnTo>
                  <a:pt x="10630" y="25825"/>
                </a:lnTo>
                <a:lnTo>
                  <a:pt x="9309" y="27567"/>
                </a:lnTo>
                <a:lnTo>
                  <a:pt x="7988" y="29369"/>
                </a:lnTo>
                <a:lnTo>
                  <a:pt x="8108" y="29188"/>
                </a:lnTo>
                <a:lnTo>
                  <a:pt x="9429" y="26846"/>
                </a:lnTo>
                <a:lnTo>
                  <a:pt x="10270" y="25645"/>
                </a:lnTo>
                <a:lnTo>
                  <a:pt x="11111" y="24384"/>
                </a:lnTo>
                <a:lnTo>
                  <a:pt x="11951" y="23243"/>
                </a:lnTo>
                <a:lnTo>
                  <a:pt x="12912" y="22102"/>
                </a:lnTo>
                <a:lnTo>
                  <a:pt x="12972" y="21982"/>
                </a:lnTo>
                <a:lnTo>
                  <a:pt x="12972" y="21861"/>
                </a:lnTo>
                <a:lnTo>
                  <a:pt x="12972" y="21741"/>
                </a:lnTo>
                <a:lnTo>
                  <a:pt x="12912" y="21681"/>
                </a:lnTo>
                <a:lnTo>
                  <a:pt x="12792" y="21561"/>
                </a:lnTo>
                <a:lnTo>
                  <a:pt x="12552" y="21561"/>
                </a:lnTo>
                <a:lnTo>
                  <a:pt x="12432" y="21621"/>
                </a:lnTo>
                <a:lnTo>
                  <a:pt x="11471" y="22522"/>
                </a:lnTo>
                <a:lnTo>
                  <a:pt x="10570" y="23423"/>
                </a:lnTo>
                <a:lnTo>
                  <a:pt x="9729" y="24324"/>
                </a:lnTo>
                <a:lnTo>
                  <a:pt x="8889" y="25345"/>
                </a:lnTo>
                <a:lnTo>
                  <a:pt x="9129" y="24864"/>
                </a:lnTo>
                <a:lnTo>
                  <a:pt x="11351" y="21081"/>
                </a:lnTo>
                <a:lnTo>
                  <a:pt x="11411" y="20901"/>
                </a:lnTo>
                <a:lnTo>
                  <a:pt x="11351" y="20720"/>
                </a:lnTo>
                <a:lnTo>
                  <a:pt x="11291" y="20600"/>
                </a:lnTo>
                <a:lnTo>
                  <a:pt x="11171" y="20540"/>
                </a:lnTo>
                <a:lnTo>
                  <a:pt x="11051" y="20480"/>
                </a:lnTo>
                <a:lnTo>
                  <a:pt x="10870" y="20480"/>
                </a:lnTo>
                <a:lnTo>
                  <a:pt x="10690" y="20540"/>
                </a:lnTo>
                <a:lnTo>
                  <a:pt x="10570" y="20660"/>
                </a:lnTo>
                <a:lnTo>
                  <a:pt x="7988" y="24204"/>
                </a:lnTo>
                <a:lnTo>
                  <a:pt x="7087" y="25465"/>
                </a:lnTo>
                <a:lnTo>
                  <a:pt x="6606" y="26065"/>
                </a:lnTo>
                <a:lnTo>
                  <a:pt x="6186" y="26726"/>
                </a:lnTo>
                <a:lnTo>
                  <a:pt x="6186" y="25345"/>
                </a:lnTo>
                <a:lnTo>
                  <a:pt x="6606" y="24984"/>
                </a:lnTo>
                <a:lnTo>
                  <a:pt x="6967" y="24624"/>
                </a:lnTo>
                <a:lnTo>
                  <a:pt x="7627" y="23723"/>
                </a:lnTo>
                <a:lnTo>
                  <a:pt x="8889" y="22042"/>
                </a:lnTo>
                <a:lnTo>
                  <a:pt x="10450" y="20000"/>
                </a:lnTo>
                <a:lnTo>
                  <a:pt x="12011" y="17898"/>
                </a:lnTo>
                <a:lnTo>
                  <a:pt x="12072" y="17778"/>
                </a:lnTo>
                <a:lnTo>
                  <a:pt x="12072" y="17657"/>
                </a:lnTo>
                <a:lnTo>
                  <a:pt x="12011" y="17537"/>
                </a:lnTo>
                <a:lnTo>
                  <a:pt x="11891" y="17417"/>
                </a:lnTo>
                <a:lnTo>
                  <a:pt x="11771" y="17357"/>
                </a:lnTo>
                <a:lnTo>
                  <a:pt x="11651" y="17297"/>
                </a:lnTo>
                <a:lnTo>
                  <a:pt x="11471" y="17357"/>
                </a:lnTo>
                <a:lnTo>
                  <a:pt x="11351" y="17417"/>
                </a:lnTo>
                <a:lnTo>
                  <a:pt x="8949" y="19940"/>
                </a:lnTo>
                <a:lnTo>
                  <a:pt x="9309" y="19219"/>
                </a:lnTo>
                <a:lnTo>
                  <a:pt x="10270" y="17357"/>
                </a:lnTo>
                <a:lnTo>
                  <a:pt x="11231" y="15495"/>
                </a:lnTo>
                <a:lnTo>
                  <a:pt x="11291" y="15435"/>
                </a:lnTo>
                <a:lnTo>
                  <a:pt x="11231" y="15315"/>
                </a:lnTo>
                <a:lnTo>
                  <a:pt x="11111" y="15135"/>
                </a:lnTo>
                <a:lnTo>
                  <a:pt x="10930" y="15135"/>
                </a:lnTo>
                <a:lnTo>
                  <a:pt x="10870" y="15195"/>
                </a:lnTo>
                <a:lnTo>
                  <a:pt x="10750" y="15255"/>
                </a:lnTo>
                <a:lnTo>
                  <a:pt x="9549" y="16937"/>
                </a:lnTo>
                <a:lnTo>
                  <a:pt x="8348" y="18678"/>
                </a:lnTo>
                <a:lnTo>
                  <a:pt x="7567" y="19820"/>
                </a:lnTo>
                <a:lnTo>
                  <a:pt x="7147" y="20420"/>
                </a:lnTo>
                <a:lnTo>
                  <a:pt x="6787" y="21021"/>
                </a:lnTo>
                <a:lnTo>
                  <a:pt x="6666" y="20660"/>
                </a:lnTo>
                <a:lnTo>
                  <a:pt x="7027" y="20300"/>
                </a:lnTo>
                <a:lnTo>
                  <a:pt x="7327" y="19880"/>
                </a:lnTo>
                <a:lnTo>
                  <a:pt x="7928" y="18919"/>
                </a:lnTo>
                <a:lnTo>
                  <a:pt x="8949" y="17057"/>
                </a:lnTo>
                <a:lnTo>
                  <a:pt x="10270" y="14835"/>
                </a:lnTo>
                <a:lnTo>
                  <a:pt x="10930" y="13694"/>
                </a:lnTo>
                <a:lnTo>
                  <a:pt x="11411" y="12493"/>
                </a:lnTo>
                <a:lnTo>
                  <a:pt x="11411" y="12373"/>
                </a:lnTo>
                <a:lnTo>
                  <a:pt x="11411" y="12312"/>
                </a:lnTo>
                <a:lnTo>
                  <a:pt x="11291" y="12192"/>
                </a:lnTo>
                <a:lnTo>
                  <a:pt x="11111" y="12132"/>
                </a:lnTo>
                <a:lnTo>
                  <a:pt x="10991" y="12132"/>
                </a:lnTo>
                <a:lnTo>
                  <a:pt x="10930" y="12192"/>
                </a:lnTo>
                <a:lnTo>
                  <a:pt x="10090" y="13153"/>
                </a:lnTo>
                <a:lnTo>
                  <a:pt x="9309" y="14114"/>
                </a:lnTo>
                <a:lnTo>
                  <a:pt x="7868" y="16156"/>
                </a:lnTo>
                <a:lnTo>
                  <a:pt x="7207" y="17117"/>
                </a:lnTo>
                <a:lnTo>
                  <a:pt x="6426" y="18138"/>
                </a:lnTo>
                <a:lnTo>
                  <a:pt x="6246" y="17838"/>
                </a:lnTo>
                <a:lnTo>
                  <a:pt x="6246" y="17297"/>
                </a:lnTo>
                <a:lnTo>
                  <a:pt x="6726" y="16637"/>
                </a:lnTo>
                <a:lnTo>
                  <a:pt x="7087" y="15976"/>
                </a:lnTo>
                <a:lnTo>
                  <a:pt x="7868" y="14715"/>
                </a:lnTo>
                <a:lnTo>
                  <a:pt x="9189" y="12433"/>
                </a:lnTo>
                <a:lnTo>
                  <a:pt x="10450" y="10090"/>
                </a:lnTo>
                <a:lnTo>
                  <a:pt x="10510" y="9970"/>
                </a:lnTo>
                <a:lnTo>
                  <a:pt x="10510" y="9790"/>
                </a:lnTo>
                <a:lnTo>
                  <a:pt x="10450" y="9670"/>
                </a:lnTo>
                <a:lnTo>
                  <a:pt x="10330" y="9610"/>
                </a:lnTo>
                <a:lnTo>
                  <a:pt x="10210" y="9490"/>
                </a:lnTo>
                <a:lnTo>
                  <a:pt x="9970" y="9490"/>
                </a:lnTo>
                <a:lnTo>
                  <a:pt x="9849" y="9610"/>
                </a:lnTo>
                <a:lnTo>
                  <a:pt x="8288" y="11712"/>
                </a:lnTo>
                <a:lnTo>
                  <a:pt x="6847" y="13814"/>
                </a:lnTo>
                <a:lnTo>
                  <a:pt x="6546" y="14234"/>
                </a:lnTo>
                <a:lnTo>
                  <a:pt x="6486" y="13994"/>
                </a:lnTo>
                <a:lnTo>
                  <a:pt x="6847" y="13634"/>
                </a:lnTo>
                <a:lnTo>
                  <a:pt x="7207" y="13213"/>
                </a:lnTo>
                <a:lnTo>
                  <a:pt x="7747" y="12312"/>
                </a:lnTo>
                <a:lnTo>
                  <a:pt x="8228" y="11352"/>
                </a:lnTo>
                <a:lnTo>
                  <a:pt x="8708" y="10451"/>
                </a:lnTo>
                <a:lnTo>
                  <a:pt x="9669" y="8409"/>
                </a:lnTo>
                <a:lnTo>
                  <a:pt x="10570" y="6307"/>
                </a:lnTo>
                <a:lnTo>
                  <a:pt x="10570" y="6247"/>
                </a:lnTo>
                <a:lnTo>
                  <a:pt x="10570" y="6127"/>
                </a:lnTo>
                <a:lnTo>
                  <a:pt x="10390" y="6007"/>
                </a:lnTo>
                <a:lnTo>
                  <a:pt x="10210" y="6007"/>
                </a:lnTo>
                <a:lnTo>
                  <a:pt x="10150" y="6067"/>
                </a:lnTo>
                <a:lnTo>
                  <a:pt x="10090" y="6127"/>
                </a:lnTo>
                <a:lnTo>
                  <a:pt x="8949" y="8169"/>
                </a:lnTo>
                <a:lnTo>
                  <a:pt x="7687" y="10150"/>
                </a:lnTo>
                <a:lnTo>
                  <a:pt x="6967" y="11171"/>
                </a:lnTo>
                <a:lnTo>
                  <a:pt x="6186" y="12192"/>
                </a:lnTo>
                <a:lnTo>
                  <a:pt x="6186" y="11592"/>
                </a:lnTo>
                <a:lnTo>
                  <a:pt x="6366" y="11532"/>
                </a:lnTo>
                <a:lnTo>
                  <a:pt x="6486" y="11412"/>
                </a:lnTo>
                <a:lnTo>
                  <a:pt x="6606" y="11292"/>
                </a:lnTo>
                <a:lnTo>
                  <a:pt x="6666" y="11111"/>
                </a:lnTo>
                <a:lnTo>
                  <a:pt x="6847" y="11051"/>
                </a:lnTo>
                <a:lnTo>
                  <a:pt x="7027" y="10931"/>
                </a:lnTo>
                <a:lnTo>
                  <a:pt x="7147" y="10751"/>
                </a:lnTo>
                <a:lnTo>
                  <a:pt x="7207" y="10571"/>
                </a:lnTo>
                <a:lnTo>
                  <a:pt x="7147" y="10271"/>
                </a:lnTo>
                <a:lnTo>
                  <a:pt x="7087" y="9910"/>
                </a:lnTo>
                <a:lnTo>
                  <a:pt x="7507" y="9310"/>
                </a:lnTo>
                <a:lnTo>
                  <a:pt x="7868" y="8649"/>
                </a:lnTo>
                <a:lnTo>
                  <a:pt x="8528" y="7388"/>
                </a:lnTo>
                <a:lnTo>
                  <a:pt x="9129" y="6367"/>
                </a:lnTo>
                <a:lnTo>
                  <a:pt x="9669" y="5346"/>
                </a:lnTo>
                <a:lnTo>
                  <a:pt x="10630" y="3184"/>
                </a:lnTo>
                <a:lnTo>
                  <a:pt x="10630" y="3124"/>
                </a:lnTo>
                <a:lnTo>
                  <a:pt x="10570" y="3004"/>
                </a:lnTo>
                <a:lnTo>
                  <a:pt x="10510" y="3004"/>
                </a:lnTo>
                <a:lnTo>
                  <a:pt x="10450" y="3064"/>
                </a:lnTo>
                <a:lnTo>
                  <a:pt x="9009" y="4805"/>
                </a:lnTo>
                <a:lnTo>
                  <a:pt x="8348" y="5706"/>
                </a:lnTo>
                <a:lnTo>
                  <a:pt x="7687" y="6607"/>
                </a:lnTo>
                <a:lnTo>
                  <a:pt x="7447" y="6967"/>
                </a:lnTo>
                <a:lnTo>
                  <a:pt x="7327" y="6727"/>
                </a:lnTo>
                <a:lnTo>
                  <a:pt x="7627" y="6307"/>
                </a:lnTo>
                <a:lnTo>
                  <a:pt x="7807" y="5766"/>
                </a:lnTo>
                <a:lnTo>
                  <a:pt x="8228" y="4805"/>
                </a:lnTo>
                <a:lnTo>
                  <a:pt x="8468" y="4025"/>
                </a:lnTo>
                <a:lnTo>
                  <a:pt x="8708" y="3244"/>
                </a:lnTo>
                <a:lnTo>
                  <a:pt x="9129" y="1682"/>
                </a:lnTo>
                <a:lnTo>
                  <a:pt x="9129" y="1622"/>
                </a:lnTo>
                <a:lnTo>
                  <a:pt x="9009" y="1622"/>
                </a:lnTo>
                <a:lnTo>
                  <a:pt x="8168" y="2944"/>
                </a:lnTo>
                <a:lnTo>
                  <a:pt x="7387" y="4265"/>
                </a:lnTo>
                <a:lnTo>
                  <a:pt x="7267" y="3965"/>
                </a:lnTo>
                <a:lnTo>
                  <a:pt x="7087" y="3724"/>
                </a:lnTo>
                <a:lnTo>
                  <a:pt x="7267" y="2944"/>
                </a:lnTo>
                <a:lnTo>
                  <a:pt x="7447" y="1743"/>
                </a:lnTo>
                <a:lnTo>
                  <a:pt x="7567" y="481"/>
                </a:lnTo>
                <a:lnTo>
                  <a:pt x="7567" y="421"/>
                </a:lnTo>
                <a:lnTo>
                  <a:pt x="7447" y="361"/>
                </a:lnTo>
                <a:lnTo>
                  <a:pt x="7387" y="361"/>
                </a:lnTo>
                <a:lnTo>
                  <a:pt x="7327" y="421"/>
                </a:lnTo>
                <a:lnTo>
                  <a:pt x="6847" y="1562"/>
                </a:lnTo>
                <a:lnTo>
                  <a:pt x="6426" y="2703"/>
                </a:lnTo>
                <a:lnTo>
                  <a:pt x="6366" y="3004"/>
                </a:lnTo>
                <a:lnTo>
                  <a:pt x="6126" y="2824"/>
                </a:lnTo>
                <a:lnTo>
                  <a:pt x="6186" y="2163"/>
                </a:lnTo>
                <a:lnTo>
                  <a:pt x="6066" y="1502"/>
                </a:lnTo>
                <a:lnTo>
                  <a:pt x="5886" y="181"/>
                </a:lnTo>
                <a:lnTo>
                  <a:pt x="5886" y="121"/>
                </a:lnTo>
                <a:lnTo>
                  <a:pt x="5826" y="61"/>
                </a:lnTo>
                <a:lnTo>
                  <a:pt x="5645" y="1"/>
                </a:lnTo>
                <a:close/>
              </a:path>
            </a:pathLst>
          </a:custGeom>
          <a:solidFill>
            <a:srgbClr val="5E9B54"/>
          </a:solidFill>
          <a:ln>
            <a:noFill/>
          </a:ln>
        </p:spPr>
        <p:txBody>
          <a:bodyPr lIns="91425" tIns="91425" rIns="91425" bIns="91425" anchor="ctr" anchorCtr="0">
            <a:noAutofit/>
          </a:bodyPr>
          <a:lstStyle/>
          <a:p>
            <a:pPr lvl="0">
              <a:spcBef>
                <a:spcPts val="0"/>
              </a:spcBef>
              <a:buNone/>
            </a:pPr>
            <a:endParaRPr dirty="0"/>
          </a:p>
        </p:txBody>
      </p:sp>
      <p:sp>
        <p:nvSpPr>
          <p:cNvPr id="14" name="Shape 14"/>
          <p:cNvSpPr/>
          <p:nvPr/>
        </p:nvSpPr>
        <p:spPr>
          <a:xfrm>
            <a:off x="7778810" y="1921168"/>
            <a:ext cx="533170" cy="408044"/>
          </a:xfrm>
          <a:custGeom>
            <a:avLst/>
            <a:gdLst/>
            <a:ahLst/>
            <a:cxnLst/>
            <a:rect l="0" t="0" r="0" b="0"/>
            <a:pathLst>
              <a:path w="34293" h="26245" extrusionOk="0">
                <a:moveTo>
                  <a:pt x="12552" y="8949"/>
                </a:moveTo>
                <a:lnTo>
                  <a:pt x="12732" y="9009"/>
                </a:lnTo>
                <a:lnTo>
                  <a:pt x="12973" y="9129"/>
                </a:lnTo>
                <a:lnTo>
                  <a:pt x="13153" y="9309"/>
                </a:lnTo>
                <a:lnTo>
                  <a:pt x="13273" y="9489"/>
                </a:lnTo>
                <a:lnTo>
                  <a:pt x="13393" y="9669"/>
                </a:lnTo>
                <a:lnTo>
                  <a:pt x="13453" y="9909"/>
                </a:lnTo>
                <a:lnTo>
                  <a:pt x="13513" y="10150"/>
                </a:lnTo>
                <a:lnTo>
                  <a:pt x="13453" y="10390"/>
                </a:lnTo>
                <a:lnTo>
                  <a:pt x="13393" y="10570"/>
                </a:lnTo>
                <a:lnTo>
                  <a:pt x="13273" y="10810"/>
                </a:lnTo>
                <a:lnTo>
                  <a:pt x="13153" y="10990"/>
                </a:lnTo>
                <a:lnTo>
                  <a:pt x="13093" y="11050"/>
                </a:lnTo>
                <a:lnTo>
                  <a:pt x="12913" y="11171"/>
                </a:lnTo>
                <a:lnTo>
                  <a:pt x="12732" y="11291"/>
                </a:lnTo>
                <a:lnTo>
                  <a:pt x="12492" y="11351"/>
                </a:lnTo>
                <a:lnTo>
                  <a:pt x="12012" y="11351"/>
                </a:lnTo>
                <a:lnTo>
                  <a:pt x="11832" y="11291"/>
                </a:lnTo>
                <a:lnTo>
                  <a:pt x="11591" y="11171"/>
                </a:lnTo>
                <a:lnTo>
                  <a:pt x="11411" y="11050"/>
                </a:lnTo>
                <a:lnTo>
                  <a:pt x="11291" y="10870"/>
                </a:lnTo>
                <a:lnTo>
                  <a:pt x="11171" y="10630"/>
                </a:lnTo>
                <a:lnTo>
                  <a:pt x="11111" y="10390"/>
                </a:lnTo>
                <a:lnTo>
                  <a:pt x="11051" y="10150"/>
                </a:lnTo>
                <a:lnTo>
                  <a:pt x="11111" y="9969"/>
                </a:lnTo>
                <a:lnTo>
                  <a:pt x="11171" y="9729"/>
                </a:lnTo>
                <a:lnTo>
                  <a:pt x="11291" y="9489"/>
                </a:lnTo>
                <a:lnTo>
                  <a:pt x="11411" y="9309"/>
                </a:lnTo>
                <a:lnTo>
                  <a:pt x="11471" y="9309"/>
                </a:lnTo>
                <a:lnTo>
                  <a:pt x="11651" y="9129"/>
                </a:lnTo>
                <a:lnTo>
                  <a:pt x="11832" y="9009"/>
                </a:lnTo>
                <a:lnTo>
                  <a:pt x="12072" y="8949"/>
                </a:lnTo>
                <a:close/>
                <a:moveTo>
                  <a:pt x="32611" y="0"/>
                </a:moveTo>
                <a:lnTo>
                  <a:pt x="32011" y="60"/>
                </a:lnTo>
                <a:lnTo>
                  <a:pt x="31410" y="120"/>
                </a:lnTo>
                <a:lnTo>
                  <a:pt x="30749" y="300"/>
                </a:lnTo>
                <a:lnTo>
                  <a:pt x="29789" y="601"/>
                </a:lnTo>
                <a:lnTo>
                  <a:pt x="28587" y="1021"/>
                </a:lnTo>
                <a:lnTo>
                  <a:pt x="27446" y="1502"/>
                </a:lnTo>
                <a:lnTo>
                  <a:pt x="26305" y="2102"/>
                </a:lnTo>
                <a:lnTo>
                  <a:pt x="25284" y="2823"/>
                </a:lnTo>
                <a:lnTo>
                  <a:pt x="24323" y="3543"/>
                </a:lnTo>
                <a:lnTo>
                  <a:pt x="23423" y="4324"/>
                </a:lnTo>
                <a:lnTo>
                  <a:pt x="22582" y="5165"/>
                </a:lnTo>
                <a:lnTo>
                  <a:pt x="21801" y="6066"/>
                </a:lnTo>
                <a:lnTo>
                  <a:pt x="21080" y="7027"/>
                </a:lnTo>
                <a:lnTo>
                  <a:pt x="20720" y="7567"/>
                </a:lnTo>
                <a:lnTo>
                  <a:pt x="20420" y="8168"/>
                </a:lnTo>
                <a:lnTo>
                  <a:pt x="19819" y="7687"/>
                </a:lnTo>
                <a:lnTo>
                  <a:pt x="19098" y="7147"/>
                </a:lnTo>
                <a:lnTo>
                  <a:pt x="18258" y="6726"/>
                </a:lnTo>
                <a:lnTo>
                  <a:pt x="17477" y="6426"/>
                </a:lnTo>
                <a:lnTo>
                  <a:pt x="16576" y="6186"/>
                </a:lnTo>
                <a:lnTo>
                  <a:pt x="15735" y="6066"/>
                </a:lnTo>
                <a:lnTo>
                  <a:pt x="14834" y="6066"/>
                </a:lnTo>
                <a:lnTo>
                  <a:pt x="13934" y="6186"/>
                </a:lnTo>
                <a:lnTo>
                  <a:pt x="13033" y="6426"/>
                </a:lnTo>
                <a:lnTo>
                  <a:pt x="12072" y="6726"/>
                </a:lnTo>
                <a:lnTo>
                  <a:pt x="11171" y="7147"/>
                </a:lnTo>
                <a:lnTo>
                  <a:pt x="10270" y="7687"/>
                </a:lnTo>
                <a:lnTo>
                  <a:pt x="9369" y="8288"/>
                </a:lnTo>
                <a:lnTo>
                  <a:pt x="8528" y="8949"/>
                </a:lnTo>
                <a:lnTo>
                  <a:pt x="7748" y="9669"/>
                </a:lnTo>
                <a:lnTo>
                  <a:pt x="7147" y="10450"/>
                </a:lnTo>
                <a:lnTo>
                  <a:pt x="6607" y="11291"/>
                </a:lnTo>
                <a:lnTo>
                  <a:pt x="6607" y="11351"/>
                </a:lnTo>
                <a:lnTo>
                  <a:pt x="6727" y="11411"/>
                </a:lnTo>
                <a:lnTo>
                  <a:pt x="7087" y="11531"/>
                </a:lnTo>
                <a:lnTo>
                  <a:pt x="7688" y="11771"/>
                </a:lnTo>
                <a:lnTo>
                  <a:pt x="8408" y="12071"/>
                </a:lnTo>
                <a:lnTo>
                  <a:pt x="8769" y="12252"/>
                </a:lnTo>
                <a:lnTo>
                  <a:pt x="9129" y="12552"/>
                </a:lnTo>
                <a:lnTo>
                  <a:pt x="9489" y="12852"/>
                </a:lnTo>
                <a:lnTo>
                  <a:pt x="9850" y="13213"/>
                </a:lnTo>
                <a:lnTo>
                  <a:pt x="10150" y="13633"/>
                </a:lnTo>
                <a:lnTo>
                  <a:pt x="10390" y="14173"/>
                </a:lnTo>
                <a:lnTo>
                  <a:pt x="10630" y="14714"/>
                </a:lnTo>
                <a:lnTo>
                  <a:pt x="10751" y="15375"/>
                </a:lnTo>
                <a:lnTo>
                  <a:pt x="10811" y="15615"/>
                </a:lnTo>
                <a:lnTo>
                  <a:pt x="10570" y="15555"/>
                </a:lnTo>
                <a:lnTo>
                  <a:pt x="9850" y="15495"/>
                </a:lnTo>
                <a:lnTo>
                  <a:pt x="9069" y="15555"/>
                </a:lnTo>
                <a:lnTo>
                  <a:pt x="8348" y="15675"/>
                </a:lnTo>
                <a:lnTo>
                  <a:pt x="7628" y="15795"/>
                </a:lnTo>
                <a:lnTo>
                  <a:pt x="6847" y="16035"/>
                </a:lnTo>
                <a:lnTo>
                  <a:pt x="6186" y="16275"/>
                </a:lnTo>
                <a:lnTo>
                  <a:pt x="5466" y="16636"/>
                </a:lnTo>
                <a:lnTo>
                  <a:pt x="4745" y="16936"/>
                </a:lnTo>
                <a:lnTo>
                  <a:pt x="4084" y="17356"/>
                </a:lnTo>
                <a:lnTo>
                  <a:pt x="3484" y="17777"/>
                </a:lnTo>
                <a:lnTo>
                  <a:pt x="2823" y="18257"/>
                </a:lnTo>
                <a:lnTo>
                  <a:pt x="2222" y="18738"/>
                </a:lnTo>
                <a:lnTo>
                  <a:pt x="1682" y="19278"/>
                </a:lnTo>
                <a:lnTo>
                  <a:pt x="1202" y="19819"/>
                </a:lnTo>
                <a:lnTo>
                  <a:pt x="721" y="20359"/>
                </a:lnTo>
                <a:lnTo>
                  <a:pt x="241" y="20960"/>
                </a:lnTo>
                <a:lnTo>
                  <a:pt x="120" y="21140"/>
                </a:lnTo>
                <a:lnTo>
                  <a:pt x="120" y="21200"/>
                </a:lnTo>
                <a:lnTo>
                  <a:pt x="60" y="21260"/>
                </a:lnTo>
                <a:lnTo>
                  <a:pt x="0" y="21380"/>
                </a:lnTo>
                <a:lnTo>
                  <a:pt x="60" y="21620"/>
                </a:lnTo>
                <a:lnTo>
                  <a:pt x="120" y="21801"/>
                </a:lnTo>
                <a:lnTo>
                  <a:pt x="241" y="21981"/>
                </a:lnTo>
                <a:lnTo>
                  <a:pt x="361" y="22161"/>
                </a:lnTo>
                <a:lnTo>
                  <a:pt x="541" y="22281"/>
                </a:lnTo>
                <a:lnTo>
                  <a:pt x="781" y="22341"/>
                </a:lnTo>
                <a:lnTo>
                  <a:pt x="961" y="22401"/>
                </a:lnTo>
                <a:lnTo>
                  <a:pt x="1442" y="22401"/>
                </a:lnTo>
                <a:lnTo>
                  <a:pt x="2162" y="22461"/>
                </a:lnTo>
                <a:lnTo>
                  <a:pt x="2943" y="22401"/>
                </a:lnTo>
                <a:lnTo>
                  <a:pt x="3784" y="22341"/>
                </a:lnTo>
                <a:lnTo>
                  <a:pt x="4505" y="22161"/>
                </a:lnTo>
                <a:lnTo>
                  <a:pt x="4925" y="22822"/>
                </a:lnTo>
                <a:lnTo>
                  <a:pt x="5466" y="23422"/>
                </a:lnTo>
                <a:lnTo>
                  <a:pt x="6006" y="23963"/>
                </a:lnTo>
                <a:lnTo>
                  <a:pt x="6667" y="24443"/>
                </a:lnTo>
                <a:lnTo>
                  <a:pt x="7327" y="24803"/>
                </a:lnTo>
                <a:lnTo>
                  <a:pt x="8048" y="25104"/>
                </a:lnTo>
                <a:lnTo>
                  <a:pt x="8829" y="25344"/>
                </a:lnTo>
                <a:lnTo>
                  <a:pt x="9549" y="25524"/>
                </a:lnTo>
                <a:lnTo>
                  <a:pt x="10330" y="25584"/>
                </a:lnTo>
                <a:lnTo>
                  <a:pt x="11111" y="25584"/>
                </a:lnTo>
                <a:lnTo>
                  <a:pt x="11892" y="25524"/>
                </a:lnTo>
                <a:lnTo>
                  <a:pt x="12672" y="25404"/>
                </a:lnTo>
                <a:lnTo>
                  <a:pt x="13393" y="25164"/>
                </a:lnTo>
                <a:lnTo>
                  <a:pt x="14114" y="24863"/>
                </a:lnTo>
                <a:lnTo>
                  <a:pt x="14774" y="24443"/>
                </a:lnTo>
                <a:lnTo>
                  <a:pt x="15435" y="23963"/>
                </a:lnTo>
                <a:lnTo>
                  <a:pt x="16156" y="24563"/>
                </a:lnTo>
                <a:lnTo>
                  <a:pt x="16996" y="25104"/>
                </a:lnTo>
                <a:lnTo>
                  <a:pt x="17897" y="25524"/>
                </a:lnTo>
                <a:lnTo>
                  <a:pt x="18798" y="25884"/>
                </a:lnTo>
                <a:lnTo>
                  <a:pt x="19339" y="26065"/>
                </a:lnTo>
                <a:lnTo>
                  <a:pt x="19939" y="26185"/>
                </a:lnTo>
                <a:lnTo>
                  <a:pt x="20480" y="26245"/>
                </a:lnTo>
                <a:lnTo>
                  <a:pt x="21621" y="26245"/>
                </a:lnTo>
                <a:lnTo>
                  <a:pt x="22221" y="26185"/>
                </a:lnTo>
                <a:lnTo>
                  <a:pt x="23302" y="26005"/>
                </a:lnTo>
                <a:lnTo>
                  <a:pt x="24443" y="25704"/>
                </a:lnTo>
                <a:lnTo>
                  <a:pt x="25524" y="25284"/>
                </a:lnTo>
                <a:lnTo>
                  <a:pt x="26545" y="24743"/>
                </a:lnTo>
                <a:lnTo>
                  <a:pt x="27506" y="24143"/>
                </a:lnTo>
                <a:lnTo>
                  <a:pt x="27566" y="24083"/>
                </a:lnTo>
                <a:lnTo>
                  <a:pt x="28287" y="24263"/>
                </a:lnTo>
                <a:lnTo>
                  <a:pt x="29008" y="24323"/>
                </a:lnTo>
                <a:lnTo>
                  <a:pt x="29728" y="24323"/>
                </a:lnTo>
                <a:lnTo>
                  <a:pt x="30449" y="24263"/>
                </a:lnTo>
                <a:lnTo>
                  <a:pt x="31110" y="24203"/>
                </a:lnTo>
                <a:lnTo>
                  <a:pt x="31830" y="24083"/>
                </a:lnTo>
                <a:lnTo>
                  <a:pt x="32131" y="23963"/>
                </a:lnTo>
                <a:lnTo>
                  <a:pt x="32431" y="23843"/>
                </a:lnTo>
                <a:lnTo>
                  <a:pt x="32731" y="23602"/>
                </a:lnTo>
                <a:lnTo>
                  <a:pt x="32972" y="23362"/>
                </a:lnTo>
                <a:lnTo>
                  <a:pt x="33032" y="23182"/>
                </a:lnTo>
                <a:lnTo>
                  <a:pt x="32972" y="23002"/>
                </a:lnTo>
                <a:lnTo>
                  <a:pt x="32851" y="22822"/>
                </a:lnTo>
                <a:lnTo>
                  <a:pt x="32671" y="22761"/>
                </a:lnTo>
                <a:lnTo>
                  <a:pt x="32371" y="22641"/>
                </a:lnTo>
                <a:lnTo>
                  <a:pt x="32071" y="22641"/>
                </a:lnTo>
                <a:lnTo>
                  <a:pt x="31410" y="22701"/>
                </a:lnTo>
                <a:lnTo>
                  <a:pt x="30749" y="22882"/>
                </a:lnTo>
                <a:lnTo>
                  <a:pt x="30089" y="23002"/>
                </a:lnTo>
                <a:lnTo>
                  <a:pt x="29428" y="23062"/>
                </a:lnTo>
                <a:lnTo>
                  <a:pt x="28828" y="23062"/>
                </a:lnTo>
                <a:lnTo>
                  <a:pt x="29728" y="22161"/>
                </a:lnTo>
                <a:lnTo>
                  <a:pt x="30569" y="21260"/>
                </a:lnTo>
                <a:lnTo>
                  <a:pt x="31290" y="21200"/>
                </a:lnTo>
                <a:lnTo>
                  <a:pt x="32071" y="21020"/>
                </a:lnTo>
                <a:lnTo>
                  <a:pt x="32791" y="20840"/>
                </a:lnTo>
                <a:lnTo>
                  <a:pt x="33452" y="20599"/>
                </a:lnTo>
                <a:lnTo>
                  <a:pt x="33632" y="20539"/>
                </a:lnTo>
                <a:lnTo>
                  <a:pt x="33812" y="20419"/>
                </a:lnTo>
                <a:lnTo>
                  <a:pt x="33932" y="20239"/>
                </a:lnTo>
                <a:lnTo>
                  <a:pt x="33992" y="20059"/>
                </a:lnTo>
                <a:lnTo>
                  <a:pt x="34053" y="19699"/>
                </a:lnTo>
                <a:lnTo>
                  <a:pt x="33992" y="19579"/>
                </a:lnTo>
                <a:lnTo>
                  <a:pt x="33932" y="19398"/>
                </a:lnTo>
                <a:lnTo>
                  <a:pt x="33752" y="19218"/>
                </a:lnTo>
                <a:lnTo>
                  <a:pt x="33512" y="19098"/>
                </a:lnTo>
                <a:lnTo>
                  <a:pt x="33272" y="19038"/>
                </a:lnTo>
                <a:lnTo>
                  <a:pt x="33032" y="19038"/>
                </a:lnTo>
                <a:lnTo>
                  <a:pt x="32251" y="19158"/>
                </a:lnTo>
                <a:lnTo>
                  <a:pt x="33092" y="17957"/>
                </a:lnTo>
                <a:lnTo>
                  <a:pt x="33512" y="17356"/>
                </a:lnTo>
                <a:lnTo>
                  <a:pt x="33812" y="16756"/>
                </a:lnTo>
                <a:lnTo>
                  <a:pt x="33872" y="16456"/>
                </a:lnTo>
                <a:lnTo>
                  <a:pt x="33812" y="16215"/>
                </a:lnTo>
                <a:lnTo>
                  <a:pt x="33632" y="15915"/>
                </a:lnTo>
                <a:lnTo>
                  <a:pt x="33452" y="15675"/>
                </a:lnTo>
                <a:lnTo>
                  <a:pt x="33032" y="15194"/>
                </a:lnTo>
                <a:lnTo>
                  <a:pt x="32791" y="14954"/>
                </a:lnTo>
                <a:lnTo>
                  <a:pt x="31891" y="14774"/>
                </a:lnTo>
                <a:lnTo>
                  <a:pt x="31050" y="14654"/>
                </a:lnTo>
                <a:lnTo>
                  <a:pt x="30149" y="14534"/>
                </a:lnTo>
                <a:lnTo>
                  <a:pt x="29308" y="14414"/>
                </a:lnTo>
                <a:lnTo>
                  <a:pt x="29728" y="13873"/>
                </a:lnTo>
                <a:lnTo>
                  <a:pt x="30149" y="13273"/>
                </a:lnTo>
                <a:lnTo>
                  <a:pt x="30509" y="12672"/>
                </a:lnTo>
                <a:lnTo>
                  <a:pt x="30809" y="12011"/>
                </a:lnTo>
                <a:lnTo>
                  <a:pt x="30990" y="11351"/>
                </a:lnTo>
                <a:lnTo>
                  <a:pt x="31110" y="10690"/>
                </a:lnTo>
                <a:lnTo>
                  <a:pt x="31170" y="9969"/>
                </a:lnTo>
                <a:lnTo>
                  <a:pt x="31170" y="9309"/>
                </a:lnTo>
                <a:lnTo>
                  <a:pt x="31050" y="8588"/>
                </a:lnTo>
                <a:lnTo>
                  <a:pt x="30870" y="7928"/>
                </a:lnTo>
                <a:lnTo>
                  <a:pt x="30629" y="7267"/>
                </a:lnTo>
                <a:lnTo>
                  <a:pt x="30329" y="6666"/>
                </a:lnTo>
                <a:lnTo>
                  <a:pt x="31110" y="6186"/>
                </a:lnTo>
                <a:lnTo>
                  <a:pt x="31770" y="5585"/>
                </a:lnTo>
                <a:lnTo>
                  <a:pt x="32371" y="4985"/>
                </a:lnTo>
                <a:lnTo>
                  <a:pt x="32911" y="4204"/>
                </a:lnTo>
                <a:lnTo>
                  <a:pt x="33212" y="3724"/>
                </a:lnTo>
                <a:lnTo>
                  <a:pt x="33512" y="3123"/>
                </a:lnTo>
                <a:lnTo>
                  <a:pt x="33692" y="2522"/>
                </a:lnTo>
                <a:lnTo>
                  <a:pt x="33752" y="2222"/>
                </a:lnTo>
                <a:lnTo>
                  <a:pt x="33752" y="1862"/>
                </a:lnTo>
                <a:lnTo>
                  <a:pt x="33992" y="1682"/>
                </a:lnTo>
                <a:lnTo>
                  <a:pt x="34173" y="1441"/>
                </a:lnTo>
                <a:lnTo>
                  <a:pt x="34293" y="1201"/>
                </a:lnTo>
                <a:lnTo>
                  <a:pt x="34293" y="961"/>
                </a:lnTo>
                <a:lnTo>
                  <a:pt x="34233" y="721"/>
                </a:lnTo>
                <a:lnTo>
                  <a:pt x="34053" y="481"/>
                </a:lnTo>
                <a:lnTo>
                  <a:pt x="33872" y="300"/>
                </a:lnTo>
                <a:lnTo>
                  <a:pt x="33692" y="180"/>
                </a:lnTo>
                <a:lnTo>
                  <a:pt x="33452" y="120"/>
                </a:lnTo>
                <a:lnTo>
                  <a:pt x="33212" y="60"/>
                </a:lnTo>
                <a:lnTo>
                  <a:pt x="32611" y="0"/>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15" name="Shape 15"/>
          <p:cNvSpPr/>
          <p:nvPr/>
        </p:nvSpPr>
        <p:spPr>
          <a:xfrm rot="9479742" flipH="1">
            <a:off x="5799316" y="3981572"/>
            <a:ext cx="533093" cy="1041801"/>
          </a:xfrm>
          <a:custGeom>
            <a:avLst/>
            <a:gdLst/>
            <a:ahLst/>
            <a:cxnLst/>
            <a:rect l="0" t="0" r="0" b="0"/>
            <a:pathLst>
              <a:path w="22342" h="43662" extrusionOk="0">
                <a:moveTo>
                  <a:pt x="10451" y="1"/>
                </a:moveTo>
                <a:lnTo>
                  <a:pt x="10391" y="61"/>
                </a:lnTo>
                <a:lnTo>
                  <a:pt x="10331" y="61"/>
                </a:lnTo>
                <a:lnTo>
                  <a:pt x="10090" y="962"/>
                </a:lnTo>
                <a:lnTo>
                  <a:pt x="9910" y="1802"/>
                </a:lnTo>
                <a:lnTo>
                  <a:pt x="9610" y="3544"/>
                </a:lnTo>
                <a:lnTo>
                  <a:pt x="9370" y="5286"/>
                </a:lnTo>
                <a:lnTo>
                  <a:pt x="9249" y="7027"/>
                </a:lnTo>
                <a:lnTo>
                  <a:pt x="8829" y="6006"/>
                </a:lnTo>
                <a:lnTo>
                  <a:pt x="8409" y="4925"/>
                </a:lnTo>
                <a:lnTo>
                  <a:pt x="8048" y="3784"/>
                </a:lnTo>
                <a:lnTo>
                  <a:pt x="7688" y="2583"/>
                </a:lnTo>
                <a:lnTo>
                  <a:pt x="7268" y="1382"/>
                </a:lnTo>
                <a:lnTo>
                  <a:pt x="7027" y="782"/>
                </a:lnTo>
                <a:lnTo>
                  <a:pt x="6787" y="241"/>
                </a:lnTo>
                <a:lnTo>
                  <a:pt x="6667" y="121"/>
                </a:lnTo>
                <a:lnTo>
                  <a:pt x="6427" y="121"/>
                </a:lnTo>
                <a:lnTo>
                  <a:pt x="6247" y="181"/>
                </a:lnTo>
                <a:lnTo>
                  <a:pt x="6187" y="421"/>
                </a:lnTo>
                <a:lnTo>
                  <a:pt x="6187" y="1022"/>
                </a:lnTo>
                <a:lnTo>
                  <a:pt x="6187" y="1682"/>
                </a:lnTo>
                <a:lnTo>
                  <a:pt x="6307" y="2343"/>
                </a:lnTo>
                <a:lnTo>
                  <a:pt x="6427" y="3004"/>
                </a:lnTo>
                <a:lnTo>
                  <a:pt x="6847" y="4265"/>
                </a:lnTo>
                <a:lnTo>
                  <a:pt x="7268" y="5466"/>
                </a:lnTo>
                <a:lnTo>
                  <a:pt x="7628" y="6607"/>
                </a:lnTo>
                <a:lnTo>
                  <a:pt x="8048" y="7748"/>
                </a:lnTo>
                <a:lnTo>
                  <a:pt x="8289" y="8349"/>
                </a:lnTo>
                <a:lnTo>
                  <a:pt x="8589" y="8889"/>
                </a:lnTo>
                <a:lnTo>
                  <a:pt x="8889" y="9430"/>
                </a:lnTo>
                <a:lnTo>
                  <a:pt x="9249" y="9850"/>
                </a:lnTo>
                <a:lnTo>
                  <a:pt x="9249" y="10991"/>
                </a:lnTo>
                <a:lnTo>
                  <a:pt x="9310" y="13033"/>
                </a:lnTo>
                <a:lnTo>
                  <a:pt x="9370" y="15075"/>
                </a:lnTo>
                <a:lnTo>
                  <a:pt x="9550" y="17177"/>
                </a:lnTo>
                <a:lnTo>
                  <a:pt x="9730" y="19219"/>
                </a:lnTo>
                <a:lnTo>
                  <a:pt x="8769" y="18618"/>
                </a:lnTo>
                <a:lnTo>
                  <a:pt x="8229" y="18258"/>
                </a:lnTo>
                <a:lnTo>
                  <a:pt x="7748" y="17898"/>
                </a:lnTo>
                <a:lnTo>
                  <a:pt x="7268" y="17477"/>
                </a:lnTo>
                <a:lnTo>
                  <a:pt x="6787" y="16997"/>
                </a:lnTo>
                <a:lnTo>
                  <a:pt x="6847" y="16336"/>
                </a:lnTo>
                <a:lnTo>
                  <a:pt x="6847" y="15676"/>
                </a:lnTo>
                <a:lnTo>
                  <a:pt x="6847" y="15015"/>
                </a:lnTo>
                <a:lnTo>
                  <a:pt x="6847" y="14354"/>
                </a:lnTo>
                <a:lnTo>
                  <a:pt x="6787" y="13694"/>
                </a:lnTo>
                <a:lnTo>
                  <a:pt x="6547" y="13033"/>
                </a:lnTo>
                <a:lnTo>
                  <a:pt x="6487" y="12913"/>
                </a:lnTo>
                <a:lnTo>
                  <a:pt x="6367" y="12853"/>
                </a:lnTo>
                <a:lnTo>
                  <a:pt x="6247" y="12853"/>
                </a:lnTo>
                <a:lnTo>
                  <a:pt x="6127" y="12973"/>
                </a:lnTo>
                <a:lnTo>
                  <a:pt x="5886" y="13574"/>
                </a:lnTo>
                <a:lnTo>
                  <a:pt x="5766" y="14174"/>
                </a:lnTo>
                <a:lnTo>
                  <a:pt x="5646" y="14835"/>
                </a:lnTo>
                <a:lnTo>
                  <a:pt x="5646" y="15435"/>
                </a:lnTo>
                <a:lnTo>
                  <a:pt x="5166" y="14655"/>
                </a:lnTo>
                <a:lnTo>
                  <a:pt x="4745" y="13874"/>
                </a:lnTo>
                <a:lnTo>
                  <a:pt x="4445" y="13153"/>
                </a:lnTo>
                <a:lnTo>
                  <a:pt x="4205" y="12372"/>
                </a:lnTo>
                <a:lnTo>
                  <a:pt x="3965" y="11652"/>
                </a:lnTo>
                <a:lnTo>
                  <a:pt x="3664" y="10931"/>
                </a:lnTo>
                <a:lnTo>
                  <a:pt x="3604" y="10871"/>
                </a:lnTo>
                <a:lnTo>
                  <a:pt x="3484" y="10811"/>
                </a:lnTo>
                <a:lnTo>
                  <a:pt x="3244" y="10751"/>
                </a:lnTo>
                <a:lnTo>
                  <a:pt x="3064" y="10871"/>
                </a:lnTo>
                <a:lnTo>
                  <a:pt x="2944" y="10931"/>
                </a:lnTo>
                <a:lnTo>
                  <a:pt x="2883" y="11051"/>
                </a:lnTo>
                <a:lnTo>
                  <a:pt x="2823" y="11472"/>
                </a:lnTo>
                <a:lnTo>
                  <a:pt x="2763" y="11892"/>
                </a:lnTo>
                <a:lnTo>
                  <a:pt x="2763" y="12312"/>
                </a:lnTo>
                <a:lnTo>
                  <a:pt x="2763" y="12733"/>
                </a:lnTo>
                <a:lnTo>
                  <a:pt x="2944" y="13574"/>
                </a:lnTo>
                <a:lnTo>
                  <a:pt x="3184" y="14474"/>
                </a:lnTo>
                <a:lnTo>
                  <a:pt x="3544" y="15255"/>
                </a:lnTo>
                <a:lnTo>
                  <a:pt x="3965" y="16036"/>
                </a:lnTo>
                <a:lnTo>
                  <a:pt x="4445" y="16817"/>
                </a:lnTo>
                <a:lnTo>
                  <a:pt x="4925" y="17477"/>
                </a:lnTo>
                <a:lnTo>
                  <a:pt x="5346" y="17958"/>
                </a:lnTo>
                <a:lnTo>
                  <a:pt x="5826" y="18498"/>
                </a:lnTo>
                <a:lnTo>
                  <a:pt x="6427" y="19099"/>
                </a:lnTo>
                <a:lnTo>
                  <a:pt x="7087" y="19639"/>
                </a:lnTo>
                <a:lnTo>
                  <a:pt x="7808" y="20180"/>
                </a:lnTo>
                <a:lnTo>
                  <a:pt x="8469" y="20600"/>
                </a:lnTo>
                <a:lnTo>
                  <a:pt x="8829" y="20720"/>
                </a:lnTo>
                <a:lnTo>
                  <a:pt x="9189" y="20840"/>
                </a:lnTo>
                <a:lnTo>
                  <a:pt x="9550" y="20900"/>
                </a:lnTo>
                <a:lnTo>
                  <a:pt x="9910" y="20960"/>
                </a:lnTo>
                <a:lnTo>
                  <a:pt x="10090" y="21981"/>
                </a:lnTo>
                <a:lnTo>
                  <a:pt x="10511" y="24804"/>
                </a:lnTo>
                <a:lnTo>
                  <a:pt x="11051" y="27567"/>
                </a:lnTo>
                <a:lnTo>
                  <a:pt x="11652" y="30329"/>
                </a:lnTo>
                <a:lnTo>
                  <a:pt x="12372" y="33092"/>
                </a:lnTo>
                <a:lnTo>
                  <a:pt x="13213" y="35794"/>
                </a:lnTo>
                <a:lnTo>
                  <a:pt x="14114" y="38437"/>
                </a:lnTo>
                <a:lnTo>
                  <a:pt x="14655" y="39818"/>
                </a:lnTo>
                <a:lnTo>
                  <a:pt x="15255" y="41260"/>
                </a:lnTo>
                <a:lnTo>
                  <a:pt x="13814" y="40239"/>
                </a:lnTo>
                <a:lnTo>
                  <a:pt x="12433" y="39158"/>
                </a:lnTo>
                <a:lnTo>
                  <a:pt x="10991" y="37956"/>
                </a:lnTo>
                <a:lnTo>
                  <a:pt x="9610" y="36695"/>
                </a:lnTo>
                <a:lnTo>
                  <a:pt x="9610" y="36095"/>
                </a:lnTo>
                <a:lnTo>
                  <a:pt x="9610" y="35434"/>
                </a:lnTo>
                <a:lnTo>
                  <a:pt x="9370" y="34233"/>
                </a:lnTo>
                <a:lnTo>
                  <a:pt x="9129" y="33032"/>
                </a:lnTo>
                <a:lnTo>
                  <a:pt x="8829" y="31891"/>
                </a:lnTo>
                <a:lnTo>
                  <a:pt x="8529" y="30449"/>
                </a:lnTo>
                <a:lnTo>
                  <a:pt x="8168" y="29008"/>
                </a:lnTo>
                <a:lnTo>
                  <a:pt x="7748" y="27567"/>
                </a:lnTo>
                <a:lnTo>
                  <a:pt x="7508" y="26906"/>
                </a:lnTo>
                <a:lnTo>
                  <a:pt x="7208" y="26245"/>
                </a:lnTo>
                <a:lnTo>
                  <a:pt x="7087" y="26125"/>
                </a:lnTo>
                <a:lnTo>
                  <a:pt x="6967" y="26125"/>
                </a:lnTo>
                <a:lnTo>
                  <a:pt x="6847" y="26185"/>
                </a:lnTo>
                <a:lnTo>
                  <a:pt x="6787" y="26305"/>
                </a:lnTo>
                <a:lnTo>
                  <a:pt x="6787" y="27026"/>
                </a:lnTo>
                <a:lnTo>
                  <a:pt x="6787" y="27747"/>
                </a:lnTo>
                <a:lnTo>
                  <a:pt x="6907" y="29188"/>
                </a:lnTo>
                <a:lnTo>
                  <a:pt x="7087" y="30630"/>
                </a:lnTo>
                <a:lnTo>
                  <a:pt x="7328" y="32011"/>
                </a:lnTo>
                <a:lnTo>
                  <a:pt x="7568" y="33392"/>
                </a:lnTo>
                <a:lnTo>
                  <a:pt x="7808" y="34834"/>
                </a:lnTo>
                <a:lnTo>
                  <a:pt x="6787" y="33692"/>
                </a:lnTo>
                <a:lnTo>
                  <a:pt x="5766" y="32551"/>
                </a:lnTo>
                <a:lnTo>
                  <a:pt x="4865" y="31350"/>
                </a:lnTo>
                <a:lnTo>
                  <a:pt x="3904" y="30149"/>
                </a:lnTo>
                <a:lnTo>
                  <a:pt x="2223" y="27807"/>
                </a:lnTo>
                <a:lnTo>
                  <a:pt x="1322" y="26606"/>
                </a:lnTo>
                <a:lnTo>
                  <a:pt x="842" y="26065"/>
                </a:lnTo>
                <a:lnTo>
                  <a:pt x="361" y="25525"/>
                </a:lnTo>
                <a:lnTo>
                  <a:pt x="241" y="25465"/>
                </a:lnTo>
                <a:lnTo>
                  <a:pt x="121" y="25525"/>
                </a:lnTo>
                <a:lnTo>
                  <a:pt x="61" y="25585"/>
                </a:lnTo>
                <a:lnTo>
                  <a:pt x="1" y="25765"/>
                </a:lnTo>
                <a:lnTo>
                  <a:pt x="301" y="26726"/>
                </a:lnTo>
                <a:lnTo>
                  <a:pt x="601" y="27747"/>
                </a:lnTo>
                <a:lnTo>
                  <a:pt x="1082" y="28708"/>
                </a:lnTo>
                <a:lnTo>
                  <a:pt x="1562" y="29669"/>
                </a:lnTo>
                <a:lnTo>
                  <a:pt x="2103" y="30570"/>
                </a:lnTo>
                <a:lnTo>
                  <a:pt x="2763" y="31470"/>
                </a:lnTo>
                <a:lnTo>
                  <a:pt x="3424" y="32311"/>
                </a:lnTo>
                <a:lnTo>
                  <a:pt x="4085" y="33212"/>
                </a:lnTo>
                <a:lnTo>
                  <a:pt x="4085" y="33212"/>
                </a:lnTo>
                <a:lnTo>
                  <a:pt x="3304" y="33152"/>
                </a:lnTo>
                <a:lnTo>
                  <a:pt x="2583" y="33212"/>
                </a:lnTo>
                <a:lnTo>
                  <a:pt x="2103" y="33212"/>
                </a:lnTo>
                <a:lnTo>
                  <a:pt x="1622" y="33332"/>
                </a:lnTo>
                <a:lnTo>
                  <a:pt x="1142" y="33452"/>
                </a:lnTo>
                <a:lnTo>
                  <a:pt x="721" y="33632"/>
                </a:lnTo>
                <a:lnTo>
                  <a:pt x="601" y="33813"/>
                </a:lnTo>
                <a:lnTo>
                  <a:pt x="541" y="33993"/>
                </a:lnTo>
                <a:lnTo>
                  <a:pt x="541" y="34173"/>
                </a:lnTo>
                <a:lnTo>
                  <a:pt x="721" y="34353"/>
                </a:lnTo>
                <a:lnTo>
                  <a:pt x="1202" y="34473"/>
                </a:lnTo>
                <a:lnTo>
                  <a:pt x="1682" y="34593"/>
                </a:lnTo>
                <a:lnTo>
                  <a:pt x="2703" y="34593"/>
                </a:lnTo>
                <a:lnTo>
                  <a:pt x="3244" y="34533"/>
                </a:lnTo>
                <a:lnTo>
                  <a:pt x="3724" y="34473"/>
                </a:lnTo>
                <a:lnTo>
                  <a:pt x="4265" y="34353"/>
                </a:lnTo>
                <a:lnTo>
                  <a:pt x="4745" y="34173"/>
                </a:lnTo>
                <a:lnTo>
                  <a:pt x="4865" y="34053"/>
                </a:lnTo>
                <a:lnTo>
                  <a:pt x="6787" y="36155"/>
                </a:lnTo>
                <a:lnTo>
                  <a:pt x="7868" y="37296"/>
                </a:lnTo>
                <a:lnTo>
                  <a:pt x="9009" y="38377"/>
                </a:lnTo>
                <a:lnTo>
                  <a:pt x="10210" y="39398"/>
                </a:lnTo>
                <a:lnTo>
                  <a:pt x="11472" y="40419"/>
                </a:lnTo>
                <a:lnTo>
                  <a:pt x="12733" y="41380"/>
                </a:lnTo>
                <a:lnTo>
                  <a:pt x="14054" y="42220"/>
                </a:lnTo>
                <a:lnTo>
                  <a:pt x="15435" y="43001"/>
                </a:lnTo>
                <a:lnTo>
                  <a:pt x="16817" y="43662"/>
                </a:lnTo>
                <a:lnTo>
                  <a:pt x="17177" y="43662"/>
                </a:lnTo>
                <a:lnTo>
                  <a:pt x="17297" y="43542"/>
                </a:lnTo>
                <a:lnTo>
                  <a:pt x="17417" y="43422"/>
                </a:lnTo>
                <a:lnTo>
                  <a:pt x="17477" y="43241"/>
                </a:lnTo>
                <a:lnTo>
                  <a:pt x="17477" y="43121"/>
                </a:lnTo>
                <a:lnTo>
                  <a:pt x="17417" y="42941"/>
                </a:lnTo>
                <a:lnTo>
                  <a:pt x="17297" y="42821"/>
                </a:lnTo>
                <a:lnTo>
                  <a:pt x="17237" y="42761"/>
                </a:lnTo>
                <a:lnTo>
                  <a:pt x="16937" y="41500"/>
                </a:lnTo>
                <a:lnTo>
                  <a:pt x="16516" y="40299"/>
                </a:lnTo>
                <a:lnTo>
                  <a:pt x="15616" y="37836"/>
                </a:lnTo>
                <a:lnTo>
                  <a:pt x="16156" y="37176"/>
                </a:lnTo>
                <a:lnTo>
                  <a:pt x="16697" y="36455"/>
                </a:lnTo>
                <a:lnTo>
                  <a:pt x="17237" y="35674"/>
                </a:lnTo>
                <a:lnTo>
                  <a:pt x="17718" y="34834"/>
                </a:lnTo>
                <a:lnTo>
                  <a:pt x="18558" y="33212"/>
                </a:lnTo>
                <a:lnTo>
                  <a:pt x="19399" y="31590"/>
                </a:lnTo>
                <a:lnTo>
                  <a:pt x="20300" y="29969"/>
                </a:lnTo>
                <a:lnTo>
                  <a:pt x="21081" y="28227"/>
                </a:lnTo>
                <a:lnTo>
                  <a:pt x="21501" y="27387"/>
                </a:lnTo>
                <a:lnTo>
                  <a:pt x="21801" y="26486"/>
                </a:lnTo>
                <a:lnTo>
                  <a:pt x="22102" y="25585"/>
                </a:lnTo>
                <a:lnTo>
                  <a:pt x="22342" y="24684"/>
                </a:lnTo>
                <a:lnTo>
                  <a:pt x="22342" y="24564"/>
                </a:lnTo>
                <a:lnTo>
                  <a:pt x="22282" y="24504"/>
                </a:lnTo>
                <a:lnTo>
                  <a:pt x="22162" y="24324"/>
                </a:lnTo>
                <a:lnTo>
                  <a:pt x="21921" y="24324"/>
                </a:lnTo>
                <a:lnTo>
                  <a:pt x="21861" y="24384"/>
                </a:lnTo>
                <a:lnTo>
                  <a:pt x="21741" y="24444"/>
                </a:lnTo>
                <a:lnTo>
                  <a:pt x="21261" y="25285"/>
                </a:lnTo>
                <a:lnTo>
                  <a:pt x="20780" y="26065"/>
                </a:lnTo>
                <a:lnTo>
                  <a:pt x="19880" y="27747"/>
                </a:lnTo>
                <a:lnTo>
                  <a:pt x="19099" y="29488"/>
                </a:lnTo>
                <a:lnTo>
                  <a:pt x="18198" y="31110"/>
                </a:lnTo>
                <a:lnTo>
                  <a:pt x="17297" y="32732"/>
                </a:lnTo>
                <a:lnTo>
                  <a:pt x="16336" y="34353"/>
                </a:lnTo>
                <a:lnTo>
                  <a:pt x="15736" y="35314"/>
                </a:lnTo>
                <a:lnTo>
                  <a:pt x="15075" y="36335"/>
                </a:lnTo>
                <a:lnTo>
                  <a:pt x="14474" y="34473"/>
                </a:lnTo>
                <a:lnTo>
                  <a:pt x="13934" y="32671"/>
                </a:lnTo>
                <a:lnTo>
                  <a:pt x="13453" y="30810"/>
                </a:lnTo>
                <a:lnTo>
                  <a:pt x="12973" y="28948"/>
                </a:lnTo>
                <a:lnTo>
                  <a:pt x="12553" y="27026"/>
                </a:lnTo>
                <a:lnTo>
                  <a:pt x="12132" y="25164"/>
                </a:lnTo>
                <a:lnTo>
                  <a:pt x="12793" y="24864"/>
                </a:lnTo>
                <a:lnTo>
                  <a:pt x="13393" y="24444"/>
                </a:lnTo>
                <a:lnTo>
                  <a:pt x="14534" y="23543"/>
                </a:lnTo>
                <a:lnTo>
                  <a:pt x="15135" y="23002"/>
                </a:lnTo>
                <a:lnTo>
                  <a:pt x="15495" y="22702"/>
                </a:lnTo>
                <a:lnTo>
                  <a:pt x="15676" y="22462"/>
                </a:lnTo>
                <a:lnTo>
                  <a:pt x="16456" y="21621"/>
                </a:lnTo>
                <a:lnTo>
                  <a:pt x="17237" y="20780"/>
                </a:lnTo>
                <a:lnTo>
                  <a:pt x="18378" y="19399"/>
                </a:lnTo>
                <a:lnTo>
                  <a:pt x="18979" y="18678"/>
                </a:lnTo>
                <a:lnTo>
                  <a:pt x="19459" y="17898"/>
                </a:lnTo>
                <a:lnTo>
                  <a:pt x="19940" y="17057"/>
                </a:lnTo>
                <a:lnTo>
                  <a:pt x="20300" y="16216"/>
                </a:lnTo>
                <a:lnTo>
                  <a:pt x="20420" y="15796"/>
                </a:lnTo>
                <a:lnTo>
                  <a:pt x="20480" y="15375"/>
                </a:lnTo>
                <a:lnTo>
                  <a:pt x="20480" y="14955"/>
                </a:lnTo>
                <a:lnTo>
                  <a:pt x="20480" y="14474"/>
                </a:lnTo>
                <a:lnTo>
                  <a:pt x="20420" y="14294"/>
                </a:lnTo>
                <a:lnTo>
                  <a:pt x="20240" y="14174"/>
                </a:lnTo>
                <a:lnTo>
                  <a:pt x="20060" y="14054"/>
                </a:lnTo>
                <a:lnTo>
                  <a:pt x="19940" y="14114"/>
                </a:lnTo>
                <a:lnTo>
                  <a:pt x="19819" y="14174"/>
                </a:lnTo>
                <a:lnTo>
                  <a:pt x="19519" y="14414"/>
                </a:lnTo>
                <a:lnTo>
                  <a:pt x="19219" y="14655"/>
                </a:lnTo>
                <a:lnTo>
                  <a:pt x="18678" y="15255"/>
                </a:lnTo>
                <a:lnTo>
                  <a:pt x="18138" y="15916"/>
                </a:lnTo>
                <a:lnTo>
                  <a:pt x="17718" y="16636"/>
                </a:lnTo>
                <a:lnTo>
                  <a:pt x="16877" y="18138"/>
                </a:lnTo>
                <a:lnTo>
                  <a:pt x="16456" y="18858"/>
                </a:lnTo>
                <a:lnTo>
                  <a:pt x="15976" y="19579"/>
                </a:lnTo>
                <a:lnTo>
                  <a:pt x="15736" y="19879"/>
                </a:lnTo>
                <a:lnTo>
                  <a:pt x="15736" y="19099"/>
                </a:lnTo>
                <a:lnTo>
                  <a:pt x="15736" y="18318"/>
                </a:lnTo>
                <a:lnTo>
                  <a:pt x="15616" y="17537"/>
                </a:lnTo>
                <a:lnTo>
                  <a:pt x="15555" y="17177"/>
                </a:lnTo>
                <a:lnTo>
                  <a:pt x="15435" y="16817"/>
                </a:lnTo>
                <a:lnTo>
                  <a:pt x="15375" y="16696"/>
                </a:lnTo>
                <a:lnTo>
                  <a:pt x="15255" y="16636"/>
                </a:lnTo>
                <a:lnTo>
                  <a:pt x="15075" y="16576"/>
                </a:lnTo>
                <a:lnTo>
                  <a:pt x="14895" y="16636"/>
                </a:lnTo>
                <a:lnTo>
                  <a:pt x="14775" y="16696"/>
                </a:lnTo>
                <a:lnTo>
                  <a:pt x="14715" y="16817"/>
                </a:lnTo>
                <a:lnTo>
                  <a:pt x="14595" y="17237"/>
                </a:lnTo>
                <a:lnTo>
                  <a:pt x="14534" y="17597"/>
                </a:lnTo>
                <a:lnTo>
                  <a:pt x="14414" y="18438"/>
                </a:lnTo>
                <a:lnTo>
                  <a:pt x="14414" y="20060"/>
                </a:lnTo>
                <a:lnTo>
                  <a:pt x="14354" y="20780"/>
                </a:lnTo>
                <a:lnTo>
                  <a:pt x="14354" y="21501"/>
                </a:lnTo>
                <a:lnTo>
                  <a:pt x="13574" y="22342"/>
                </a:lnTo>
                <a:lnTo>
                  <a:pt x="12793" y="23123"/>
                </a:lnTo>
                <a:lnTo>
                  <a:pt x="11952" y="23963"/>
                </a:lnTo>
                <a:lnTo>
                  <a:pt x="11592" y="22041"/>
                </a:lnTo>
                <a:lnTo>
                  <a:pt x="11171" y="18678"/>
                </a:lnTo>
                <a:lnTo>
                  <a:pt x="10811" y="15315"/>
                </a:lnTo>
                <a:lnTo>
                  <a:pt x="11351" y="14715"/>
                </a:lnTo>
                <a:lnTo>
                  <a:pt x="11772" y="14054"/>
                </a:lnTo>
                <a:lnTo>
                  <a:pt x="12613" y="12673"/>
                </a:lnTo>
                <a:lnTo>
                  <a:pt x="13694" y="10871"/>
                </a:lnTo>
                <a:lnTo>
                  <a:pt x="14775" y="8949"/>
                </a:lnTo>
                <a:lnTo>
                  <a:pt x="15796" y="7268"/>
                </a:lnTo>
                <a:lnTo>
                  <a:pt x="16877" y="5526"/>
                </a:lnTo>
                <a:lnTo>
                  <a:pt x="17898" y="3724"/>
                </a:lnTo>
                <a:lnTo>
                  <a:pt x="18318" y="2823"/>
                </a:lnTo>
                <a:lnTo>
                  <a:pt x="18738" y="1923"/>
                </a:lnTo>
                <a:lnTo>
                  <a:pt x="18799" y="1622"/>
                </a:lnTo>
                <a:lnTo>
                  <a:pt x="18738" y="1442"/>
                </a:lnTo>
                <a:lnTo>
                  <a:pt x="18618" y="1262"/>
                </a:lnTo>
                <a:lnTo>
                  <a:pt x="18378" y="1142"/>
                </a:lnTo>
                <a:lnTo>
                  <a:pt x="18138" y="1082"/>
                </a:lnTo>
                <a:lnTo>
                  <a:pt x="17898" y="1142"/>
                </a:lnTo>
                <a:lnTo>
                  <a:pt x="17657" y="1202"/>
                </a:lnTo>
                <a:lnTo>
                  <a:pt x="17477" y="1382"/>
                </a:lnTo>
                <a:lnTo>
                  <a:pt x="16937" y="2223"/>
                </a:lnTo>
                <a:lnTo>
                  <a:pt x="16396" y="3124"/>
                </a:lnTo>
                <a:lnTo>
                  <a:pt x="15435" y="4925"/>
                </a:lnTo>
                <a:lnTo>
                  <a:pt x="15195" y="5286"/>
                </a:lnTo>
                <a:lnTo>
                  <a:pt x="15195" y="4205"/>
                </a:lnTo>
                <a:lnTo>
                  <a:pt x="15135" y="3664"/>
                </a:lnTo>
                <a:lnTo>
                  <a:pt x="15075" y="3124"/>
                </a:lnTo>
                <a:lnTo>
                  <a:pt x="15015" y="3064"/>
                </a:lnTo>
                <a:lnTo>
                  <a:pt x="14955" y="2944"/>
                </a:lnTo>
                <a:lnTo>
                  <a:pt x="14775" y="2944"/>
                </a:lnTo>
                <a:lnTo>
                  <a:pt x="14534" y="3004"/>
                </a:lnTo>
                <a:lnTo>
                  <a:pt x="14474" y="3064"/>
                </a:lnTo>
                <a:lnTo>
                  <a:pt x="14414" y="3124"/>
                </a:lnTo>
                <a:lnTo>
                  <a:pt x="14294" y="3784"/>
                </a:lnTo>
                <a:lnTo>
                  <a:pt x="14174" y="4385"/>
                </a:lnTo>
                <a:lnTo>
                  <a:pt x="14054" y="5646"/>
                </a:lnTo>
                <a:lnTo>
                  <a:pt x="13994" y="6547"/>
                </a:lnTo>
                <a:lnTo>
                  <a:pt x="13994" y="6967"/>
                </a:lnTo>
                <a:lnTo>
                  <a:pt x="13994" y="7448"/>
                </a:lnTo>
                <a:lnTo>
                  <a:pt x="13273" y="8649"/>
                </a:lnTo>
                <a:lnTo>
                  <a:pt x="12312" y="10451"/>
                </a:lnTo>
                <a:lnTo>
                  <a:pt x="11291" y="12192"/>
                </a:lnTo>
                <a:lnTo>
                  <a:pt x="10691" y="13333"/>
                </a:lnTo>
                <a:lnTo>
                  <a:pt x="10631" y="10991"/>
                </a:lnTo>
                <a:lnTo>
                  <a:pt x="10571" y="9009"/>
                </a:lnTo>
                <a:lnTo>
                  <a:pt x="10631" y="7027"/>
                </a:lnTo>
                <a:lnTo>
                  <a:pt x="10691" y="5106"/>
                </a:lnTo>
                <a:lnTo>
                  <a:pt x="10691" y="3124"/>
                </a:lnTo>
                <a:lnTo>
                  <a:pt x="11231" y="2523"/>
                </a:lnTo>
                <a:lnTo>
                  <a:pt x="11712" y="1863"/>
                </a:lnTo>
                <a:lnTo>
                  <a:pt x="12132" y="1142"/>
                </a:lnTo>
                <a:lnTo>
                  <a:pt x="12553" y="421"/>
                </a:lnTo>
                <a:lnTo>
                  <a:pt x="12553" y="361"/>
                </a:lnTo>
                <a:lnTo>
                  <a:pt x="12493" y="241"/>
                </a:lnTo>
                <a:lnTo>
                  <a:pt x="12372" y="241"/>
                </a:lnTo>
                <a:lnTo>
                  <a:pt x="11472" y="902"/>
                </a:lnTo>
                <a:lnTo>
                  <a:pt x="10631" y="1622"/>
                </a:lnTo>
                <a:lnTo>
                  <a:pt x="10511" y="121"/>
                </a:lnTo>
                <a:lnTo>
                  <a:pt x="10511" y="61"/>
                </a:lnTo>
                <a:lnTo>
                  <a:pt x="10451" y="1"/>
                </a:lnTo>
                <a:close/>
              </a:path>
            </a:pathLst>
          </a:custGeom>
          <a:solidFill>
            <a:srgbClr val="B5975B"/>
          </a:solidFill>
          <a:ln>
            <a:noFill/>
          </a:ln>
        </p:spPr>
        <p:txBody>
          <a:bodyPr lIns="91425" tIns="91425" rIns="91425" bIns="91425" anchor="ctr" anchorCtr="0">
            <a:noAutofit/>
          </a:bodyPr>
          <a:lstStyle/>
          <a:p>
            <a:pPr lvl="0">
              <a:spcBef>
                <a:spcPts val="0"/>
              </a:spcBef>
              <a:buNone/>
            </a:pPr>
            <a:endParaRPr dirty="0"/>
          </a:p>
        </p:txBody>
      </p:sp>
      <p:sp>
        <p:nvSpPr>
          <p:cNvPr id="16" name="Shape 16"/>
          <p:cNvSpPr/>
          <p:nvPr/>
        </p:nvSpPr>
        <p:spPr>
          <a:xfrm flipH="1">
            <a:off x="6480439" y="2871800"/>
            <a:ext cx="1272517" cy="359944"/>
          </a:xfrm>
          <a:custGeom>
            <a:avLst/>
            <a:gdLst/>
            <a:ahLst/>
            <a:cxnLst/>
            <a:rect l="0" t="0" r="0" b="0"/>
            <a:pathLst>
              <a:path w="44803" h="12673" extrusionOk="0">
                <a:moveTo>
                  <a:pt x="25164" y="0"/>
                </a:moveTo>
                <a:lnTo>
                  <a:pt x="25104" y="60"/>
                </a:lnTo>
                <a:lnTo>
                  <a:pt x="25344" y="961"/>
                </a:lnTo>
                <a:lnTo>
                  <a:pt x="25705" y="1802"/>
                </a:lnTo>
                <a:lnTo>
                  <a:pt x="26185" y="2643"/>
                </a:lnTo>
                <a:lnTo>
                  <a:pt x="26666" y="3424"/>
                </a:lnTo>
                <a:lnTo>
                  <a:pt x="27086" y="4084"/>
                </a:lnTo>
                <a:lnTo>
                  <a:pt x="25044" y="3604"/>
                </a:lnTo>
                <a:lnTo>
                  <a:pt x="23062" y="3123"/>
                </a:lnTo>
                <a:lnTo>
                  <a:pt x="20240" y="2583"/>
                </a:lnTo>
                <a:lnTo>
                  <a:pt x="17417" y="2162"/>
                </a:lnTo>
                <a:lnTo>
                  <a:pt x="14594" y="1862"/>
                </a:lnTo>
                <a:lnTo>
                  <a:pt x="11772" y="1622"/>
                </a:lnTo>
                <a:lnTo>
                  <a:pt x="10270" y="1502"/>
                </a:lnTo>
                <a:lnTo>
                  <a:pt x="8769" y="1502"/>
                </a:lnTo>
                <a:lnTo>
                  <a:pt x="7267" y="1442"/>
                </a:lnTo>
                <a:lnTo>
                  <a:pt x="5766" y="1502"/>
                </a:lnTo>
                <a:lnTo>
                  <a:pt x="4385" y="1502"/>
                </a:lnTo>
                <a:lnTo>
                  <a:pt x="2943" y="1562"/>
                </a:lnTo>
                <a:lnTo>
                  <a:pt x="2223" y="1622"/>
                </a:lnTo>
                <a:lnTo>
                  <a:pt x="1502" y="1742"/>
                </a:lnTo>
                <a:lnTo>
                  <a:pt x="781" y="1922"/>
                </a:lnTo>
                <a:lnTo>
                  <a:pt x="181" y="2162"/>
                </a:lnTo>
                <a:lnTo>
                  <a:pt x="61" y="2222"/>
                </a:lnTo>
                <a:lnTo>
                  <a:pt x="1" y="2403"/>
                </a:lnTo>
                <a:lnTo>
                  <a:pt x="1" y="2523"/>
                </a:lnTo>
                <a:lnTo>
                  <a:pt x="181" y="2583"/>
                </a:lnTo>
                <a:lnTo>
                  <a:pt x="781" y="2763"/>
                </a:lnTo>
                <a:lnTo>
                  <a:pt x="1442" y="2823"/>
                </a:lnTo>
                <a:lnTo>
                  <a:pt x="2823" y="2883"/>
                </a:lnTo>
                <a:lnTo>
                  <a:pt x="5586" y="2883"/>
                </a:lnTo>
                <a:lnTo>
                  <a:pt x="8469" y="3063"/>
                </a:lnTo>
                <a:lnTo>
                  <a:pt x="11351" y="3243"/>
                </a:lnTo>
                <a:lnTo>
                  <a:pt x="14174" y="3544"/>
                </a:lnTo>
                <a:lnTo>
                  <a:pt x="16937" y="3904"/>
                </a:lnTo>
                <a:lnTo>
                  <a:pt x="19759" y="4384"/>
                </a:lnTo>
                <a:lnTo>
                  <a:pt x="22522" y="4985"/>
                </a:lnTo>
                <a:lnTo>
                  <a:pt x="24984" y="5586"/>
                </a:lnTo>
                <a:lnTo>
                  <a:pt x="27386" y="6246"/>
                </a:lnTo>
                <a:lnTo>
                  <a:pt x="29789" y="6967"/>
                </a:lnTo>
                <a:lnTo>
                  <a:pt x="32191" y="7808"/>
                </a:lnTo>
                <a:lnTo>
                  <a:pt x="29609" y="7808"/>
                </a:lnTo>
                <a:lnTo>
                  <a:pt x="28347" y="7928"/>
                </a:lnTo>
                <a:lnTo>
                  <a:pt x="27086" y="8048"/>
                </a:lnTo>
                <a:lnTo>
                  <a:pt x="25405" y="8288"/>
                </a:lnTo>
                <a:lnTo>
                  <a:pt x="25344" y="8168"/>
                </a:lnTo>
                <a:lnTo>
                  <a:pt x="25224" y="8108"/>
                </a:lnTo>
                <a:lnTo>
                  <a:pt x="24684" y="7808"/>
                </a:lnTo>
                <a:lnTo>
                  <a:pt x="24083" y="7627"/>
                </a:lnTo>
                <a:lnTo>
                  <a:pt x="23483" y="7447"/>
                </a:lnTo>
                <a:lnTo>
                  <a:pt x="22822" y="7267"/>
                </a:lnTo>
                <a:lnTo>
                  <a:pt x="21501" y="7087"/>
                </a:lnTo>
                <a:lnTo>
                  <a:pt x="20300" y="6847"/>
                </a:lnTo>
                <a:lnTo>
                  <a:pt x="19099" y="6667"/>
                </a:lnTo>
                <a:lnTo>
                  <a:pt x="17897" y="6426"/>
                </a:lnTo>
                <a:lnTo>
                  <a:pt x="17297" y="6366"/>
                </a:lnTo>
                <a:lnTo>
                  <a:pt x="16696" y="6306"/>
                </a:lnTo>
                <a:lnTo>
                  <a:pt x="16156" y="6306"/>
                </a:lnTo>
                <a:lnTo>
                  <a:pt x="15555" y="6366"/>
                </a:lnTo>
                <a:lnTo>
                  <a:pt x="15375" y="6486"/>
                </a:lnTo>
                <a:lnTo>
                  <a:pt x="15315" y="6667"/>
                </a:lnTo>
                <a:lnTo>
                  <a:pt x="15375" y="6787"/>
                </a:lnTo>
                <a:lnTo>
                  <a:pt x="15495" y="6967"/>
                </a:lnTo>
                <a:lnTo>
                  <a:pt x="16036" y="7267"/>
                </a:lnTo>
                <a:lnTo>
                  <a:pt x="16576" y="7507"/>
                </a:lnTo>
                <a:lnTo>
                  <a:pt x="17237" y="7688"/>
                </a:lnTo>
                <a:lnTo>
                  <a:pt x="17837" y="7868"/>
                </a:lnTo>
                <a:lnTo>
                  <a:pt x="19099" y="8108"/>
                </a:lnTo>
                <a:lnTo>
                  <a:pt x="20360" y="8348"/>
                </a:lnTo>
                <a:lnTo>
                  <a:pt x="21501" y="8588"/>
                </a:lnTo>
                <a:lnTo>
                  <a:pt x="22702" y="8829"/>
                </a:lnTo>
                <a:lnTo>
                  <a:pt x="22282" y="8949"/>
                </a:lnTo>
                <a:lnTo>
                  <a:pt x="21141" y="9249"/>
                </a:lnTo>
                <a:lnTo>
                  <a:pt x="19999" y="9609"/>
                </a:lnTo>
                <a:lnTo>
                  <a:pt x="19459" y="9850"/>
                </a:lnTo>
                <a:lnTo>
                  <a:pt x="18918" y="10090"/>
                </a:lnTo>
                <a:lnTo>
                  <a:pt x="18438" y="10390"/>
                </a:lnTo>
                <a:lnTo>
                  <a:pt x="17958" y="10750"/>
                </a:lnTo>
                <a:lnTo>
                  <a:pt x="17897" y="10871"/>
                </a:lnTo>
                <a:lnTo>
                  <a:pt x="17837" y="10991"/>
                </a:lnTo>
                <a:lnTo>
                  <a:pt x="17897" y="11231"/>
                </a:lnTo>
                <a:lnTo>
                  <a:pt x="18018" y="11411"/>
                </a:lnTo>
                <a:lnTo>
                  <a:pt x="18138" y="11471"/>
                </a:lnTo>
                <a:lnTo>
                  <a:pt x="18798" y="11471"/>
                </a:lnTo>
                <a:lnTo>
                  <a:pt x="19399" y="11411"/>
                </a:lnTo>
                <a:lnTo>
                  <a:pt x="20540" y="11231"/>
                </a:lnTo>
                <a:lnTo>
                  <a:pt x="21621" y="10931"/>
                </a:lnTo>
                <a:lnTo>
                  <a:pt x="22762" y="10630"/>
                </a:lnTo>
                <a:lnTo>
                  <a:pt x="25104" y="10210"/>
                </a:lnTo>
                <a:lnTo>
                  <a:pt x="27507" y="9910"/>
                </a:lnTo>
                <a:lnTo>
                  <a:pt x="29849" y="9729"/>
                </a:lnTo>
                <a:lnTo>
                  <a:pt x="32131" y="9669"/>
                </a:lnTo>
                <a:lnTo>
                  <a:pt x="33392" y="9729"/>
                </a:lnTo>
                <a:lnTo>
                  <a:pt x="34593" y="9790"/>
                </a:lnTo>
                <a:lnTo>
                  <a:pt x="35794" y="9850"/>
                </a:lnTo>
                <a:lnTo>
                  <a:pt x="36996" y="9790"/>
                </a:lnTo>
                <a:lnTo>
                  <a:pt x="37176" y="9729"/>
                </a:lnTo>
                <a:lnTo>
                  <a:pt x="38497" y="10330"/>
                </a:lnTo>
                <a:lnTo>
                  <a:pt x="41079" y="11591"/>
                </a:lnTo>
                <a:lnTo>
                  <a:pt x="42461" y="12192"/>
                </a:lnTo>
                <a:lnTo>
                  <a:pt x="43782" y="12672"/>
                </a:lnTo>
                <a:lnTo>
                  <a:pt x="44082" y="12672"/>
                </a:lnTo>
                <a:lnTo>
                  <a:pt x="44262" y="12612"/>
                </a:lnTo>
                <a:lnTo>
                  <a:pt x="44503" y="12492"/>
                </a:lnTo>
                <a:lnTo>
                  <a:pt x="44683" y="12252"/>
                </a:lnTo>
                <a:lnTo>
                  <a:pt x="44743" y="12072"/>
                </a:lnTo>
                <a:lnTo>
                  <a:pt x="44803" y="11831"/>
                </a:lnTo>
                <a:lnTo>
                  <a:pt x="44743" y="11591"/>
                </a:lnTo>
                <a:lnTo>
                  <a:pt x="44563" y="11351"/>
                </a:lnTo>
                <a:lnTo>
                  <a:pt x="43422" y="10510"/>
                </a:lnTo>
                <a:lnTo>
                  <a:pt x="42160" y="9729"/>
                </a:lnTo>
                <a:lnTo>
                  <a:pt x="40899" y="9069"/>
                </a:lnTo>
                <a:lnTo>
                  <a:pt x="39578" y="8408"/>
                </a:lnTo>
                <a:lnTo>
                  <a:pt x="38197" y="7868"/>
                </a:lnTo>
                <a:lnTo>
                  <a:pt x="36815" y="7327"/>
                </a:lnTo>
                <a:lnTo>
                  <a:pt x="34113" y="6306"/>
                </a:lnTo>
                <a:lnTo>
                  <a:pt x="31771" y="5526"/>
                </a:lnTo>
                <a:lnTo>
                  <a:pt x="29428" y="4745"/>
                </a:lnTo>
                <a:lnTo>
                  <a:pt x="29248" y="4444"/>
                </a:lnTo>
                <a:lnTo>
                  <a:pt x="29068" y="4084"/>
                </a:lnTo>
                <a:lnTo>
                  <a:pt x="28648" y="3484"/>
                </a:lnTo>
                <a:lnTo>
                  <a:pt x="27687" y="2343"/>
                </a:lnTo>
                <a:lnTo>
                  <a:pt x="27146" y="1682"/>
                </a:lnTo>
                <a:lnTo>
                  <a:pt x="26546" y="1021"/>
                </a:lnTo>
                <a:lnTo>
                  <a:pt x="25945" y="481"/>
                </a:lnTo>
                <a:lnTo>
                  <a:pt x="25224" y="0"/>
                </a:lnTo>
                <a:close/>
              </a:path>
            </a:pathLst>
          </a:custGeom>
          <a:solidFill>
            <a:srgbClr val="B5975B"/>
          </a:solidFill>
          <a:ln>
            <a:noFill/>
          </a:ln>
        </p:spPr>
        <p:txBody>
          <a:bodyPr lIns="91425" tIns="91425" rIns="91425" bIns="91425" anchor="ctr" anchorCtr="0">
            <a:noAutofit/>
          </a:bodyPr>
          <a:lstStyle/>
          <a:p>
            <a:pPr lvl="0">
              <a:spcBef>
                <a:spcPts val="0"/>
              </a:spcBef>
              <a:buNone/>
            </a:pPr>
            <a:endParaRPr dirty="0"/>
          </a:p>
        </p:txBody>
      </p:sp>
      <p:sp>
        <p:nvSpPr>
          <p:cNvPr id="17" name="Shape 17"/>
          <p:cNvSpPr/>
          <p:nvPr/>
        </p:nvSpPr>
        <p:spPr>
          <a:xfrm flipH="1">
            <a:off x="971684" y="1665894"/>
            <a:ext cx="1681339" cy="443863"/>
          </a:xfrm>
          <a:custGeom>
            <a:avLst/>
            <a:gdLst/>
            <a:ahLst/>
            <a:cxnLst/>
            <a:rect l="0" t="0" r="0" b="0"/>
            <a:pathLst>
              <a:path w="43001" h="11352" extrusionOk="0">
                <a:moveTo>
                  <a:pt x="25464" y="1"/>
                </a:moveTo>
                <a:lnTo>
                  <a:pt x="24683" y="181"/>
                </a:lnTo>
                <a:lnTo>
                  <a:pt x="23903" y="421"/>
                </a:lnTo>
                <a:lnTo>
                  <a:pt x="23122" y="721"/>
                </a:lnTo>
                <a:lnTo>
                  <a:pt x="22341" y="1082"/>
                </a:lnTo>
                <a:lnTo>
                  <a:pt x="20780" y="1983"/>
                </a:lnTo>
                <a:lnTo>
                  <a:pt x="19398" y="2823"/>
                </a:lnTo>
                <a:lnTo>
                  <a:pt x="18377" y="3424"/>
                </a:lnTo>
                <a:lnTo>
                  <a:pt x="18618" y="2763"/>
                </a:lnTo>
                <a:lnTo>
                  <a:pt x="18738" y="2043"/>
                </a:lnTo>
                <a:lnTo>
                  <a:pt x="18918" y="1262"/>
                </a:lnTo>
                <a:lnTo>
                  <a:pt x="18918" y="902"/>
                </a:lnTo>
                <a:lnTo>
                  <a:pt x="18918" y="541"/>
                </a:lnTo>
                <a:lnTo>
                  <a:pt x="18858" y="421"/>
                </a:lnTo>
                <a:lnTo>
                  <a:pt x="18618" y="421"/>
                </a:lnTo>
                <a:lnTo>
                  <a:pt x="18317" y="721"/>
                </a:lnTo>
                <a:lnTo>
                  <a:pt x="18077" y="1082"/>
                </a:lnTo>
                <a:lnTo>
                  <a:pt x="17717" y="1863"/>
                </a:lnTo>
                <a:lnTo>
                  <a:pt x="17356" y="2643"/>
                </a:lnTo>
                <a:lnTo>
                  <a:pt x="17236" y="3004"/>
                </a:lnTo>
                <a:lnTo>
                  <a:pt x="17176" y="3424"/>
                </a:lnTo>
                <a:lnTo>
                  <a:pt x="17176" y="3604"/>
                </a:lnTo>
                <a:lnTo>
                  <a:pt x="17236" y="3784"/>
                </a:lnTo>
                <a:lnTo>
                  <a:pt x="17356" y="3904"/>
                </a:lnTo>
                <a:lnTo>
                  <a:pt x="17477" y="3964"/>
                </a:lnTo>
                <a:lnTo>
                  <a:pt x="16696" y="4445"/>
                </a:lnTo>
                <a:lnTo>
                  <a:pt x="15915" y="4985"/>
                </a:lnTo>
                <a:lnTo>
                  <a:pt x="15194" y="5586"/>
                </a:lnTo>
                <a:lnTo>
                  <a:pt x="14534" y="6187"/>
                </a:lnTo>
                <a:lnTo>
                  <a:pt x="12552" y="6547"/>
                </a:lnTo>
                <a:lnTo>
                  <a:pt x="10630" y="6967"/>
                </a:lnTo>
                <a:lnTo>
                  <a:pt x="7988" y="7568"/>
                </a:lnTo>
                <a:lnTo>
                  <a:pt x="6606" y="7868"/>
                </a:lnTo>
                <a:lnTo>
                  <a:pt x="5285" y="8289"/>
                </a:lnTo>
                <a:lnTo>
                  <a:pt x="3964" y="8709"/>
                </a:lnTo>
                <a:lnTo>
                  <a:pt x="2643" y="9189"/>
                </a:lnTo>
                <a:lnTo>
                  <a:pt x="1381" y="9730"/>
                </a:lnTo>
                <a:lnTo>
                  <a:pt x="180" y="10330"/>
                </a:lnTo>
                <a:lnTo>
                  <a:pt x="60" y="10391"/>
                </a:lnTo>
                <a:lnTo>
                  <a:pt x="0" y="10511"/>
                </a:lnTo>
                <a:lnTo>
                  <a:pt x="0" y="10631"/>
                </a:lnTo>
                <a:lnTo>
                  <a:pt x="0" y="10751"/>
                </a:lnTo>
                <a:lnTo>
                  <a:pt x="120" y="10871"/>
                </a:lnTo>
                <a:lnTo>
                  <a:pt x="180" y="10931"/>
                </a:lnTo>
                <a:lnTo>
                  <a:pt x="300" y="10991"/>
                </a:lnTo>
                <a:lnTo>
                  <a:pt x="480" y="10991"/>
                </a:lnTo>
                <a:lnTo>
                  <a:pt x="1802" y="10691"/>
                </a:lnTo>
                <a:lnTo>
                  <a:pt x="3123" y="10330"/>
                </a:lnTo>
                <a:lnTo>
                  <a:pt x="4384" y="9910"/>
                </a:lnTo>
                <a:lnTo>
                  <a:pt x="5705" y="9550"/>
                </a:lnTo>
                <a:lnTo>
                  <a:pt x="8228" y="8889"/>
                </a:lnTo>
                <a:lnTo>
                  <a:pt x="10810" y="8349"/>
                </a:lnTo>
                <a:lnTo>
                  <a:pt x="12192" y="8048"/>
                </a:lnTo>
                <a:lnTo>
                  <a:pt x="14113" y="9490"/>
                </a:lnTo>
                <a:lnTo>
                  <a:pt x="15254" y="10451"/>
                </a:lnTo>
                <a:lnTo>
                  <a:pt x="15795" y="10871"/>
                </a:lnTo>
                <a:lnTo>
                  <a:pt x="16456" y="11291"/>
                </a:lnTo>
                <a:lnTo>
                  <a:pt x="16816" y="11291"/>
                </a:lnTo>
                <a:lnTo>
                  <a:pt x="16876" y="11231"/>
                </a:lnTo>
                <a:lnTo>
                  <a:pt x="16996" y="10991"/>
                </a:lnTo>
                <a:lnTo>
                  <a:pt x="16996" y="10871"/>
                </a:lnTo>
                <a:lnTo>
                  <a:pt x="16936" y="10751"/>
                </a:lnTo>
                <a:lnTo>
                  <a:pt x="16696" y="10330"/>
                </a:lnTo>
                <a:lnTo>
                  <a:pt x="16456" y="9850"/>
                </a:lnTo>
                <a:lnTo>
                  <a:pt x="16095" y="9430"/>
                </a:lnTo>
                <a:lnTo>
                  <a:pt x="15675" y="9069"/>
                </a:lnTo>
                <a:lnTo>
                  <a:pt x="15314" y="8709"/>
                </a:lnTo>
                <a:lnTo>
                  <a:pt x="14834" y="8349"/>
                </a:lnTo>
                <a:lnTo>
                  <a:pt x="13873" y="7748"/>
                </a:lnTo>
                <a:lnTo>
                  <a:pt x="15795" y="7448"/>
                </a:lnTo>
                <a:lnTo>
                  <a:pt x="17717" y="7147"/>
                </a:lnTo>
                <a:lnTo>
                  <a:pt x="19639" y="6967"/>
                </a:lnTo>
                <a:lnTo>
                  <a:pt x="21620" y="6787"/>
                </a:lnTo>
                <a:lnTo>
                  <a:pt x="24203" y="6607"/>
                </a:lnTo>
                <a:lnTo>
                  <a:pt x="26845" y="6547"/>
                </a:lnTo>
                <a:lnTo>
                  <a:pt x="29428" y="6547"/>
                </a:lnTo>
                <a:lnTo>
                  <a:pt x="32070" y="6667"/>
                </a:lnTo>
                <a:lnTo>
                  <a:pt x="34052" y="6787"/>
                </a:lnTo>
                <a:lnTo>
                  <a:pt x="36034" y="6967"/>
                </a:lnTo>
                <a:lnTo>
                  <a:pt x="36274" y="7508"/>
                </a:lnTo>
                <a:lnTo>
                  <a:pt x="36515" y="7988"/>
                </a:lnTo>
                <a:lnTo>
                  <a:pt x="37175" y="8949"/>
                </a:lnTo>
                <a:lnTo>
                  <a:pt x="38016" y="10210"/>
                </a:lnTo>
                <a:lnTo>
                  <a:pt x="38496" y="10811"/>
                </a:lnTo>
                <a:lnTo>
                  <a:pt x="38737" y="11051"/>
                </a:lnTo>
                <a:lnTo>
                  <a:pt x="38977" y="11291"/>
                </a:lnTo>
                <a:lnTo>
                  <a:pt x="39097" y="11351"/>
                </a:lnTo>
                <a:lnTo>
                  <a:pt x="39217" y="11351"/>
                </a:lnTo>
                <a:lnTo>
                  <a:pt x="39457" y="11291"/>
                </a:lnTo>
                <a:lnTo>
                  <a:pt x="39577" y="11051"/>
                </a:lnTo>
                <a:lnTo>
                  <a:pt x="39637" y="10931"/>
                </a:lnTo>
                <a:lnTo>
                  <a:pt x="39637" y="10811"/>
                </a:lnTo>
                <a:lnTo>
                  <a:pt x="39457" y="10451"/>
                </a:lnTo>
                <a:lnTo>
                  <a:pt x="39337" y="10150"/>
                </a:lnTo>
                <a:lnTo>
                  <a:pt x="38917" y="9490"/>
                </a:lnTo>
                <a:lnTo>
                  <a:pt x="37956" y="8289"/>
                </a:lnTo>
                <a:lnTo>
                  <a:pt x="37535" y="7688"/>
                </a:lnTo>
                <a:lnTo>
                  <a:pt x="37055" y="7087"/>
                </a:lnTo>
                <a:lnTo>
                  <a:pt x="37235" y="7087"/>
                </a:lnTo>
                <a:lnTo>
                  <a:pt x="40058" y="7508"/>
                </a:lnTo>
                <a:lnTo>
                  <a:pt x="41439" y="7628"/>
                </a:lnTo>
                <a:lnTo>
                  <a:pt x="42160" y="7688"/>
                </a:lnTo>
                <a:lnTo>
                  <a:pt x="42820" y="7688"/>
                </a:lnTo>
                <a:lnTo>
                  <a:pt x="42941" y="7628"/>
                </a:lnTo>
                <a:lnTo>
                  <a:pt x="43001" y="7508"/>
                </a:lnTo>
                <a:lnTo>
                  <a:pt x="43001" y="7388"/>
                </a:lnTo>
                <a:lnTo>
                  <a:pt x="42941" y="7328"/>
                </a:lnTo>
                <a:lnTo>
                  <a:pt x="41739" y="6787"/>
                </a:lnTo>
                <a:lnTo>
                  <a:pt x="40478" y="6427"/>
                </a:lnTo>
                <a:lnTo>
                  <a:pt x="39157" y="6127"/>
                </a:lnTo>
                <a:lnTo>
                  <a:pt x="37836" y="5886"/>
                </a:lnTo>
                <a:lnTo>
                  <a:pt x="36454" y="5766"/>
                </a:lnTo>
                <a:lnTo>
                  <a:pt x="35133" y="5646"/>
                </a:lnTo>
                <a:lnTo>
                  <a:pt x="32491" y="5406"/>
                </a:lnTo>
                <a:lnTo>
                  <a:pt x="29728" y="5286"/>
                </a:lnTo>
                <a:lnTo>
                  <a:pt x="26965" y="5226"/>
                </a:lnTo>
                <a:lnTo>
                  <a:pt x="24143" y="5226"/>
                </a:lnTo>
                <a:lnTo>
                  <a:pt x="21380" y="5406"/>
                </a:lnTo>
                <a:lnTo>
                  <a:pt x="19278" y="5586"/>
                </a:lnTo>
                <a:lnTo>
                  <a:pt x="17116" y="5826"/>
                </a:lnTo>
                <a:lnTo>
                  <a:pt x="17537" y="5526"/>
                </a:lnTo>
                <a:lnTo>
                  <a:pt x="18858" y="4685"/>
                </a:lnTo>
                <a:lnTo>
                  <a:pt x="20239" y="3844"/>
                </a:lnTo>
                <a:lnTo>
                  <a:pt x="21620" y="3064"/>
                </a:lnTo>
                <a:lnTo>
                  <a:pt x="23062" y="2343"/>
                </a:lnTo>
                <a:lnTo>
                  <a:pt x="24503" y="1682"/>
                </a:lnTo>
                <a:lnTo>
                  <a:pt x="25224" y="1322"/>
                </a:lnTo>
                <a:lnTo>
                  <a:pt x="25824" y="902"/>
                </a:lnTo>
                <a:lnTo>
                  <a:pt x="25945" y="781"/>
                </a:lnTo>
                <a:lnTo>
                  <a:pt x="26005" y="601"/>
                </a:lnTo>
                <a:lnTo>
                  <a:pt x="26005" y="481"/>
                </a:lnTo>
                <a:lnTo>
                  <a:pt x="25945" y="301"/>
                </a:lnTo>
                <a:lnTo>
                  <a:pt x="25884" y="181"/>
                </a:lnTo>
                <a:lnTo>
                  <a:pt x="25764" y="61"/>
                </a:lnTo>
                <a:lnTo>
                  <a:pt x="25644" y="1"/>
                </a:lnTo>
                <a:close/>
              </a:path>
            </a:pathLst>
          </a:custGeom>
          <a:solidFill>
            <a:srgbClr val="B5975B"/>
          </a:solidFill>
          <a:ln>
            <a:noFill/>
          </a:ln>
        </p:spPr>
        <p:txBody>
          <a:bodyPr lIns="91425" tIns="91425" rIns="91425" bIns="91425" anchor="ctr" anchorCtr="0">
            <a:noAutofit/>
          </a:bodyPr>
          <a:lstStyle/>
          <a:p>
            <a:pPr lvl="0">
              <a:spcBef>
                <a:spcPts val="0"/>
              </a:spcBef>
              <a:buNone/>
            </a:pPr>
            <a:endParaRPr dirty="0"/>
          </a:p>
        </p:txBody>
      </p:sp>
      <p:sp>
        <p:nvSpPr>
          <p:cNvPr id="18" name="Shape 18"/>
          <p:cNvSpPr/>
          <p:nvPr/>
        </p:nvSpPr>
        <p:spPr>
          <a:xfrm rot="6820529">
            <a:off x="6823055" y="3239700"/>
            <a:ext cx="456899" cy="1560921"/>
          </a:xfrm>
          <a:custGeom>
            <a:avLst/>
            <a:gdLst/>
            <a:ahLst/>
            <a:cxnLst/>
            <a:rect l="0" t="0" r="0" b="0"/>
            <a:pathLst>
              <a:path w="12973" h="44323" extrusionOk="0">
                <a:moveTo>
                  <a:pt x="5645" y="1"/>
                </a:moveTo>
                <a:lnTo>
                  <a:pt x="5465" y="61"/>
                </a:lnTo>
                <a:lnTo>
                  <a:pt x="5465" y="181"/>
                </a:lnTo>
                <a:lnTo>
                  <a:pt x="5405" y="241"/>
                </a:lnTo>
                <a:lnTo>
                  <a:pt x="5525" y="1803"/>
                </a:lnTo>
                <a:lnTo>
                  <a:pt x="5585" y="2403"/>
                </a:lnTo>
                <a:lnTo>
                  <a:pt x="5345" y="2223"/>
                </a:lnTo>
                <a:lnTo>
                  <a:pt x="4685" y="1803"/>
                </a:lnTo>
                <a:lnTo>
                  <a:pt x="4084" y="1322"/>
                </a:lnTo>
                <a:lnTo>
                  <a:pt x="3363" y="962"/>
                </a:lnTo>
                <a:lnTo>
                  <a:pt x="3003" y="842"/>
                </a:lnTo>
                <a:lnTo>
                  <a:pt x="2643" y="722"/>
                </a:lnTo>
                <a:lnTo>
                  <a:pt x="2462" y="782"/>
                </a:lnTo>
                <a:lnTo>
                  <a:pt x="2282" y="902"/>
                </a:lnTo>
                <a:lnTo>
                  <a:pt x="2222" y="1082"/>
                </a:lnTo>
                <a:lnTo>
                  <a:pt x="2222" y="1262"/>
                </a:lnTo>
                <a:lnTo>
                  <a:pt x="2402" y="1562"/>
                </a:lnTo>
                <a:lnTo>
                  <a:pt x="2643" y="1923"/>
                </a:lnTo>
                <a:lnTo>
                  <a:pt x="3123" y="2523"/>
                </a:lnTo>
                <a:lnTo>
                  <a:pt x="3784" y="3004"/>
                </a:lnTo>
                <a:lnTo>
                  <a:pt x="4384" y="3484"/>
                </a:lnTo>
                <a:lnTo>
                  <a:pt x="5345" y="4325"/>
                </a:lnTo>
                <a:lnTo>
                  <a:pt x="5285" y="4565"/>
                </a:lnTo>
                <a:lnTo>
                  <a:pt x="4925" y="4265"/>
                </a:lnTo>
                <a:lnTo>
                  <a:pt x="3423" y="3004"/>
                </a:lnTo>
                <a:lnTo>
                  <a:pt x="2643" y="2403"/>
                </a:lnTo>
                <a:lnTo>
                  <a:pt x="1862" y="1803"/>
                </a:lnTo>
                <a:lnTo>
                  <a:pt x="1682" y="1803"/>
                </a:lnTo>
                <a:lnTo>
                  <a:pt x="1502" y="1863"/>
                </a:lnTo>
                <a:lnTo>
                  <a:pt x="1441" y="2043"/>
                </a:lnTo>
                <a:lnTo>
                  <a:pt x="1441" y="2103"/>
                </a:lnTo>
                <a:lnTo>
                  <a:pt x="1441" y="2223"/>
                </a:lnTo>
                <a:lnTo>
                  <a:pt x="2042" y="3004"/>
                </a:lnTo>
                <a:lnTo>
                  <a:pt x="2643" y="3784"/>
                </a:lnTo>
                <a:lnTo>
                  <a:pt x="3964" y="5286"/>
                </a:lnTo>
                <a:lnTo>
                  <a:pt x="4624" y="6007"/>
                </a:lnTo>
                <a:lnTo>
                  <a:pt x="5285" y="6787"/>
                </a:lnTo>
                <a:lnTo>
                  <a:pt x="5285" y="6907"/>
                </a:lnTo>
                <a:lnTo>
                  <a:pt x="4624" y="6067"/>
                </a:lnTo>
                <a:lnTo>
                  <a:pt x="3844" y="5286"/>
                </a:lnTo>
                <a:lnTo>
                  <a:pt x="3423" y="4926"/>
                </a:lnTo>
                <a:lnTo>
                  <a:pt x="2943" y="4565"/>
                </a:lnTo>
                <a:lnTo>
                  <a:pt x="2523" y="4325"/>
                </a:lnTo>
                <a:lnTo>
                  <a:pt x="1982" y="4145"/>
                </a:lnTo>
                <a:lnTo>
                  <a:pt x="1802" y="4145"/>
                </a:lnTo>
                <a:lnTo>
                  <a:pt x="1622" y="4265"/>
                </a:lnTo>
                <a:lnTo>
                  <a:pt x="1562" y="4445"/>
                </a:lnTo>
                <a:lnTo>
                  <a:pt x="1562" y="4565"/>
                </a:lnTo>
                <a:lnTo>
                  <a:pt x="1622" y="4685"/>
                </a:lnTo>
                <a:lnTo>
                  <a:pt x="1862" y="5106"/>
                </a:lnTo>
                <a:lnTo>
                  <a:pt x="2162" y="5466"/>
                </a:lnTo>
                <a:lnTo>
                  <a:pt x="2883" y="6187"/>
                </a:lnTo>
                <a:lnTo>
                  <a:pt x="3604" y="6907"/>
                </a:lnTo>
                <a:lnTo>
                  <a:pt x="4264" y="7688"/>
                </a:lnTo>
                <a:lnTo>
                  <a:pt x="4624" y="8289"/>
                </a:lnTo>
                <a:lnTo>
                  <a:pt x="3243" y="6847"/>
                </a:lnTo>
                <a:lnTo>
                  <a:pt x="1862" y="5526"/>
                </a:lnTo>
                <a:lnTo>
                  <a:pt x="1742" y="5406"/>
                </a:lnTo>
                <a:lnTo>
                  <a:pt x="1502" y="5406"/>
                </a:lnTo>
                <a:lnTo>
                  <a:pt x="1381" y="5466"/>
                </a:lnTo>
                <a:lnTo>
                  <a:pt x="1261" y="5586"/>
                </a:lnTo>
                <a:lnTo>
                  <a:pt x="1201" y="5706"/>
                </a:lnTo>
                <a:lnTo>
                  <a:pt x="1201" y="5826"/>
                </a:lnTo>
                <a:lnTo>
                  <a:pt x="1261" y="6007"/>
                </a:lnTo>
                <a:lnTo>
                  <a:pt x="2342" y="7448"/>
                </a:lnTo>
                <a:lnTo>
                  <a:pt x="3423" y="8889"/>
                </a:lnTo>
                <a:lnTo>
                  <a:pt x="4324" y="10030"/>
                </a:lnTo>
                <a:lnTo>
                  <a:pt x="4745" y="10571"/>
                </a:lnTo>
                <a:lnTo>
                  <a:pt x="5285" y="11111"/>
                </a:lnTo>
                <a:lnTo>
                  <a:pt x="5285" y="11652"/>
                </a:lnTo>
                <a:lnTo>
                  <a:pt x="5105" y="11472"/>
                </a:lnTo>
                <a:lnTo>
                  <a:pt x="4564" y="10811"/>
                </a:lnTo>
                <a:lnTo>
                  <a:pt x="4024" y="10150"/>
                </a:lnTo>
                <a:lnTo>
                  <a:pt x="3423" y="9610"/>
                </a:lnTo>
                <a:lnTo>
                  <a:pt x="2763" y="9069"/>
                </a:lnTo>
                <a:lnTo>
                  <a:pt x="2703" y="9009"/>
                </a:lnTo>
                <a:lnTo>
                  <a:pt x="2583" y="9009"/>
                </a:lnTo>
                <a:lnTo>
                  <a:pt x="2402" y="9129"/>
                </a:lnTo>
                <a:lnTo>
                  <a:pt x="2282" y="9310"/>
                </a:lnTo>
                <a:lnTo>
                  <a:pt x="2282" y="9370"/>
                </a:lnTo>
                <a:lnTo>
                  <a:pt x="2342" y="9490"/>
                </a:lnTo>
                <a:lnTo>
                  <a:pt x="2763" y="10271"/>
                </a:lnTo>
                <a:lnTo>
                  <a:pt x="3243" y="10991"/>
                </a:lnTo>
                <a:lnTo>
                  <a:pt x="4204" y="12433"/>
                </a:lnTo>
                <a:lnTo>
                  <a:pt x="4685" y="13273"/>
                </a:lnTo>
                <a:lnTo>
                  <a:pt x="4985" y="13694"/>
                </a:lnTo>
                <a:lnTo>
                  <a:pt x="5285" y="14114"/>
                </a:lnTo>
                <a:lnTo>
                  <a:pt x="5225" y="14835"/>
                </a:lnTo>
                <a:lnTo>
                  <a:pt x="4564" y="13874"/>
                </a:lnTo>
                <a:lnTo>
                  <a:pt x="3904" y="13033"/>
                </a:lnTo>
                <a:lnTo>
                  <a:pt x="2763" y="11472"/>
                </a:lnTo>
                <a:lnTo>
                  <a:pt x="2162" y="10691"/>
                </a:lnTo>
                <a:lnTo>
                  <a:pt x="1502" y="9910"/>
                </a:lnTo>
                <a:lnTo>
                  <a:pt x="1381" y="9850"/>
                </a:lnTo>
                <a:lnTo>
                  <a:pt x="1261" y="9790"/>
                </a:lnTo>
                <a:lnTo>
                  <a:pt x="1141" y="9850"/>
                </a:lnTo>
                <a:lnTo>
                  <a:pt x="1081" y="9910"/>
                </a:lnTo>
                <a:lnTo>
                  <a:pt x="961" y="9970"/>
                </a:lnTo>
                <a:lnTo>
                  <a:pt x="961" y="10090"/>
                </a:lnTo>
                <a:lnTo>
                  <a:pt x="901" y="10210"/>
                </a:lnTo>
                <a:lnTo>
                  <a:pt x="961" y="10331"/>
                </a:lnTo>
                <a:lnTo>
                  <a:pt x="1441" y="11352"/>
                </a:lnTo>
                <a:lnTo>
                  <a:pt x="1922" y="12252"/>
                </a:lnTo>
                <a:lnTo>
                  <a:pt x="1742" y="12072"/>
                </a:lnTo>
                <a:lnTo>
                  <a:pt x="1682" y="12012"/>
                </a:lnTo>
                <a:lnTo>
                  <a:pt x="1502" y="12012"/>
                </a:lnTo>
                <a:lnTo>
                  <a:pt x="1381" y="12072"/>
                </a:lnTo>
                <a:lnTo>
                  <a:pt x="1261" y="12252"/>
                </a:lnTo>
                <a:lnTo>
                  <a:pt x="1261" y="12312"/>
                </a:lnTo>
                <a:lnTo>
                  <a:pt x="1321" y="12433"/>
                </a:lnTo>
                <a:lnTo>
                  <a:pt x="1862" y="13514"/>
                </a:lnTo>
                <a:lnTo>
                  <a:pt x="2402" y="14595"/>
                </a:lnTo>
                <a:lnTo>
                  <a:pt x="3063" y="15616"/>
                </a:lnTo>
                <a:lnTo>
                  <a:pt x="3724" y="16637"/>
                </a:lnTo>
                <a:lnTo>
                  <a:pt x="4504" y="17958"/>
                </a:lnTo>
                <a:lnTo>
                  <a:pt x="4504" y="18078"/>
                </a:lnTo>
                <a:lnTo>
                  <a:pt x="4564" y="18198"/>
                </a:lnTo>
                <a:lnTo>
                  <a:pt x="4745" y="18318"/>
                </a:lnTo>
                <a:lnTo>
                  <a:pt x="4925" y="18678"/>
                </a:lnTo>
                <a:lnTo>
                  <a:pt x="5045" y="18859"/>
                </a:lnTo>
                <a:lnTo>
                  <a:pt x="5225" y="19039"/>
                </a:lnTo>
                <a:lnTo>
                  <a:pt x="5225" y="19099"/>
                </a:lnTo>
                <a:lnTo>
                  <a:pt x="5105" y="19039"/>
                </a:lnTo>
                <a:lnTo>
                  <a:pt x="4985" y="18919"/>
                </a:lnTo>
                <a:lnTo>
                  <a:pt x="4865" y="18739"/>
                </a:lnTo>
                <a:lnTo>
                  <a:pt x="4504" y="18318"/>
                </a:lnTo>
                <a:lnTo>
                  <a:pt x="4204" y="17838"/>
                </a:lnTo>
                <a:lnTo>
                  <a:pt x="3664" y="16937"/>
                </a:lnTo>
                <a:lnTo>
                  <a:pt x="3183" y="15976"/>
                </a:lnTo>
                <a:lnTo>
                  <a:pt x="2583" y="15075"/>
                </a:lnTo>
                <a:lnTo>
                  <a:pt x="2462" y="14955"/>
                </a:lnTo>
                <a:lnTo>
                  <a:pt x="2282" y="14895"/>
                </a:lnTo>
                <a:lnTo>
                  <a:pt x="2102" y="14835"/>
                </a:lnTo>
                <a:lnTo>
                  <a:pt x="1982" y="14835"/>
                </a:lnTo>
                <a:lnTo>
                  <a:pt x="1802" y="14895"/>
                </a:lnTo>
                <a:lnTo>
                  <a:pt x="1682" y="15015"/>
                </a:lnTo>
                <a:lnTo>
                  <a:pt x="1562" y="15195"/>
                </a:lnTo>
                <a:lnTo>
                  <a:pt x="1562" y="15375"/>
                </a:lnTo>
                <a:lnTo>
                  <a:pt x="1622" y="15916"/>
                </a:lnTo>
                <a:lnTo>
                  <a:pt x="1802" y="16456"/>
                </a:lnTo>
                <a:lnTo>
                  <a:pt x="1982" y="17057"/>
                </a:lnTo>
                <a:lnTo>
                  <a:pt x="2282" y="17537"/>
                </a:lnTo>
                <a:lnTo>
                  <a:pt x="2883" y="18618"/>
                </a:lnTo>
                <a:lnTo>
                  <a:pt x="3483" y="19519"/>
                </a:lnTo>
                <a:lnTo>
                  <a:pt x="4264" y="20480"/>
                </a:lnTo>
                <a:lnTo>
                  <a:pt x="4745" y="21021"/>
                </a:lnTo>
                <a:lnTo>
                  <a:pt x="5225" y="21441"/>
                </a:lnTo>
                <a:lnTo>
                  <a:pt x="5225" y="22822"/>
                </a:lnTo>
                <a:lnTo>
                  <a:pt x="5225" y="23603"/>
                </a:lnTo>
                <a:lnTo>
                  <a:pt x="4564" y="22522"/>
                </a:lnTo>
                <a:lnTo>
                  <a:pt x="3904" y="21441"/>
                </a:lnTo>
                <a:lnTo>
                  <a:pt x="3303" y="20420"/>
                </a:lnTo>
                <a:lnTo>
                  <a:pt x="2643" y="19339"/>
                </a:lnTo>
                <a:lnTo>
                  <a:pt x="2342" y="18859"/>
                </a:lnTo>
                <a:lnTo>
                  <a:pt x="1982" y="18378"/>
                </a:lnTo>
                <a:lnTo>
                  <a:pt x="1562" y="17898"/>
                </a:lnTo>
                <a:lnTo>
                  <a:pt x="1081" y="17477"/>
                </a:lnTo>
                <a:lnTo>
                  <a:pt x="901" y="17477"/>
                </a:lnTo>
                <a:lnTo>
                  <a:pt x="841" y="17537"/>
                </a:lnTo>
                <a:lnTo>
                  <a:pt x="841" y="17657"/>
                </a:lnTo>
                <a:lnTo>
                  <a:pt x="961" y="18258"/>
                </a:lnTo>
                <a:lnTo>
                  <a:pt x="1141" y="18859"/>
                </a:lnTo>
                <a:lnTo>
                  <a:pt x="1321" y="19399"/>
                </a:lnTo>
                <a:lnTo>
                  <a:pt x="1622" y="19940"/>
                </a:lnTo>
                <a:lnTo>
                  <a:pt x="2222" y="21081"/>
                </a:lnTo>
                <a:lnTo>
                  <a:pt x="2823" y="22102"/>
                </a:lnTo>
                <a:lnTo>
                  <a:pt x="3604" y="23663"/>
                </a:lnTo>
                <a:lnTo>
                  <a:pt x="4024" y="24444"/>
                </a:lnTo>
                <a:lnTo>
                  <a:pt x="4504" y="25225"/>
                </a:lnTo>
                <a:lnTo>
                  <a:pt x="4504" y="25345"/>
                </a:lnTo>
                <a:lnTo>
                  <a:pt x="4024" y="24744"/>
                </a:lnTo>
                <a:lnTo>
                  <a:pt x="3123" y="23723"/>
                </a:lnTo>
                <a:lnTo>
                  <a:pt x="2222" y="22702"/>
                </a:lnTo>
                <a:lnTo>
                  <a:pt x="1862" y="22282"/>
                </a:lnTo>
                <a:lnTo>
                  <a:pt x="1502" y="21982"/>
                </a:lnTo>
                <a:lnTo>
                  <a:pt x="1141" y="21741"/>
                </a:lnTo>
                <a:lnTo>
                  <a:pt x="901" y="21621"/>
                </a:lnTo>
                <a:lnTo>
                  <a:pt x="601" y="21621"/>
                </a:lnTo>
                <a:lnTo>
                  <a:pt x="601" y="21861"/>
                </a:lnTo>
                <a:lnTo>
                  <a:pt x="661" y="22102"/>
                </a:lnTo>
                <a:lnTo>
                  <a:pt x="781" y="22522"/>
                </a:lnTo>
                <a:lnTo>
                  <a:pt x="1021" y="22942"/>
                </a:lnTo>
                <a:lnTo>
                  <a:pt x="1321" y="23363"/>
                </a:lnTo>
                <a:lnTo>
                  <a:pt x="2222" y="24564"/>
                </a:lnTo>
                <a:lnTo>
                  <a:pt x="3123" y="25765"/>
                </a:lnTo>
                <a:lnTo>
                  <a:pt x="4084" y="27146"/>
                </a:lnTo>
                <a:lnTo>
                  <a:pt x="4624" y="27927"/>
                </a:lnTo>
                <a:lnTo>
                  <a:pt x="4925" y="28287"/>
                </a:lnTo>
                <a:lnTo>
                  <a:pt x="5225" y="28588"/>
                </a:lnTo>
                <a:lnTo>
                  <a:pt x="5225" y="30209"/>
                </a:lnTo>
                <a:lnTo>
                  <a:pt x="4564" y="29308"/>
                </a:lnTo>
                <a:lnTo>
                  <a:pt x="3904" y="28408"/>
                </a:lnTo>
                <a:lnTo>
                  <a:pt x="2703" y="26306"/>
                </a:lnTo>
                <a:lnTo>
                  <a:pt x="2222" y="25285"/>
                </a:lnTo>
                <a:lnTo>
                  <a:pt x="1922" y="24864"/>
                </a:lnTo>
                <a:lnTo>
                  <a:pt x="1682" y="24684"/>
                </a:lnTo>
                <a:lnTo>
                  <a:pt x="1502" y="24504"/>
                </a:lnTo>
                <a:lnTo>
                  <a:pt x="1381" y="24444"/>
                </a:lnTo>
                <a:lnTo>
                  <a:pt x="1261" y="24504"/>
                </a:lnTo>
                <a:lnTo>
                  <a:pt x="1141" y="24564"/>
                </a:lnTo>
                <a:lnTo>
                  <a:pt x="1081" y="24684"/>
                </a:lnTo>
                <a:lnTo>
                  <a:pt x="1021" y="24924"/>
                </a:lnTo>
                <a:lnTo>
                  <a:pt x="961" y="25225"/>
                </a:lnTo>
                <a:lnTo>
                  <a:pt x="1021" y="25825"/>
                </a:lnTo>
                <a:lnTo>
                  <a:pt x="1201" y="26486"/>
                </a:lnTo>
                <a:lnTo>
                  <a:pt x="1441" y="27146"/>
                </a:lnTo>
                <a:lnTo>
                  <a:pt x="1742" y="27747"/>
                </a:lnTo>
                <a:lnTo>
                  <a:pt x="2042" y="28348"/>
                </a:lnTo>
                <a:lnTo>
                  <a:pt x="2643" y="29369"/>
                </a:lnTo>
                <a:lnTo>
                  <a:pt x="3183" y="30269"/>
                </a:lnTo>
                <a:lnTo>
                  <a:pt x="3784" y="31170"/>
                </a:lnTo>
                <a:lnTo>
                  <a:pt x="4084" y="31591"/>
                </a:lnTo>
                <a:lnTo>
                  <a:pt x="4444" y="32011"/>
                </a:lnTo>
                <a:lnTo>
                  <a:pt x="4805" y="32371"/>
                </a:lnTo>
                <a:lnTo>
                  <a:pt x="5225" y="32672"/>
                </a:lnTo>
                <a:lnTo>
                  <a:pt x="5225" y="34053"/>
                </a:lnTo>
                <a:lnTo>
                  <a:pt x="4144" y="32792"/>
                </a:lnTo>
                <a:lnTo>
                  <a:pt x="3604" y="32191"/>
                </a:lnTo>
                <a:lnTo>
                  <a:pt x="3123" y="31591"/>
                </a:lnTo>
                <a:lnTo>
                  <a:pt x="2462" y="30570"/>
                </a:lnTo>
                <a:lnTo>
                  <a:pt x="1862" y="29489"/>
                </a:lnTo>
                <a:lnTo>
                  <a:pt x="1261" y="28408"/>
                </a:lnTo>
                <a:lnTo>
                  <a:pt x="901" y="27927"/>
                </a:lnTo>
                <a:lnTo>
                  <a:pt x="541" y="27447"/>
                </a:lnTo>
                <a:lnTo>
                  <a:pt x="481" y="27387"/>
                </a:lnTo>
                <a:lnTo>
                  <a:pt x="360" y="27327"/>
                </a:lnTo>
                <a:lnTo>
                  <a:pt x="240" y="27387"/>
                </a:lnTo>
                <a:lnTo>
                  <a:pt x="60" y="27507"/>
                </a:lnTo>
                <a:lnTo>
                  <a:pt x="0" y="27687"/>
                </a:lnTo>
                <a:lnTo>
                  <a:pt x="60" y="28287"/>
                </a:lnTo>
                <a:lnTo>
                  <a:pt x="180" y="28948"/>
                </a:lnTo>
                <a:lnTo>
                  <a:pt x="360" y="29549"/>
                </a:lnTo>
                <a:lnTo>
                  <a:pt x="601" y="30209"/>
                </a:lnTo>
                <a:lnTo>
                  <a:pt x="901" y="30810"/>
                </a:lnTo>
                <a:lnTo>
                  <a:pt x="1201" y="31410"/>
                </a:lnTo>
                <a:lnTo>
                  <a:pt x="1862" y="32552"/>
                </a:lnTo>
                <a:lnTo>
                  <a:pt x="1922" y="33092"/>
                </a:lnTo>
                <a:lnTo>
                  <a:pt x="2102" y="33633"/>
                </a:lnTo>
                <a:lnTo>
                  <a:pt x="2342" y="34173"/>
                </a:lnTo>
                <a:lnTo>
                  <a:pt x="2583" y="34714"/>
                </a:lnTo>
                <a:lnTo>
                  <a:pt x="3664" y="36755"/>
                </a:lnTo>
                <a:lnTo>
                  <a:pt x="4084" y="37656"/>
                </a:lnTo>
                <a:lnTo>
                  <a:pt x="4564" y="38677"/>
                </a:lnTo>
                <a:lnTo>
                  <a:pt x="4264" y="38377"/>
                </a:lnTo>
                <a:lnTo>
                  <a:pt x="3664" y="37656"/>
                </a:lnTo>
                <a:lnTo>
                  <a:pt x="2943" y="36996"/>
                </a:lnTo>
                <a:lnTo>
                  <a:pt x="2222" y="36335"/>
                </a:lnTo>
                <a:lnTo>
                  <a:pt x="1502" y="35795"/>
                </a:lnTo>
                <a:lnTo>
                  <a:pt x="1141" y="35795"/>
                </a:lnTo>
                <a:lnTo>
                  <a:pt x="1021" y="35855"/>
                </a:lnTo>
                <a:lnTo>
                  <a:pt x="961" y="36095"/>
                </a:lnTo>
                <a:lnTo>
                  <a:pt x="961" y="36215"/>
                </a:lnTo>
                <a:lnTo>
                  <a:pt x="961" y="36335"/>
                </a:lnTo>
                <a:lnTo>
                  <a:pt x="1381" y="37116"/>
                </a:lnTo>
                <a:lnTo>
                  <a:pt x="1862" y="37897"/>
                </a:lnTo>
                <a:lnTo>
                  <a:pt x="2462" y="38617"/>
                </a:lnTo>
                <a:lnTo>
                  <a:pt x="3003" y="39338"/>
                </a:lnTo>
                <a:lnTo>
                  <a:pt x="4024" y="40659"/>
                </a:lnTo>
                <a:lnTo>
                  <a:pt x="4564" y="41260"/>
                </a:lnTo>
                <a:lnTo>
                  <a:pt x="4925" y="41500"/>
                </a:lnTo>
                <a:lnTo>
                  <a:pt x="5225" y="41740"/>
                </a:lnTo>
                <a:lnTo>
                  <a:pt x="5225" y="41980"/>
                </a:lnTo>
                <a:lnTo>
                  <a:pt x="4624" y="41500"/>
                </a:lnTo>
                <a:lnTo>
                  <a:pt x="4084" y="41019"/>
                </a:lnTo>
                <a:lnTo>
                  <a:pt x="3543" y="40539"/>
                </a:lnTo>
                <a:lnTo>
                  <a:pt x="2943" y="40179"/>
                </a:lnTo>
                <a:lnTo>
                  <a:pt x="2763" y="40119"/>
                </a:lnTo>
                <a:lnTo>
                  <a:pt x="2643" y="40059"/>
                </a:lnTo>
                <a:lnTo>
                  <a:pt x="2462" y="40059"/>
                </a:lnTo>
                <a:lnTo>
                  <a:pt x="2342" y="40179"/>
                </a:lnTo>
                <a:lnTo>
                  <a:pt x="2222" y="40239"/>
                </a:lnTo>
                <a:lnTo>
                  <a:pt x="2102" y="40359"/>
                </a:lnTo>
                <a:lnTo>
                  <a:pt x="2042" y="40479"/>
                </a:lnTo>
                <a:lnTo>
                  <a:pt x="2042" y="40659"/>
                </a:lnTo>
                <a:lnTo>
                  <a:pt x="2042" y="40839"/>
                </a:lnTo>
                <a:lnTo>
                  <a:pt x="2222" y="41200"/>
                </a:lnTo>
                <a:lnTo>
                  <a:pt x="2402" y="41500"/>
                </a:lnTo>
                <a:lnTo>
                  <a:pt x="2943" y="42161"/>
                </a:lnTo>
                <a:lnTo>
                  <a:pt x="3543" y="42761"/>
                </a:lnTo>
                <a:lnTo>
                  <a:pt x="4144" y="43242"/>
                </a:lnTo>
                <a:lnTo>
                  <a:pt x="4745" y="43722"/>
                </a:lnTo>
                <a:lnTo>
                  <a:pt x="5045" y="43962"/>
                </a:lnTo>
                <a:lnTo>
                  <a:pt x="5405" y="44142"/>
                </a:lnTo>
                <a:lnTo>
                  <a:pt x="5766" y="44263"/>
                </a:lnTo>
                <a:lnTo>
                  <a:pt x="6126" y="44323"/>
                </a:lnTo>
                <a:lnTo>
                  <a:pt x="6486" y="44323"/>
                </a:lnTo>
                <a:lnTo>
                  <a:pt x="6847" y="44202"/>
                </a:lnTo>
                <a:lnTo>
                  <a:pt x="6967" y="44082"/>
                </a:lnTo>
                <a:lnTo>
                  <a:pt x="7027" y="43962"/>
                </a:lnTo>
                <a:lnTo>
                  <a:pt x="7027" y="43842"/>
                </a:lnTo>
                <a:lnTo>
                  <a:pt x="7027" y="43722"/>
                </a:lnTo>
                <a:lnTo>
                  <a:pt x="6967" y="43422"/>
                </a:lnTo>
                <a:lnTo>
                  <a:pt x="6847" y="43242"/>
                </a:lnTo>
                <a:lnTo>
                  <a:pt x="6666" y="43001"/>
                </a:lnTo>
                <a:lnTo>
                  <a:pt x="6486" y="42821"/>
                </a:lnTo>
                <a:lnTo>
                  <a:pt x="7147" y="41920"/>
                </a:lnTo>
                <a:lnTo>
                  <a:pt x="7928" y="40839"/>
                </a:lnTo>
                <a:lnTo>
                  <a:pt x="8648" y="39758"/>
                </a:lnTo>
                <a:lnTo>
                  <a:pt x="9309" y="38677"/>
                </a:lnTo>
                <a:lnTo>
                  <a:pt x="10030" y="37536"/>
                </a:lnTo>
                <a:lnTo>
                  <a:pt x="10330" y="36936"/>
                </a:lnTo>
                <a:lnTo>
                  <a:pt x="10630" y="36275"/>
                </a:lnTo>
                <a:lnTo>
                  <a:pt x="10810" y="35674"/>
                </a:lnTo>
                <a:lnTo>
                  <a:pt x="10930" y="35014"/>
                </a:lnTo>
                <a:lnTo>
                  <a:pt x="10930" y="34954"/>
                </a:lnTo>
                <a:lnTo>
                  <a:pt x="10870" y="34954"/>
                </a:lnTo>
                <a:lnTo>
                  <a:pt x="10330" y="35314"/>
                </a:lnTo>
                <a:lnTo>
                  <a:pt x="9849" y="35734"/>
                </a:lnTo>
                <a:lnTo>
                  <a:pt x="9429" y="36215"/>
                </a:lnTo>
                <a:lnTo>
                  <a:pt x="8949" y="36695"/>
                </a:lnTo>
                <a:lnTo>
                  <a:pt x="8168" y="37776"/>
                </a:lnTo>
                <a:lnTo>
                  <a:pt x="7507" y="38857"/>
                </a:lnTo>
                <a:lnTo>
                  <a:pt x="6907" y="39698"/>
                </a:lnTo>
                <a:lnTo>
                  <a:pt x="6847" y="39578"/>
                </a:lnTo>
                <a:lnTo>
                  <a:pt x="7447" y="38797"/>
                </a:lnTo>
                <a:lnTo>
                  <a:pt x="7988" y="37957"/>
                </a:lnTo>
                <a:lnTo>
                  <a:pt x="9009" y="36335"/>
                </a:lnTo>
                <a:lnTo>
                  <a:pt x="9669" y="35254"/>
                </a:lnTo>
                <a:lnTo>
                  <a:pt x="10270" y="34233"/>
                </a:lnTo>
                <a:lnTo>
                  <a:pt x="11471" y="32071"/>
                </a:lnTo>
                <a:lnTo>
                  <a:pt x="11531" y="31951"/>
                </a:lnTo>
                <a:lnTo>
                  <a:pt x="11531" y="31891"/>
                </a:lnTo>
                <a:lnTo>
                  <a:pt x="11351" y="31651"/>
                </a:lnTo>
                <a:lnTo>
                  <a:pt x="11291" y="31591"/>
                </a:lnTo>
                <a:lnTo>
                  <a:pt x="11171" y="31591"/>
                </a:lnTo>
                <a:lnTo>
                  <a:pt x="11051" y="31651"/>
                </a:lnTo>
                <a:lnTo>
                  <a:pt x="10991" y="31711"/>
                </a:lnTo>
                <a:lnTo>
                  <a:pt x="9549" y="33452"/>
                </a:lnTo>
                <a:lnTo>
                  <a:pt x="8168" y="35194"/>
                </a:lnTo>
                <a:lnTo>
                  <a:pt x="8828" y="33873"/>
                </a:lnTo>
                <a:lnTo>
                  <a:pt x="9429" y="32612"/>
                </a:lnTo>
                <a:lnTo>
                  <a:pt x="10030" y="31410"/>
                </a:lnTo>
                <a:lnTo>
                  <a:pt x="10630" y="30209"/>
                </a:lnTo>
                <a:lnTo>
                  <a:pt x="11711" y="27747"/>
                </a:lnTo>
                <a:lnTo>
                  <a:pt x="11711" y="27627"/>
                </a:lnTo>
                <a:lnTo>
                  <a:pt x="11711" y="27507"/>
                </a:lnTo>
                <a:lnTo>
                  <a:pt x="11651" y="27447"/>
                </a:lnTo>
                <a:lnTo>
                  <a:pt x="11591" y="27387"/>
                </a:lnTo>
                <a:lnTo>
                  <a:pt x="11471" y="27327"/>
                </a:lnTo>
                <a:lnTo>
                  <a:pt x="11411" y="27327"/>
                </a:lnTo>
                <a:lnTo>
                  <a:pt x="11291" y="27387"/>
                </a:lnTo>
                <a:lnTo>
                  <a:pt x="11231" y="27447"/>
                </a:lnTo>
                <a:lnTo>
                  <a:pt x="9669" y="29669"/>
                </a:lnTo>
                <a:lnTo>
                  <a:pt x="8889" y="30750"/>
                </a:lnTo>
                <a:lnTo>
                  <a:pt x="8168" y="31891"/>
                </a:lnTo>
                <a:lnTo>
                  <a:pt x="7147" y="33512"/>
                </a:lnTo>
                <a:lnTo>
                  <a:pt x="6606" y="34353"/>
                </a:lnTo>
                <a:lnTo>
                  <a:pt x="6186" y="35194"/>
                </a:lnTo>
                <a:lnTo>
                  <a:pt x="6186" y="33993"/>
                </a:lnTo>
                <a:lnTo>
                  <a:pt x="6426" y="33933"/>
                </a:lnTo>
                <a:lnTo>
                  <a:pt x="6606" y="33813"/>
                </a:lnTo>
                <a:lnTo>
                  <a:pt x="6967" y="33452"/>
                </a:lnTo>
                <a:lnTo>
                  <a:pt x="7327" y="33032"/>
                </a:lnTo>
                <a:lnTo>
                  <a:pt x="7928" y="32131"/>
                </a:lnTo>
                <a:lnTo>
                  <a:pt x="9069" y="30329"/>
                </a:lnTo>
                <a:lnTo>
                  <a:pt x="10270" y="28408"/>
                </a:lnTo>
                <a:lnTo>
                  <a:pt x="11411" y="26426"/>
                </a:lnTo>
                <a:lnTo>
                  <a:pt x="11411" y="26246"/>
                </a:lnTo>
                <a:lnTo>
                  <a:pt x="11411" y="26065"/>
                </a:lnTo>
                <a:lnTo>
                  <a:pt x="11351" y="25885"/>
                </a:lnTo>
                <a:lnTo>
                  <a:pt x="11231" y="25765"/>
                </a:lnTo>
                <a:lnTo>
                  <a:pt x="11111" y="25705"/>
                </a:lnTo>
                <a:lnTo>
                  <a:pt x="10930" y="25645"/>
                </a:lnTo>
                <a:lnTo>
                  <a:pt x="10750" y="25705"/>
                </a:lnTo>
                <a:lnTo>
                  <a:pt x="10630" y="25825"/>
                </a:lnTo>
                <a:lnTo>
                  <a:pt x="9309" y="27567"/>
                </a:lnTo>
                <a:lnTo>
                  <a:pt x="7988" y="29369"/>
                </a:lnTo>
                <a:lnTo>
                  <a:pt x="8108" y="29188"/>
                </a:lnTo>
                <a:lnTo>
                  <a:pt x="9429" y="26846"/>
                </a:lnTo>
                <a:lnTo>
                  <a:pt x="10270" y="25645"/>
                </a:lnTo>
                <a:lnTo>
                  <a:pt x="11111" y="24384"/>
                </a:lnTo>
                <a:lnTo>
                  <a:pt x="11951" y="23243"/>
                </a:lnTo>
                <a:lnTo>
                  <a:pt x="12912" y="22102"/>
                </a:lnTo>
                <a:lnTo>
                  <a:pt x="12972" y="21982"/>
                </a:lnTo>
                <a:lnTo>
                  <a:pt x="12972" y="21861"/>
                </a:lnTo>
                <a:lnTo>
                  <a:pt x="12972" y="21741"/>
                </a:lnTo>
                <a:lnTo>
                  <a:pt x="12912" y="21681"/>
                </a:lnTo>
                <a:lnTo>
                  <a:pt x="12792" y="21561"/>
                </a:lnTo>
                <a:lnTo>
                  <a:pt x="12552" y="21561"/>
                </a:lnTo>
                <a:lnTo>
                  <a:pt x="12432" y="21621"/>
                </a:lnTo>
                <a:lnTo>
                  <a:pt x="11471" y="22522"/>
                </a:lnTo>
                <a:lnTo>
                  <a:pt x="10570" y="23423"/>
                </a:lnTo>
                <a:lnTo>
                  <a:pt x="9729" y="24324"/>
                </a:lnTo>
                <a:lnTo>
                  <a:pt x="8889" y="25345"/>
                </a:lnTo>
                <a:lnTo>
                  <a:pt x="9129" y="24864"/>
                </a:lnTo>
                <a:lnTo>
                  <a:pt x="11351" y="21081"/>
                </a:lnTo>
                <a:lnTo>
                  <a:pt x="11411" y="20901"/>
                </a:lnTo>
                <a:lnTo>
                  <a:pt x="11351" y="20720"/>
                </a:lnTo>
                <a:lnTo>
                  <a:pt x="11291" y="20600"/>
                </a:lnTo>
                <a:lnTo>
                  <a:pt x="11171" y="20540"/>
                </a:lnTo>
                <a:lnTo>
                  <a:pt x="11051" y="20480"/>
                </a:lnTo>
                <a:lnTo>
                  <a:pt x="10870" y="20480"/>
                </a:lnTo>
                <a:lnTo>
                  <a:pt x="10690" y="20540"/>
                </a:lnTo>
                <a:lnTo>
                  <a:pt x="10570" y="20660"/>
                </a:lnTo>
                <a:lnTo>
                  <a:pt x="7988" y="24204"/>
                </a:lnTo>
                <a:lnTo>
                  <a:pt x="7087" y="25465"/>
                </a:lnTo>
                <a:lnTo>
                  <a:pt x="6606" y="26065"/>
                </a:lnTo>
                <a:lnTo>
                  <a:pt x="6186" y="26726"/>
                </a:lnTo>
                <a:lnTo>
                  <a:pt x="6186" y="25345"/>
                </a:lnTo>
                <a:lnTo>
                  <a:pt x="6606" y="24984"/>
                </a:lnTo>
                <a:lnTo>
                  <a:pt x="6967" y="24624"/>
                </a:lnTo>
                <a:lnTo>
                  <a:pt x="7627" y="23723"/>
                </a:lnTo>
                <a:lnTo>
                  <a:pt x="8889" y="22042"/>
                </a:lnTo>
                <a:lnTo>
                  <a:pt x="10450" y="20000"/>
                </a:lnTo>
                <a:lnTo>
                  <a:pt x="12011" y="17898"/>
                </a:lnTo>
                <a:lnTo>
                  <a:pt x="12072" y="17778"/>
                </a:lnTo>
                <a:lnTo>
                  <a:pt x="12072" y="17657"/>
                </a:lnTo>
                <a:lnTo>
                  <a:pt x="12011" y="17537"/>
                </a:lnTo>
                <a:lnTo>
                  <a:pt x="11891" y="17417"/>
                </a:lnTo>
                <a:lnTo>
                  <a:pt x="11771" y="17357"/>
                </a:lnTo>
                <a:lnTo>
                  <a:pt x="11651" y="17297"/>
                </a:lnTo>
                <a:lnTo>
                  <a:pt x="11471" y="17357"/>
                </a:lnTo>
                <a:lnTo>
                  <a:pt x="11351" y="17417"/>
                </a:lnTo>
                <a:lnTo>
                  <a:pt x="8949" y="19940"/>
                </a:lnTo>
                <a:lnTo>
                  <a:pt x="9309" y="19219"/>
                </a:lnTo>
                <a:lnTo>
                  <a:pt x="10270" y="17357"/>
                </a:lnTo>
                <a:lnTo>
                  <a:pt x="11231" y="15495"/>
                </a:lnTo>
                <a:lnTo>
                  <a:pt x="11291" y="15435"/>
                </a:lnTo>
                <a:lnTo>
                  <a:pt x="11231" y="15315"/>
                </a:lnTo>
                <a:lnTo>
                  <a:pt x="11111" y="15135"/>
                </a:lnTo>
                <a:lnTo>
                  <a:pt x="10930" y="15135"/>
                </a:lnTo>
                <a:lnTo>
                  <a:pt x="10870" y="15195"/>
                </a:lnTo>
                <a:lnTo>
                  <a:pt x="10750" y="15255"/>
                </a:lnTo>
                <a:lnTo>
                  <a:pt x="9549" y="16937"/>
                </a:lnTo>
                <a:lnTo>
                  <a:pt x="8348" y="18678"/>
                </a:lnTo>
                <a:lnTo>
                  <a:pt x="7567" y="19820"/>
                </a:lnTo>
                <a:lnTo>
                  <a:pt x="7147" y="20420"/>
                </a:lnTo>
                <a:lnTo>
                  <a:pt x="6787" y="21021"/>
                </a:lnTo>
                <a:lnTo>
                  <a:pt x="6666" y="20660"/>
                </a:lnTo>
                <a:lnTo>
                  <a:pt x="7027" y="20300"/>
                </a:lnTo>
                <a:lnTo>
                  <a:pt x="7327" y="19880"/>
                </a:lnTo>
                <a:lnTo>
                  <a:pt x="7928" y="18919"/>
                </a:lnTo>
                <a:lnTo>
                  <a:pt x="8949" y="17057"/>
                </a:lnTo>
                <a:lnTo>
                  <a:pt x="10270" y="14835"/>
                </a:lnTo>
                <a:lnTo>
                  <a:pt x="10930" y="13694"/>
                </a:lnTo>
                <a:lnTo>
                  <a:pt x="11411" y="12493"/>
                </a:lnTo>
                <a:lnTo>
                  <a:pt x="11411" y="12373"/>
                </a:lnTo>
                <a:lnTo>
                  <a:pt x="11411" y="12312"/>
                </a:lnTo>
                <a:lnTo>
                  <a:pt x="11291" y="12192"/>
                </a:lnTo>
                <a:lnTo>
                  <a:pt x="11111" y="12132"/>
                </a:lnTo>
                <a:lnTo>
                  <a:pt x="10991" y="12132"/>
                </a:lnTo>
                <a:lnTo>
                  <a:pt x="10930" y="12192"/>
                </a:lnTo>
                <a:lnTo>
                  <a:pt x="10090" y="13153"/>
                </a:lnTo>
                <a:lnTo>
                  <a:pt x="9309" y="14114"/>
                </a:lnTo>
                <a:lnTo>
                  <a:pt x="7868" y="16156"/>
                </a:lnTo>
                <a:lnTo>
                  <a:pt x="7207" y="17117"/>
                </a:lnTo>
                <a:lnTo>
                  <a:pt x="6426" y="18138"/>
                </a:lnTo>
                <a:lnTo>
                  <a:pt x="6246" y="17838"/>
                </a:lnTo>
                <a:lnTo>
                  <a:pt x="6246" y="17297"/>
                </a:lnTo>
                <a:lnTo>
                  <a:pt x="6726" y="16637"/>
                </a:lnTo>
                <a:lnTo>
                  <a:pt x="7087" y="15976"/>
                </a:lnTo>
                <a:lnTo>
                  <a:pt x="7868" y="14715"/>
                </a:lnTo>
                <a:lnTo>
                  <a:pt x="9189" y="12433"/>
                </a:lnTo>
                <a:lnTo>
                  <a:pt x="10450" y="10090"/>
                </a:lnTo>
                <a:lnTo>
                  <a:pt x="10510" y="9970"/>
                </a:lnTo>
                <a:lnTo>
                  <a:pt x="10510" y="9790"/>
                </a:lnTo>
                <a:lnTo>
                  <a:pt x="10450" y="9670"/>
                </a:lnTo>
                <a:lnTo>
                  <a:pt x="10330" y="9610"/>
                </a:lnTo>
                <a:lnTo>
                  <a:pt x="10210" y="9490"/>
                </a:lnTo>
                <a:lnTo>
                  <a:pt x="9970" y="9490"/>
                </a:lnTo>
                <a:lnTo>
                  <a:pt x="9849" y="9610"/>
                </a:lnTo>
                <a:lnTo>
                  <a:pt x="8288" y="11712"/>
                </a:lnTo>
                <a:lnTo>
                  <a:pt x="6847" y="13814"/>
                </a:lnTo>
                <a:lnTo>
                  <a:pt x="6546" y="14234"/>
                </a:lnTo>
                <a:lnTo>
                  <a:pt x="6486" y="13994"/>
                </a:lnTo>
                <a:lnTo>
                  <a:pt x="6847" y="13634"/>
                </a:lnTo>
                <a:lnTo>
                  <a:pt x="7207" y="13213"/>
                </a:lnTo>
                <a:lnTo>
                  <a:pt x="7747" y="12312"/>
                </a:lnTo>
                <a:lnTo>
                  <a:pt x="8228" y="11352"/>
                </a:lnTo>
                <a:lnTo>
                  <a:pt x="8708" y="10451"/>
                </a:lnTo>
                <a:lnTo>
                  <a:pt x="9669" y="8409"/>
                </a:lnTo>
                <a:lnTo>
                  <a:pt x="10570" y="6307"/>
                </a:lnTo>
                <a:lnTo>
                  <a:pt x="10570" y="6247"/>
                </a:lnTo>
                <a:lnTo>
                  <a:pt x="10570" y="6127"/>
                </a:lnTo>
                <a:lnTo>
                  <a:pt x="10390" y="6007"/>
                </a:lnTo>
                <a:lnTo>
                  <a:pt x="10210" y="6007"/>
                </a:lnTo>
                <a:lnTo>
                  <a:pt x="10150" y="6067"/>
                </a:lnTo>
                <a:lnTo>
                  <a:pt x="10090" y="6127"/>
                </a:lnTo>
                <a:lnTo>
                  <a:pt x="8949" y="8169"/>
                </a:lnTo>
                <a:lnTo>
                  <a:pt x="7687" y="10150"/>
                </a:lnTo>
                <a:lnTo>
                  <a:pt x="6967" y="11171"/>
                </a:lnTo>
                <a:lnTo>
                  <a:pt x="6186" y="12192"/>
                </a:lnTo>
                <a:lnTo>
                  <a:pt x="6186" y="11592"/>
                </a:lnTo>
                <a:lnTo>
                  <a:pt x="6366" y="11532"/>
                </a:lnTo>
                <a:lnTo>
                  <a:pt x="6486" y="11412"/>
                </a:lnTo>
                <a:lnTo>
                  <a:pt x="6606" y="11292"/>
                </a:lnTo>
                <a:lnTo>
                  <a:pt x="6666" y="11111"/>
                </a:lnTo>
                <a:lnTo>
                  <a:pt x="6847" y="11051"/>
                </a:lnTo>
                <a:lnTo>
                  <a:pt x="7027" y="10931"/>
                </a:lnTo>
                <a:lnTo>
                  <a:pt x="7147" y="10751"/>
                </a:lnTo>
                <a:lnTo>
                  <a:pt x="7207" y="10571"/>
                </a:lnTo>
                <a:lnTo>
                  <a:pt x="7147" y="10271"/>
                </a:lnTo>
                <a:lnTo>
                  <a:pt x="7087" y="9910"/>
                </a:lnTo>
                <a:lnTo>
                  <a:pt x="7507" y="9310"/>
                </a:lnTo>
                <a:lnTo>
                  <a:pt x="7868" y="8649"/>
                </a:lnTo>
                <a:lnTo>
                  <a:pt x="8528" y="7388"/>
                </a:lnTo>
                <a:lnTo>
                  <a:pt x="9129" y="6367"/>
                </a:lnTo>
                <a:lnTo>
                  <a:pt x="9669" y="5346"/>
                </a:lnTo>
                <a:lnTo>
                  <a:pt x="10630" y="3184"/>
                </a:lnTo>
                <a:lnTo>
                  <a:pt x="10630" y="3124"/>
                </a:lnTo>
                <a:lnTo>
                  <a:pt x="10570" y="3004"/>
                </a:lnTo>
                <a:lnTo>
                  <a:pt x="10510" y="3004"/>
                </a:lnTo>
                <a:lnTo>
                  <a:pt x="10450" y="3064"/>
                </a:lnTo>
                <a:lnTo>
                  <a:pt x="9009" y="4805"/>
                </a:lnTo>
                <a:lnTo>
                  <a:pt x="8348" y="5706"/>
                </a:lnTo>
                <a:lnTo>
                  <a:pt x="7687" y="6607"/>
                </a:lnTo>
                <a:lnTo>
                  <a:pt x="7447" y="6967"/>
                </a:lnTo>
                <a:lnTo>
                  <a:pt x="7327" y="6727"/>
                </a:lnTo>
                <a:lnTo>
                  <a:pt x="7627" y="6307"/>
                </a:lnTo>
                <a:lnTo>
                  <a:pt x="7807" y="5766"/>
                </a:lnTo>
                <a:lnTo>
                  <a:pt x="8228" y="4805"/>
                </a:lnTo>
                <a:lnTo>
                  <a:pt x="8468" y="4025"/>
                </a:lnTo>
                <a:lnTo>
                  <a:pt x="8708" y="3244"/>
                </a:lnTo>
                <a:lnTo>
                  <a:pt x="9129" y="1682"/>
                </a:lnTo>
                <a:lnTo>
                  <a:pt x="9129" y="1622"/>
                </a:lnTo>
                <a:lnTo>
                  <a:pt x="9009" y="1622"/>
                </a:lnTo>
                <a:lnTo>
                  <a:pt x="8168" y="2944"/>
                </a:lnTo>
                <a:lnTo>
                  <a:pt x="7387" y="4265"/>
                </a:lnTo>
                <a:lnTo>
                  <a:pt x="7267" y="3965"/>
                </a:lnTo>
                <a:lnTo>
                  <a:pt x="7087" y="3724"/>
                </a:lnTo>
                <a:lnTo>
                  <a:pt x="7267" y="2944"/>
                </a:lnTo>
                <a:lnTo>
                  <a:pt x="7447" y="1743"/>
                </a:lnTo>
                <a:lnTo>
                  <a:pt x="7567" y="481"/>
                </a:lnTo>
                <a:lnTo>
                  <a:pt x="7567" y="421"/>
                </a:lnTo>
                <a:lnTo>
                  <a:pt x="7447" y="361"/>
                </a:lnTo>
                <a:lnTo>
                  <a:pt x="7387" y="361"/>
                </a:lnTo>
                <a:lnTo>
                  <a:pt x="7327" y="421"/>
                </a:lnTo>
                <a:lnTo>
                  <a:pt x="6847" y="1562"/>
                </a:lnTo>
                <a:lnTo>
                  <a:pt x="6426" y="2703"/>
                </a:lnTo>
                <a:lnTo>
                  <a:pt x="6366" y="3004"/>
                </a:lnTo>
                <a:lnTo>
                  <a:pt x="6126" y="2824"/>
                </a:lnTo>
                <a:lnTo>
                  <a:pt x="6186" y="2163"/>
                </a:lnTo>
                <a:lnTo>
                  <a:pt x="6066" y="1502"/>
                </a:lnTo>
                <a:lnTo>
                  <a:pt x="5886" y="181"/>
                </a:lnTo>
                <a:lnTo>
                  <a:pt x="5886" y="121"/>
                </a:lnTo>
                <a:lnTo>
                  <a:pt x="5826" y="61"/>
                </a:lnTo>
                <a:lnTo>
                  <a:pt x="5645" y="1"/>
                </a:lnTo>
                <a:close/>
              </a:path>
            </a:pathLst>
          </a:custGeom>
          <a:solidFill>
            <a:srgbClr val="187767"/>
          </a:solidFill>
          <a:ln>
            <a:noFill/>
          </a:ln>
        </p:spPr>
        <p:txBody>
          <a:bodyPr lIns="91425" tIns="91425" rIns="91425" bIns="91425" anchor="ctr" anchorCtr="0">
            <a:noAutofit/>
          </a:bodyPr>
          <a:lstStyle/>
          <a:p>
            <a:pPr lvl="0">
              <a:spcBef>
                <a:spcPts val="0"/>
              </a:spcBef>
              <a:buNone/>
            </a:pPr>
            <a:endParaRPr dirty="0"/>
          </a:p>
        </p:txBody>
      </p:sp>
      <p:sp>
        <p:nvSpPr>
          <p:cNvPr id="19" name="Shape 19"/>
          <p:cNvSpPr/>
          <p:nvPr/>
        </p:nvSpPr>
        <p:spPr>
          <a:xfrm>
            <a:off x="7261852" y="2449553"/>
            <a:ext cx="444794" cy="467143"/>
          </a:xfrm>
          <a:custGeom>
            <a:avLst/>
            <a:gdLst/>
            <a:ahLst/>
            <a:cxnLst/>
            <a:rect l="0" t="0" r="0" b="0"/>
            <a:pathLst>
              <a:path w="20301" h="21321" extrusionOk="0">
                <a:moveTo>
                  <a:pt x="5106" y="1922"/>
                </a:moveTo>
                <a:lnTo>
                  <a:pt x="5286" y="2042"/>
                </a:lnTo>
                <a:lnTo>
                  <a:pt x="5526" y="2162"/>
                </a:lnTo>
                <a:lnTo>
                  <a:pt x="5646" y="2282"/>
                </a:lnTo>
                <a:lnTo>
                  <a:pt x="5826" y="2462"/>
                </a:lnTo>
                <a:lnTo>
                  <a:pt x="5886" y="2703"/>
                </a:lnTo>
                <a:lnTo>
                  <a:pt x="5947" y="2883"/>
                </a:lnTo>
                <a:lnTo>
                  <a:pt x="5947" y="3123"/>
                </a:lnTo>
                <a:lnTo>
                  <a:pt x="5947" y="3363"/>
                </a:lnTo>
                <a:lnTo>
                  <a:pt x="5886" y="3543"/>
                </a:lnTo>
                <a:lnTo>
                  <a:pt x="5826" y="3784"/>
                </a:lnTo>
                <a:lnTo>
                  <a:pt x="5646" y="3964"/>
                </a:lnTo>
                <a:lnTo>
                  <a:pt x="5526" y="4084"/>
                </a:lnTo>
                <a:lnTo>
                  <a:pt x="5286" y="4204"/>
                </a:lnTo>
                <a:lnTo>
                  <a:pt x="5106" y="4324"/>
                </a:lnTo>
                <a:lnTo>
                  <a:pt x="4505" y="4324"/>
                </a:lnTo>
                <a:lnTo>
                  <a:pt x="4325" y="4204"/>
                </a:lnTo>
                <a:lnTo>
                  <a:pt x="4085" y="4084"/>
                </a:lnTo>
                <a:lnTo>
                  <a:pt x="3965" y="3964"/>
                </a:lnTo>
                <a:lnTo>
                  <a:pt x="3784" y="3784"/>
                </a:lnTo>
                <a:lnTo>
                  <a:pt x="3724" y="3543"/>
                </a:lnTo>
                <a:lnTo>
                  <a:pt x="3664" y="3363"/>
                </a:lnTo>
                <a:lnTo>
                  <a:pt x="3664" y="3123"/>
                </a:lnTo>
                <a:lnTo>
                  <a:pt x="3664" y="2883"/>
                </a:lnTo>
                <a:lnTo>
                  <a:pt x="3724" y="2703"/>
                </a:lnTo>
                <a:lnTo>
                  <a:pt x="3784" y="2462"/>
                </a:lnTo>
                <a:lnTo>
                  <a:pt x="3965" y="2282"/>
                </a:lnTo>
                <a:lnTo>
                  <a:pt x="4085" y="2162"/>
                </a:lnTo>
                <a:lnTo>
                  <a:pt x="4325" y="2042"/>
                </a:lnTo>
                <a:lnTo>
                  <a:pt x="4505" y="1922"/>
                </a:lnTo>
                <a:close/>
                <a:moveTo>
                  <a:pt x="5766" y="0"/>
                </a:moveTo>
                <a:lnTo>
                  <a:pt x="4986" y="60"/>
                </a:lnTo>
                <a:lnTo>
                  <a:pt x="4205" y="120"/>
                </a:lnTo>
                <a:lnTo>
                  <a:pt x="3364" y="360"/>
                </a:lnTo>
                <a:lnTo>
                  <a:pt x="2583" y="601"/>
                </a:lnTo>
                <a:lnTo>
                  <a:pt x="1863" y="1021"/>
                </a:lnTo>
                <a:lnTo>
                  <a:pt x="1562" y="1261"/>
                </a:lnTo>
                <a:lnTo>
                  <a:pt x="1262" y="1502"/>
                </a:lnTo>
                <a:lnTo>
                  <a:pt x="1022" y="1742"/>
                </a:lnTo>
                <a:lnTo>
                  <a:pt x="842" y="2042"/>
                </a:lnTo>
                <a:lnTo>
                  <a:pt x="601" y="2102"/>
                </a:lnTo>
                <a:lnTo>
                  <a:pt x="361" y="2162"/>
                </a:lnTo>
                <a:lnTo>
                  <a:pt x="121" y="2282"/>
                </a:lnTo>
                <a:lnTo>
                  <a:pt x="1" y="2522"/>
                </a:lnTo>
                <a:lnTo>
                  <a:pt x="1" y="2763"/>
                </a:lnTo>
                <a:lnTo>
                  <a:pt x="61" y="2883"/>
                </a:lnTo>
                <a:lnTo>
                  <a:pt x="121" y="2943"/>
                </a:lnTo>
                <a:lnTo>
                  <a:pt x="541" y="3243"/>
                </a:lnTo>
                <a:lnTo>
                  <a:pt x="902" y="3543"/>
                </a:lnTo>
                <a:lnTo>
                  <a:pt x="1322" y="3784"/>
                </a:lnTo>
                <a:lnTo>
                  <a:pt x="1622" y="4144"/>
                </a:lnTo>
                <a:lnTo>
                  <a:pt x="1983" y="4745"/>
                </a:lnTo>
                <a:lnTo>
                  <a:pt x="2163" y="5285"/>
                </a:lnTo>
                <a:lnTo>
                  <a:pt x="2283" y="5946"/>
                </a:lnTo>
                <a:lnTo>
                  <a:pt x="2403" y="6546"/>
                </a:lnTo>
                <a:lnTo>
                  <a:pt x="2583" y="8708"/>
                </a:lnTo>
                <a:lnTo>
                  <a:pt x="2764" y="9729"/>
                </a:lnTo>
                <a:lnTo>
                  <a:pt x="2884" y="10270"/>
                </a:lnTo>
                <a:lnTo>
                  <a:pt x="3064" y="10810"/>
                </a:lnTo>
                <a:lnTo>
                  <a:pt x="3484" y="11651"/>
                </a:lnTo>
                <a:lnTo>
                  <a:pt x="3965" y="12492"/>
                </a:lnTo>
                <a:lnTo>
                  <a:pt x="4505" y="13273"/>
                </a:lnTo>
                <a:lnTo>
                  <a:pt x="5106" y="13993"/>
                </a:lnTo>
                <a:lnTo>
                  <a:pt x="5826" y="14714"/>
                </a:lnTo>
                <a:lnTo>
                  <a:pt x="6547" y="15315"/>
                </a:lnTo>
                <a:lnTo>
                  <a:pt x="7388" y="15795"/>
                </a:lnTo>
                <a:lnTo>
                  <a:pt x="8169" y="16215"/>
                </a:lnTo>
                <a:lnTo>
                  <a:pt x="8769" y="16456"/>
                </a:lnTo>
                <a:lnTo>
                  <a:pt x="9370" y="16636"/>
                </a:lnTo>
                <a:lnTo>
                  <a:pt x="9850" y="17717"/>
                </a:lnTo>
                <a:lnTo>
                  <a:pt x="10090" y="18317"/>
                </a:lnTo>
                <a:lnTo>
                  <a:pt x="10271" y="18918"/>
                </a:lnTo>
                <a:lnTo>
                  <a:pt x="10331" y="19518"/>
                </a:lnTo>
                <a:lnTo>
                  <a:pt x="10331" y="20119"/>
                </a:lnTo>
                <a:lnTo>
                  <a:pt x="10391" y="20419"/>
                </a:lnTo>
                <a:lnTo>
                  <a:pt x="10451" y="20720"/>
                </a:lnTo>
                <a:lnTo>
                  <a:pt x="10571" y="20960"/>
                </a:lnTo>
                <a:lnTo>
                  <a:pt x="10751" y="21200"/>
                </a:lnTo>
                <a:lnTo>
                  <a:pt x="10871" y="21320"/>
                </a:lnTo>
                <a:lnTo>
                  <a:pt x="11051" y="21320"/>
                </a:lnTo>
                <a:lnTo>
                  <a:pt x="11232" y="21260"/>
                </a:lnTo>
                <a:lnTo>
                  <a:pt x="11352" y="21200"/>
                </a:lnTo>
                <a:lnTo>
                  <a:pt x="11592" y="20960"/>
                </a:lnTo>
                <a:lnTo>
                  <a:pt x="11712" y="20599"/>
                </a:lnTo>
                <a:lnTo>
                  <a:pt x="11772" y="20239"/>
                </a:lnTo>
                <a:lnTo>
                  <a:pt x="11772" y="19879"/>
                </a:lnTo>
                <a:lnTo>
                  <a:pt x="11652" y="19098"/>
                </a:lnTo>
                <a:lnTo>
                  <a:pt x="11472" y="18377"/>
                </a:lnTo>
                <a:lnTo>
                  <a:pt x="11232" y="17597"/>
                </a:lnTo>
                <a:lnTo>
                  <a:pt x="10931" y="16876"/>
                </a:lnTo>
                <a:lnTo>
                  <a:pt x="11592" y="16876"/>
                </a:lnTo>
                <a:lnTo>
                  <a:pt x="12192" y="16816"/>
                </a:lnTo>
                <a:lnTo>
                  <a:pt x="12853" y="16756"/>
                </a:lnTo>
                <a:lnTo>
                  <a:pt x="13454" y="16636"/>
                </a:lnTo>
                <a:lnTo>
                  <a:pt x="13754" y="17296"/>
                </a:lnTo>
                <a:lnTo>
                  <a:pt x="13994" y="18017"/>
                </a:lnTo>
                <a:lnTo>
                  <a:pt x="14114" y="18678"/>
                </a:lnTo>
                <a:lnTo>
                  <a:pt x="14174" y="19338"/>
                </a:lnTo>
                <a:lnTo>
                  <a:pt x="14234" y="20660"/>
                </a:lnTo>
                <a:lnTo>
                  <a:pt x="14294" y="20900"/>
                </a:lnTo>
                <a:lnTo>
                  <a:pt x="14415" y="21080"/>
                </a:lnTo>
                <a:lnTo>
                  <a:pt x="14595" y="21200"/>
                </a:lnTo>
                <a:lnTo>
                  <a:pt x="14835" y="21320"/>
                </a:lnTo>
                <a:lnTo>
                  <a:pt x="15015" y="21320"/>
                </a:lnTo>
                <a:lnTo>
                  <a:pt x="15255" y="21200"/>
                </a:lnTo>
                <a:lnTo>
                  <a:pt x="15435" y="21080"/>
                </a:lnTo>
                <a:lnTo>
                  <a:pt x="15556" y="20840"/>
                </a:lnTo>
                <a:lnTo>
                  <a:pt x="15616" y="20359"/>
                </a:lnTo>
                <a:lnTo>
                  <a:pt x="15676" y="19759"/>
                </a:lnTo>
                <a:lnTo>
                  <a:pt x="15676" y="19158"/>
                </a:lnTo>
                <a:lnTo>
                  <a:pt x="15616" y="18498"/>
                </a:lnTo>
                <a:lnTo>
                  <a:pt x="15496" y="17897"/>
                </a:lnTo>
                <a:lnTo>
                  <a:pt x="15255" y="17296"/>
                </a:lnTo>
                <a:lnTo>
                  <a:pt x="15015" y="16696"/>
                </a:lnTo>
                <a:lnTo>
                  <a:pt x="14715" y="16215"/>
                </a:lnTo>
                <a:lnTo>
                  <a:pt x="15496" y="15855"/>
                </a:lnTo>
                <a:lnTo>
                  <a:pt x="16396" y="15375"/>
                </a:lnTo>
                <a:lnTo>
                  <a:pt x="17177" y="14774"/>
                </a:lnTo>
                <a:lnTo>
                  <a:pt x="17958" y="14113"/>
                </a:lnTo>
                <a:lnTo>
                  <a:pt x="18618" y="13393"/>
                </a:lnTo>
                <a:lnTo>
                  <a:pt x="19159" y="12672"/>
                </a:lnTo>
                <a:lnTo>
                  <a:pt x="19399" y="12312"/>
                </a:lnTo>
                <a:lnTo>
                  <a:pt x="19579" y="11891"/>
                </a:lnTo>
                <a:lnTo>
                  <a:pt x="19639" y="11831"/>
                </a:lnTo>
                <a:lnTo>
                  <a:pt x="19880" y="11471"/>
                </a:lnTo>
                <a:lnTo>
                  <a:pt x="20060" y="11111"/>
                </a:lnTo>
                <a:lnTo>
                  <a:pt x="20180" y="10690"/>
                </a:lnTo>
                <a:lnTo>
                  <a:pt x="20300" y="10330"/>
                </a:lnTo>
                <a:lnTo>
                  <a:pt x="20300" y="9909"/>
                </a:lnTo>
                <a:lnTo>
                  <a:pt x="20300" y="9489"/>
                </a:lnTo>
                <a:lnTo>
                  <a:pt x="20240" y="9069"/>
                </a:lnTo>
                <a:lnTo>
                  <a:pt x="20120" y="8708"/>
                </a:lnTo>
                <a:lnTo>
                  <a:pt x="20000" y="8288"/>
                </a:lnTo>
                <a:lnTo>
                  <a:pt x="19760" y="7928"/>
                </a:lnTo>
                <a:lnTo>
                  <a:pt x="19579" y="7627"/>
                </a:lnTo>
                <a:lnTo>
                  <a:pt x="19279" y="7327"/>
                </a:lnTo>
                <a:lnTo>
                  <a:pt x="18979" y="7027"/>
                </a:lnTo>
                <a:lnTo>
                  <a:pt x="18618" y="6787"/>
                </a:lnTo>
                <a:lnTo>
                  <a:pt x="18258" y="6606"/>
                </a:lnTo>
                <a:lnTo>
                  <a:pt x="17838" y="6486"/>
                </a:lnTo>
                <a:lnTo>
                  <a:pt x="17477" y="6486"/>
                </a:lnTo>
                <a:lnTo>
                  <a:pt x="17177" y="6606"/>
                </a:lnTo>
                <a:lnTo>
                  <a:pt x="16997" y="6787"/>
                </a:lnTo>
                <a:lnTo>
                  <a:pt x="16877" y="7027"/>
                </a:lnTo>
                <a:lnTo>
                  <a:pt x="16877" y="7327"/>
                </a:lnTo>
                <a:lnTo>
                  <a:pt x="16937" y="7627"/>
                </a:lnTo>
                <a:lnTo>
                  <a:pt x="17117" y="7868"/>
                </a:lnTo>
                <a:lnTo>
                  <a:pt x="17417" y="8048"/>
                </a:lnTo>
                <a:lnTo>
                  <a:pt x="17778" y="8228"/>
                </a:lnTo>
                <a:lnTo>
                  <a:pt x="18078" y="8468"/>
                </a:lnTo>
                <a:lnTo>
                  <a:pt x="18318" y="8828"/>
                </a:lnTo>
                <a:lnTo>
                  <a:pt x="18438" y="9249"/>
                </a:lnTo>
                <a:lnTo>
                  <a:pt x="18498" y="9609"/>
                </a:lnTo>
                <a:lnTo>
                  <a:pt x="18438" y="10030"/>
                </a:lnTo>
                <a:lnTo>
                  <a:pt x="18318" y="10450"/>
                </a:lnTo>
                <a:lnTo>
                  <a:pt x="18078" y="10810"/>
                </a:lnTo>
                <a:lnTo>
                  <a:pt x="17718" y="11111"/>
                </a:lnTo>
                <a:lnTo>
                  <a:pt x="17357" y="11351"/>
                </a:lnTo>
                <a:lnTo>
                  <a:pt x="16877" y="11531"/>
                </a:lnTo>
                <a:lnTo>
                  <a:pt x="16396" y="11591"/>
                </a:lnTo>
                <a:lnTo>
                  <a:pt x="15916" y="11591"/>
                </a:lnTo>
                <a:lnTo>
                  <a:pt x="15435" y="11471"/>
                </a:lnTo>
                <a:lnTo>
                  <a:pt x="15015" y="11291"/>
                </a:lnTo>
                <a:lnTo>
                  <a:pt x="14595" y="11111"/>
                </a:lnTo>
                <a:lnTo>
                  <a:pt x="14174" y="10750"/>
                </a:lnTo>
                <a:lnTo>
                  <a:pt x="13814" y="10390"/>
                </a:lnTo>
                <a:lnTo>
                  <a:pt x="13454" y="9970"/>
                </a:lnTo>
                <a:lnTo>
                  <a:pt x="13213" y="9549"/>
                </a:lnTo>
                <a:lnTo>
                  <a:pt x="13033" y="9069"/>
                </a:lnTo>
                <a:lnTo>
                  <a:pt x="12853" y="8588"/>
                </a:lnTo>
                <a:lnTo>
                  <a:pt x="12553" y="7627"/>
                </a:lnTo>
                <a:lnTo>
                  <a:pt x="12192" y="5525"/>
                </a:lnTo>
                <a:lnTo>
                  <a:pt x="11952" y="4504"/>
                </a:lnTo>
                <a:lnTo>
                  <a:pt x="11772" y="4024"/>
                </a:lnTo>
                <a:lnTo>
                  <a:pt x="11532" y="3604"/>
                </a:lnTo>
                <a:lnTo>
                  <a:pt x="11111" y="2883"/>
                </a:lnTo>
                <a:lnTo>
                  <a:pt x="10631" y="2222"/>
                </a:lnTo>
                <a:lnTo>
                  <a:pt x="10090" y="1682"/>
                </a:lnTo>
                <a:lnTo>
                  <a:pt x="9430" y="1201"/>
                </a:lnTo>
                <a:lnTo>
                  <a:pt x="8769" y="781"/>
                </a:lnTo>
                <a:lnTo>
                  <a:pt x="7988" y="421"/>
                </a:lnTo>
                <a:lnTo>
                  <a:pt x="7208" y="180"/>
                </a:lnTo>
                <a:lnTo>
                  <a:pt x="6427" y="60"/>
                </a:lnTo>
                <a:lnTo>
                  <a:pt x="5766" y="0"/>
                </a:lnTo>
                <a:close/>
              </a:path>
            </a:pathLst>
          </a:custGeom>
          <a:solidFill>
            <a:srgbClr val="CE2F1C"/>
          </a:solidFill>
          <a:ln>
            <a:noFill/>
          </a:ln>
        </p:spPr>
        <p:txBody>
          <a:bodyPr lIns="91425" tIns="91425" rIns="91425" bIns="91425" anchor="ctr" anchorCtr="0">
            <a:noAutofit/>
          </a:bodyPr>
          <a:lstStyle/>
          <a:p>
            <a:pPr lvl="0">
              <a:spcBef>
                <a:spcPts val="0"/>
              </a:spcBef>
              <a:buNone/>
            </a:pPr>
            <a:endParaRPr dirty="0"/>
          </a:p>
        </p:txBody>
      </p:sp>
      <p:sp>
        <p:nvSpPr>
          <p:cNvPr id="20" name="Shape 20"/>
          <p:cNvSpPr/>
          <p:nvPr/>
        </p:nvSpPr>
        <p:spPr>
          <a:xfrm rot="7914144">
            <a:off x="6222840" y="3845614"/>
            <a:ext cx="591503" cy="1132932"/>
          </a:xfrm>
          <a:custGeom>
            <a:avLst/>
            <a:gdLst/>
            <a:ahLst/>
            <a:cxnLst/>
            <a:rect l="0" t="0" r="0" b="0"/>
            <a:pathLst>
              <a:path w="21322" h="40839" extrusionOk="0">
                <a:moveTo>
                  <a:pt x="5346" y="0"/>
                </a:moveTo>
                <a:lnTo>
                  <a:pt x="4926" y="60"/>
                </a:lnTo>
                <a:lnTo>
                  <a:pt x="4505" y="241"/>
                </a:lnTo>
                <a:lnTo>
                  <a:pt x="4205" y="541"/>
                </a:lnTo>
                <a:lnTo>
                  <a:pt x="4085" y="721"/>
                </a:lnTo>
                <a:lnTo>
                  <a:pt x="3965" y="961"/>
                </a:lnTo>
                <a:lnTo>
                  <a:pt x="3785" y="1682"/>
                </a:lnTo>
                <a:lnTo>
                  <a:pt x="3724" y="2403"/>
                </a:lnTo>
                <a:lnTo>
                  <a:pt x="3785" y="3123"/>
                </a:lnTo>
                <a:lnTo>
                  <a:pt x="3965" y="3844"/>
                </a:lnTo>
                <a:lnTo>
                  <a:pt x="4205" y="4565"/>
                </a:lnTo>
                <a:lnTo>
                  <a:pt x="4565" y="5225"/>
                </a:lnTo>
                <a:lnTo>
                  <a:pt x="4986" y="5826"/>
                </a:lnTo>
                <a:lnTo>
                  <a:pt x="5406" y="6366"/>
                </a:lnTo>
                <a:lnTo>
                  <a:pt x="5947" y="6847"/>
                </a:lnTo>
                <a:lnTo>
                  <a:pt x="6547" y="7207"/>
                </a:lnTo>
                <a:lnTo>
                  <a:pt x="7148" y="7447"/>
                </a:lnTo>
                <a:lnTo>
                  <a:pt x="7808" y="7688"/>
                </a:lnTo>
                <a:lnTo>
                  <a:pt x="8289" y="7868"/>
                </a:lnTo>
                <a:lnTo>
                  <a:pt x="8829" y="8048"/>
                </a:lnTo>
                <a:lnTo>
                  <a:pt x="9070" y="8108"/>
                </a:lnTo>
                <a:lnTo>
                  <a:pt x="9370" y="8168"/>
                </a:lnTo>
                <a:lnTo>
                  <a:pt x="9610" y="8108"/>
                </a:lnTo>
                <a:lnTo>
                  <a:pt x="9850" y="8048"/>
                </a:lnTo>
                <a:lnTo>
                  <a:pt x="10090" y="7868"/>
                </a:lnTo>
                <a:lnTo>
                  <a:pt x="10090" y="9129"/>
                </a:lnTo>
                <a:lnTo>
                  <a:pt x="10090" y="10390"/>
                </a:lnTo>
                <a:lnTo>
                  <a:pt x="10151" y="12852"/>
                </a:lnTo>
                <a:lnTo>
                  <a:pt x="10151" y="14654"/>
                </a:lnTo>
                <a:lnTo>
                  <a:pt x="9790" y="14174"/>
                </a:lnTo>
                <a:lnTo>
                  <a:pt x="9370" y="13813"/>
                </a:lnTo>
                <a:lnTo>
                  <a:pt x="7808" y="12552"/>
                </a:lnTo>
                <a:lnTo>
                  <a:pt x="6187" y="11291"/>
                </a:lnTo>
                <a:lnTo>
                  <a:pt x="5526" y="10810"/>
                </a:lnTo>
                <a:lnTo>
                  <a:pt x="4866" y="10270"/>
                </a:lnTo>
                <a:lnTo>
                  <a:pt x="4565" y="9910"/>
                </a:lnTo>
                <a:lnTo>
                  <a:pt x="4325" y="9609"/>
                </a:lnTo>
                <a:lnTo>
                  <a:pt x="4145" y="9249"/>
                </a:lnTo>
                <a:lnTo>
                  <a:pt x="4085" y="8829"/>
                </a:lnTo>
                <a:lnTo>
                  <a:pt x="4085" y="8408"/>
                </a:lnTo>
                <a:lnTo>
                  <a:pt x="3965" y="8048"/>
                </a:lnTo>
                <a:lnTo>
                  <a:pt x="3785" y="7688"/>
                </a:lnTo>
                <a:lnTo>
                  <a:pt x="3544" y="7447"/>
                </a:lnTo>
                <a:lnTo>
                  <a:pt x="3184" y="7267"/>
                </a:lnTo>
                <a:lnTo>
                  <a:pt x="2824" y="7147"/>
                </a:lnTo>
                <a:lnTo>
                  <a:pt x="2463" y="7087"/>
                </a:lnTo>
                <a:lnTo>
                  <a:pt x="2043" y="7087"/>
                </a:lnTo>
                <a:lnTo>
                  <a:pt x="1683" y="7147"/>
                </a:lnTo>
                <a:lnTo>
                  <a:pt x="1322" y="7327"/>
                </a:lnTo>
                <a:lnTo>
                  <a:pt x="962" y="7507"/>
                </a:lnTo>
                <a:lnTo>
                  <a:pt x="722" y="7748"/>
                </a:lnTo>
                <a:lnTo>
                  <a:pt x="481" y="8048"/>
                </a:lnTo>
                <a:lnTo>
                  <a:pt x="361" y="8408"/>
                </a:lnTo>
                <a:lnTo>
                  <a:pt x="361" y="8829"/>
                </a:lnTo>
                <a:lnTo>
                  <a:pt x="421" y="9369"/>
                </a:lnTo>
                <a:lnTo>
                  <a:pt x="722" y="10150"/>
                </a:lnTo>
                <a:lnTo>
                  <a:pt x="1142" y="10871"/>
                </a:lnTo>
                <a:lnTo>
                  <a:pt x="1622" y="11531"/>
                </a:lnTo>
                <a:lnTo>
                  <a:pt x="2223" y="12132"/>
                </a:lnTo>
                <a:lnTo>
                  <a:pt x="2884" y="12612"/>
                </a:lnTo>
                <a:lnTo>
                  <a:pt x="3604" y="13033"/>
                </a:lnTo>
                <a:lnTo>
                  <a:pt x="4385" y="13393"/>
                </a:lnTo>
                <a:lnTo>
                  <a:pt x="5166" y="13633"/>
                </a:lnTo>
                <a:lnTo>
                  <a:pt x="6127" y="13813"/>
                </a:lnTo>
                <a:lnTo>
                  <a:pt x="7208" y="13993"/>
                </a:lnTo>
                <a:lnTo>
                  <a:pt x="7688" y="14114"/>
                </a:lnTo>
                <a:lnTo>
                  <a:pt x="8169" y="14294"/>
                </a:lnTo>
                <a:lnTo>
                  <a:pt x="8589" y="14474"/>
                </a:lnTo>
                <a:lnTo>
                  <a:pt x="9009" y="14714"/>
                </a:lnTo>
                <a:lnTo>
                  <a:pt x="9370" y="15135"/>
                </a:lnTo>
                <a:lnTo>
                  <a:pt x="9670" y="15555"/>
                </a:lnTo>
                <a:lnTo>
                  <a:pt x="9970" y="16035"/>
                </a:lnTo>
                <a:lnTo>
                  <a:pt x="10151" y="16516"/>
                </a:lnTo>
                <a:lnTo>
                  <a:pt x="10211" y="16816"/>
                </a:lnTo>
                <a:lnTo>
                  <a:pt x="10211" y="17176"/>
                </a:lnTo>
                <a:lnTo>
                  <a:pt x="10211" y="17957"/>
                </a:lnTo>
                <a:lnTo>
                  <a:pt x="10211" y="18618"/>
                </a:lnTo>
                <a:lnTo>
                  <a:pt x="10211" y="18798"/>
                </a:lnTo>
                <a:lnTo>
                  <a:pt x="10271" y="18918"/>
                </a:lnTo>
                <a:lnTo>
                  <a:pt x="10331" y="22101"/>
                </a:lnTo>
                <a:lnTo>
                  <a:pt x="10391" y="23422"/>
                </a:lnTo>
                <a:lnTo>
                  <a:pt x="9430" y="23182"/>
                </a:lnTo>
                <a:lnTo>
                  <a:pt x="8589" y="22822"/>
                </a:lnTo>
                <a:lnTo>
                  <a:pt x="8109" y="22642"/>
                </a:lnTo>
                <a:lnTo>
                  <a:pt x="7748" y="22401"/>
                </a:lnTo>
                <a:lnTo>
                  <a:pt x="7328" y="22161"/>
                </a:lnTo>
                <a:lnTo>
                  <a:pt x="6907" y="21801"/>
                </a:lnTo>
                <a:lnTo>
                  <a:pt x="6127" y="21080"/>
                </a:lnTo>
                <a:lnTo>
                  <a:pt x="5406" y="20299"/>
                </a:lnTo>
                <a:lnTo>
                  <a:pt x="4685" y="19459"/>
                </a:lnTo>
                <a:lnTo>
                  <a:pt x="4025" y="18618"/>
                </a:lnTo>
                <a:lnTo>
                  <a:pt x="3664" y="18197"/>
                </a:lnTo>
                <a:lnTo>
                  <a:pt x="3304" y="17897"/>
                </a:lnTo>
                <a:lnTo>
                  <a:pt x="2884" y="17717"/>
                </a:lnTo>
                <a:lnTo>
                  <a:pt x="2463" y="17597"/>
                </a:lnTo>
                <a:lnTo>
                  <a:pt x="2043" y="17597"/>
                </a:lnTo>
                <a:lnTo>
                  <a:pt x="1622" y="17657"/>
                </a:lnTo>
                <a:lnTo>
                  <a:pt x="1262" y="17837"/>
                </a:lnTo>
                <a:lnTo>
                  <a:pt x="902" y="18077"/>
                </a:lnTo>
                <a:lnTo>
                  <a:pt x="602" y="18318"/>
                </a:lnTo>
                <a:lnTo>
                  <a:pt x="301" y="18678"/>
                </a:lnTo>
                <a:lnTo>
                  <a:pt x="121" y="19038"/>
                </a:lnTo>
                <a:lnTo>
                  <a:pt x="61" y="19459"/>
                </a:lnTo>
                <a:lnTo>
                  <a:pt x="1" y="19879"/>
                </a:lnTo>
                <a:lnTo>
                  <a:pt x="121" y="20299"/>
                </a:lnTo>
                <a:lnTo>
                  <a:pt x="301" y="20780"/>
                </a:lnTo>
                <a:lnTo>
                  <a:pt x="602" y="21200"/>
                </a:lnTo>
                <a:lnTo>
                  <a:pt x="1142" y="21741"/>
                </a:lnTo>
                <a:lnTo>
                  <a:pt x="1683" y="22281"/>
                </a:lnTo>
                <a:lnTo>
                  <a:pt x="2283" y="22762"/>
                </a:lnTo>
                <a:lnTo>
                  <a:pt x="2944" y="23182"/>
                </a:lnTo>
                <a:lnTo>
                  <a:pt x="3604" y="23542"/>
                </a:lnTo>
                <a:lnTo>
                  <a:pt x="4265" y="23843"/>
                </a:lnTo>
                <a:lnTo>
                  <a:pt x="4986" y="24083"/>
                </a:lnTo>
                <a:lnTo>
                  <a:pt x="5706" y="24263"/>
                </a:lnTo>
                <a:lnTo>
                  <a:pt x="6847" y="24503"/>
                </a:lnTo>
                <a:lnTo>
                  <a:pt x="7988" y="24623"/>
                </a:lnTo>
                <a:lnTo>
                  <a:pt x="9190" y="24684"/>
                </a:lnTo>
                <a:lnTo>
                  <a:pt x="9790" y="24684"/>
                </a:lnTo>
                <a:lnTo>
                  <a:pt x="10391" y="24623"/>
                </a:lnTo>
                <a:lnTo>
                  <a:pt x="10511" y="30629"/>
                </a:lnTo>
                <a:lnTo>
                  <a:pt x="9910" y="30569"/>
                </a:lnTo>
                <a:lnTo>
                  <a:pt x="9250" y="30509"/>
                </a:lnTo>
                <a:lnTo>
                  <a:pt x="8709" y="30329"/>
                </a:lnTo>
                <a:lnTo>
                  <a:pt x="8229" y="30089"/>
                </a:lnTo>
                <a:lnTo>
                  <a:pt x="7748" y="29788"/>
                </a:lnTo>
                <a:lnTo>
                  <a:pt x="7268" y="29548"/>
                </a:lnTo>
                <a:lnTo>
                  <a:pt x="6307" y="29068"/>
                </a:lnTo>
                <a:lnTo>
                  <a:pt x="5346" y="28587"/>
                </a:lnTo>
                <a:lnTo>
                  <a:pt x="4385" y="28047"/>
                </a:lnTo>
                <a:lnTo>
                  <a:pt x="3965" y="27746"/>
                </a:lnTo>
                <a:lnTo>
                  <a:pt x="3544" y="27386"/>
                </a:lnTo>
                <a:lnTo>
                  <a:pt x="3244" y="27146"/>
                </a:lnTo>
                <a:lnTo>
                  <a:pt x="2884" y="26966"/>
                </a:lnTo>
                <a:lnTo>
                  <a:pt x="2523" y="26906"/>
                </a:lnTo>
                <a:lnTo>
                  <a:pt x="2163" y="26906"/>
                </a:lnTo>
                <a:lnTo>
                  <a:pt x="1803" y="26966"/>
                </a:lnTo>
                <a:lnTo>
                  <a:pt x="1442" y="27086"/>
                </a:lnTo>
                <a:lnTo>
                  <a:pt x="1142" y="27326"/>
                </a:lnTo>
                <a:lnTo>
                  <a:pt x="902" y="27506"/>
                </a:lnTo>
                <a:lnTo>
                  <a:pt x="662" y="27806"/>
                </a:lnTo>
                <a:lnTo>
                  <a:pt x="481" y="28107"/>
                </a:lnTo>
                <a:lnTo>
                  <a:pt x="361" y="28407"/>
                </a:lnTo>
                <a:lnTo>
                  <a:pt x="301" y="28767"/>
                </a:lnTo>
                <a:lnTo>
                  <a:pt x="361" y="29068"/>
                </a:lnTo>
                <a:lnTo>
                  <a:pt x="481" y="29428"/>
                </a:lnTo>
                <a:lnTo>
                  <a:pt x="662" y="29728"/>
                </a:lnTo>
                <a:lnTo>
                  <a:pt x="962" y="30029"/>
                </a:lnTo>
                <a:lnTo>
                  <a:pt x="1562" y="30449"/>
                </a:lnTo>
                <a:lnTo>
                  <a:pt x="2163" y="30929"/>
                </a:lnTo>
                <a:lnTo>
                  <a:pt x="2824" y="31290"/>
                </a:lnTo>
                <a:lnTo>
                  <a:pt x="3544" y="31650"/>
                </a:lnTo>
                <a:lnTo>
                  <a:pt x="4205" y="32010"/>
                </a:lnTo>
                <a:lnTo>
                  <a:pt x="4926" y="32251"/>
                </a:lnTo>
                <a:lnTo>
                  <a:pt x="5706" y="32431"/>
                </a:lnTo>
                <a:lnTo>
                  <a:pt x="6487" y="32491"/>
                </a:lnTo>
                <a:lnTo>
                  <a:pt x="7148" y="32431"/>
                </a:lnTo>
                <a:lnTo>
                  <a:pt x="7868" y="32311"/>
                </a:lnTo>
                <a:lnTo>
                  <a:pt x="9250" y="31950"/>
                </a:lnTo>
                <a:lnTo>
                  <a:pt x="9910" y="31830"/>
                </a:lnTo>
                <a:lnTo>
                  <a:pt x="10571" y="31650"/>
                </a:lnTo>
                <a:lnTo>
                  <a:pt x="10691" y="36094"/>
                </a:lnTo>
                <a:lnTo>
                  <a:pt x="10751" y="38316"/>
                </a:lnTo>
                <a:lnTo>
                  <a:pt x="10811" y="39397"/>
                </a:lnTo>
                <a:lnTo>
                  <a:pt x="11051" y="40478"/>
                </a:lnTo>
                <a:lnTo>
                  <a:pt x="11111" y="40598"/>
                </a:lnTo>
                <a:lnTo>
                  <a:pt x="11232" y="40719"/>
                </a:lnTo>
                <a:lnTo>
                  <a:pt x="11352" y="40779"/>
                </a:lnTo>
                <a:lnTo>
                  <a:pt x="11472" y="40839"/>
                </a:lnTo>
                <a:lnTo>
                  <a:pt x="11652" y="40779"/>
                </a:lnTo>
                <a:lnTo>
                  <a:pt x="11772" y="40719"/>
                </a:lnTo>
                <a:lnTo>
                  <a:pt x="11892" y="40598"/>
                </a:lnTo>
                <a:lnTo>
                  <a:pt x="11952" y="40478"/>
                </a:lnTo>
                <a:lnTo>
                  <a:pt x="12072" y="39397"/>
                </a:lnTo>
                <a:lnTo>
                  <a:pt x="12132" y="38316"/>
                </a:lnTo>
                <a:lnTo>
                  <a:pt x="12072" y="36094"/>
                </a:lnTo>
                <a:lnTo>
                  <a:pt x="12012" y="32251"/>
                </a:lnTo>
                <a:lnTo>
                  <a:pt x="12553" y="32371"/>
                </a:lnTo>
                <a:lnTo>
                  <a:pt x="13634" y="32371"/>
                </a:lnTo>
                <a:lnTo>
                  <a:pt x="14174" y="32311"/>
                </a:lnTo>
                <a:lnTo>
                  <a:pt x="14715" y="32131"/>
                </a:lnTo>
                <a:lnTo>
                  <a:pt x="15195" y="31950"/>
                </a:lnTo>
                <a:lnTo>
                  <a:pt x="15736" y="31770"/>
                </a:lnTo>
                <a:lnTo>
                  <a:pt x="16216" y="31470"/>
                </a:lnTo>
                <a:lnTo>
                  <a:pt x="16697" y="31170"/>
                </a:lnTo>
                <a:lnTo>
                  <a:pt x="17117" y="30869"/>
                </a:lnTo>
                <a:lnTo>
                  <a:pt x="17958" y="30089"/>
                </a:lnTo>
                <a:lnTo>
                  <a:pt x="18739" y="29308"/>
                </a:lnTo>
                <a:lnTo>
                  <a:pt x="19399" y="28467"/>
                </a:lnTo>
                <a:lnTo>
                  <a:pt x="19579" y="28167"/>
                </a:lnTo>
                <a:lnTo>
                  <a:pt x="19639" y="27806"/>
                </a:lnTo>
                <a:lnTo>
                  <a:pt x="19639" y="27506"/>
                </a:lnTo>
                <a:lnTo>
                  <a:pt x="19579" y="27206"/>
                </a:lnTo>
                <a:lnTo>
                  <a:pt x="19519" y="26966"/>
                </a:lnTo>
                <a:lnTo>
                  <a:pt x="19339" y="26725"/>
                </a:lnTo>
                <a:lnTo>
                  <a:pt x="19099" y="26545"/>
                </a:lnTo>
                <a:lnTo>
                  <a:pt x="18859" y="26365"/>
                </a:lnTo>
                <a:lnTo>
                  <a:pt x="18558" y="26185"/>
                </a:lnTo>
                <a:lnTo>
                  <a:pt x="18258" y="26125"/>
                </a:lnTo>
                <a:lnTo>
                  <a:pt x="17958" y="26065"/>
                </a:lnTo>
                <a:lnTo>
                  <a:pt x="17658" y="26125"/>
                </a:lnTo>
                <a:lnTo>
                  <a:pt x="17357" y="26185"/>
                </a:lnTo>
                <a:lnTo>
                  <a:pt x="17057" y="26305"/>
                </a:lnTo>
                <a:lnTo>
                  <a:pt x="16817" y="26545"/>
                </a:lnTo>
                <a:lnTo>
                  <a:pt x="16577" y="26846"/>
                </a:lnTo>
                <a:lnTo>
                  <a:pt x="16096" y="27446"/>
                </a:lnTo>
                <a:lnTo>
                  <a:pt x="15616" y="27987"/>
                </a:lnTo>
                <a:lnTo>
                  <a:pt x="15075" y="28467"/>
                </a:lnTo>
                <a:lnTo>
                  <a:pt x="14475" y="28887"/>
                </a:lnTo>
                <a:lnTo>
                  <a:pt x="13273" y="29728"/>
                </a:lnTo>
                <a:lnTo>
                  <a:pt x="11952" y="30509"/>
                </a:lnTo>
                <a:lnTo>
                  <a:pt x="11832" y="24563"/>
                </a:lnTo>
                <a:lnTo>
                  <a:pt x="12493" y="24563"/>
                </a:lnTo>
                <a:lnTo>
                  <a:pt x="13153" y="24503"/>
                </a:lnTo>
                <a:lnTo>
                  <a:pt x="13814" y="24443"/>
                </a:lnTo>
                <a:lnTo>
                  <a:pt x="14475" y="24263"/>
                </a:lnTo>
                <a:lnTo>
                  <a:pt x="15135" y="24083"/>
                </a:lnTo>
                <a:lnTo>
                  <a:pt x="15796" y="23843"/>
                </a:lnTo>
                <a:lnTo>
                  <a:pt x="16456" y="23542"/>
                </a:lnTo>
                <a:lnTo>
                  <a:pt x="17057" y="23242"/>
                </a:lnTo>
                <a:lnTo>
                  <a:pt x="17658" y="22882"/>
                </a:lnTo>
                <a:lnTo>
                  <a:pt x="18198" y="22521"/>
                </a:lnTo>
                <a:lnTo>
                  <a:pt x="18799" y="22101"/>
                </a:lnTo>
                <a:lnTo>
                  <a:pt x="19279" y="21621"/>
                </a:lnTo>
                <a:lnTo>
                  <a:pt x="19760" y="21140"/>
                </a:lnTo>
                <a:lnTo>
                  <a:pt x="20240" y="20660"/>
                </a:lnTo>
                <a:lnTo>
                  <a:pt x="20660" y="20119"/>
                </a:lnTo>
                <a:lnTo>
                  <a:pt x="21021" y="19639"/>
                </a:lnTo>
                <a:lnTo>
                  <a:pt x="21261" y="19218"/>
                </a:lnTo>
                <a:lnTo>
                  <a:pt x="21321" y="18798"/>
                </a:lnTo>
                <a:lnTo>
                  <a:pt x="21321" y="18378"/>
                </a:lnTo>
                <a:lnTo>
                  <a:pt x="21261" y="18017"/>
                </a:lnTo>
                <a:lnTo>
                  <a:pt x="21081" y="17657"/>
                </a:lnTo>
                <a:lnTo>
                  <a:pt x="20841" y="17357"/>
                </a:lnTo>
                <a:lnTo>
                  <a:pt x="20540" y="17116"/>
                </a:lnTo>
                <a:lnTo>
                  <a:pt x="20240" y="16876"/>
                </a:lnTo>
                <a:lnTo>
                  <a:pt x="19880" y="16696"/>
                </a:lnTo>
                <a:lnTo>
                  <a:pt x="19519" y="16636"/>
                </a:lnTo>
                <a:lnTo>
                  <a:pt x="19099" y="16576"/>
                </a:lnTo>
                <a:lnTo>
                  <a:pt x="18739" y="16576"/>
                </a:lnTo>
                <a:lnTo>
                  <a:pt x="18378" y="16696"/>
                </a:lnTo>
                <a:lnTo>
                  <a:pt x="18078" y="16876"/>
                </a:lnTo>
                <a:lnTo>
                  <a:pt x="17778" y="17176"/>
                </a:lnTo>
                <a:lnTo>
                  <a:pt x="17538" y="17597"/>
                </a:lnTo>
                <a:lnTo>
                  <a:pt x="17057" y="18558"/>
                </a:lnTo>
                <a:lnTo>
                  <a:pt x="16577" y="19519"/>
                </a:lnTo>
                <a:lnTo>
                  <a:pt x="16336" y="19999"/>
                </a:lnTo>
                <a:lnTo>
                  <a:pt x="15976" y="20419"/>
                </a:lnTo>
                <a:lnTo>
                  <a:pt x="15616" y="20840"/>
                </a:lnTo>
                <a:lnTo>
                  <a:pt x="15255" y="21200"/>
                </a:lnTo>
                <a:lnTo>
                  <a:pt x="14415" y="21861"/>
                </a:lnTo>
                <a:lnTo>
                  <a:pt x="13574" y="22461"/>
                </a:lnTo>
                <a:lnTo>
                  <a:pt x="13153" y="22762"/>
                </a:lnTo>
                <a:lnTo>
                  <a:pt x="12733" y="22942"/>
                </a:lnTo>
                <a:lnTo>
                  <a:pt x="11832" y="23302"/>
                </a:lnTo>
                <a:lnTo>
                  <a:pt x="11772" y="22101"/>
                </a:lnTo>
                <a:lnTo>
                  <a:pt x="11652" y="16216"/>
                </a:lnTo>
                <a:lnTo>
                  <a:pt x="11892" y="15975"/>
                </a:lnTo>
                <a:lnTo>
                  <a:pt x="12192" y="15795"/>
                </a:lnTo>
                <a:lnTo>
                  <a:pt x="12493" y="15615"/>
                </a:lnTo>
                <a:lnTo>
                  <a:pt x="12853" y="15495"/>
                </a:lnTo>
                <a:lnTo>
                  <a:pt x="13574" y="15315"/>
                </a:lnTo>
                <a:lnTo>
                  <a:pt x="14294" y="15195"/>
                </a:lnTo>
                <a:lnTo>
                  <a:pt x="15015" y="15074"/>
                </a:lnTo>
                <a:lnTo>
                  <a:pt x="15676" y="14894"/>
                </a:lnTo>
                <a:lnTo>
                  <a:pt x="16396" y="14534"/>
                </a:lnTo>
                <a:lnTo>
                  <a:pt x="16997" y="14174"/>
                </a:lnTo>
                <a:lnTo>
                  <a:pt x="17658" y="13753"/>
                </a:lnTo>
                <a:lnTo>
                  <a:pt x="18198" y="13273"/>
                </a:lnTo>
                <a:lnTo>
                  <a:pt x="18679" y="12732"/>
                </a:lnTo>
                <a:lnTo>
                  <a:pt x="19159" y="12132"/>
                </a:lnTo>
                <a:lnTo>
                  <a:pt x="19519" y="11531"/>
                </a:lnTo>
                <a:lnTo>
                  <a:pt x="19820" y="10810"/>
                </a:lnTo>
                <a:lnTo>
                  <a:pt x="19880" y="10510"/>
                </a:lnTo>
                <a:lnTo>
                  <a:pt x="19940" y="10210"/>
                </a:lnTo>
                <a:lnTo>
                  <a:pt x="19880" y="9910"/>
                </a:lnTo>
                <a:lnTo>
                  <a:pt x="19760" y="9669"/>
                </a:lnTo>
                <a:lnTo>
                  <a:pt x="19579" y="9429"/>
                </a:lnTo>
                <a:lnTo>
                  <a:pt x="19399" y="9189"/>
                </a:lnTo>
                <a:lnTo>
                  <a:pt x="19159" y="9009"/>
                </a:lnTo>
                <a:lnTo>
                  <a:pt x="18859" y="8889"/>
                </a:lnTo>
                <a:lnTo>
                  <a:pt x="18619" y="8829"/>
                </a:lnTo>
                <a:lnTo>
                  <a:pt x="18318" y="8769"/>
                </a:lnTo>
                <a:lnTo>
                  <a:pt x="17718" y="8769"/>
                </a:lnTo>
                <a:lnTo>
                  <a:pt x="17417" y="8889"/>
                </a:lnTo>
                <a:lnTo>
                  <a:pt x="17177" y="9069"/>
                </a:lnTo>
                <a:lnTo>
                  <a:pt x="16937" y="9249"/>
                </a:lnTo>
                <a:lnTo>
                  <a:pt x="16757" y="9549"/>
                </a:lnTo>
                <a:lnTo>
                  <a:pt x="16036" y="10931"/>
                </a:lnTo>
                <a:lnTo>
                  <a:pt x="15616" y="11591"/>
                </a:lnTo>
                <a:lnTo>
                  <a:pt x="15436" y="11891"/>
                </a:lnTo>
                <a:lnTo>
                  <a:pt x="15135" y="12192"/>
                </a:lnTo>
                <a:lnTo>
                  <a:pt x="14535" y="12732"/>
                </a:lnTo>
                <a:lnTo>
                  <a:pt x="13874" y="13273"/>
                </a:lnTo>
                <a:lnTo>
                  <a:pt x="12493" y="14174"/>
                </a:lnTo>
                <a:lnTo>
                  <a:pt x="12072" y="14414"/>
                </a:lnTo>
                <a:lnTo>
                  <a:pt x="11592" y="14834"/>
                </a:lnTo>
                <a:lnTo>
                  <a:pt x="11532" y="12852"/>
                </a:lnTo>
                <a:lnTo>
                  <a:pt x="11472" y="10450"/>
                </a:lnTo>
                <a:lnTo>
                  <a:pt x="11352" y="7988"/>
                </a:lnTo>
                <a:lnTo>
                  <a:pt x="11892" y="7928"/>
                </a:lnTo>
                <a:lnTo>
                  <a:pt x="12373" y="7868"/>
                </a:lnTo>
                <a:lnTo>
                  <a:pt x="13334" y="7748"/>
                </a:lnTo>
                <a:lnTo>
                  <a:pt x="13994" y="7627"/>
                </a:lnTo>
                <a:lnTo>
                  <a:pt x="14655" y="7447"/>
                </a:lnTo>
                <a:lnTo>
                  <a:pt x="15195" y="7147"/>
                </a:lnTo>
                <a:lnTo>
                  <a:pt x="15796" y="6787"/>
                </a:lnTo>
                <a:lnTo>
                  <a:pt x="16336" y="6366"/>
                </a:lnTo>
                <a:lnTo>
                  <a:pt x="16817" y="5826"/>
                </a:lnTo>
                <a:lnTo>
                  <a:pt x="17297" y="5345"/>
                </a:lnTo>
                <a:lnTo>
                  <a:pt x="17718" y="4745"/>
                </a:lnTo>
                <a:lnTo>
                  <a:pt x="18078" y="4144"/>
                </a:lnTo>
                <a:lnTo>
                  <a:pt x="18378" y="3484"/>
                </a:lnTo>
                <a:lnTo>
                  <a:pt x="18679" y="2823"/>
                </a:lnTo>
                <a:lnTo>
                  <a:pt x="18859" y="2162"/>
                </a:lnTo>
                <a:lnTo>
                  <a:pt x="18919" y="1802"/>
                </a:lnTo>
                <a:lnTo>
                  <a:pt x="18919" y="1502"/>
                </a:lnTo>
                <a:lnTo>
                  <a:pt x="18799" y="1201"/>
                </a:lnTo>
                <a:lnTo>
                  <a:pt x="18679" y="961"/>
                </a:lnTo>
                <a:lnTo>
                  <a:pt x="18498" y="721"/>
                </a:lnTo>
                <a:lnTo>
                  <a:pt x="18258" y="541"/>
                </a:lnTo>
                <a:lnTo>
                  <a:pt x="18018" y="421"/>
                </a:lnTo>
                <a:lnTo>
                  <a:pt x="17718" y="301"/>
                </a:lnTo>
                <a:lnTo>
                  <a:pt x="17417" y="241"/>
                </a:lnTo>
                <a:lnTo>
                  <a:pt x="17117" y="241"/>
                </a:lnTo>
                <a:lnTo>
                  <a:pt x="16877" y="301"/>
                </a:lnTo>
                <a:lnTo>
                  <a:pt x="16577" y="421"/>
                </a:lnTo>
                <a:lnTo>
                  <a:pt x="16396" y="541"/>
                </a:lnTo>
                <a:lnTo>
                  <a:pt x="16156" y="781"/>
                </a:lnTo>
                <a:lnTo>
                  <a:pt x="16036" y="1021"/>
                </a:lnTo>
                <a:lnTo>
                  <a:pt x="15916" y="1382"/>
                </a:lnTo>
                <a:lnTo>
                  <a:pt x="15676" y="2343"/>
                </a:lnTo>
                <a:lnTo>
                  <a:pt x="15496" y="2823"/>
                </a:lnTo>
                <a:lnTo>
                  <a:pt x="15255" y="3243"/>
                </a:lnTo>
                <a:lnTo>
                  <a:pt x="15015" y="3664"/>
                </a:lnTo>
                <a:lnTo>
                  <a:pt x="14775" y="4084"/>
                </a:lnTo>
                <a:lnTo>
                  <a:pt x="14475" y="4505"/>
                </a:lnTo>
                <a:lnTo>
                  <a:pt x="14114" y="4865"/>
                </a:lnTo>
                <a:lnTo>
                  <a:pt x="13454" y="5586"/>
                </a:lnTo>
                <a:lnTo>
                  <a:pt x="12733" y="6306"/>
                </a:lnTo>
                <a:lnTo>
                  <a:pt x="12433" y="6546"/>
                </a:lnTo>
                <a:lnTo>
                  <a:pt x="12012" y="6727"/>
                </a:lnTo>
                <a:lnTo>
                  <a:pt x="11292" y="7027"/>
                </a:lnTo>
                <a:lnTo>
                  <a:pt x="11111" y="5706"/>
                </a:lnTo>
                <a:lnTo>
                  <a:pt x="11532" y="5105"/>
                </a:lnTo>
                <a:lnTo>
                  <a:pt x="11892" y="4505"/>
                </a:lnTo>
                <a:lnTo>
                  <a:pt x="12012" y="4144"/>
                </a:lnTo>
                <a:lnTo>
                  <a:pt x="12072" y="3784"/>
                </a:lnTo>
                <a:lnTo>
                  <a:pt x="12192" y="3484"/>
                </a:lnTo>
                <a:lnTo>
                  <a:pt x="12253" y="3123"/>
                </a:lnTo>
                <a:lnTo>
                  <a:pt x="12192" y="2943"/>
                </a:lnTo>
                <a:lnTo>
                  <a:pt x="12072" y="2883"/>
                </a:lnTo>
                <a:lnTo>
                  <a:pt x="11952" y="2823"/>
                </a:lnTo>
                <a:lnTo>
                  <a:pt x="11772" y="2883"/>
                </a:lnTo>
                <a:lnTo>
                  <a:pt x="11532" y="3063"/>
                </a:lnTo>
                <a:lnTo>
                  <a:pt x="11352" y="3243"/>
                </a:lnTo>
                <a:lnTo>
                  <a:pt x="11051" y="3484"/>
                </a:lnTo>
                <a:lnTo>
                  <a:pt x="10751" y="3784"/>
                </a:lnTo>
                <a:lnTo>
                  <a:pt x="10571" y="3303"/>
                </a:lnTo>
                <a:lnTo>
                  <a:pt x="10451" y="3123"/>
                </a:lnTo>
                <a:lnTo>
                  <a:pt x="10271" y="2943"/>
                </a:lnTo>
                <a:lnTo>
                  <a:pt x="10090" y="2883"/>
                </a:lnTo>
                <a:lnTo>
                  <a:pt x="9910" y="2883"/>
                </a:lnTo>
                <a:lnTo>
                  <a:pt x="9730" y="3003"/>
                </a:lnTo>
                <a:lnTo>
                  <a:pt x="9610" y="3123"/>
                </a:lnTo>
                <a:lnTo>
                  <a:pt x="9490" y="3424"/>
                </a:lnTo>
                <a:lnTo>
                  <a:pt x="9490" y="3724"/>
                </a:lnTo>
                <a:lnTo>
                  <a:pt x="9610" y="4324"/>
                </a:lnTo>
                <a:lnTo>
                  <a:pt x="9850" y="5646"/>
                </a:lnTo>
                <a:lnTo>
                  <a:pt x="9910" y="5766"/>
                </a:lnTo>
                <a:lnTo>
                  <a:pt x="9970" y="5886"/>
                </a:lnTo>
                <a:lnTo>
                  <a:pt x="10211" y="6066"/>
                </a:lnTo>
                <a:lnTo>
                  <a:pt x="10151" y="6607"/>
                </a:lnTo>
                <a:lnTo>
                  <a:pt x="9850" y="6366"/>
                </a:lnTo>
                <a:lnTo>
                  <a:pt x="9550" y="6186"/>
                </a:lnTo>
                <a:lnTo>
                  <a:pt x="9190" y="6006"/>
                </a:lnTo>
                <a:lnTo>
                  <a:pt x="8949" y="5766"/>
                </a:lnTo>
                <a:lnTo>
                  <a:pt x="8469" y="5225"/>
                </a:lnTo>
                <a:lnTo>
                  <a:pt x="8109" y="4685"/>
                </a:lnTo>
                <a:lnTo>
                  <a:pt x="7748" y="4144"/>
                </a:lnTo>
                <a:lnTo>
                  <a:pt x="7508" y="3544"/>
                </a:lnTo>
                <a:lnTo>
                  <a:pt x="7028" y="2282"/>
                </a:lnTo>
                <a:lnTo>
                  <a:pt x="6667" y="961"/>
                </a:lnTo>
                <a:lnTo>
                  <a:pt x="6607" y="721"/>
                </a:lnTo>
                <a:lnTo>
                  <a:pt x="6487" y="541"/>
                </a:lnTo>
                <a:lnTo>
                  <a:pt x="6307" y="361"/>
                </a:lnTo>
                <a:lnTo>
                  <a:pt x="6187" y="180"/>
                </a:lnTo>
                <a:lnTo>
                  <a:pt x="5947" y="120"/>
                </a:lnTo>
                <a:lnTo>
                  <a:pt x="5766" y="0"/>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21" name="Shape 21"/>
          <p:cNvSpPr/>
          <p:nvPr/>
        </p:nvSpPr>
        <p:spPr>
          <a:xfrm rot="-4499964">
            <a:off x="1633145" y="1945255"/>
            <a:ext cx="703077" cy="1104563"/>
          </a:xfrm>
          <a:custGeom>
            <a:avLst/>
            <a:gdLst/>
            <a:ahLst/>
            <a:cxnLst/>
            <a:rect l="0" t="0" r="0" b="0"/>
            <a:pathLst>
              <a:path w="25345" h="39818" extrusionOk="0">
                <a:moveTo>
                  <a:pt x="361" y="0"/>
                </a:moveTo>
                <a:lnTo>
                  <a:pt x="241" y="60"/>
                </a:lnTo>
                <a:lnTo>
                  <a:pt x="121" y="120"/>
                </a:lnTo>
                <a:lnTo>
                  <a:pt x="61" y="180"/>
                </a:lnTo>
                <a:lnTo>
                  <a:pt x="1" y="300"/>
                </a:lnTo>
                <a:lnTo>
                  <a:pt x="1" y="420"/>
                </a:lnTo>
                <a:lnTo>
                  <a:pt x="481" y="1441"/>
                </a:lnTo>
                <a:lnTo>
                  <a:pt x="962" y="2402"/>
                </a:lnTo>
                <a:lnTo>
                  <a:pt x="1562" y="3303"/>
                </a:lnTo>
                <a:lnTo>
                  <a:pt x="2283" y="4204"/>
                </a:lnTo>
                <a:lnTo>
                  <a:pt x="2944" y="4925"/>
                </a:lnTo>
                <a:lnTo>
                  <a:pt x="3724" y="5705"/>
                </a:lnTo>
                <a:lnTo>
                  <a:pt x="4205" y="6066"/>
                </a:lnTo>
                <a:lnTo>
                  <a:pt x="4625" y="6366"/>
                </a:lnTo>
                <a:lnTo>
                  <a:pt x="5106" y="6546"/>
                </a:lnTo>
                <a:lnTo>
                  <a:pt x="5346" y="6546"/>
                </a:lnTo>
                <a:lnTo>
                  <a:pt x="5526" y="6606"/>
                </a:lnTo>
                <a:lnTo>
                  <a:pt x="6007" y="8228"/>
                </a:lnTo>
                <a:lnTo>
                  <a:pt x="6487" y="9729"/>
                </a:lnTo>
                <a:lnTo>
                  <a:pt x="6907" y="10870"/>
                </a:lnTo>
                <a:lnTo>
                  <a:pt x="7388" y="12071"/>
                </a:lnTo>
                <a:lnTo>
                  <a:pt x="7928" y="13212"/>
                </a:lnTo>
                <a:lnTo>
                  <a:pt x="8469" y="14353"/>
                </a:lnTo>
                <a:lnTo>
                  <a:pt x="9130" y="15495"/>
                </a:lnTo>
                <a:lnTo>
                  <a:pt x="9850" y="16576"/>
                </a:lnTo>
                <a:lnTo>
                  <a:pt x="10631" y="17536"/>
                </a:lnTo>
                <a:lnTo>
                  <a:pt x="11472" y="18377"/>
                </a:lnTo>
                <a:lnTo>
                  <a:pt x="11712" y="18557"/>
                </a:lnTo>
                <a:lnTo>
                  <a:pt x="11892" y="18618"/>
                </a:lnTo>
                <a:lnTo>
                  <a:pt x="11111" y="23422"/>
                </a:lnTo>
                <a:lnTo>
                  <a:pt x="10451" y="27506"/>
                </a:lnTo>
                <a:lnTo>
                  <a:pt x="9910" y="31530"/>
                </a:lnTo>
                <a:lnTo>
                  <a:pt x="9730" y="32791"/>
                </a:lnTo>
                <a:lnTo>
                  <a:pt x="9670" y="32671"/>
                </a:lnTo>
                <a:lnTo>
                  <a:pt x="9550" y="32551"/>
                </a:lnTo>
                <a:lnTo>
                  <a:pt x="8889" y="32070"/>
                </a:lnTo>
                <a:lnTo>
                  <a:pt x="8289" y="31530"/>
                </a:lnTo>
                <a:lnTo>
                  <a:pt x="7148" y="30449"/>
                </a:lnTo>
                <a:lnTo>
                  <a:pt x="6127" y="29248"/>
                </a:lnTo>
                <a:lnTo>
                  <a:pt x="5166" y="28046"/>
                </a:lnTo>
                <a:lnTo>
                  <a:pt x="4325" y="26725"/>
                </a:lnTo>
                <a:lnTo>
                  <a:pt x="3484" y="25404"/>
                </a:lnTo>
                <a:lnTo>
                  <a:pt x="1863" y="22701"/>
                </a:lnTo>
                <a:lnTo>
                  <a:pt x="1803" y="22641"/>
                </a:lnTo>
                <a:lnTo>
                  <a:pt x="1622" y="22641"/>
                </a:lnTo>
                <a:lnTo>
                  <a:pt x="1622" y="22761"/>
                </a:lnTo>
                <a:lnTo>
                  <a:pt x="1683" y="23602"/>
                </a:lnTo>
                <a:lnTo>
                  <a:pt x="1863" y="24443"/>
                </a:lnTo>
                <a:lnTo>
                  <a:pt x="2043" y="25284"/>
                </a:lnTo>
                <a:lnTo>
                  <a:pt x="2343" y="26065"/>
                </a:lnTo>
                <a:lnTo>
                  <a:pt x="2643" y="26845"/>
                </a:lnTo>
                <a:lnTo>
                  <a:pt x="3004" y="27626"/>
                </a:lnTo>
                <a:lnTo>
                  <a:pt x="3424" y="28347"/>
                </a:lnTo>
                <a:lnTo>
                  <a:pt x="3905" y="29067"/>
                </a:lnTo>
                <a:lnTo>
                  <a:pt x="4385" y="29788"/>
                </a:lnTo>
                <a:lnTo>
                  <a:pt x="4926" y="30449"/>
                </a:lnTo>
                <a:lnTo>
                  <a:pt x="5526" y="31109"/>
                </a:lnTo>
                <a:lnTo>
                  <a:pt x="6127" y="31710"/>
                </a:lnTo>
                <a:lnTo>
                  <a:pt x="6727" y="32310"/>
                </a:lnTo>
                <a:lnTo>
                  <a:pt x="7388" y="32851"/>
                </a:lnTo>
                <a:lnTo>
                  <a:pt x="8709" y="33872"/>
                </a:lnTo>
                <a:lnTo>
                  <a:pt x="9009" y="33992"/>
                </a:lnTo>
                <a:lnTo>
                  <a:pt x="9250" y="33992"/>
                </a:lnTo>
                <a:lnTo>
                  <a:pt x="9430" y="33932"/>
                </a:lnTo>
                <a:lnTo>
                  <a:pt x="9610" y="33812"/>
                </a:lnTo>
                <a:lnTo>
                  <a:pt x="9490" y="35253"/>
                </a:lnTo>
                <a:lnTo>
                  <a:pt x="9250" y="37836"/>
                </a:lnTo>
                <a:lnTo>
                  <a:pt x="9310" y="38616"/>
                </a:lnTo>
                <a:lnTo>
                  <a:pt x="9430" y="39337"/>
                </a:lnTo>
                <a:lnTo>
                  <a:pt x="9490" y="39517"/>
                </a:lnTo>
                <a:lnTo>
                  <a:pt x="9610" y="39637"/>
                </a:lnTo>
                <a:lnTo>
                  <a:pt x="9730" y="39757"/>
                </a:lnTo>
                <a:lnTo>
                  <a:pt x="9910" y="39757"/>
                </a:lnTo>
                <a:lnTo>
                  <a:pt x="10090" y="39817"/>
                </a:lnTo>
                <a:lnTo>
                  <a:pt x="10271" y="39757"/>
                </a:lnTo>
                <a:lnTo>
                  <a:pt x="10391" y="39637"/>
                </a:lnTo>
                <a:lnTo>
                  <a:pt x="10511" y="39517"/>
                </a:lnTo>
                <a:lnTo>
                  <a:pt x="10751" y="38736"/>
                </a:lnTo>
                <a:lnTo>
                  <a:pt x="10931" y="37956"/>
                </a:lnTo>
                <a:lnTo>
                  <a:pt x="12973" y="37175"/>
                </a:lnTo>
                <a:lnTo>
                  <a:pt x="15015" y="36454"/>
                </a:lnTo>
                <a:lnTo>
                  <a:pt x="16276" y="36034"/>
                </a:lnTo>
                <a:lnTo>
                  <a:pt x="17537" y="35674"/>
                </a:lnTo>
                <a:lnTo>
                  <a:pt x="18739" y="35313"/>
                </a:lnTo>
                <a:lnTo>
                  <a:pt x="20000" y="34953"/>
                </a:lnTo>
                <a:lnTo>
                  <a:pt x="20060" y="34893"/>
                </a:lnTo>
                <a:lnTo>
                  <a:pt x="20120" y="34773"/>
                </a:lnTo>
                <a:lnTo>
                  <a:pt x="20060" y="34713"/>
                </a:lnTo>
                <a:lnTo>
                  <a:pt x="19940" y="34653"/>
                </a:lnTo>
                <a:lnTo>
                  <a:pt x="17778" y="34653"/>
                </a:lnTo>
                <a:lnTo>
                  <a:pt x="16637" y="34773"/>
                </a:lnTo>
                <a:lnTo>
                  <a:pt x="15496" y="34953"/>
                </a:lnTo>
                <a:lnTo>
                  <a:pt x="14415" y="35133"/>
                </a:lnTo>
                <a:lnTo>
                  <a:pt x="13273" y="35433"/>
                </a:lnTo>
                <a:lnTo>
                  <a:pt x="12192" y="35794"/>
                </a:lnTo>
                <a:lnTo>
                  <a:pt x="11171" y="36154"/>
                </a:lnTo>
                <a:lnTo>
                  <a:pt x="11171" y="36154"/>
                </a:lnTo>
                <a:lnTo>
                  <a:pt x="11592" y="32010"/>
                </a:lnTo>
                <a:lnTo>
                  <a:pt x="11652" y="31830"/>
                </a:lnTo>
                <a:lnTo>
                  <a:pt x="11892" y="31830"/>
                </a:lnTo>
                <a:lnTo>
                  <a:pt x="12132" y="31710"/>
                </a:lnTo>
                <a:lnTo>
                  <a:pt x="13093" y="31049"/>
                </a:lnTo>
                <a:lnTo>
                  <a:pt x="13994" y="30389"/>
                </a:lnTo>
                <a:lnTo>
                  <a:pt x="14475" y="30449"/>
                </a:lnTo>
                <a:lnTo>
                  <a:pt x="15075" y="30509"/>
                </a:lnTo>
                <a:lnTo>
                  <a:pt x="16156" y="30449"/>
                </a:lnTo>
                <a:lnTo>
                  <a:pt x="17057" y="30329"/>
                </a:lnTo>
                <a:lnTo>
                  <a:pt x="17898" y="30208"/>
                </a:lnTo>
                <a:lnTo>
                  <a:pt x="18739" y="30028"/>
                </a:lnTo>
                <a:lnTo>
                  <a:pt x="19639" y="29788"/>
                </a:lnTo>
                <a:lnTo>
                  <a:pt x="21201" y="29248"/>
                </a:lnTo>
                <a:lnTo>
                  <a:pt x="21982" y="28947"/>
                </a:lnTo>
                <a:lnTo>
                  <a:pt x="22702" y="28647"/>
                </a:lnTo>
                <a:lnTo>
                  <a:pt x="23423" y="28287"/>
                </a:lnTo>
                <a:lnTo>
                  <a:pt x="24144" y="27926"/>
                </a:lnTo>
                <a:lnTo>
                  <a:pt x="24444" y="27686"/>
                </a:lnTo>
                <a:lnTo>
                  <a:pt x="24804" y="27446"/>
                </a:lnTo>
                <a:lnTo>
                  <a:pt x="25045" y="27146"/>
                </a:lnTo>
                <a:lnTo>
                  <a:pt x="25285" y="26845"/>
                </a:lnTo>
                <a:lnTo>
                  <a:pt x="25345" y="26665"/>
                </a:lnTo>
                <a:lnTo>
                  <a:pt x="25285" y="26425"/>
                </a:lnTo>
                <a:lnTo>
                  <a:pt x="25165" y="26305"/>
                </a:lnTo>
                <a:lnTo>
                  <a:pt x="25045" y="26245"/>
                </a:lnTo>
                <a:lnTo>
                  <a:pt x="24924" y="26245"/>
                </a:lnTo>
                <a:lnTo>
                  <a:pt x="24624" y="26305"/>
                </a:lnTo>
                <a:lnTo>
                  <a:pt x="24264" y="26425"/>
                </a:lnTo>
                <a:lnTo>
                  <a:pt x="23663" y="26665"/>
                </a:lnTo>
                <a:lnTo>
                  <a:pt x="23063" y="27025"/>
                </a:lnTo>
                <a:lnTo>
                  <a:pt x="22402" y="27326"/>
                </a:lnTo>
                <a:lnTo>
                  <a:pt x="20841" y="27986"/>
                </a:lnTo>
                <a:lnTo>
                  <a:pt x="19279" y="28467"/>
                </a:lnTo>
                <a:lnTo>
                  <a:pt x="17718" y="28887"/>
                </a:lnTo>
                <a:lnTo>
                  <a:pt x="16216" y="29127"/>
                </a:lnTo>
                <a:lnTo>
                  <a:pt x="15195" y="29248"/>
                </a:lnTo>
                <a:lnTo>
                  <a:pt x="16156" y="28227"/>
                </a:lnTo>
                <a:lnTo>
                  <a:pt x="17117" y="27146"/>
                </a:lnTo>
                <a:lnTo>
                  <a:pt x="17958" y="26004"/>
                </a:lnTo>
                <a:lnTo>
                  <a:pt x="18739" y="24863"/>
                </a:lnTo>
                <a:lnTo>
                  <a:pt x="19399" y="23842"/>
                </a:lnTo>
                <a:lnTo>
                  <a:pt x="20000" y="22821"/>
                </a:lnTo>
                <a:lnTo>
                  <a:pt x="20480" y="21740"/>
                </a:lnTo>
                <a:lnTo>
                  <a:pt x="20961" y="20659"/>
                </a:lnTo>
                <a:lnTo>
                  <a:pt x="21381" y="19578"/>
                </a:lnTo>
                <a:lnTo>
                  <a:pt x="21681" y="18437"/>
                </a:lnTo>
                <a:lnTo>
                  <a:pt x="21982" y="17296"/>
                </a:lnTo>
                <a:lnTo>
                  <a:pt x="22162" y="16155"/>
                </a:lnTo>
                <a:lnTo>
                  <a:pt x="22162" y="15975"/>
                </a:lnTo>
                <a:lnTo>
                  <a:pt x="22102" y="15855"/>
                </a:lnTo>
                <a:lnTo>
                  <a:pt x="21982" y="15795"/>
                </a:lnTo>
                <a:lnTo>
                  <a:pt x="21862" y="15735"/>
                </a:lnTo>
                <a:lnTo>
                  <a:pt x="21681" y="15735"/>
                </a:lnTo>
                <a:lnTo>
                  <a:pt x="21561" y="15795"/>
                </a:lnTo>
                <a:lnTo>
                  <a:pt x="21441" y="15915"/>
                </a:lnTo>
                <a:lnTo>
                  <a:pt x="21381" y="16035"/>
                </a:lnTo>
                <a:lnTo>
                  <a:pt x="20600" y="17837"/>
                </a:lnTo>
                <a:lnTo>
                  <a:pt x="19760" y="19638"/>
                </a:lnTo>
                <a:lnTo>
                  <a:pt x="18859" y="21380"/>
                </a:lnTo>
                <a:lnTo>
                  <a:pt x="17838" y="23062"/>
                </a:lnTo>
                <a:lnTo>
                  <a:pt x="17778" y="22401"/>
                </a:lnTo>
                <a:lnTo>
                  <a:pt x="17718" y="21740"/>
                </a:lnTo>
                <a:lnTo>
                  <a:pt x="17718" y="19879"/>
                </a:lnTo>
                <a:lnTo>
                  <a:pt x="17598" y="18077"/>
                </a:lnTo>
                <a:lnTo>
                  <a:pt x="17598" y="17957"/>
                </a:lnTo>
                <a:lnTo>
                  <a:pt x="17417" y="17957"/>
                </a:lnTo>
                <a:lnTo>
                  <a:pt x="17357" y="18017"/>
                </a:lnTo>
                <a:lnTo>
                  <a:pt x="16877" y="18798"/>
                </a:lnTo>
                <a:lnTo>
                  <a:pt x="16577" y="19638"/>
                </a:lnTo>
                <a:lnTo>
                  <a:pt x="16336" y="20539"/>
                </a:lnTo>
                <a:lnTo>
                  <a:pt x="16276" y="21500"/>
                </a:lnTo>
                <a:lnTo>
                  <a:pt x="16276" y="22281"/>
                </a:lnTo>
                <a:lnTo>
                  <a:pt x="16276" y="23122"/>
                </a:lnTo>
                <a:lnTo>
                  <a:pt x="16336" y="23542"/>
                </a:lnTo>
                <a:lnTo>
                  <a:pt x="16456" y="23902"/>
                </a:lnTo>
                <a:lnTo>
                  <a:pt x="16577" y="24263"/>
                </a:lnTo>
                <a:lnTo>
                  <a:pt x="16757" y="24623"/>
                </a:lnTo>
                <a:lnTo>
                  <a:pt x="15676" y="25944"/>
                </a:lnTo>
                <a:lnTo>
                  <a:pt x="14475" y="27206"/>
                </a:lnTo>
                <a:lnTo>
                  <a:pt x="13213" y="28407"/>
                </a:lnTo>
                <a:lnTo>
                  <a:pt x="11892" y="29548"/>
                </a:lnTo>
                <a:lnTo>
                  <a:pt x="12252" y="26605"/>
                </a:lnTo>
                <a:lnTo>
                  <a:pt x="12673" y="23602"/>
                </a:lnTo>
                <a:lnTo>
                  <a:pt x="13273" y="19699"/>
                </a:lnTo>
                <a:lnTo>
                  <a:pt x="13934" y="15795"/>
                </a:lnTo>
                <a:lnTo>
                  <a:pt x="14655" y="11591"/>
                </a:lnTo>
                <a:lnTo>
                  <a:pt x="15015" y="9729"/>
                </a:lnTo>
                <a:lnTo>
                  <a:pt x="15135" y="8708"/>
                </a:lnTo>
                <a:lnTo>
                  <a:pt x="15195" y="8228"/>
                </a:lnTo>
                <a:lnTo>
                  <a:pt x="15135" y="7747"/>
                </a:lnTo>
                <a:lnTo>
                  <a:pt x="15135" y="7627"/>
                </a:lnTo>
                <a:lnTo>
                  <a:pt x="15075" y="7507"/>
                </a:lnTo>
                <a:lnTo>
                  <a:pt x="14835" y="7387"/>
                </a:lnTo>
                <a:lnTo>
                  <a:pt x="14595" y="7387"/>
                </a:lnTo>
                <a:lnTo>
                  <a:pt x="14535" y="7447"/>
                </a:lnTo>
                <a:lnTo>
                  <a:pt x="14415" y="7567"/>
                </a:lnTo>
                <a:lnTo>
                  <a:pt x="14234" y="7988"/>
                </a:lnTo>
                <a:lnTo>
                  <a:pt x="14054" y="8468"/>
                </a:lnTo>
                <a:lnTo>
                  <a:pt x="13754" y="9369"/>
                </a:lnTo>
                <a:lnTo>
                  <a:pt x="13334" y="11231"/>
                </a:lnTo>
                <a:lnTo>
                  <a:pt x="12553" y="15134"/>
                </a:lnTo>
                <a:lnTo>
                  <a:pt x="12252" y="16696"/>
                </a:lnTo>
                <a:lnTo>
                  <a:pt x="11171" y="15074"/>
                </a:lnTo>
                <a:lnTo>
                  <a:pt x="10631" y="14233"/>
                </a:lnTo>
                <a:lnTo>
                  <a:pt x="10151" y="13393"/>
                </a:lnTo>
                <a:lnTo>
                  <a:pt x="9550" y="12312"/>
                </a:lnTo>
                <a:lnTo>
                  <a:pt x="9009" y="11171"/>
                </a:lnTo>
                <a:lnTo>
                  <a:pt x="8529" y="10029"/>
                </a:lnTo>
                <a:lnTo>
                  <a:pt x="8109" y="8888"/>
                </a:lnTo>
                <a:lnTo>
                  <a:pt x="7748" y="7807"/>
                </a:lnTo>
                <a:lnTo>
                  <a:pt x="7448" y="6666"/>
                </a:lnTo>
                <a:lnTo>
                  <a:pt x="6968" y="4384"/>
                </a:lnTo>
                <a:lnTo>
                  <a:pt x="6727" y="3303"/>
                </a:lnTo>
                <a:lnTo>
                  <a:pt x="6427" y="2162"/>
                </a:lnTo>
                <a:lnTo>
                  <a:pt x="6127" y="1081"/>
                </a:lnTo>
                <a:lnTo>
                  <a:pt x="5706" y="0"/>
                </a:lnTo>
                <a:lnTo>
                  <a:pt x="5646" y="0"/>
                </a:lnTo>
                <a:lnTo>
                  <a:pt x="5526" y="60"/>
                </a:lnTo>
                <a:lnTo>
                  <a:pt x="5346" y="661"/>
                </a:lnTo>
                <a:lnTo>
                  <a:pt x="5166" y="1321"/>
                </a:lnTo>
                <a:lnTo>
                  <a:pt x="5106" y="2042"/>
                </a:lnTo>
                <a:lnTo>
                  <a:pt x="5046" y="2703"/>
                </a:lnTo>
                <a:lnTo>
                  <a:pt x="5046" y="3423"/>
                </a:lnTo>
                <a:lnTo>
                  <a:pt x="5106" y="4144"/>
                </a:lnTo>
                <a:lnTo>
                  <a:pt x="5286" y="5525"/>
                </a:lnTo>
                <a:lnTo>
                  <a:pt x="4745" y="5165"/>
                </a:lnTo>
                <a:lnTo>
                  <a:pt x="3845" y="4444"/>
                </a:lnTo>
                <a:lnTo>
                  <a:pt x="3064" y="3663"/>
                </a:lnTo>
                <a:lnTo>
                  <a:pt x="2343" y="2883"/>
                </a:lnTo>
                <a:lnTo>
                  <a:pt x="1683" y="2042"/>
                </a:lnTo>
                <a:lnTo>
                  <a:pt x="1142" y="1141"/>
                </a:lnTo>
                <a:lnTo>
                  <a:pt x="662" y="180"/>
                </a:lnTo>
                <a:lnTo>
                  <a:pt x="601" y="60"/>
                </a:lnTo>
                <a:lnTo>
                  <a:pt x="481" y="0"/>
                </a:lnTo>
                <a:close/>
              </a:path>
            </a:pathLst>
          </a:custGeom>
          <a:solidFill>
            <a:srgbClr val="B5975B"/>
          </a:solidFill>
          <a:ln>
            <a:noFill/>
          </a:ln>
        </p:spPr>
        <p:txBody>
          <a:bodyPr lIns="91425" tIns="91425" rIns="91425" bIns="91425" anchor="ctr" anchorCtr="0">
            <a:noAutofit/>
          </a:bodyPr>
          <a:lstStyle/>
          <a:p>
            <a:pPr lvl="0">
              <a:spcBef>
                <a:spcPts val="0"/>
              </a:spcBef>
              <a:buNone/>
            </a:pPr>
            <a:endParaRPr dirty="0"/>
          </a:p>
        </p:txBody>
      </p:sp>
      <p:sp>
        <p:nvSpPr>
          <p:cNvPr id="22" name="Shape 22"/>
          <p:cNvSpPr/>
          <p:nvPr/>
        </p:nvSpPr>
        <p:spPr>
          <a:xfrm rot="-2744689">
            <a:off x="1773597" y="821353"/>
            <a:ext cx="658154" cy="966369"/>
          </a:xfrm>
          <a:custGeom>
            <a:avLst/>
            <a:gdLst/>
            <a:ahLst/>
            <a:cxnLst/>
            <a:rect l="0" t="0" r="0" b="0"/>
            <a:pathLst>
              <a:path w="23724" h="34834" extrusionOk="0">
                <a:moveTo>
                  <a:pt x="5406" y="1"/>
                </a:moveTo>
                <a:lnTo>
                  <a:pt x="5046" y="61"/>
                </a:lnTo>
                <a:lnTo>
                  <a:pt x="4745" y="61"/>
                </a:lnTo>
                <a:lnTo>
                  <a:pt x="4505" y="181"/>
                </a:lnTo>
                <a:lnTo>
                  <a:pt x="4265" y="301"/>
                </a:lnTo>
                <a:lnTo>
                  <a:pt x="4085" y="421"/>
                </a:lnTo>
                <a:lnTo>
                  <a:pt x="3905" y="601"/>
                </a:lnTo>
                <a:lnTo>
                  <a:pt x="3724" y="781"/>
                </a:lnTo>
                <a:lnTo>
                  <a:pt x="3604" y="962"/>
                </a:lnTo>
                <a:lnTo>
                  <a:pt x="3484" y="1202"/>
                </a:lnTo>
                <a:lnTo>
                  <a:pt x="3364" y="1562"/>
                </a:lnTo>
                <a:lnTo>
                  <a:pt x="3304" y="1983"/>
                </a:lnTo>
                <a:lnTo>
                  <a:pt x="3364" y="2523"/>
                </a:lnTo>
                <a:lnTo>
                  <a:pt x="3604" y="3004"/>
                </a:lnTo>
                <a:lnTo>
                  <a:pt x="3905" y="3364"/>
                </a:lnTo>
                <a:lnTo>
                  <a:pt x="4265" y="3664"/>
                </a:lnTo>
                <a:lnTo>
                  <a:pt x="4745" y="3904"/>
                </a:lnTo>
                <a:lnTo>
                  <a:pt x="5106" y="3964"/>
                </a:lnTo>
                <a:lnTo>
                  <a:pt x="5466" y="3964"/>
                </a:lnTo>
                <a:lnTo>
                  <a:pt x="5526" y="4805"/>
                </a:lnTo>
                <a:lnTo>
                  <a:pt x="5646" y="5646"/>
                </a:lnTo>
                <a:lnTo>
                  <a:pt x="5826" y="6727"/>
                </a:lnTo>
                <a:lnTo>
                  <a:pt x="6067" y="7748"/>
                </a:lnTo>
                <a:lnTo>
                  <a:pt x="6427" y="8769"/>
                </a:lnTo>
                <a:lnTo>
                  <a:pt x="6847" y="9790"/>
                </a:lnTo>
                <a:lnTo>
                  <a:pt x="7027" y="10210"/>
                </a:lnTo>
                <a:lnTo>
                  <a:pt x="7027" y="10210"/>
                </a:lnTo>
                <a:lnTo>
                  <a:pt x="6307" y="10030"/>
                </a:lnTo>
                <a:lnTo>
                  <a:pt x="5646" y="9730"/>
                </a:lnTo>
                <a:lnTo>
                  <a:pt x="4685" y="9249"/>
                </a:lnTo>
                <a:lnTo>
                  <a:pt x="3844" y="8649"/>
                </a:lnTo>
                <a:lnTo>
                  <a:pt x="3844" y="8469"/>
                </a:lnTo>
                <a:lnTo>
                  <a:pt x="3784" y="8048"/>
                </a:lnTo>
                <a:lnTo>
                  <a:pt x="3724" y="7808"/>
                </a:lnTo>
                <a:lnTo>
                  <a:pt x="3664" y="7568"/>
                </a:lnTo>
                <a:lnTo>
                  <a:pt x="3544" y="7328"/>
                </a:lnTo>
                <a:lnTo>
                  <a:pt x="3424" y="7147"/>
                </a:lnTo>
                <a:lnTo>
                  <a:pt x="3244" y="6967"/>
                </a:lnTo>
                <a:lnTo>
                  <a:pt x="3064" y="6787"/>
                </a:lnTo>
                <a:lnTo>
                  <a:pt x="2884" y="6667"/>
                </a:lnTo>
                <a:lnTo>
                  <a:pt x="2583" y="6487"/>
                </a:lnTo>
                <a:lnTo>
                  <a:pt x="2283" y="6367"/>
                </a:lnTo>
                <a:lnTo>
                  <a:pt x="1923" y="6367"/>
                </a:lnTo>
                <a:lnTo>
                  <a:pt x="1502" y="6427"/>
                </a:lnTo>
                <a:lnTo>
                  <a:pt x="1262" y="6487"/>
                </a:lnTo>
                <a:lnTo>
                  <a:pt x="1022" y="6607"/>
                </a:lnTo>
                <a:lnTo>
                  <a:pt x="962" y="6667"/>
                </a:lnTo>
                <a:lnTo>
                  <a:pt x="601" y="6967"/>
                </a:lnTo>
                <a:lnTo>
                  <a:pt x="301" y="7328"/>
                </a:lnTo>
                <a:lnTo>
                  <a:pt x="121" y="7688"/>
                </a:lnTo>
                <a:lnTo>
                  <a:pt x="61" y="8048"/>
                </a:lnTo>
                <a:lnTo>
                  <a:pt x="1" y="8469"/>
                </a:lnTo>
                <a:lnTo>
                  <a:pt x="61" y="8829"/>
                </a:lnTo>
                <a:lnTo>
                  <a:pt x="181" y="9189"/>
                </a:lnTo>
                <a:lnTo>
                  <a:pt x="361" y="9550"/>
                </a:lnTo>
                <a:lnTo>
                  <a:pt x="601" y="9790"/>
                </a:lnTo>
                <a:lnTo>
                  <a:pt x="842" y="10030"/>
                </a:lnTo>
                <a:lnTo>
                  <a:pt x="1202" y="10210"/>
                </a:lnTo>
                <a:lnTo>
                  <a:pt x="1562" y="10330"/>
                </a:lnTo>
                <a:lnTo>
                  <a:pt x="1923" y="10390"/>
                </a:lnTo>
                <a:lnTo>
                  <a:pt x="2283" y="10330"/>
                </a:lnTo>
                <a:lnTo>
                  <a:pt x="2643" y="10210"/>
                </a:lnTo>
                <a:lnTo>
                  <a:pt x="3004" y="10030"/>
                </a:lnTo>
                <a:lnTo>
                  <a:pt x="3244" y="9790"/>
                </a:lnTo>
                <a:lnTo>
                  <a:pt x="3544" y="9490"/>
                </a:lnTo>
                <a:lnTo>
                  <a:pt x="3965" y="9910"/>
                </a:lnTo>
                <a:lnTo>
                  <a:pt x="4445" y="10270"/>
                </a:lnTo>
                <a:lnTo>
                  <a:pt x="4986" y="10631"/>
                </a:lnTo>
                <a:lnTo>
                  <a:pt x="5526" y="10931"/>
                </a:lnTo>
                <a:lnTo>
                  <a:pt x="6067" y="11171"/>
                </a:lnTo>
                <a:lnTo>
                  <a:pt x="6667" y="11351"/>
                </a:lnTo>
                <a:lnTo>
                  <a:pt x="7208" y="11471"/>
                </a:lnTo>
                <a:lnTo>
                  <a:pt x="7748" y="11532"/>
                </a:lnTo>
                <a:lnTo>
                  <a:pt x="8169" y="12192"/>
                </a:lnTo>
                <a:lnTo>
                  <a:pt x="8649" y="12853"/>
                </a:lnTo>
                <a:lnTo>
                  <a:pt x="9190" y="13453"/>
                </a:lnTo>
                <a:lnTo>
                  <a:pt x="9730" y="14054"/>
                </a:lnTo>
                <a:lnTo>
                  <a:pt x="10271" y="14534"/>
                </a:lnTo>
                <a:lnTo>
                  <a:pt x="10871" y="15015"/>
                </a:lnTo>
                <a:lnTo>
                  <a:pt x="11532" y="15375"/>
                </a:lnTo>
                <a:lnTo>
                  <a:pt x="12192" y="15675"/>
                </a:lnTo>
                <a:lnTo>
                  <a:pt x="12733" y="18918"/>
                </a:lnTo>
                <a:lnTo>
                  <a:pt x="12973" y="20720"/>
                </a:lnTo>
                <a:lnTo>
                  <a:pt x="12973" y="20720"/>
                </a:lnTo>
                <a:lnTo>
                  <a:pt x="12312" y="20600"/>
                </a:lnTo>
                <a:lnTo>
                  <a:pt x="11652" y="20540"/>
                </a:lnTo>
                <a:lnTo>
                  <a:pt x="10991" y="20480"/>
                </a:lnTo>
                <a:lnTo>
                  <a:pt x="10331" y="20360"/>
                </a:lnTo>
                <a:lnTo>
                  <a:pt x="9550" y="20180"/>
                </a:lnTo>
                <a:lnTo>
                  <a:pt x="8829" y="19879"/>
                </a:lnTo>
                <a:lnTo>
                  <a:pt x="7388" y="19279"/>
                </a:lnTo>
                <a:lnTo>
                  <a:pt x="7388" y="19039"/>
                </a:lnTo>
                <a:lnTo>
                  <a:pt x="7448" y="18858"/>
                </a:lnTo>
                <a:lnTo>
                  <a:pt x="7388" y="18558"/>
                </a:lnTo>
                <a:lnTo>
                  <a:pt x="7328" y="18258"/>
                </a:lnTo>
                <a:lnTo>
                  <a:pt x="7208" y="18018"/>
                </a:lnTo>
                <a:lnTo>
                  <a:pt x="6967" y="17777"/>
                </a:lnTo>
                <a:lnTo>
                  <a:pt x="6787" y="17597"/>
                </a:lnTo>
                <a:lnTo>
                  <a:pt x="6487" y="17477"/>
                </a:lnTo>
                <a:lnTo>
                  <a:pt x="6247" y="17417"/>
                </a:lnTo>
                <a:lnTo>
                  <a:pt x="5946" y="17357"/>
                </a:lnTo>
                <a:lnTo>
                  <a:pt x="5646" y="17417"/>
                </a:lnTo>
                <a:lnTo>
                  <a:pt x="5406" y="17477"/>
                </a:lnTo>
                <a:lnTo>
                  <a:pt x="5106" y="17597"/>
                </a:lnTo>
                <a:lnTo>
                  <a:pt x="4925" y="17777"/>
                </a:lnTo>
                <a:lnTo>
                  <a:pt x="4745" y="18018"/>
                </a:lnTo>
                <a:lnTo>
                  <a:pt x="4565" y="18258"/>
                </a:lnTo>
                <a:lnTo>
                  <a:pt x="4505" y="18558"/>
                </a:lnTo>
                <a:lnTo>
                  <a:pt x="4445" y="18858"/>
                </a:lnTo>
                <a:lnTo>
                  <a:pt x="4505" y="19159"/>
                </a:lnTo>
                <a:lnTo>
                  <a:pt x="4565" y="19399"/>
                </a:lnTo>
                <a:lnTo>
                  <a:pt x="4745" y="19639"/>
                </a:lnTo>
                <a:lnTo>
                  <a:pt x="4925" y="19879"/>
                </a:lnTo>
                <a:lnTo>
                  <a:pt x="5106" y="20060"/>
                </a:lnTo>
                <a:lnTo>
                  <a:pt x="5406" y="20180"/>
                </a:lnTo>
                <a:lnTo>
                  <a:pt x="5646" y="20300"/>
                </a:lnTo>
                <a:lnTo>
                  <a:pt x="6247" y="20300"/>
                </a:lnTo>
                <a:lnTo>
                  <a:pt x="6487" y="20180"/>
                </a:lnTo>
                <a:lnTo>
                  <a:pt x="6787" y="20060"/>
                </a:lnTo>
                <a:lnTo>
                  <a:pt x="6967" y="19879"/>
                </a:lnTo>
                <a:lnTo>
                  <a:pt x="7088" y="19759"/>
                </a:lnTo>
                <a:lnTo>
                  <a:pt x="7748" y="20240"/>
                </a:lnTo>
                <a:lnTo>
                  <a:pt x="8409" y="20660"/>
                </a:lnTo>
                <a:lnTo>
                  <a:pt x="9129" y="21020"/>
                </a:lnTo>
                <a:lnTo>
                  <a:pt x="9850" y="21261"/>
                </a:lnTo>
                <a:lnTo>
                  <a:pt x="10331" y="21441"/>
                </a:lnTo>
                <a:lnTo>
                  <a:pt x="9190" y="22041"/>
                </a:lnTo>
                <a:lnTo>
                  <a:pt x="8048" y="22582"/>
                </a:lnTo>
                <a:lnTo>
                  <a:pt x="7148" y="23002"/>
                </a:lnTo>
                <a:lnTo>
                  <a:pt x="6187" y="23423"/>
                </a:lnTo>
                <a:lnTo>
                  <a:pt x="5946" y="23002"/>
                </a:lnTo>
                <a:lnTo>
                  <a:pt x="5646" y="22642"/>
                </a:lnTo>
                <a:lnTo>
                  <a:pt x="5286" y="22402"/>
                </a:lnTo>
                <a:lnTo>
                  <a:pt x="4865" y="22222"/>
                </a:lnTo>
                <a:lnTo>
                  <a:pt x="4565" y="22162"/>
                </a:lnTo>
                <a:lnTo>
                  <a:pt x="4265" y="22101"/>
                </a:lnTo>
                <a:lnTo>
                  <a:pt x="3784" y="22162"/>
                </a:lnTo>
                <a:lnTo>
                  <a:pt x="3484" y="22342"/>
                </a:lnTo>
                <a:lnTo>
                  <a:pt x="3184" y="22522"/>
                </a:lnTo>
                <a:lnTo>
                  <a:pt x="3004" y="22642"/>
                </a:lnTo>
                <a:lnTo>
                  <a:pt x="2824" y="22822"/>
                </a:lnTo>
                <a:lnTo>
                  <a:pt x="2643" y="23122"/>
                </a:lnTo>
                <a:lnTo>
                  <a:pt x="2523" y="23483"/>
                </a:lnTo>
                <a:lnTo>
                  <a:pt x="2463" y="23963"/>
                </a:lnTo>
                <a:lnTo>
                  <a:pt x="2523" y="24444"/>
                </a:lnTo>
                <a:lnTo>
                  <a:pt x="2643" y="24804"/>
                </a:lnTo>
                <a:lnTo>
                  <a:pt x="2824" y="25104"/>
                </a:lnTo>
                <a:lnTo>
                  <a:pt x="2884" y="25104"/>
                </a:lnTo>
                <a:lnTo>
                  <a:pt x="2944" y="25164"/>
                </a:lnTo>
                <a:lnTo>
                  <a:pt x="3004" y="25284"/>
                </a:lnTo>
                <a:lnTo>
                  <a:pt x="3244" y="25465"/>
                </a:lnTo>
                <a:lnTo>
                  <a:pt x="3424" y="25645"/>
                </a:lnTo>
                <a:lnTo>
                  <a:pt x="3905" y="25825"/>
                </a:lnTo>
                <a:lnTo>
                  <a:pt x="4385" y="25885"/>
                </a:lnTo>
                <a:lnTo>
                  <a:pt x="4865" y="25825"/>
                </a:lnTo>
                <a:lnTo>
                  <a:pt x="5346" y="25645"/>
                </a:lnTo>
                <a:lnTo>
                  <a:pt x="5646" y="25405"/>
                </a:lnTo>
                <a:lnTo>
                  <a:pt x="5886" y="25164"/>
                </a:lnTo>
                <a:lnTo>
                  <a:pt x="6067" y="24924"/>
                </a:lnTo>
                <a:lnTo>
                  <a:pt x="6187" y="24624"/>
                </a:lnTo>
                <a:lnTo>
                  <a:pt x="6847" y="24444"/>
                </a:lnTo>
                <a:lnTo>
                  <a:pt x="7508" y="24263"/>
                </a:lnTo>
                <a:lnTo>
                  <a:pt x="8229" y="23903"/>
                </a:lnTo>
                <a:lnTo>
                  <a:pt x="8889" y="23543"/>
                </a:lnTo>
                <a:lnTo>
                  <a:pt x="9550" y="23062"/>
                </a:lnTo>
                <a:lnTo>
                  <a:pt x="10150" y="22642"/>
                </a:lnTo>
                <a:lnTo>
                  <a:pt x="10691" y="22162"/>
                </a:lnTo>
                <a:lnTo>
                  <a:pt x="11171" y="21621"/>
                </a:lnTo>
                <a:lnTo>
                  <a:pt x="11652" y="21741"/>
                </a:lnTo>
                <a:lnTo>
                  <a:pt x="12192" y="21801"/>
                </a:lnTo>
                <a:lnTo>
                  <a:pt x="12673" y="21801"/>
                </a:lnTo>
                <a:lnTo>
                  <a:pt x="13153" y="21741"/>
                </a:lnTo>
                <a:lnTo>
                  <a:pt x="13934" y="26185"/>
                </a:lnTo>
                <a:lnTo>
                  <a:pt x="14354" y="28407"/>
                </a:lnTo>
                <a:lnTo>
                  <a:pt x="14835" y="30629"/>
                </a:lnTo>
                <a:lnTo>
                  <a:pt x="14835" y="30629"/>
                </a:lnTo>
                <a:lnTo>
                  <a:pt x="14294" y="30509"/>
                </a:lnTo>
                <a:lnTo>
                  <a:pt x="13093" y="30269"/>
                </a:lnTo>
                <a:lnTo>
                  <a:pt x="11952" y="29969"/>
                </a:lnTo>
                <a:lnTo>
                  <a:pt x="9430" y="29368"/>
                </a:lnTo>
                <a:lnTo>
                  <a:pt x="9490" y="28948"/>
                </a:lnTo>
                <a:lnTo>
                  <a:pt x="9430" y="28528"/>
                </a:lnTo>
                <a:lnTo>
                  <a:pt x="9250" y="28107"/>
                </a:lnTo>
                <a:lnTo>
                  <a:pt x="9069" y="27807"/>
                </a:lnTo>
                <a:lnTo>
                  <a:pt x="8829" y="27627"/>
                </a:lnTo>
                <a:lnTo>
                  <a:pt x="8649" y="27446"/>
                </a:lnTo>
                <a:lnTo>
                  <a:pt x="8409" y="27386"/>
                </a:lnTo>
                <a:lnTo>
                  <a:pt x="8108" y="27266"/>
                </a:lnTo>
                <a:lnTo>
                  <a:pt x="7448" y="27266"/>
                </a:lnTo>
                <a:lnTo>
                  <a:pt x="7148" y="27326"/>
                </a:lnTo>
                <a:lnTo>
                  <a:pt x="6847" y="27507"/>
                </a:lnTo>
                <a:lnTo>
                  <a:pt x="6607" y="27687"/>
                </a:lnTo>
                <a:lnTo>
                  <a:pt x="6547" y="27747"/>
                </a:lnTo>
                <a:lnTo>
                  <a:pt x="6367" y="27987"/>
                </a:lnTo>
                <a:lnTo>
                  <a:pt x="6187" y="28287"/>
                </a:lnTo>
                <a:lnTo>
                  <a:pt x="6067" y="28588"/>
                </a:lnTo>
                <a:lnTo>
                  <a:pt x="6067" y="28948"/>
                </a:lnTo>
                <a:lnTo>
                  <a:pt x="6127" y="29428"/>
                </a:lnTo>
                <a:lnTo>
                  <a:pt x="6307" y="29849"/>
                </a:lnTo>
                <a:lnTo>
                  <a:pt x="6547" y="30149"/>
                </a:lnTo>
                <a:lnTo>
                  <a:pt x="6907" y="30449"/>
                </a:lnTo>
                <a:lnTo>
                  <a:pt x="7208" y="30569"/>
                </a:lnTo>
                <a:lnTo>
                  <a:pt x="7568" y="30629"/>
                </a:lnTo>
                <a:lnTo>
                  <a:pt x="7748" y="30690"/>
                </a:lnTo>
                <a:lnTo>
                  <a:pt x="7988" y="30629"/>
                </a:lnTo>
                <a:lnTo>
                  <a:pt x="8229" y="30629"/>
                </a:lnTo>
                <a:lnTo>
                  <a:pt x="8409" y="30509"/>
                </a:lnTo>
                <a:lnTo>
                  <a:pt x="8649" y="30449"/>
                </a:lnTo>
                <a:lnTo>
                  <a:pt x="8829" y="30329"/>
                </a:lnTo>
                <a:lnTo>
                  <a:pt x="9009" y="30149"/>
                </a:lnTo>
                <a:lnTo>
                  <a:pt x="9190" y="29909"/>
                </a:lnTo>
                <a:lnTo>
                  <a:pt x="10391" y="30509"/>
                </a:lnTo>
                <a:lnTo>
                  <a:pt x="10991" y="30750"/>
                </a:lnTo>
                <a:lnTo>
                  <a:pt x="11652" y="30990"/>
                </a:lnTo>
                <a:lnTo>
                  <a:pt x="13333" y="31530"/>
                </a:lnTo>
                <a:lnTo>
                  <a:pt x="14234" y="31771"/>
                </a:lnTo>
                <a:lnTo>
                  <a:pt x="15195" y="31891"/>
                </a:lnTo>
                <a:lnTo>
                  <a:pt x="15556" y="33212"/>
                </a:lnTo>
                <a:lnTo>
                  <a:pt x="15976" y="34533"/>
                </a:lnTo>
                <a:lnTo>
                  <a:pt x="16096" y="34653"/>
                </a:lnTo>
                <a:lnTo>
                  <a:pt x="16216" y="34773"/>
                </a:lnTo>
                <a:lnTo>
                  <a:pt x="16396" y="34833"/>
                </a:lnTo>
                <a:lnTo>
                  <a:pt x="16516" y="34833"/>
                </a:lnTo>
                <a:lnTo>
                  <a:pt x="16697" y="34773"/>
                </a:lnTo>
                <a:lnTo>
                  <a:pt x="16817" y="34713"/>
                </a:lnTo>
                <a:lnTo>
                  <a:pt x="16937" y="34593"/>
                </a:lnTo>
                <a:lnTo>
                  <a:pt x="16937" y="34413"/>
                </a:lnTo>
                <a:lnTo>
                  <a:pt x="16516" y="31831"/>
                </a:lnTo>
                <a:lnTo>
                  <a:pt x="16096" y="29488"/>
                </a:lnTo>
                <a:lnTo>
                  <a:pt x="17357" y="29308"/>
                </a:lnTo>
                <a:lnTo>
                  <a:pt x="18078" y="29128"/>
                </a:lnTo>
                <a:lnTo>
                  <a:pt x="18739" y="28948"/>
                </a:lnTo>
                <a:lnTo>
                  <a:pt x="19399" y="28708"/>
                </a:lnTo>
                <a:lnTo>
                  <a:pt x="20000" y="28347"/>
                </a:lnTo>
                <a:lnTo>
                  <a:pt x="20600" y="27987"/>
                </a:lnTo>
                <a:lnTo>
                  <a:pt x="21021" y="27567"/>
                </a:lnTo>
                <a:lnTo>
                  <a:pt x="21141" y="27507"/>
                </a:lnTo>
                <a:lnTo>
                  <a:pt x="21381" y="27507"/>
                </a:lnTo>
                <a:lnTo>
                  <a:pt x="21621" y="27386"/>
                </a:lnTo>
                <a:lnTo>
                  <a:pt x="21982" y="27206"/>
                </a:lnTo>
                <a:lnTo>
                  <a:pt x="22222" y="26906"/>
                </a:lnTo>
                <a:lnTo>
                  <a:pt x="22402" y="26546"/>
                </a:lnTo>
                <a:lnTo>
                  <a:pt x="22522" y="26125"/>
                </a:lnTo>
                <a:lnTo>
                  <a:pt x="22522" y="26065"/>
                </a:lnTo>
                <a:lnTo>
                  <a:pt x="22522" y="25705"/>
                </a:lnTo>
                <a:lnTo>
                  <a:pt x="22462" y="25405"/>
                </a:lnTo>
                <a:lnTo>
                  <a:pt x="22342" y="25104"/>
                </a:lnTo>
                <a:lnTo>
                  <a:pt x="22162" y="24804"/>
                </a:lnTo>
                <a:lnTo>
                  <a:pt x="21922" y="24564"/>
                </a:lnTo>
                <a:lnTo>
                  <a:pt x="21681" y="24384"/>
                </a:lnTo>
                <a:lnTo>
                  <a:pt x="21381" y="24203"/>
                </a:lnTo>
                <a:lnTo>
                  <a:pt x="21021" y="24083"/>
                </a:lnTo>
                <a:lnTo>
                  <a:pt x="20480" y="24023"/>
                </a:lnTo>
                <a:lnTo>
                  <a:pt x="19940" y="24143"/>
                </a:lnTo>
                <a:lnTo>
                  <a:pt x="19639" y="24203"/>
                </a:lnTo>
                <a:lnTo>
                  <a:pt x="19399" y="24324"/>
                </a:lnTo>
                <a:lnTo>
                  <a:pt x="19219" y="24504"/>
                </a:lnTo>
                <a:lnTo>
                  <a:pt x="18979" y="24684"/>
                </a:lnTo>
                <a:lnTo>
                  <a:pt x="18799" y="24864"/>
                </a:lnTo>
                <a:lnTo>
                  <a:pt x="18618" y="25104"/>
                </a:lnTo>
                <a:lnTo>
                  <a:pt x="18438" y="25345"/>
                </a:lnTo>
                <a:lnTo>
                  <a:pt x="18318" y="25645"/>
                </a:lnTo>
                <a:lnTo>
                  <a:pt x="18258" y="26065"/>
                </a:lnTo>
                <a:lnTo>
                  <a:pt x="18258" y="26486"/>
                </a:lnTo>
                <a:lnTo>
                  <a:pt x="18378" y="26906"/>
                </a:lnTo>
                <a:lnTo>
                  <a:pt x="18558" y="27326"/>
                </a:lnTo>
                <a:lnTo>
                  <a:pt x="18678" y="27507"/>
                </a:lnTo>
                <a:lnTo>
                  <a:pt x="18018" y="27807"/>
                </a:lnTo>
                <a:lnTo>
                  <a:pt x="17297" y="28047"/>
                </a:lnTo>
                <a:lnTo>
                  <a:pt x="16637" y="28227"/>
                </a:lnTo>
                <a:lnTo>
                  <a:pt x="15856" y="28347"/>
                </a:lnTo>
                <a:lnTo>
                  <a:pt x="15435" y="26125"/>
                </a:lnTo>
                <a:lnTo>
                  <a:pt x="15736" y="25825"/>
                </a:lnTo>
                <a:lnTo>
                  <a:pt x="16036" y="25465"/>
                </a:lnTo>
                <a:lnTo>
                  <a:pt x="16577" y="24684"/>
                </a:lnTo>
                <a:lnTo>
                  <a:pt x="17537" y="23062"/>
                </a:lnTo>
                <a:lnTo>
                  <a:pt x="18138" y="22041"/>
                </a:lnTo>
                <a:lnTo>
                  <a:pt x="18739" y="20960"/>
                </a:lnTo>
                <a:lnTo>
                  <a:pt x="19279" y="19819"/>
                </a:lnTo>
                <a:lnTo>
                  <a:pt x="19760" y="18738"/>
                </a:lnTo>
                <a:lnTo>
                  <a:pt x="20420" y="17057"/>
                </a:lnTo>
                <a:lnTo>
                  <a:pt x="21021" y="15315"/>
                </a:lnTo>
                <a:lnTo>
                  <a:pt x="21501" y="13573"/>
                </a:lnTo>
                <a:lnTo>
                  <a:pt x="21741" y="12673"/>
                </a:lnTo>
                <a:lnTo>
                  <a:pt x="21861" y="11772"/>
                </a:lnTo>
                <a:lnTo>
                  <a:pt x="22282" y="11652"/>
                </a:lnTo>
                <a:lnTo>
                  <a:pt x="22642" y="11532"/>
                </a:lnTo>
                <a:lnTo>
                  <a:pt x="22943" y="11351"/>
                </a:lnTo>
                <a:lnTo>
                  <a:pt x="23123" y="11171"/>
                </a:lnTo>
                <a:lnTo>
                  <a:pt x="23303" y="10991"/>
                </a:lnTo>
                <a:lnTo>
                  <a:pt x="23483" y="10691"/>
                </a:lnTo>
                <a:lnTo>
                  <a:pt x="23603" y="10330"/>
                </a:lnTo>
                <a:lnTo>
                  <a:pt x="23663" y="10270"/>
                </a:lnTo>
                <a:lnTo>
                  <a:pt x="23723" y="9790"/>
                </a:lnTo>
                <a:lnTo>
                  <a:pt x="23663" y="9249"/>
                </a:lnTo>
                <a:lnTo>
                  <a:pt x="23423" y="8769"/>
                </a:lnTo>
                <a:lnTo>
                  <a:pt x="23123" y="8409"/>
                </a:lnTo>
                <a:lnTo>
                  <a:pt x="22762" y="8108"/>
                </a:lnTo>
                <a:lnTo>
                  <a:pt x="22282" y="7868"/>
                </a:lnTo>
                <a:lnTo>
                  <a:pt x="21801" y="7808"/>
                </a:lnTo>
                <a:lnTo>
                  <a:pt x="21261" y="7868"/>
                </a:lnTo>
                <a:lnTo>
                  <a:pt x="21201" y="7928"/>
                </a:lnTo>
                <a:lnTo>
                  <a:pt x="20780" y="8108"/>
                </a:lnTo>
                <a:lnTo>
                  <a:pt x="20420" y="8349"/>
                </a:lnTo>
                <a:lnTo>
                  <a:pt x="20180" y="8589"/>
                </a:lnTo>
                <a:lnTo>
                  <a:pt x="20060" y="8829"/>
                </a:lnTo>
                <a:lnTo>
                  <a:pt x="19940" y="9009"/>
                </a:lnTo>
                <a:lnTo>
                  <a:pt x="19820" y="9369"/>
                </a:lnTo>
                <a:lnTo>
                  <a:pt x="19820" y="9430"/>
                </a:lnTo>
                <a:lnTo>
                  <a:pt x="19760" y="9790"/>
                </a:lnTo>
                <a:lnTo>
                  <a:pt x="19760" y="10150"/>
                </a:lnTo>
                <a:lnTo>
                  <a:pt x="19820" y="10390"/>
                </a:lnTo>
                <a:lnTo>
                  <a:pt x="19880" y="10631"/>
                </a:lnTo>
                <a:lnTo>
                  <a:pt x="20060" y="10931"/>
                </a:lnTo>
                <a:lnTo>
                  <a:pt x="20300" y="11231"/>
                </a:lnTo>
                <a:lnTo>
                  <a:pt x="20660" y="11532"/>
                </a:lnTo>
                <a:lnTo>
                  <a:pt x="21141" y="11712"/>
                </a:lnTo>
                <a:lnTo>
                  <a:pt x="20600" y="13453"/>
                </a:lnTo>
                <a:lnTo>
                  <a:pt x="20060" y="15195"/>
                </a:lnTo>
                <a:lnTo>
                  <a:pt x="19459" y="16937"/>
                </a:lnTo>
                <a:lnTo>
                  <a:pt x="18739" y="18618"/>
                </a:lnTo>
                <a:lnTo>
                  <a:pt x="18799" y="17898"/>
                </a:lnTo>
                <a:lnTo>
                  <a:pt x="18739" y="17117"/>
                </a:lnTo>
                <a:lnTo>
                  <a:pt x="18558" y="15675"/>
                </a:lnTo>
                <a:lnTo>
                  <a:pt x="18498" y="14294"/>
                </a:lnTo>
                <a:lnTo>
                  <a:pt x="18438" y="13573"/>
                </a:lnTo>
                <a:lnTo>
                  <a:pt x="18318" y="12853"/>
                </a:lnTo>
                <a:lnTo>
                  <a:pt x="18498" y="12432"/>
                </a:lnTo>
                <a:lnTo>
                  <a:pt x="18618" y="12012"/>
                </a:lnTo>
                <a:lnTo>
                  <a:pt x="18618" y="11592"/>
                </a:lnTo>
                <a:lnTo>
                  <a:pt x="18498" y="11171"/>
                </a:lnTo>
                <a:lnTo>
                  <a:pt x="18318" y="10811"/>
                </a:lnTo>
                <a:lnTo>
                  <a:pt x="17958" y="10511"/>
                </a:lnTo>
                <a:lnTo>
                  <a:pt x="17778" y="10390"/>
                </a:lnTo>
                <a:lnTo>
                  <a:pt x="17597" y="10270"/>
                </a:lnTo>
                <a:lnTo>
                  <a:pt x="17297" y="10210"/>
                </a:lnTo>
                <a:lnTo>
                  <a:pt x="17057" y="10210"/>
                </a:lnTo>
                <a:lnTo>
                  <a:pt x="16697" y="10270"/>
                </a:lnTo>
                <a:lnTo>
                  <a:pt x="16396" y="10330"/>
                </a:lnTo>
                <a:lnTo>
                  <a:pt x="16096" y="10511"/>
                </a:lnTo>
                <a:lnTo>
                  <a:pt x="15856" y="10691"/>
                </a:lnTo>
                <a:lnTo>
                  <a:pt x="15736" y="10991"/>
                </a:lnTo>
                <a:lnTo>
                  <a:pt x="15616" y="11231"/>
                </a:lnTo>
                <a:lnTo>
                  <a:pt x="15495" y="11532"/>
                </a:lnTo>
                <a:lnTo>
                  <a:pt x="15495" y="11832"/>
                </a:lnTo>
                <a:lnTo>
                  <a:pt x="15495" y="12132"/>
                </a:lnTo>
                <a:lnTo>
                  <a:pt x="15616" y="12432"/>
                </a:lnTo>
                <a:lnTo>
                  <a:pt x="15736" y="12673"/>
                </a:lnTo>
                <a:lnTo>
                  <a:pt x="15856" y="12973"/>
                </a:lnTo>
                <a:lnTo>
                  <a:pt x="16096" y="13153"/>
                </a:lnTo>
                <a:lnTo>
                  <a:pt x="16396" y="13333"/>
                </a:lnTo>
                <a:lnTo>
                  <a:pt x="16697" y="13393"/>
                </a:lnTo>
                <a:lnTo>
                  <a:pt x="17057" y="13453"/>
                </a:lnTo>
                <a:lnTo>
                  <a:pt x="17177" y="13453"/>
                </a:lnTo>
                <a:lnTo>
                  <a:pt x="17237" y="14715"/>
                </a:lnTo>
                <a:lnTo>
                  <a:pt x="17297" y="15916"/>
                </a:lnTo>
                <a:lnTo>
                  <a:pt x="17357" y="16877"/>
                </a:lnTo>
                <a:lnTo>
                  <a:pt x="17357" y="17837"/>
                </a:lnTo>
                <a:lnTo>
                  <a:pt x="17417" y="18318"/>
                </a:lnTo>
                <a:lnTo>
                  <a:pt x="17537" y="18798"/>
                </a:lnTo>
                <a:lnTo>
                  <a:pt x="17658" y="19279"/>
                </a:lnTo>
                <a:lnTo>
                  <a:pt x="17898" y="19699"/>
                </a:lnTo>
                <a:lnTo>
                  <a:pt x="18018" y="19819"/>
                </a:lnTo>
                <a:lnTo>
                  <a:pt x="18198" y="19879"/>
                </a:lnTo>
                <a:lnTo>
                  <a:pt x="17477" y="21261"/>
                </a:lnTo>
                <a:lnTo>
                  <a:pt x="16697" y="22582"/>
                </a:lnTo>
                <a:lnTo>
                  <a:pt x="15916" y="23723"/>
                </a:lnTo>
                <a:lnTo>
                  <a:pt x="15195" y="24864"/>
                </a:lnTo>
                <a:lnTo>
                  <a:pt x="14595" y="21981"/>
                </a:lnTo>
                <a:lnTo>
                  <a:pt x="14054" y="19039"/>
                </a:lnTo>
                <a:lnTo>
                  <a:pt x="13393" y="15075"/>
                </a:lnTo>
                <a:lnTo>
                  <a:pt x="12853" y="11111"/>
                </a:lnTo>
                <a:lnTo>
                  <a:pt x="12733" y="9970"/>
                </a:lnTo>
                <a:lnTo>
                  <a:pt x="13574" y="9309"/>
                </a:lnTo>
                <a:lnTo>
                  <a:pt x="14354" y="8529"/>
                </a:lnTo>
                <a:lnTo>
                  <a:pt x="15015" y="7748"/>
                </a:lnTo>
                <a:lnTo>
                  <a:pt x="15676" y="6847"/>
                </a:lnTo>
                <a:lnTo>
                  <a:pt x="16036" y="6247"/>
                </a:lnTo>
                <a:lnTo>
                  <a:pt x="16336" y="5646"/>
                </a:lnTo>
                <a:lnTo>
                  <a:pt x="16637" y="4985"/>
                </a:lnTo>
                <a:lnTo>
                  <a:pt x="16877" y="4325"/>
                </a:lnTo>
                <a:lnTo>
                  <a:pt x="17177" y="4265"/>
                </a:lnTo>
                <a:lnTo>
                  <a:pt x="17477" y="4205"/>
                </a:lnTo>
                <a:lnTo>
                  <a:pt x="17658" y="4024"/>
                </a:lnTo>
                <a:lnTo>
                  <a:pt x="17838" y="3844"/>
                </a:lnTo>
                <a:lnTo>
                  <a:pt x="18018" y="3664"/>
                </a:lnTo>
                <a:lnTo>
                  <a:pt x="18078" y="3424"/>
                </a:lnTo>
                <a:lnTo>
                  <a:pt x="18138" y="3184"/>
                </a:lnTo>
                <a:lnTo>
                  <a:pt x="18138" y="2883"/>
                </a:lnTo>
                <a:lnTo>
                  <a:pt x="18138" y="2643"/>
                </a:lnTo>
                <a:lnTo>
                  <a:pt x="18078" y="2403"/>
                </a:lnTo>
                <a:lnTo>
                  <a:pt x="17958" y="2163"/>
                </a:lnTo>
                <a:lnTo>
                  <a:pt x="17838" y="1983"/>
                </a:lnTo>
                <a:lnTo>
                  <a:pt x="17597" y="1802"/>
                </a:lnTo>
                <a:lnTo>
                  <a:pt x="17417" y="1682"/>
                </a:lnTo>
                <a:lnTo>
                  <a:pt x="17117" y="1562"/>
                </a:lnTo>
                <a:lnTo>
                  <a:pt x="16577" y="1562"/>
                </a:lnTo>
                <a:lnTo>
                  <a:pt x="16336" y="1622"/>
                </a:lnTo>
                <a:lnTo>
                  <a:pt x="16156" y="1742"/>
                </a:lnTo>
                <a:lnTo>
                  <a:pt x="15976" y="1862"/>
                </a:lnTo>
                <a:lnTo>
                  <a:pt x="15676" y="2163"/>
                </a:lnTo>
                <a:lnTo>
                  <a:pt x="15556" y="2523"/>
                </a:lnTo>
                <a:lnTo>
                  <a:pt x="15495" y="2943"/>
                </a:lnTo>
                <a:lnTo>
                  <a:pt x="15495" y="3304"/>
                </a:lnTo>
                <a:lnTo>
                  <a:pt x="15676" y="3724"/>
                </a:lnTo>
                <a:lnTo>
                  <a:pt x="15916" y="4024"/>
                </a:lnTo>
                <a:lnTo>
                  <a:pt x="15495" y="5166"/>
                </a:lnTo>
                <a:lnTo>
                  <a:pt x="15255" y="5706"/>
                </a:lnTo>
                <a:lnTo>
                  <a:pt x="14955" y="6247"/>
                </a:lnTo>
                <a:lnTo>
                  <a:pt x="14475" y="6967"/>
                </a:lnTo>
                <a:lnTo>
                  <a:pt x="13874" y="7688"/>
                </a:lnTo>
                <a:lnTo>
                  <a:pt x="13273" y="8409"/>
                </a:lnTo>
                <a:lnTo>
                  <a:pt x="12613" y="9009"/>
                </a:lnTo>
                <a:lnTo>
                  <a:pt x="12373" y="7448"/>
                </a:lnTo>
                <a:lnTo>
                  <a:pt x="12312" y="6547"/>
                </a:lnTo>
                <a:lnTo>
                  <a:pt x="12132" y="5646"/>
                </a:lnTo>
                <a:lnTo>
                  <a:pt x="12373" y="5526"/>
                </a:lnTo>
                <a:lnTo>
                  <a:pt x="12793" y="5166"/>
                </a:lnTo>
                <a:lnTo>
                  <a:pt x="13153" y="4745"/>
                </a:lnTo>
                <a:lnTo>
                  <a:pt x="13333" y="4205"/>
                </a:lnTo>
                <a:lnTo>
                  <a:pt x="13454" y="3784"/>
                </a:lnTo>
                <a:lnTo>
                  <a:pt x="13393" y="3364"/>
                </a:lnTo>
                <a:lnTo>
                  <a:pt x="13333" y="2943"/>
                </a:lnTo>
                <a:lnTo>
                  <a:pt x="13153" y="2523"/>
                </a:lnTo>
                <a:lnTo>
                  <a:pt x="13093" y="2523"/>
                </a:lnTo>
                <a:lnTo>
                  <a:pt x="12793" y="2103"/>
                </a:lnTo>
                <a:lnTo>
                  <a:pt x="12433" y="1802"/>
                </a:lnTo>
                <a:lnTo>
                  <a:pt x="12072" y="1622"/>
                </a:lnTo>
                <a:lnTo>
                  <a:pt x="11832" y="1562"/>
                </a:lnTo>
                <a:lnTo>
                  <a:pt x="11532" y="1502"/>
                </a:lnTo>
                <a:lnTo>
                  <a:pt x="11111" y="1442"/>
                </a:lnTo>
                <a:lnTo>
                  <a:pt x="10691" y="1562"/>
                </a:lnTo>
                <a:lnTo>
                  <a:pt x="10150" y="1742"/>
                </a:lnTo>
                <a:lnTo>
                  <a:pt x="9790" y="1983"/>
                </a:lnTo>
                <a:lnTo>
                  <a:pt x="9550" y="2343"/>
                </a:lnTo>
                <a:lnTo>
                  <a:pt x="9370" y="2523"/>
                </a:lnTo>
                <a:lnTo>
                  <a:pt x="9250" y="2823"/>
                </a:lnTo>
                <a:lnTo>
                  <a:pt x="9190" y="3064"/>
                </a:lnTo>
                <a:lnTo>
                  <a:pt x="9129" y="3364"/>
                </a:lnTo>
                <a:lnTo>
                  <a:pt x="9069" y="3784"/>
                </a:lnTo>
                <a:lnTo>
                  <a:pt x="9190" y="4205"/>
                </a:lnTo>
                <a:lnTo>
                  <a:pt x="9370" y="4745"/>
                </a:lnTo>
                <a:lnTo>
                  <a:pt x="9730" y="5166"/>
                </a:lnTo>
                <a:lnTo>
                  <a:pt x="10030" y="5466"/>
                </a:lnTo>
                <a:lnTo>
                  <a:pt x="10391" y="5646"/>
                </a:lnTo>
                <a:lnTo>
                  <a:pt x="10691" y="5706"/>
                </a:lnTo>
                <a:lnTo>
                  <a:pt x="10991" y="5766"/>
                </a:lnTo>
                <a:lnTo>
                  <a:pt x="11051" y="5766"/>
                </a:lnTo>
                <a:lnTo>
                  <a:pt x="11111" y="6607"/>
                </a:lnTo>
                <a:lnTo>
                  <a:pt x="11171" y="7388"/>
                </a:lnTo>
                <a:lnTo>
                  <a:pt x="11352" y="9369"/>
                </a:lnTo>
                <a:lnTo>
                  <a:pt x="11652" y="11351"/>
                </a:lnTo>
                <a:lnTo>
                  <a:pt x="12012" y="14354"/>
                </a:lnTo>
                <a:lnTo>
                  <a:pt x="11051" y="13513"/>
                </a:lnTo>
                <a:lnTo>
                  <a:pt x="10511" y="13033"/>
                </a:lnTo>
                <a:lnTo>
                  <a:pt x="10090" y="12552"/>
                </a:lnTo>
                <a:lnTo>
                  <a:pt x="9430" y="11832"/>
                </a:lnTo>
                <a:lnTo>
                  <a:pt x="8889" y="11051"/>
                </a:lnTo>
                <a:lnTo>
                  <a:pt x="8349" y="10210"/>
                </a:lnTo>
                <a:lnTo>
                  <a:pt x="7928" y="9369"/>
                </a:lnTo>
                <a:lnTo>
                  <a:pt x="7508" y="8469"/>
                </a:lnTo>
                <a:lnTo>
                  <a:pt x="7208" y="7568"/>
                </a:lnTo>
                <a:lnTo>
                  <a:pt x="6907" y="6607"/>
                </a:lnTo>
                <a:lnTo>
                  <a:pt x="6727" y="5706"/>
                </a:lnTo>
                <a:lnTo>
                  <a:pt x="6667" y="5166"/>
                </a:lnTo>
                <a:lnTo>
                  <a:pt x="6607" y="4625"/>
                </a:lnTo>
                <a:lnTo>
                  <a:pt x="6607" y="3544"/>
                </a:lnTo>
                <a:lnTo>
                  <a:pt x="6847" y="3364"/>
                </a:lnTo>
                <a:lnTo>
                  <a:pt x="7027" y="3124"/>
                </a:lnTo>
                <a:lnTo>
                  <a:pt x="7148" y="2943"/>
                </a:lnTo>
                <a:lnTo>
                  <a:pt x="7268" y="2703"/>
                </a:lnTo>
                <a:lnTo>
                  <a:pt x="7388" y="2343"/>
                </a:lnTo>
                <a:lnTo>
                  <a:pt x="7388" y="1983"/>
                </a:lnTo>
                <a:lnTo>
                  <a:pt x="7328" y="1502"/>
                </a:lnTo>
                <a:lnTo>
                  <a:pt x="7148" y="1022"/>
                </a:lnTo>
                <a:lnTo>
                  <a:pt x="6967" y="721"/>
                </a:lnTo>
                <a:lnTo>
                  <a:pt x="6667" y="481"/>
                </a:lnTo>
                <a:lnTo>
                  <a:pt x="6367" y="301"/>
                </a:lnTo>
                <a:lnTo>
                  <a:pt x="6007" y="181"/>
                </a:lnTo>
                <a:lnTo>
                  <a:pt x="5826" y="61"/>
                </a:lnTo>
                <a:lnTo>
                  <a:pt x="5406" y="1"/>
                </a:lnTo>
                <a:close/>
              </a:path>
            </a:pathLst>
          </a:custGeom>
          <a:solidFill>
            <a:srgbClr val="187767"/>
          </a:solidFill>
          <a:ln>
            <a:noFill/>
          </a:ln>
        </p:spPr>
        <p:txBody>
          <a:bodyPr lIns="91425" tIns="91425" rIns="91425" bIns="91425" anchor="ctr" anchorCtr="0">
            <a:noAutofit/>
          </a:bodyPr>
          <a:lstStyle/>
          <a:p>
            <a:pPr lvl="0">
              <a:spcBef>
                <a:spcPts val="0"/>
              </a:spcBef>
              <a:buNone/>
            </a:pPr>
            <a:endParaRPr dirty="0"/>
          </a:p>
        </p:txBody>
      </p:sp>
      <p:sp>
        <p:nvSpPr>
          <p:cNvPr id="23" name="Shape 23"/>
          <p:cNvSpPr/>
          <p:nvPr/>
        </p:nvSpPr>
        <p:spPr>
          <a:xfrm>
            <a:off x="885174" y="1357833"/>
            <a:ext cx="593718" cy="585720"/>
          </a:xfrm>
          <a:custGeom>
            <a:avLst/>
            <a:gdLst/>
            <a:ahLst/>
            <a:cxnLst/>
            <a:rect l="0" t="0" r="0" b="0"/>
            <a:pathLst>
              <a:path w="26726" h="26366" extrusionOk="0">
                <a:moveTo>
                  <a:pt x="23843" y="11952"/>
                </a:moveTo>
                <a:lnTo>
                  <a:pt x="24023" y="12012"/>
                </a:lnTo>
                <a:lnTo>
                  <a:pt x="24324" y="12253"/>
                </a:lnTo>
                <a:lnTo>
                  <a:pt x="24504" y="12553"/>
                </a:lnTo>
                <a:lnTo>
                  <a:pt x="24624" y="12913"/>
                </a:lnTo>
                <a:lnTo>
                  <a:pt x="24624" y="13093"/>
                </a:lnTo>
                <a:lnTo>
                  <a:pt x="24564" y="13273"/>
                </a:lnTo>
                <a:lnTo>
                  <a:pt x="24444" y="13394"/>
                </a:lnTo>
                <a:lnTo>
                  <a:pt x="24324" y="13574"/>
                </a:lnTo>
                <a:lnTo>
                  <a:pt x="24023" y="13754"/>
                </a:lnTo>
                <a:lnTo>
                  <a:pt x="23843" y="13814"/>
                </a:lnTo>
                <a:lnTo>
                  <a:pt x="23483" y="13814"/>
                </a:lnTo>
                <a:lnTo>
                  <a:pt x="23303" y="13754"/>
                </a:lnTo>
                <a:lnTo>
                  <a:pt x="23002" y="13574"/>
                </a:lnTo>
                <a:lnTo>
                  <a:pt x="22822" y="13273"/>
                </a:lnTo>
                <a:lnTo>
                  <a:pt x="22702" y="12913"/>
                </a:lnTo>
                <a:lnTo>
                  <a:pt x="22762" y="12733"/>
                </a:lnTo>
                <a:lnTo>
                  <a:pt x="22822" y="12553"/>
                </a:lnTo>
                <a:lnTo>
                  <a:pt x="22882" y="12373"/>
                </a:lnTo>
                <a:lnTo>
                  <a:pt x="23002" y="12253"/>
                </a:lnTo>
                <a:lnTo>
                  <a:pt x="23303" y="12012"/>
                </a:lnTo>
                <a:lnTo>
                  <a:pt x="23483" y="11952"/>
                </a:lnTo>
                <a:close/>
                <a:moveTo>
                  <a:pt x="9129" y="1"/>
                </a:moveTo>
                <a:lnTo>
                  <a:pt x="8589" y="61"/>
                </a:lnTo>
                <a:lnTo>
                  <a:pt x="8048" y="121"/>
                </a:lnTo>
                <a:lnTo>
                  <a:pt x="7568" y="241"/>
                </a:lnTo>
                <a:lnTo>
                  <a:pt x="7027" y="421"/>
                </a:lnTo>
                <a:lnTo>
                  <a:pt x="6547" y="662"/>
                </a:lnTo>
                <a:lnTo>
                  <a:pt x="6006" y="962"/>
                </a:lnTo>
                <a:lnTo>
                  <a:pt x="5586" y="1322"/>
                </a:lnTo>
                <a:lnTo>
                  <a:pt x="5165" y="1743"/>
                </a:lnTo>
                <a:lnTo>
                  <a:pt x="4805" y="2163"/>
                </a:lnTo>
                <a:lnTo>
                  <a:pt x="4625" y="2523"/>
                </a:lnTo>
                <a:lnTo>
                  <a:pt x="4505" y="3004"/>
                </a:lnTo>
                <a:lnTo>
                  <a:pt x="4445" y="3484"/>
                </a:lnTo>
                <a:lnTo>
                  <a:pt x="4445" y="3544"/>
                </a:lnTo>
                <a:lnTo>
                  <a:pt x="4505" y="3604"/>
                </a:lnTo>
                <a:lnTo>
                  <a:pt x="4745" y="3604"/>
                </a:lnTo>
                <a:lnTo>
                  <a:pt x="5045" y="3664"/>
                </a:lnTo>
                <a:lnTo>
                  <a:pt x="5406" y="3785"/>
                </a:lnTo>
                <a:lnTo>
                  <a:pt x="5826" y="3965"/>
                </a:lnTo>
                <a:lnTo>
                  <a:pt x="6126" y="4205"/>
                </a:lnTo>
                <a:lnTo>
                  <a:pt x="6246" y="4385"/>
                </a:lnTo>
                <a:lnTo>
                  <a:pt x="6367" y="4625"/>
                </a:lnTo>
                <a:lnTo>
                  <a:pt x="6427" y="4866"/>
                </a:lnTo>
                <a:lnTo>
                  <a:pt x="6427" y="5166"/>
                </a:lnTo>
                <a:lnTo>
                  <a:pt x="6427" y="5406"/>
                </a:lnTo>
                <a:lnTo>
                  <a:pt x="6367" y="5586"/>
                </a:lnTo>
                <a:lnTo>
                  <a:pt x="6186" y="6007"/>
                </a:lnTo>
                <a:lnTo>
                  <a:pt x="5886" y="6367"/>
                </a:lnTo>
                <a:lnTo>
                  <a:pt x="5526" y="6667"/>
                </a:lnTo>
                <a:lnTo>
                  <a:pt x="4925" y="7088"/>
                </a:lnTo>
                <a:lnTo>
                  <a:pt x="4204" y="7508"/>
                </a:lnTo>
                <a:lnTo>
                  <a:pt x="3544" y="7868"/>
                </a:lnTo>
                <a:lnTo>
                  <a:pt x="2883" y="8289"/>
                </a:lnTo>
                <a:lnTo>
                  <a:pt x="2343" y="8769"/>
                </a:lnTo>
                <a:lnTo>
                  <a:pt x="1862" y="9310"/>
                </a:lnTo>
                <a:lnTo>
                  <a:pt x="1382" y="9850"/>
                </a:lnTo>
                <a:lnTo>
                  <a:pt x="1021" y="10451"/>
                </a:lnTo>
                <a:lnTo>
                  <a:pt x="721" y="11051"/>
                </a:lnTo>
                <a:lnTo>
                  <a:pt x="421" y="11712"/>
                </a:lnTo>
                <a:lnTo>
                  <a:pt x="241" y="12433"/>
                </a:lnTo>
                <a:lnTo>
                  <a:pt x="61" y="13093"/>
                </a:lnTo>
                <a:lnTo>
                  <a:pt x="1" y="13814"/>
                </a:lnTo>
                <a:lnTo>
                  <a:pt x="1" y="14475"/>
                </a:lnTo>
                <a:lnTo>
                  <a:pt x="61" y="15195"/>
                </a:lnTo>
                <a:lnTo>
                  <a:pt x="181" y="15856"/>
                </a:lnTo>
                <a:lnTo>
                  <a:pt x="361" y="16517"/>
                </a:lnTo>
                <a:lnTo>
                  <a:pt x="601" y="17177"/>
                </a:lnTo>
                <a:lnTo>
                  <a:pt x="901" y="17778"/>
                </a:lnTo>
                <a:lnTo>
                  <a:pt x="1322" y="18378"/>
                </a:lnTo>
                <a:lnTo>
                  <a:pt x="1802" y="19039"/>
                </a:lnTo>
                <a:lnTo>
                  <a:pt x="2463" y="19700"/>
                </a:lnTo>
                <a:lnTo>
                  <a:pt x="3184" y="20300"/>
                </a:lnTo>
                <a:lnTo>
                  <a:pt x="3544" y="20600"/>
                </a:lnTo>
                <a:lnTo>
                  <a:pt x="3964" y="20841"/>
                </a:lnTo>
                <a:lnTo>
                  <a:pt x="4084" y="21862"/>
                </a:lnTo>
                <a:lnTo>
                  <a:pt x="4144" y="22342"/>
                </a:lnTo>
                <a:lnTo>
                  <a:pt x="4325" y="22762"/>
                </a:lnTo>
                <a:lnTo>
                  <a:pt x="4505" y="23183"/>
                </a:lnTo>
                <a:lnTo>
                  <a:pt x="4745" y="23543"/>
                </a:lnTo>
                <a:lnTo>
                  <a:pt x="5045" y="23843"/>
                </a:lnTo>
                <a:lnTo>
                  <a:pt x="5346" y="24084"/>
                </a:lnTo>
                <a:lnTo>
                  <a:pt x="5646" y="24204"/>
                </a:lnTo>
                <a:lnTo>
                  <a:pt x="6607" y="25105"/>
                </a:lnTo>
                <a:lnTo>
                  <a:pt x="7388" y="25885"/>
                </a:lnTo>
                <a:lnTo>
                  <a:pt x="7808" y="26186"/>
                </a:lnTo>
                <a:lnTo>
                  <a:pt x="7988" y="26306"/>
                </a:lnTo>
                <a:lnTo>
                  <a:pt x="8288" y="26366"/>
                </a:lnTo>
                <a:lnTo>
                  <a:pt x="8529" y="26366"/>
                </a:lnTo>
                <a:lnTo>
                  <a:pt x="8709" y="26246"/>
                </a:lnTo>
                <a:lnTo>
                  <a:pt x="8829" y="26066"/>
                </a:lnTo>
                <a:lnTo>
                  <a:pt x="8829" y="25825"/>
                </a:lnTo>
                <a:lnTo>
                  <a:pt x="8769" y="25585"/>
                </a:lnTo>
                <a:lnTo>
                  <a:pt x="8649" y="25345"/>
                </a:lnTo>
                <a:lnTo>
                  <a:pt x="8348" y="24924"/>
                </a:lnTo>
                <a:lnTo>
                  <a:pt x="7628" y="24084"/>
                </a:lnTo>
                <a:lnTo>
                  <a:pt x="7267" y="23723"/>
                </a:lnTo>
                <a:lnTo>
                  <a:pt x="7568" y="23363"/>
                </a:lnTo>
                <a:lnTo>
                  <a:pt x="7688" y="23183"/>
                </a:lnTo>
                <a:lnTo>
                  <a:pt x="7808" y="23063"/>
                </a:lnTo>
                <a:lnTo>
                  <a:pt x="8168" y="22943"/>
                </a:lnTo>
                <a:lnTo>
                  <a:pt x="8589" y="22883"/>
                </a:lnTo>
                <a:lnTo>
                  <a:pt x="9369" y="22822"/>
                </a:lnTo>
                <a:lnTo>
                  <a:pt x="10030" y="22702"/>
                </a:lnTo>
                <a:lnTo>
                  <a:pt x="10691" y="22522"/>
                </a:lnTo>
                <a:lnTo>
                  <a:pt x="11231" y="22282"/>
                </a:lnTo>
                <a:lnTo>
                  <a:pt x="11832" y="21922"/>
                </a:lnTo>
                <a:lnTo>
                  <a:pt x="12432" y="21381"/>
                </a:lnTo>
                <a:lnTo>
                  <a:pt x="12793" y="21081"/>
                </a:lnTo>
                <a:lnTo>
                  <a:pt x="13153" y="20901"/>
                </a:lnTo>
                <a:lnTo>
                  <a:pt x="13633" y="20781"/>
                </a:lnTo>
                <a:lnTo>
                  <a:pt x="14054" y="20841"/>
                </a:lnTo>
                <a:lnTo>
                  <a:pt x="14474" y="21021"/>
                </a:lnTo>
                <a:lnTo>
                  <a:pt x="14774" y="21261"/>
                </a:lnTo>
                <a:lnTo>
                  <a:pt x="15075" y="21561"/>
                </a:lnTo>
                <a:lnTo>
                  <a:pt x="15315" y="21982"/>
                </a:lnTo>
                <a:lnTo>
                  <a:pt x="15795" y="22883"/>
                </a:lnTo>
                <a:lnTo>
                  <a:pt x="16216" y="23903"/>
                </a:lnTo>
                <a:lnTo>
                  <a:pt x="16396" y="24324"/>
                </a:lnTo>
                <a:lnTo>
                  <a:pt x="16636" y="24744"/>
                </a:lnTo>
                <a:lnTo>
                  <a:pt x="16937" y="25105"/>
                </a:lnTo>
                <a:lnTo>
                  <a:pt x="17237" y="25405"/>
                </a:lnTo>
                <a:lnTo>
                  <a:pt x="17597" y="25585"/>
                </a:lnTo>
                <a:lnTo>
                  <a:pt x="18018" y="25705"/>
                </a:lnTo>
                <a:lnTo>
                  <a:pt x="18318" y="25645"/>
                </a:lnTo>
                <a:lnTo>
                  <a:pt x="18558" y="25525"/>
                </a:lnTo>
                <a:lnTo>
                  <a:pt x="18798" y="25345"/>
                </a:lnTo>
                <a:lnTo>
                  <a:pt x="18798" y="25165"/>
                </a:lnTo>
                <a:lnTo>
                  <a:pt x="18858" y="25045"/>
                </a:lnTo>
                <a:lnTo>
                  <a:pt x="18798" y="24804"/>
                </a:lnTo>
                <a:lnTo>
                  <a:pt x="18618" y="24564"/>
                </a:lnTo>
                <a:lnTo>
                  <a:pt x="18258" y="24144"/>
                </a:lnTo>
                <a:lnTo>
                  <a:pt x="18018" y="23964"/>
                </a:lnTo>
                <a:lnTo>
                  <a:pt x="17897" y="23723"/>
                </a:lnTo>
                <a:lnTo>
                  <a:pt x="17777" y="23423"/>
                </a:lnTo>
                <a:lnTo>
                  <a:pt x="17837" y="23063"/>
                </a:lnTo>
                <a:lnTo>
                  <a:pt x="17897" y="22642"/>
                </a:lnTo>
                <a:lnTo>
                  <a:pt x="17957" y="22162"/>
                </a:lnTo>
                <a:lnTo>
                  <a:pt x="17957" y="21201"/>
                </a:lnTo>
                <a:lnTo>
                  <a:pt x="18618" y="22102"/>
                </a:lnTo>
                <a:lnTo>
                  <a:pt x="18978" y="22522"/>
                </a:lnTo>
                <a:lnTo>
                  <a:pt x="19399" y="22943"/>
                </a:lnTo>
                <a:lnTo>
                  <a:pt x="19819" y="23243"/>
                </a:lnTo>
                <a:lnTo>
                  <a:pt x="20360" y="23483"/>
                </a:lnTo>
                <a:lnTo>
                  <a:pt x="20660" y="23483"/>
                </a:lnTo>
                <a:lnTo>
                  <a:pt x="20960" y="23543"/>
                </a:lnTo>
                <a:lnTo>
                  <a:pt x="21261" y="23483"/>
                </a:lnTo>
                <a:lnTo>
                  <a:pt x="21621" y="23423"/>
                </a:lnTo>
                <a:lnTo>
                  <a:pt x="21741" y="23363"/>
                </a:lnTo>
                <a:lnTo>
                  <a:pt x="21861" y="23243"/>
                </a:lnTo>
                <a:lnTo>
                  <a:pt x="21861" y="23063"/>
                </a:lnTo>
                <a:lnTo>
                  <a:pt x="21801" y="22883"/>
                </a:lnTo>
                <a:lnTo>
                  <a:pt x="21501" y="22582"/>
                </a:lnTo>
                <a:lnTo>
                  <a:pt x="21201" y="22402"/>
                </a:lnTo>
                <a:lnTo>
                  <a:pt x="20840" y="22162"/>
                </a:lnTo>
                <a:lnTo>
                  <a:pt x="20480" y="21982"/>
                </a:lnTo>
                <a:lnTo>
                  <a:pt x="20240" y="21741"/>
                </a:lnTo>
                <a:lnTo>
                  <a:pt x="20120" y="21501"/>
                </a:lnTo>
                <a:lnTo>
                  <a:pt x="19939" y="21201"/>
                </a:lnTo>
                <a:lnTo>
                  <a:pt x="19879" y="20901"/>
                </a:lnTo>
                <a:lnTo>
                  <a:pt x="19759" y="20300"/>
                </a:lnTo>
                <a:lnTo>
                  <a:pt x="19639" y="19700"/>
                </a:lnTo>
                <a:lnTo>
                  <a:pt x="19699" y="19399"/>
                </a:lnTo>
                <a:lnTo>
                  <a:pt x="19879" y="18979"/>
                </a:lnTo>
                <a:lnTo>
                  <a:pt x="20180" y="18438"/>
                </a:lnTo>
                <a:lnTo>
                  <a:pt x="20660" y="17898"/>
                </a:lnTo>
                <a:lnTo>
                  <a:pt x="21140" y="17417"/>
                </a:lnTo>
                <a:lnTo>
                  <a:pt x="21801" y="16997"/>
                </a:lnTo>
                <a:lnTo>
                  <a:pt x="22101" y="16817"/>
                </a:lnTo>
                <a:lnTo>
                  <a:pt x="22462" y="16697"/>
                </a:lnTo>
                <a:lnTo>
                  <a:pt x="22882" y="16577"/>
                </a:lnTo>
                <a:lnTo>
                  <a:pt x="23242" y="16577"/>
                </a:lnTo>
                <a:lnTo>
                  <a:pt x="23663" y="16517"/>
                </a:lnTo>
                <a:lnTo>
                  <a:pt x="24083" y="16396"/>
                </a:lnTo>
                <a:lnTo>
                  <a:pt x="24504" y="16276"/>
                </a:lnTo>
                <a:lnTo>
                  <a:pt x="24924" y="16096"/>
                </a:lnTo>
                <a:lnTo>
                  <a:pt x="25284" y="15916"/>
                </a:lnTo>
                <a:lnTo>
                  <a:pt x="25585" y="15676"/>
                </a:lnTo>
                <a:lnTo>
                  <a:pt x="25885" y="15436"/>
                </a:lnTo>
                <a:lnTo>
                  <a:pt x="26185" y="15135"/>
                </a:lnTo>
                <a:lnTo>
                  <a:pt x="26365" y="14895"/>
                </a:lnTo>
                <a:lnTo>
                  <a:pt x="26546" y="14595"/>
                </a:lnTo>
                <a:lnTo>
                  <a:pt x="26666" y="14354"/>
                </a:lnTo>
                <a:lnTo>
                  <a:pt x="26726" y="14054"/>
                </a:lnTo>
                <a:lnTo>
                  <a:pt x="26666" y="13814"/>
                </a:lnTo>
                <a:lnTo>
                  <a:pt x="26546" y="13574"/>
                </a:lnTo>
                <a:lnTo>
                  <a:pt x="26365" y="13394"/>
                </a:lnTo>
                <a:lnTo>
                  <a:pt x="26125" y="13213"/>
                </a:lnTo>
                <a:lnTo>
                  <a:pt x="25945" y="13093"/>
                </a:lnTo>
                <a:lnTo>
                  <a:pt x="25825" y="12973"/>
                </a:lnTo>
                <a:lnTo>
                  <a:pt x="25765" y="12793"/>
                </a:lnTo>
                <a:lnTo>
                  <a:pt x="25705" y="12613"/>
                </a:lnTo>
                <a:lnTo>
                  <a:pt x="25645" y="12192"/>
                </a:lnTo>
                <a:lnTo>
                  <a:pt x="25585" y="11712"/>
                </a:lnTo>
                <a:lnTo>
                  <a:pt x="25525" y="11232"/>
                </a:lnTo>
                <a:lnTo>
                  <a:pt x="25344" y="10751"/>
                </a:lnTo>
                <a:lnTo>
                  <a:pt x="25224" y="10511"/>
                </a:lnTo>
                <a:lnTo>
                  <a:pt x="24984" y="10271"/>
                </a:lnTo>
                <a:lnTo>
                  <a:pt x="24744" y="10030"/>
                </a:lnTo>
                <a:lnTo>
                  <a:pt x="24444" y="9850"/>
                </a:lnTo>
                <a:lnTo>
                  <a:pt x="23783" y="9490"/>
                </a:lnTo>
                <a:lnTo>
                  <a:pt x="23122" y="9250"/>
                </a:lnTo>
                <a:lnTo>
                  <a:pt x="22462" y="9130"/>
                </a:lnTo>
                <a:lnTo>
                  <a:pt x="21681" y="9190"/>
                </a:lnTo>
                <a:lnTo>
                  <a:pt x="21261" y="8649"/>
                </a:lnTo>
                <a:lnTo>
                  <a:pt x="20900" y="8169"/>
                </a:lnTo>
                <a:lnTo>
                  <a:pt x="20360" y="7748"/>
                </a:lnTo>
                <a:lnTo>
                  <a:pt x="19759" y="7268"/>
                </a:lnTo>
                <a:lnTo>
                  <a:pt x="19099" y="6968"/>
                </a:lnTo>
                <a:lnTo>
                  <a:pt x="18738" y="6787"/>
                </a:lnTo>
                <a:lnTo>
                  <a:pt x="18378" y="6727"/>
                </a:lnTo>
                <a:lnTo>
                  <a:pt x="17957" y="6667"/>
                </a:lnTo>
                <a:lnTo>
                  <a:pt x="17597" y="6727"/>
                </a:lnTo>
                <a:lnTo>
                  <a:pt x="17477" y="6727"/>
                </a:lnTo>
                <a:lnTo>
                  <a:pt x="17417" y="6847"/>
                </a:lnTo>
                <a:lnTo>
                  <a:pt x="17477" y="7028"/>
                </a:lnTo>
                <a:lnTo>
                  <a:pt x="17537" y="7148"/>
                </a:lnTo>
                <a:lnTo>
                  <a:pt x="17777" y="7508"/>
                </a:lnTo>
                <a:lnTo>
                  <a:pt x="18018" y="7808"/>
                </a:lnTo>
                <a:lnTo>
                  <a:pt x="18078" y="7928"/>
                </a:lnTo>
                <a:lnTo>
                  <a:pt x="18138" y="8169"/>
                </a:lnTo>
                <a:lnTo>
                  <a:pt x="18138" y="8829"/>
                </a:lnTo>
                <a:lnTo>
                  <a:pt x="18198" y="9490"/>
                </a:lnTo>
                <a:lnTo>
                  <a:pt x="18258" y="9730"/>
                </a:lnTo>
                <a:lnTo>
                  <a:pt x="18318" y="9910"/>
                </a:lnTo>
                <a:lnTo>
                  <a:pt x="18498" y="10211"/>
                </a:lnTo>
                <a:lnTo>
                  <a:pt x="18078" y="10511"/>
                </a:lnTo>
                <a:lnTo>
                  <a:pt x="17717" y="10871"/>
                </a:lnTo>
                <a:lnTo>
                  <a:pt x="17357" y="11232"/>
                </a:lnTo>
                <a:lnTo>
                  <a:pt x="17117" y="11652"/>
                </a:lnTo>
                <a:lnTo>
                  <a:pt x="16156" y="11952"/>
                </a:lnTo>
                <a:lnTo>
                  <a:pt x="15135" y="12132"/>
                </a:lnTo>
                <a:lnTo>
                  <a:pt x="14114" y="12192"/>
                </a:lnTo>
                <a:lnTo>
                  <a:pt x="12973" y="12132"/>
                </a:lnTo>
                <a:lnTo>
                  <a:pt x="12192" y="12072"/>
                </a:lnTo>
                <a:lnTo>
                  <a:pt x="11411" y="12072"/>
                </a:lnTo>
                <a:lnTo>
                  <a:pt x="10631" y="12132"/>
                </a:lnTo>
                <a:lnTo>
                  <a:pt x="9910" y="12192"/>
                </a:lnTo>
                <a:lnTo>
                  <a:pt x="9189" y="12373"/>
                </a:lnTo>
                <a:lnTo>
                  <a:pt x="8469" y="12673"/>
                </a:lnTo>
                <a:lnTo>
                  <a:pt x="7748" y="13033"/>
                </a:lnTo>
                <a:lnTo>
                  <a:pt x="7087" y="13454"/>
                </a:lnTo>
                <a:lnTo>
                  <a:pt x="6547" y="13934"/>
                </a:lnTo>
                <a:lnTo>
                  <a:pt x="6066" y="14415"/>
                </a:lnTo>
                <a:lnTo>
                  <a:pt x="5586" y="14955"/>
                </a:lnTo>
                <a:lnTo>
                  <a:pt x="5225" y="15556"/>
                </a:lnTo>
                <a:lnTo>
                  <a:pt x="4865" y="16216"/>
                </a:lnTo>
                <a:lnTo>
                  <a:pt x="4565" y="16877"/>
                </a:lnTo>
                <a:lnTo>
                  <a:pt x="4325" y="17537"/>
                </a:lnTo>
                <a:lnTo>
                  <a:pt x="4144" y="18198"/>
                </a:lnTo>
                <a:lnTo>
                  <a:pt x="4084" y="18739"/>
                </a:lnTo>
                <a:lnTo>
                  <a:pt x="3724" y="18498"/>
                </a:lnTo>
                <a:lnTo>
                  <a:pt x="3604" y="18018"/>
                </a:lnTo>
                <a:lnTo>
                  <a:pt x="3484" y="17598"/>
                </a:lnTo>
                <a:lnTo>
                  <a:pt x="3424" y="17057"/>
                </a:lnTo>
                <a:lnTo>
                  <a:pt x="3364" y="16577"/>
                </a:lnTo>
                <a:lnTo>
                  <a:pt x="3424" y="16096"/>
                </a:lnTo>
                <a:lnTo>
                  <a:pt x="3424" y="15616"/>
                </a:lnTo>
                <a:lnTo>
                  <a:pt x="3544" y="15195"/>
                </a:lnTo>
                <a:lnTo>
                  <a:pt x="3724" y="14715"/>
                </a:lnTo>
                <a:lnTo>
                  <a:pt x="4024" y="14114"/>
                </a:lnTo>
                <a:lnTo>
                  <a:pt x="4385" y="13574"/>
                </a:lnTo>
                <a:lnTo>
                  <a:pt x="4805" y="13093"/>
                </a:lnTo>
                <a:lnTo>
                  <a:pt x="5286" y="12733"/>
                </a:lnTo>
                <a:lnTo>
                  <a:pt x="5886" y="12373"/>
                </a:lnTo>
                <a:lnTo>
                  <a:pt x="6427" y="12132"/>
                </a:lnTo>
                <a:lnTo>
                  <a:pt x="7087" y="11892"/>
                </a:lnTo>
                <a:lnTo>
                  <a:pt x="7688" y="11712"/>
                </a:lnTo>
                <a:lnTo>
                  <a:pt x="9790" y="11111"/>
                </a:lnTo>
                <a:lnTo>
                  <a:pt x="10751" y="10751"/>
                </a:lnTo>
                <a:lnTo>
                  <a:pt x="11712" y="10331"/>
                </a:lnTo>
                <a:lnTo>
                  <a:pt x="12132" y="10090"/>
                </a:lnTo>
                <a:lnTo>
                  <a:pt x="12552" y="9790"/>
                </a:lnTo>
                <a:lnTo>
                  <a:pt x="12913" y="9490"/>
                </a:lnTo>
                <a:lnTo>
                  <a:pt x="13273" y="9130"/>
                </a:lnTo>
                <a:lnTo>
                  <a:pt x="13633" y="8769"/>
                </a:lnTo>
                <a:lnTo>
                  <a:pt x="13874" y="8289"/>
                </a:lnTo>
                <a:lnTo>
                  <a:pt x="14174" y="7808"/>
                </a:lnTo>
                <a:lnTo>
                  <a:pt x="14354" y="7268"/>
                </a:lnTo>
                <a:lnTo>
                  <a:pt x="14534" y="6727"/>
                </a:lnTo>
                <a:lnTo>
                  <a:pt x="14594" y="6247"/>
                </a:lnTo>
                <a:lnTo>
                  <a:pt x="14654" y="5706"/>
                </a:lnTo>
                <a:lnTo>
                  <a:pt x="14654" y="5166"/>
                </a:lnTo>
                <a:lnTo>
                  <a:pt x="14594" y="4685"/>
                </a:lnTo>
                <a:lnTo>
                  <a:pt x="14474" y="4205"/>
                </a:lnTo>
                <a:lnTo>
                  <a:pt x="14294" y="3664"/>
                </a:lnTo>
                <a:lnTo>
                  <a:pt x="14114" y="3244"/>
                </a:lnTo>
                <a:lnTo>
                  <a:pt x="13874" y="2764"/>
                </a:lnTo>
                <a:lnTo>
                  <a:pt x="13573" y="2343"/>
                </a:lnTo>
                <a:lnTo>
                  <a:pt x="13273" y="1923"/>
                </a:lnTo>
                <a:lnTo>
                  <a:pt x="12913" y="1562"/>
                </a:lnTo>
                <a:lnTo>
                  <a:pt x="12552" y="1202"/>
                </a:lnTo>
                <a:lnTo>
                  <a:pt x="12132" y="902"/>
                </a:lnTo>
                <a:lnTo>
                  <a:pt x="11652" y="662"/>
                </a:lnTo>
                <a:lnTo>
                  <a:pt x="11171" y="421"/>
                </a:lnTo>
                <a:lnTo>
                  <a:pt x="10691" y="241"/>
                </a:lnTo>
                <a:lnTo>
                  <a:pt x="10150" y="121"/>
                </a:lnTo>
                <a:lnTo>
                  <a:pt x="9610" y="1"/>
                </a:lnTo>
                <a:close/>
              </a:path>
            </a:pathLst>
          </a:custGeom>
          <a:solidFill>
            <a:srgbClr val="F56737"/>
          </a:solidFill>
          <a:ln>
            <a:noFill/>
          </a:ln>
        </p:spPr>
        <p:txBody>
          <a:bodyPr lIns="91425" tIns="91425" rIns="91425" bIns="91425" anchor="ctr" anchorCtr="0">
            <a:noAutofit/>
          </a:bodyPr>
          <a:lstStyle/>
          <a:p>
            <a:pPr lvl="0">
              <a:spcBef>
                <a:spcPts val="0"/>
              </a:spcBef>
              <a:buNone/>
            </a:pPr>
            <a:endParaRPr dirty="0"/>
          </a:p>
        </p:txBody>
      </p:sp>
      <p:sp>
        <p:nvSpPr>
          <p:cNvPr id="24" name="Shape 24"/>
          <p:cNvSpPr/>
          <p:nvPr/>
        </p:nvSpPr>
        <p:spPr>
          <a:xfrm rot="-5980575" flipH="1">
            <a:off x="1895115" y="2354640"/>
            <a:ext cx="308215" cy="1104564"/>
          </a:xfrm>
          <a:custGeom>
            <a:avLst/>
            <a:gdLst/>
            <a:ahLst/>
            <a:cxnLst/>
            <a:rect l="0" t="0" r="0" b="0"/>
            <a:pathLst>
              <a:path w="11111" h="39819" extrusionOk="0">
                <a:moveTo>
                  <a:pt x="4625" y="1"/>
                </a:moveTo>
                <a:lnTo>
                  <a:pt x="4564" y="61"/>
                </a:lnTo>
                <a:lnTo>
                  <a:pt x="4504" y="481"/>
                </a:lnTo>
                <a:lnTo>
                  <a:pt x="4504" y="962"/>
                </a:lnTo>
                <a:lnTo>
                  <a:pt x="4564" y="1382"/>
                </a:lnTo>
                <a:lnTo>
                  <a:pt x="4625" y="1803"/>
                </a:lnTo>
                <a:lnTo>
                  <a:pt x="4925" y="2643"/>
                </a:lnTo>
                <a:lnTo>
                  <a:pt x="5105" y="3484"/>
                </a:lnTo>
                <a:lnTo>
                  <a:pt x="5285" y="4865"/>
                </a:lnTo>
                <a:lnTo>
                  <a:pt x="5465" y="6187"/>
                </a:lnTo>
                <a:lnTo>
                  <a:pt x="5345" y="7448"/>
                </a:lnTo>
                <a:lnTo>
                  <a:pt x="5285" y="8769"/>
                </a:lnTo>
                <a:lnTo>
                  <a:pt x="5225" y="11292"/>
                </a:lnTo>
                <a:lnTo>
                  <a:pt x="5045" y="11171"/>
                </a:lnTo>
                <a:lnTo>
                  <a:pt x="4625" y="10811"/>
                </a:lnTo>
                <a:lnTo>
                  <a:pt x="4264" y="10451"/>
                </a:lnTo>
                <a:lnTo>
                  <a:pt x="3904" y="9970"/>
                </a:lnTo>
                <a:lnTo>
                  <a:pt x="3604" y="9490"/>
                </a:lnTo>
                <a:lnTo>
                  <a:pt x="3303" y="8949"/>
                </a:lnTo>
                <a:lnTo>
                  <a:pt x="3123" y="8409"/>
                </a:lnTo>
                <a:lnTo>
                  <a:pt x="3003" y="7868"/>
                </a:lnTo>
                <a:lnTo>
                  <a:pt x="2883" y="7268"/>
                </a:lnTo>
                <a:lnTo>
                  <a:pt x="2883" y="6787"/>
                </a:lnTo>
                <a:lnTo>
                  <a:pt x="2883" y="6307"/>
                </a:lnTo>
                <a:lnTo>
                  <a:pt x="2883" y="5886"/>
                </a:lnTo>
                <a:lnTo>
                  <a:pt x="2883" y="5406"/>
                </a:lnTo>
                <a:lnTo>
                  <a:pt x="2823" y="5286"/>
                </a:lnTo>
                <a:lnTo>
                  <a:pt x="2703" y="5226"/>
                </a:lnTo>
                <a:lnTo>
                  <a:pt x="2583" y="5226"/>
                </a:lnTo>
                <a:lnTo>
                  <a:pt x="2463" y="5286"/>
                </a:lnTo>
                <a:lnTo>
                  <a:pt x="2222" y="5526"/>
                </a:lnTo>
                <a:lnTo>
                  <a:pt x="2042" y="5766"/>
                </a:lnTo>
                <a:lnTo>
                  <a:pt x="1922" y="6067"/>
                </a:lnTo>
                <a:lnTo>
                  <a:pt x="1802" y="6367"/>
                </a:lnTo>
                <a:lnTo>
                  <a:pt x="1682" y="6967"/>
                </a:lnTo>
                <a:lnTo>
                  <a:pt x="1682" y="7688"/>
                </a:lnTo>
                <a:lnTo>
                  <a:pt x="1742" y="8349"/>
                </a:lnTo>
                <a:lnTo>
                  <a:pt x="1922" y="9069"/>
                </a:lnTo>
                <a:lnTo>
                  <a:pt x="2102" y="9670"/>
                </a:lnTo>
                <a:lnTo>
                  <a:pt x="2342" y="10211"/>
                </a:lnTo>
                <a:lnTo>
                  <a:pt x="2823" y="11051"/>
                </a:lnTo>
                <a:lnTo>
                  <a:pt x="3123" y="11472"/>
                </a:lnTo>
                <a:lnTo>
                  <a:pt x="3483" y="11892"/>
                </a:lnTo>
                <a:lnTo>
                  <a:pt x="3844" y="12312"/>
                </a:lnTo>
                <a:lnTo>
                  <a:pt x="4264" y="12673"/>
                </a:lnTo>
                <a:lnTo>
                  <a:pt x="4745" y="12973"/>
                </a:lnTo>
                <a:lnTo>
                  <a:pt x="5165" y="13153"/>
                </a:lnTo>
                <a:lnTo>
                  <a:pt x="5165" y="13994"/>
                </a:lnTo>
                <a:lnTo>
                  <a:pt x="4324" y="13874"/>
                </a:lnTo>
                <a:lnTo>
                  <a:pt x="3904" y="13754"/>
                </a:lnTo>
                <a:lnTo>
                  <a:pt x="3483" y="13634"/>
                </a:lnTo>
                <a:lnTo>
                  <a:pt x="2703" y="13273"/>
                </a:lnTo>
                <a:lnTo>
                  <a:pt x="1982" y="12853"/>
                </a:lnTo>
                <a:lnTo>
                  <a:pt x="1321" y="12312"/>
                </a:lnTo>
                <a:lnTo>
                  <a:pt x="721" y="11712"/>
                </a:lnTo>
                <a:lnTo>
                  <a:pt x="601" y="11652"/>
                </a:lnTo>
                <a:lnTo>
                  <a:pt x="481" y="11712"/>
                </a:lnTo>
                <a:lnTo>
                  <a:pt x="361" y="11832"/>
                </a:lnTo>
                <a:lnTo>
                  <a:pt x="361" y="11952"/>
                </a:lnTo>
                <a:lnTo>
                  <a:pt x="541" y="12433"/>
                </a:lnTo>
                <a:lnTo>
                  <a:pt x="781" y="12853"/>
                </a:lnTo>
                <a:lnTo>
                  <a:pt x="1021" y="13273"/>
                </a:lnTo>
                <a:lnTo>
                  <a:pt x="1321" y="13634"/>
                </a:lnTo>
                <a:lnTo>
                  <a:pt x="1682" y="13994"/>
                </a:lnTo>
                <a:lnTo>
                  <a:pt x="2042" y="14354"/>
                </a:lnTo>
                <a:lnTo>
                  <a:pt x="2402" y="14595"/>
                </a:lnTo>
                <a:lnTo>
                  <a:pt x="2823" y="14895"/>
                </a:lnTo>
                <a:lnTo>
                  <a:pt x="3363" y="15075"/>
                </a:lnTo>
                <a:lnTo>
                  <a:pt x="3904" y="15315"/>
                </a:lnTo>
                <a:lnTo>
                  <a:pt x="4504" y="15495"/>
                </a:lnTo>
                <a:lnTo>
                  <a:pt x="5105" y="15556"/>
                </a:lnTo>
                <a:lnTo>
                  <a:pt x="5105" y="17778"/>
                </a:lnTo>
                <a:lnTo>
                  <a:pt x="4084" y="17537"/>
                </a:lnTo>
                <a:lnTo>
                  <a:pt x="3063" y="17117"/>
                </a:lnTo>
                <a:lnTo>
                  <a:pt x="2162" y="16576"/>
                </a:lnTo>
                <a:lnTo>
                  <a:pt x="1201" y="16036"/>
                </a:lnTo>
                <a:lnTo>
                  <a:pt x="1081" y="15976"/>
                </a:lnTo>
                <a:lnTo>
                  <a:pt x="961" y="16036"/>
                </a:lnTo>
                <a:lnTo>
                  <a:pt x="901" y="16156"/>
                </a:lnTo>
                <a:lnTo>
                  <a:pt x="961" y="16276"/>
                </a:lnTo>
                <a:lnTo>
                  <a:pt x="1321" y="16817"/>
                </a:lnTo>
                <a:lnTo>
                  <a:pt x="1742" y="17297"/>
                </a:lnTo>
                <a:lnTo>
                  <a:pt x="2222" y="17778"/>
                </a:lnTo>
                <a:lnTo>
                  <a:pt x="2703" y="18138"/>
                </a:lnTo>
                <a:lnTo>
                  <a:pt x="3243" y="18438"/>
                </a:lnTo>
                <a:lnTo>
                  <a:pt x="3844" y="18739"/>
                </a:lnTo>
                <a:lnTo>
                  <a:pt x="4444" y="18979"/>
                </a:lnTo>
                <a:lnTo>
                  <a:pt x="5045" y="19099"/>
                </a:lnTo>
                <a:lnTo>
                  <a:pt x="5045" y="21741"/>
                </a:lnTo>
                <a:lnTo>
                  <a:pt x="5045" y="22042"/>
                </a:lnTo>
                <a:lnTo>
                  <a:pt x="4324" y="21741"/>
                </a:lnTo>
                <a:lnTo>
                  <a:pt x="4024" y="21561"/>
                </a:lnTo>
                <a:lnTo>
                  <a:pt x="3664" y="21321"/>
                </a:lnTo>
                <a:lnTo>
                  <a:pt x="3423" y="21081"/>
                </a:lnTo>
                <a:lnTo>
                  <a:pt x="3183" y="20841"/>
                </a:lnTo>
                <a:lnTo>
                  <a:pt x="2823" y="20240"/>
                </a:lnTo>
                <a:lnTo>
                  <a:pt x="2402" y="19639"/>
                </a:lnTo>
                <a:lnTo>
                  <a:pt x="2222" y="19339"/>
                </a:lnTo>
                <a:lnTo>
                  <a:pt x="1982" y="19099"/>
                </a:lnTo>
                <a:lnTo>
                  <a:pt x="1862" y="18979"/>
                </a:lnTo>
                <a:lnTo>
                  <a:pt x="1682" y="18979"/>
                </a:lnTo>
                <a:lnTo>
                  <a:pt x="1502" y="19039"/>
                </a:lnTo>
                <a:lnTo>
                  <a:pt x="1381" y="19159"/>
                </a:lnTo>
                <a:lnTo>
                  <a:pt x="1261" y="19459"/>
                </a:lnTo>
                <a:lnTo>
                  <a:pt x="1201" y="19820"/>
                </a:lnTo>
                <a:lnTo>
                  <a:pt x="1141" y="20180"/>
                </a:lnTo>
                <a:lnTo>
                  <a:pt x="1261" y="20540"/>
                </a:lnTo>
                <a:lnTo>
                  <a:pt x="1381" y="20961"/>
                </a:lnTo>
                <a:lnTo>
                  <a:pt x="1562" y="21321"/>
                </a:lnTo>
                <a:lnTo>
                  <a:pt x="1742" y="21681"/>
                </a:lnTo>
                <a:lnTo>
                  <a:pt x="2042" y="21982"/>
                </a:lnTo>
                <a:lnTo>
                  <a:pt x="2342" y="22342"/>
                </a:lnTo>
                <a:lnTo>
                  <a:pt x="2643" y="22642"/>
                </a:lnTo>
                <a:lnTo>
                  <a:pt x="3003" y="22882"/>
                </a:lnTo>
                <a:lnTo>
                  <a:pt x="3363" y="23123"/>
                </a:lnTo>
                <a:lnTo>
                  <a:pt x="3784" y="23303"/>
                </a:lnTo>
                <a:lnTo>
                  <a:pt x="4144" y="23483"/>
                </a:lnTo>
                <a:lnTo>
                  <a:pt x="4504" y="23543"/>
                </a:lnTo>
                <a:lnTo>
                  <a:pt x="4865" y="23603"/>
                </a:lnTo>
                <a:lnTo>
                  <a:pt x="4925" y="23663"/>
                </a:lnTo>
                <a:lnTo>
                  <a:pt x="5045" y="23783"/>
                </a:lnTo>
                <a:lnTo>
                  <a:pt x="4985" y="26786"/>
                </a:lnTo>
                <a:lnTo>
                  <a:pt x="4444" y="26426"/>
                </a:lnTo>
                <a:lnTo>
                  <a:pt x="3964" y="26005"/>
                </a:lnTo>
                <a:lnTo>
                  <a:pt x="3724" y="25705"/>
                </a:lnTo>
                <a:lnTo>
                  <a:pt x="3483" y="25405"/>
                </a:lnTo>
                <a:lnTo>
                  <a:pt x="3123" y="24684"/>
                </a:lnTo>
                <a:lnTo>
                  <a:pt x="2703" y="24084"/>
                </a:lnTo>
                <a:lnTo>
                  <a:pt x="2402" y="23783"/>
                </a:lnTo>
                <a:lnTo>
                  <a:pt x="2162" y="23603"/>
                </a:lnTo>
                <a:lnTo>
                  <a:pt x="1982" y="23543"/>
                </a:lnTo>
                <a:lnTo>
                  <a:pt x="1862" y="23543"/>
                </a:lnTo>
                <a:lnTo>
                  <a:pt x="1742" y="23603"/>
                </a:lnTo>
                <a:lnTo>
                  <a:pt x="1622" y="23723"/>
                </a:lnTo>
                <a:lnTo>
                  <a:pt x="1502" y="23903"/>
                </a:lnTo>
                <a:lnTo>
                  <a:pt x="1442" y="24144"/>
                </a:lnTo>
                <a:lnTo>
                  <a:pt x="1381" y="24564"/>
                </a:lnTo>
                <a:lnTo>
                  <a:pt x="1442" y="25044"/>
                </a:lnTo>
                <a:lnTo>
                  <a:pt x="1622" y="25525"/>
                </a:lnTo>
                <a:lnTo>
                  <a:pt x="1862" y="26005"/>
                </a:lnTo>
                <a:lnTo>
                  <a:pt x="2102" y="26426"/>
                </a:lnTo>
                <a:lnTo>
                  <a:pt x="2643" y="27146"/>
                </a:lnTo>
                <a:lnTo>
                  <a:pt x="3123" y="27627"/>
                </a:lnTo>
                <a:lnTo>
                  <a:pt x="3664" y="28107"/>
                </a:lnTo>
                <a:lnTo>
                  <a:pt x="4324" y="28528"/>
                </a:lnTo>
                <a:lnTo>
                  <a:pt x="4625" y="28708"/>
                </a:lnTo>
                <a:lnTo>
                  <a:pt x="4985" y="28828"/>
                </a:lnTo>
                <a:lnTo>
                  <a:pt x="4985" y="30510"/>
                </a:lnTo>
                <a:lnTo>
                  <a:pt x="4925" y="30870"/>
                </a:lnTo>
                <a:lnTo>
                  <a:pt x="4504" y="30510"/>
                </a:lnTo>
                <a:lnTo>
                  <a:pt x="4084" y="30149"/>
                </a:lnTo>
                <a:lnTo>
                  <a:pt x="3303" y="29248"/>
                </a:lnTo>
                <a:lnTo>
                  <a:pt x="2583" y="28288"/>
                </a:lnTo>
                <a:lnTo>
                  <a:pt x="2463" y="28167"/>
                </a:lnTo>
                <a:lnTo>
                  <a:pt x="2342" y="28107"/>
                </a:lnTo>
                <a:lnTo>
                  <a:pt x="2042" y="28107"/>
                </a:lnTo>
                <a:lnTo>
                  <a:pt x="1922" y="28167"/>
                </a:lnTo>
                <a:lnTo>
                  <a:pt x="1802" y="28288"/>
                </a:lnTo>
                <a:lnTo>
                  <a:pt x="1802" y="28468"/>
                </a:lnTo>
                <a:lnTo>
                  <a:pt x="1802" y="28588"/>
                </a:lnTo>
                <a:lnTo>
                  <a:pt x="1982" y="29308"/>
                </a:lnTo>
                <a:lnTo>
                  <a:pt x="2222" y="29909"/>
                </a:lnTo>
                <a:lnTo>
                  <a:pt x="2583" y="30510"/>
                </a:lnTo>
                <a:lnTo>
                  <a:pt x="3063" y="31050"/>
                </a:lnTo>
                <a:lnTo>
                  <a:pt x="3423" y="31471"/>
                </a:lnTo>
                <a:lnTo>
                  <a:pt x="3904" y="31831"/>
                </a:lnTo>
                <a:lnTo>
                  <a:pt x="4144" y="31951"/>
                </a:lnTo>
                <a:lnTo>
                  <a:pt x="4384" y="32071"/>
                </a:lnTo>
                <a:lnTo>
                  <a:pt x="4625" y="32131"/>
                </a:lnTo>
                <a:lnTo>
                  <a:pt x="4925" y="32191"/>
                </a:lnTo>
                <a:lnTo>
                  <a:pt x="4865" y="34113"/>
                </a:lnTo>
                <a:lnTo>
                  <a:pt x="4805" y="36095"/>
                </a:lnTo>
                <a:lnTo>
                  <a:pt x="3844" y="35134"/>
                </a:lnTo>
                <a:lnTo>
                  <a:pt x="3363" y="34593"/>
                </a:lnTo>
                <a:lnTo>
                  <a:pt x="2883" y="34113"/>
                </a:lnTo>
                <a:lnTo>
                  <a:pt x="2282" y="33272"/>
                </a:lnTo>
                <a:lnTo>
                  <a:pt x="1682" y="32491"/>
                </a:lnTo>
                <a:lnTo>
                  <a:pt x="1381" y="32071"/>
                </a:lnTo>
                <a:lnTo>
                  <a:pt x="1021" y="31711"/>
                </a:lnTo>
                <a:lnTo>
                  <a:pt x="661" y="31350"/>
                </a:lnTo>
                <a:lnTo>
                  <a:pt x="240" y="31110"/>
                </a:lnTo>
                <a:lnTo>
                  <a:pt x="120" y="31050"/>
                </a:lnTo>
                <a:lnTo>
                  <a:pt x="60" y="31110"/>
                </a:lnTo>
                <a:lnTo>
                  <a:pt x="0" y="31170"/>
                </a:lnTo>
                <a:lnTo>
                  <a:pt x="0" y="31230"/>
                </a:lnTo>
                <a:lnTo>
                  <a:pt x="0" y="31771"/>
                </a:lnTo>
                <a:lnTo>
                  <a:pt x="60" y="32251"/>
                </a:lnTo>
                <a:lnTo>
                  <a:pt x="240" y="32792"/>
                </a:lnTo>
                <a:lnTo>
                  <a:pt x="481" y="33272"/>
                </a:lnTo>
                <a:lnTo>
                  <a:pt x="781" y="33693"/>
                </a:lnTo>
                <a:lnTo>
                  <a:pt x="1081" y="34173"/>
                </a:lnTo>
                <a:lnTo>
                  <a:pt x="1742" y="35014"/>
                </a:lnTo>
                <a:lnTo>
                  <a:pt x="2402" y="35795"/>
                </a:lnTo>
                <a:lnTo>
                  <a:pt x="3123" y="36575"/>
                </a:lnTo>
                <a:lnTo>
                  <a:pt x="3544" y="36936"/>
                </a:lnTo>
                <a:lnTo>
                  <a:pt x="3964" y="37236"/>
                </a:lnTo>
                <a:lnTo>
                  <a:pt x="4384" y="37536"/>
                </a:lnTo>
                <a:lnTo>
                  <a:pt x="4865" y="37776"/>
                </a:lnTo>
                <a:lnTo>
                  <a:pt x="4985" y="39518"/>
                </a:lnTo>
                <a:lnTo>
                  <a:pt x="5045" y="39638"/>
                </a:lnTo>
                <a:lnTo>
                  <a:pt x="5105" y="39698"/>
                </a:lnTo>
                <a:lnTo>
                  <a:pt x="5285" y="39818"/>
                </a:lnTo>
                <a:lnTo>
                  <a:pt x="5405" y="39818"/>
                </a:lnTo>
                <a:lnTo>
                  <a:pt x="5465" y="39758"/>
                </a:lnTo>
                <a:lnTo>
                  <a:pt x="5585" y="39698"/>
                </a:lnTo>
                <a:lnTo>
                  <a:pt x="5585" y="39578"/>
                </a:lnTo>
                <a:lnTo>
                  <a:pt x="5766" y="38317"/>
                </a:lnTo>
                <a:lnTo>
                  <a:pt x="5826" y="36996"/>
                </a:lnTo>
                <a:lnTo>
                  <a:pt x="6426" y="36335"/>
                </a:lnTo>
                <a:lnTo>
                  <a:pt x="6967" y="35674"/>
                </a:lnTo>
                <a:lnTo>
                  <a:pt x="8048" y="34413"/>
                </a:lnTo>
                <a:lnTo>
                  <a:pt x="8648" y="33633"/>
                </a:lnTo>
                <a:lnTo>
                  <a:pt x="9249" y="32912"/>
                </a:lnTo>
                <a:lnTo>
                  <a:pt x="9729" y="32131"/>
                </a:lnTo>
                <a:lnTo>
                  <a:pt x="10210" y="31290"/>
                </a:lnTo>
                <a:lnTo>
                  <a:pt x="10210" y="31170"/>
                </a:lnTo>
                <a:lnTo>
                  <a:pt x="10210" y="31050"/>
                </a:lnTo>
                <a:lnTo>
                  <a:pt x="10090" y="30990"/>
                </a:lnTo>
                <a:lnTo>
                  <a:pt x="9970" y="31050"/>
                </a:lnTo>
                <a:lnTo>
                  <a:pt x="9189" y="31651"/>
                </a:lnTo>
                <a:lnTo>
                  <a:pt x="8408" y="32311"/>
                </a:lnTo>
                <a:lnTo>
                  <a:pt x="7747" y="32972"/>
                </a:lnTo>
                <a:lnTo>
                  <a:pt x="7027" y="33693"/>
                </a:lnTo>
                <a:lnTo>
                  <a:pt x="5886" y="34954"/>
                </a:lnTo>
                <a:lnTo>
                  <a:pt x="5946" y="32431"/>
                </a:lnTo>
                <a:lnTo>
                  <a:pt x="6366" y="32431"/>
                </a:lnTo>
                <a:lnTo>
                  <a:pt x="6787" y="32311"/>
                </a:lnTo>
                <a:lnTo>
                  <a:pt x="7207" y="32011"/>
                </a:lnTo>
                <a:lnTo>
                  <a:pt x="7627" y="31711"/>
                </a:lnTo>
                <a:lnTo>
                  <a:pt x="7988" y="31350"/>
                </a:lnTo>
                <a:lnTo>
                  <a:pt x="8348" y="30930"/>
                </a:lnTo>
                <a:lnTo>
                  <a:pt x="8949" y="30269"/>
                </a:lnTo>
                <a:lnTo>
                  <a:pt x="9489" y="29609"/>
                </a:lnTo>
                <a:lnTo>
                  <a:pt x="10090" y="28768"/>
                </a:lnTo>
                <a:lnTo>
                  <a:pt x="10330" y="28348"/>
                </a:lnTo>
                <a:lnTo>
                  <a:pt x="10510" y="27867"/>
                </a:lnTo>
                <a:lnTo>
                  <a:pt x="10570" y="27447"/>
                </a:lnTo>
                <a:lnTo>
                  <a:pt x="10570" y="26966"/>
                </a:lnTo>
                <a:lnTo>
                  <a:pt x="10510" y="26906"/>
                </a:lnTo>
                <a:lnTo>
                  <a:pt x="10390" y="26906"/>
                </a:lnTo>
                <a:lnTo>
                  <a:pt x="10030" y="27146"/>
                </a:lnTo>
                <a:lnTo>
                  <a:pt x="9729" y="27387"/>
                </a:lnTo>
                <a:lnTo>
                  <a:pt x="9189" y="28047"/>
                </a:lnTo>
                <a:lnTo>
                  <a:pt x="8528" y="28828"/>
                </a:lnTo>
                <a:lnTo>
                  <a:pt x="7808" y="29609"/>
                </a:lnTo>
                <a:lnTo>
                  <a:pt x="7387" y="30029"/>
                </a:lnTo>
                <a:lnTo>
                  <a:pt x="6907" y="30389"/>
                </a:lnTo>
                <a:lnTo>
                  <a:pt x="6366" y="30810"/>
                </a:lnTo>
                <a:lnTo>
                  <a:pt x="5946" y="31290"/>
                </a:lnTo>
                <a:lnTo>
                  <a:pt x="5946" y="31230"/>
                </a:lnTo>
                <a:lnTo>
                  <a:pt x="6006" y="28828"/>
                </a:lnTo>
                <a:lnTo>
                  <a:pt x="6066" y="28768"/>
                </a:lnTo>
                <a:lnTo>
                  <a:pt x="6186" y="28708"/>
                </a:lnTo>
                <a:lnTo>
                  <a:pt x="6366" y="28588"/>
                </a:lnTo>
                <a:lnTo>
                  <a:pt x="6426" y="28408"/>
                </a:lnTo>
                <a:lnTo>
                  <a:pt x="6486" y="28227"/>
                </a:lnTo>
                <a:lnTo>
                  <a:pt x="7027" y="27687"/>
                </a:lnTo>
                <a:lnTo>
                  <a:pt x="7507" y="27086"/>
                </a:lnTo>
                <a:lnTo>
                  <a:pt x="8408" y="25885"/>
                </a:lnTo>
                <a:lnTo>
                  <a:pt x="9789" y="24024"/>
                </a:lnTo>
                <a:lnTo>
                  <a:pt x="11111" y="22102"/>
                </a:lnTo>
                <a:lnTo>
                  <a:pt x="11111" y="21922"/>
                </a:lnTo>
                <a:lnTo>
                  <a:pt x="11051" y="21861"/>
                </a:lnTo>
                <a:lnTo>
                  <a:pt x="10931" y="21801"/>
                </a:lnTo>
                <a:lnTo>
                  <a:pt x="10810" y="21861"/>
                </a:lnTo>
                <a:lnTo>
                  <a:pt x="9069" y="23483"/>
                </a:lnTo>
                <a:lnTo>
                  <a:pt x="7447" y="25165"/>
                </a:lnTo>
                <a:lnTo>
                  <a:pt x="6727" y="25825"/>
                </a:lnTo>
                <a:lnTo>
                  <a:pt x="6066" y="26606"/>
                </a:lnTo>
                <a:lnTo>
                  <a:pt x="6126" y="23423"/>
                </a:lnTo>
                <a:lnTo>
                  <a:pt x="6426" y="23183"/>
                </a:lnTo>
                <a:lnTo>
                  <a:pt x="6727" y="22882"/>
                </a:lnTo>
                <a:lnTo>
                  <a:pt x="7267" y="22222"/>
                </a:lnTo>
                <a:lnTo>
                  <a:pt x="7808" y="21561"/>
                </a:lnTo>
                <a:lnTo>
                  <a:pt x="8288" y="20961"/>
                </a:lnTo>
                <a:lnTo>
                  <a:pt x="9009" y="20120"/>
                </a:lnTo>
                <a:lnTo>
                  <a:pt x="9729" y="19219"/>
                </a:lnTo>
                <a:lnTo>
                  <a:pt x="10330" y="18318"/>
                </a:lnTo>
                <a:lnTo>
                  <a:pt x="10931" y="17297"/>
                </a:lnTo>
                <a:lnTo>
                  <a:pt x="10931" y="17237"/>
                </a:lnTo>
                <a:lnTo>
                  <a:pt x="10870" y="17117"/>
                </a:lnTo>
                <a:lnTo>
                  <a:pt x="10810" y="17057"/>
                </a:lnTo>
                <a:lnTo>
                  <a:pt x="10690" y="17117"/>
                </a:lnTo>
                <a:lnTo>
                  <a:pt x="9729" y="17778"/>
                </a:lnTo>
                <a:lnTo>
                  <a:pt x="8889" y="18558"/>
                </a:lnTo>
                <a:lnTo>
                  <a:pt x="8048" y="19399"/>
                </a:lnTo>
                <a:lnTo>
                  <a:pt x="7267" y="20240"/>
                </a:lnTo>
                <a:lnTo>
                  <a:pt x="6186" y="21381"/>
                </a:lnTo>
                <a:lnTo>
                  <a:pt x="6186" y="19279"/>
                </a:lnTo>
                <a:lnTo>
                  <a:pt x="6366" y="19219"/>
                </a:lnTo>
                <a:lnTo>
                  <a:pt x="6486" y="19099"/>
                </a:lnTo>
                <a:lnTo>
                  <a:pt x="6666" y="18859"/>
                </a:lnTo>
                <a:lnTo>
                  <a:pt x="7207" y="18378"/>
                </a:lnTo>
                <a:lnTo>
                  <a:pt x="7747" y="17778"/>
                </a:lnTo>
                <a:lnTo>
                  <a:pt x="8588" y="16697"/>
                </a:lnTo>
                <a:lnTo>
                  <a:pt x="9249" y="15796"/>
                </a:lnTo>
                <a:lnTo>
                  <a:pt x="9849" y="14835"/>
                </a:lnTo>
                <a:lnTo>
                  <a:pt x="10090" y="14294"/>
                </a:lnTo>
                <a:lnTo>
                  <a:pt x="10330" y="13754"/>
                </a:lnTo>
                <a:lnTo>
                  <a:pt x="10510" y="13213"/>
                </a:lnTo>
                <a:lnTo>
                  <a:pt x="10630" y="12673"/>
                </a:lnTo>
                <a:lnTo>
                  <a:pt x="10570" y="12613"/>
                </a:lnTo>
                <a:lnTo>
                  <a:pt x="10570" y="12553"/>
                </a:lnTo>
                <a:lnTo>
                  <a:pt x="10450" y="12553"/>
                </a:lnTo>
                <a:lnTo>
                  <a:pt x="9609" y="13394"/>
                </a:lnTo>
                <a:lnTo>
                  <a:pt x="8889" y="14294"/>
                </a:lnTo>
                <a:lnTo>
                  <a:pt x="8168" y="15195"/>
                </a:lnTo>
                <a:lnTo>
                  <a:pt x="7447" y="16096"/>
                </a:lnTo>
                <a:lnTo>
                  <a:pt x="6907" y="16697"/>
                </a:lnTo>
                <a:lnTo>
                  <a:pt x="6246" y="17297"/>
                </a:lnTo>
                <a:lnTo>
                  <a:pt x="6306" y="15435"/>
                </a:lnTo>
                <a:lnTo>
                  <a:pt x="6666" y="15255"/>
                </a:lnTo>
                <a:lnTo>
                  <a:pt x="6847" y="15135"/>
                </a:lnTo>
                <a:lnTo>
                  <a:pt x="6907" y="14955"/>
                </a:lnTo>
                <a:lnTo>
                  <a:pt x="6967" y="14775"/>
                </a:lnTo>
                <a:lnTo>
                  <a:pt x="6907" y="14535"/>
                </a:lnTo>
                <a:lnTo>
                  <a:pt x="7447" y="13934"/>
                </a:lnTo>
                <a:lnTo>
                  <a:pt x="7988" y="13213"/>
                </a:lnTo>
                <a:lnTo>
                  <a:pt x="8408" y="12493"/>
                </a:lnTo>
                <a:lnTo>
                  <a:pt x="8768" y="11832"/>
                </a:lnTo>
                <a:lnTo>
                  <a:pt x="9429" y="10631"/>
                </a:lnTo>
                <a:lnTo>
                  <a:pt x="9669" y="9970"/>
                </a:lnTo>
                <a:lnTo>
                  <a:pt x="9910" y="9310"/>
                </a:lnTo>
                <a:lnTo>
                  <a:pt x="10090" y="8649"/>
                </a:lnTo>
                <a:lnTo>
                  <a:pt x="10210" y="7988"/>
                </a:lnTo>
                <a:lnTo>
                  <a:pt x="10270" y="7328"/>
                </a:lnTo>
                <a:lnTo>
                  <a:pt x="10270" y="6607"/>
                </a:lnTo>
                <a:lnTo>
                  <a:pt x="10210" y="6487"/>
                </a:lnTo>
                <a:lnTo>
                  <a:pt x="10090" y="6367"/>
                </a:lnTo>
                <a:lnTo>
                  <a:pt x="9970" y="6367"/>
                </a:lnTo>
                <a:lnTo>
                  <a:pt x="9849" y="6487"/>
                </a:lnTo>
                <a:lnTo>
                  <a:pt x="9309" y="7688"/>
                </a:lnTo>
                <a:lnTo>
                  <a:pt x="8768" y="8889"/>
                </a:lnTo>
                <a:lnTo>
                  <a:pt x="8288" y="10030"/>
                </a:lnTo>
                <a:lnTo>
                  <a:pt x="7988" y="10631"/>
                </a:lnTo>
                <a:lnTo>
                  <a:pt x="7687" y="11171"/>
                </a:lnTo>
                <a:lnTo>
                  <a:pt x="7147" y="12012"/>
                </a:lnTo>
                <a:lnTo>
                  <a:pt x="6606" y="12733"/>
                </a:lnTo>
                <a:lnTo>
                  <a:pt x="6606" y="12493"/>
                </a:lnTo>
                <a:lnTo>
                  <a:pt x="6546" y="12312"/>
                </a:lnTo>
                <a:lnTo>
                  <a:pt x="6426" y="12132"/>
                </a:lnTo>
                <a:lnTo>
                  <a:pt x="6306" y="11952"/>
                </a:lnTo>
                <a:lnTo>
                  <a:pt x="6306" y="11352"/>
                </a:lnTo>
                <a:lnTo>
                  <a:pt x="6426" y="11352"/>
                </a:lnTo>
                <a:lnTo>
                  <a:pt x="6486" y="11292"/>
                </a:lnTo>
                <a:lnTo>
                  <a:pt x="6847" y="10811"/>
                </a:lnTo>
                <a:lnTo>
                  <a:pt x="7207" y="10331"/>
                </a:lnTo>
                <a:lnTo>
                  <a:pt x="7447" y="9730"/>
                </a:lnTo>
                <a:lnTo>
                  <a:pt x="7687" y="9129"/>
                </a:lnTo>
                <a:lnTo>
                  <a:pt x="7868" y="8529"/>
                </a:lnTo>
                <a:lnTo>
                  <a:pt x="7988" y="7928"/>
                </a:lnTo>
                <a:lnTo>
                  <a:pt x="8228" y="6727"/>
                </a:lnTo>
                <a:lnTo>
                  <a:pt x="8348" y="5466"/>
                </a:lnTo>
                <a:lnTo>
                  <a:pt x="8408" y="4265"/>
                </a:lnTo>
                <a:lnTo>
                  <a:pt x="8288" y="3004"/>
                </a:lnTo>
                <a:lnTo>
                  <a:pt x="8108" y="1803"/>
                </a:lnTo>
                <a:lnTo>
                  <a:pt x="8108" y="1743"/>
                </a:lnTo>
                <a:lnTo>
                  <a:pt x="7988" y="1743"/>
                </a:lnTo>
                <a:lnTo>
                  <a:pt x="7928" y="1803"/>
                </a:lnTo>
                <a:lnTo>
                  <a:pt x="7928" y="3064"/>
                </a:lnTo>
                <a:lnTo>
                  <a:pt x="7868" y="4265"/>
                </a:lnTo>
                <a:lnTo>
                  <a:pt x="7687" y="5526"/>
                </a:lnTo>
                <a:lnTo>
                  <a:pt x="7507" y="6727"/>
                </a:lnTo>
                <a:lnTo>
                  <a:pt x="7207" y="7688"/>
                </a:lnTo>
                <a:lnTo>
                  <a:pt x="6907" y="8649"/>
                </a:lnTo>
                <a:lnTo>
                  <a:pt x="6606" y="9550"/>
                </a:lnTo>
                <a:lnTo>
                  <a:pt x="6306" y="10511"/>
                </a:lnTo>
                <a:lnTo>
                  <a:pt x="6306" y="8709"/>
                </a:lnTo>
                <a:lnTo>
                  <a:pt x="6306" y="6847"/>
                </a:lnTo>
                <a:lnTo>
                  <a:pt x="6366" y="6007"/>
                </a:lnTo>
                <a:lnTo>
                  <a:pt x="6366" y="5166"/>
                </a:lnTo>
                <a:lnTo>
                  <a:pt x="6306" y="4265"/>
                </a:lnTo>
                <a:lnTo>
                  <a:pt x="6186" y="3424"/>
                </a:lnTo>
                <a:lnTo>
                  <a:pt x="6006" y="2523"/>
                </a:lnTo>
                <a:lnTo>
                  <a:pt x="5766" y="1562"/>
                </a:lnTo>
                <a:lnTo>
                  <a:pt x="5585" y="1082"/>
                </a:lnTo>
                <a:lnTo>
                  <a:pt x="5405" y="662"/>
                </a:lnTo>
                <a:lnTo>
                  <a:pt x="5105" y="301"/>
                </a:lnTo>
                <a:lnTo>
                  <a:pt x="4745" y="1"/>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25" name="Shape 25"/>
          <p:cNvSpPr/>
          <p:nvPr/>
        </p:nvSpPr>
        <p:spPr>
          <a:xfrm rot="5765632" flipH="1">
            <a:off x="6708219" y="3190506"/>
            <a:ext cx="374902" cy="981337"/>
          </a:xfrm>
          <a:custGeom>
            <a:avLst/>
            <a:gdLst/>
            <a:ahLst/>
            <a:cxnLst/>
            <a:rect l="0" t="0" r="0" b="0"/>
            <a:pathLst>
              <a:path w="13514" h="35374" extrusionOk="0">
                <a:moveTo>
                  <a:pt x="11411" y="3303"/>
                </a:moveTo>
                <a:lnTo>
                  <a:pt x="10811" y="3603"/>
                </a:lnTo>
                <a:lnTo>
                  <a:pt x="10270" y="3964"/>
                </a:lnTo>
                <a:lnTo>
                  <a:pt x="10450" y="3543"/>
                </a:lnTo>
                <a:lnTo>
                  <a:pt x="10931" y="3423"/>
                </a:lnTo>
                <a:lnTo>
                  <a:pt x="11411" y="3303"/>
                </a:lnTo>
                <a:close/>
                <a:moveTo>
                  <a:pt x="7628" y="4865"/>
                </a:moveTo>
                <a:lnTo>
                  <a:pt x="7748" y="4985"/>
                </a:lnTo>
                <a:lnTo>
                  <a:pt x="7868" y="5105"/>
                </a:lnTo>
                <a:lnTo>
                  <a:pt x="8048" y="5105"/>
                </a:lnTo>
                <a:lnTo>
                  <a:pt x="8228" y="5045"/>
                </a:lnTo>
                <a:lnTo>
                  <a:pt x="7928" y="5645"/>
                </a:lnTo>
                <a:lnTo>
                  <a:pt x="7508" y="6426"/>
                </a:lnTo>
                <a:lnTo>
                  <a:pt x="7628" y="4865"/>
                </a:lnTo>
                <a:close/>
                <a:moveTo>
                  <a:pt x="7928" y="26965"/>
                </a:moveTo>
                <a:lnTo>
                  <a:pt x="7748" y="27085"/>
                </a:lnTo>
                <a:lnTo>
                  <a:pt x="6607" y="27986"/>
                </a:lnTo>
                <a:lnTo>
                  <a:pt x="6066" y="28467"/>
                </a:lnTo>
                <a:lnTo>
                  <a:pt x="5586" y="29007"/>
                </a:lnTo>
                <a:lnTo>
                  <a:pt x="5526" y="28647"/>
                </a:lnTo>
                <a:lnTo>
                  <a:pt x="5646" y="28407"/>
                </a:lnTo>
                <a:lnTo>
                  <a:pt x="5646" y="28166"/>
                </a:lnTo>
                <a:lnTo>
                  <a:pt x="5586" y="27926"/>
                </a:lnTo>
                <a:lnTo>
                  <a:pt x="5466" y="27746"/>
                </a:lnTo>
                <a:lnTo>
                  <a:pt x="6066" y="27566"/>
                </a:lnTo>
                <a:lnTo>
                  <a:pt x="6607" y="27446"/>
                </a:lnTo>
                <a:lnTo>
                  <a:pt x="7808" y="27025"/>
                </a:lnTo>
                <a:lnTo>
                  <a:pt x="7928" y="26965"/>
                </a:lnTo>
                <a:close/>
                <a:moveTo>
                  <a:pt x="7808" y="28947"/>
                </a:moveTo>
                <a:lnTo>
                  <a:pt x="7328" y="29548"/>
                </a:lnTo>
                <a:lnTo>
                  <a:pt x="6667" y="30389"/>
                </a:lnTo>
                <a:lnTo>
                  <a:pt x="6367" y="30809"/>
                </a:lnTo>
                <a:lnTo>
                  <a:pt x="6126" y="31229"/>
                </a:lnTo>
                <a:lnTo>
                  <a:pt x="5766" y="29908"/>
                </a:lnTo>
                <a:lnTo>
                  <a:pt x="6307" y="29788"/>
                </a:lnTo>
                <a:lnTo>
                  <a:pt x="6847" y="29548"/>
                </a:lnTo>
                <a:lnTo>
                  <a:pt x="7328" y="29248"/>
                </a:lnTo>
                <a:lnTo>
                  <a:pt x="7808" y="28947"/>
                </a:lnTo>
                <a:close/>
                <a:moveTo>
                  <a:pt x="9430" y="0"/>
                </a:moveTo>
                <a:lnTo>
                  <a:pt x="9189" y="240"/>
                </a:lnTo>
                <a:lnTo>
                  <a:pt x="9009" y="480"/>
                </a:lnTo>
                <a:lnTo>
                  <a:pt x="8709" y="1021"/>
                </a:lnTo>
                <a:lnTo>
                  <a:pt x="8409" y="1622"/>
                </a:lnTo>
                <a:lnTo>
                  <a:pt x="8168" y="2222"/>
                </a:lnTo>
                <a:lnTo>
                  <a:pt x="7808" y="3243"/>
                </a:lnTo>
                <a:lnTo>
                  <a:pt x="7868" y="2162"/>
                </a:lnTo>
                <a:lnTo>
                  <a:pt x="7808" y="1081"/>
                </a:lnTo>
                <a:lnTo>
                  <a:pt x="7808" y="961"/>
                </a:lnTo>
                <a:lnTo>
                  <a:pt x="7688" y="841"/>
                </a:lnTo>
                <a:lnTo>
                  <a:pt x="7568" y="841"/>
                </a:lnTo>
                <a:lnTo>
                  <a:pt x="7448" y="961"/>
                </a:lnTo>
                <a:lnTo>
                  <a:pt x="7087" y="1441"/>
                </a:lnTo>
                <a:lnTo>
                  <a:pt x="6847" y="2042"/>
                </a:lnTo>
                <a:lnTo>
                  <a:pt x="6667" y="2582"/>
                </a:lnTo>
                <a:lnTo>
                  <a:pt x="6487" y="3183"/>
                </a:lnTo>
                <a:lnTo>
                  <a:pt x="6247" y="4444"/>
                </a:lnTo>
                <a:lnTo>
                  <a:pt x="6126" y="5645"/>
                </a:lnTo>
                <a:lnTo>
                  <a:pt x="6066" y="6306"/>
                </a:lnTo>
                <a:lnTo>
                  <a:pt x="6006" y="7207"/>
                </a:lnTo>
                <a:lnTo>
                  <a:pt x="6006" y="7747"/>
                </a:lnTo>
                <a:lnTo>
                  <a:pt x="6066" y="8228"/>
                </a:lnTo>
                <a:lnTo>
                  <a:pt x="6186" y="8648"/>
                </a:lnTo>
                <a:lnTo>
                  <a:pt x="6307" y="8948"/>
                </a:lnTo>
                <a:lnTo>
                  <a:pt x="6066" y="9609"/>
                </a:lnTo>
                <a:lnTo>
                  <a:pt x="6066" y="9669"/>
                </a:lnTo>
                <a:lnTo>
                  <a:pt x="5946" y="8588"/>
                </a:lnTo>
                <a:lnTo>
                  <a:pt x="5886" y="7507"/>
                </a:lnTo>
                <a:lnTo>
                  <a:pt x="5946" y="6366"/>
                </a:lnTo>
                <a:lnTo>
                  <a:pt x="6066" y="5225"/>
                </a:lnTo>
                <a:lnTo>
                  <a:pt x="6066" y="4624"/>
                </a:lnTo>
                <a:lnTo>
                  <a:pt x="6066" y="4024"/>
                </a:lnTo>
                <a:lnTo>
                  <a:pt x="6006" y="3483"/>
                </a:lnTo>
                <a:lnTo>
                  <a:pt x="5886" y="2943"/>
                </a:lnTo>
                <a:lnTo>
                  <a:pt x="5826" y="2823"/>
                </a:lnTo>
                <a:lnTo>
                  <a:pt x="5766" y="2763"/>
                </a:lnTo>
                <a:lnTo>
                  <a:pt x="5646" y="2763"/>
                </a:lnTo>
                <a:lnTo>
                  <a:pt x="5526" y="2823"/>
                </a:lnTo>
                <a:lnTo>
                  <a:pt x="5226" y="3303"/>
                </a:lnTo>
                <a:lnTo>
                  <a:pt x="4985" y="3784"/>
                </a:lnTo>
                <a:lnTo>
                  <a:pt x="4805" y="4384"/>
                </a:lnTo>
                <a:lnTo>
                  <a:pt x="4685" y="4985"/>
                </a:lnTo>
                <a:lnTo>
                  <a:pt x="4565" y="6186"/>
                </a:lnTo>
                <a:lnTo>
                  <a:pt x="4505" y="7327"/>
                </a:lnTo>
                <a:lnTo>
                  <a:pt x="4445" y="8348"/>
                </a:lnTo>
                <a:lnTo>
                  <a:pt x="4024" y="6066"/>
                </a:lnTo>
                <a:lnTo>
                  <a:pt x="3964" y="6006"/>
                </a:lnTo>
                <a:lnTo>
                  <a:pt x="3904" y="5946"/>
                </a:lnTo>
                <a:lnTo>
                  <a:pt x="3844" y="6006"/>
                </a:lnTo>
                <a:lnTo>
                  <a:pt x="3784" y="6066"/>
                </a:lnTo>
                <a:lnTo>
                  <a:pt x="3544" y="7087"/>
                </a:lnTo>
                <a:lnTo>
                  <a:pt x="3364" y="8168"/>
                </a:lnTo>
                <a:lnTo>
                  <a:pt x="3304" y="9309"/>
                </a:lnTo>
                <a:lnTo>
                  <a:pt x="3304" y="10450"/>
                </a:lnTo>
                <a:lnTo>
                  <a:pt x="3424" y="11591"/>
                </a:lnTo>
                <a:lnTo>
                  <a:pt x="3664" y="12672"/>
                </a:lnTo>
                <a:lnTo>
                  <a:pt x="4024" y="13753"/>
                </a:lnTo>
                <a:lnTo>
                  <a:pt x="4265" y="14233"/>
                </a:lnTo>
                <a:lnTo>
                  <a:pt x="4505" y="14714"/>
                </a:lnTo>
                <a:lnTo>
                  <a:pt x="4205" y="16275"/>
                </a:lnTo>
                <a:lnTo>
                  <a:pt x="3964" y="17777"/>
                </a:lnTo>
                <a:lnTo>
                  <a:pt x="3784" y="17476"/>
                </a:lnTo>
                <a:lnTo>
                  <a:pt x="3784" y="17116"/>
                </a:lnTo>
                <a:lnTo>
                  <a:pt x="3784" y="16756"/>
                </a:lnTo>
                <a:lnTo>
                  <a:pt x="3604" y="16035"/>
                </a:lnTo>
                <a:lnTo>
                  <a:pt x="3424" y="15314"/>
                </a:lnTo>
                <a:lnTo>
                  <a:pt x="3244" y="14594"/>
                </a:lnTo>
                <a:lnTo>
                  <a:pt x="3064" y="13633"/>
                </a:lnTo>
                <a:lnTo>
                  <a:pt x="2943" y="12732"/>
                </a:lnTo>
                <a:lnTo>
                  <a:pt x="2823" y="11771"/>
                </a:lnTo>
                <a:lnTo>
                  <a:pt x="2703" y="10810"/>
                </a:lnTo>
                <a:lnTo>
                  <a:pt x="2643" y="10690"/>
                </a:lnTo>
                <a:lnTo>
                  <a:pt x="2583" y="10630"/>
                </a:lnTo>
                <a:lnTo>
                  <a:pt x="2463" y="10570"/>
                </a:lnTo>
                <a:lnTo>
                  <a:pt x="2343" y="10570"/>
                </a:lnTo>
                <a:lnTo>
                  <a:pt x="2163" y="10630"/>
                </a:lnTo>
                <a:lnTo>
                  <a:pt x="2043" y="10690"/>
                </a:lnTo>
                <a:lnTo>
                  <a:pt x="1982" y="10810"/>
                </a:lnTo>
                <a:lnTo>
                  <a:pt x="1862" y="11291"/>
                </a:lnTo>
                <a:lnTo>
                  <a:pt x="1742" y="11771"/>
                </a:lnTo>
                <a:lnTo>
                  <a:pt x="1682" y="12252"/>
                </a:lnTo>
                <a:lnTo>
                  <a:pt x="1682" y="12792"/>
                </a:lnTo>
                <a:lnTo>
                  <a:pt x="1742" y="13753"/>
                </a:lnTo>
                <a:lnTo>
                  <a:pt x="1922" y="14774"/>
                </a:lnTo>
                <a:lnTo>
                  <a:pt x="2043" y="15374"/>
                </a:lnTo>
                <a:lnTo>
                  <a:pt x="2223" y="16035"/>
                </a:lnTo>
                <a:lnTo>
                  <a:pt x="2403" y="16696"/>
                </a:lnTo>
                <a:lnTo>
                  <a:pt x="2763" y="17236"/>
                </a:lnTo>
                <a:lnTo>
                  <a:pt x="2823" y="17356"/>
                </a:lnTo>
                <a:lnTo>
                  <a:pt x="3244" y="18317"/>
                </a:lnTo>
                <a:lnTo>
                  <a:pt x="3544" y="18798"/>
                </a:lnTo>
                <a:lnTo>
                  <a:pt x="3844" y="19218"/>
                </a:lnTo>
                <a:lnTo>
                  <a:pt x="3844" y="19278"/>
                </a:lnTo>
                <a:lnTo>
                  <a:pt x="3304" y="18497"/>
                </a:lnTo>
                <a:lnTo>
                  <a:pt x="2763" y="17657"/>
                </a:lnTo>
                <a:lnTo>
                  <a:pt x="2343" y="16816"/>
                </a:lnTo>
                <a:lnTo>
                  <a:pt x="1802" y="15975"/>
                </a:lnTo>
                <a:lnTo>
                  <a:pt x="1562" y="15555"/>
                </a:lnTo>
                <a:lnTo>
                  <a:pt x="1202" y="15194"/>
                </a:lnTo>
                <a:lnTo>
                  <a:pt x="1142" y="15134"/>
                </a:lnTo>
                <a:lnTo>
                  <a:pt x="1022" y="15074"/>
                </a:lnTo>
                <a:lnTo>
                  <a:pt x="781" y="15134"/>
                </a:lnTo>
                <a:lnTo>
                  <a:pt x="661" y="15254"/>
                </a:lnTo>
                <a:lnTo>
                  <a:pt x="601" y="15435"/>
                </a:lnTo>
                <a:lnTo>
                  <a:pt x="601" y="15975"/>
                </a:lnTo>
                <a:lnTo>
                  <a:pt x="661" y="16516"/>
                </a:lnTo>
                <a:lnTo>
                  <a:pt x="841" y="16996"/>
                </a:lnTo>
                <a:lnTo>
                  <a:pt x="1082" y="17536"/>
                </a:lnTo>
                <a:lnTo>
                  <a:pt x="1622" y="18497"/>
                </a:lnTo>
                <a:lnTo>
                  <a:pt x="2163" y="19398"/>
                </a:lnTo>
                <a:lnTo>
                  <a:pt x="2883" y="20419"/>
                </a:lnTo>
                <a:lnTo>
                  <a:pt x="3304" y="20900"/>
                </a:lnTo>
                <a:lnTo>
                  <a:pt x="3724" y="21320"/>
                </a:lnTo>
                <a:lnTo>
                  <a:pt x="3724" y="22281"/>
                </a:lnTo>
                <a:lnTo>
                  <a:pt x="3304" y="21861"/>
                </a:lnTo>
                <a:lnTo>
                  <a:pt x="2763" y="21200"/>
                </a:lnTo>
                <a:lnTo>
                  <a:pt x="2343" y="20539"/>
                </a:lnTo>
                <a:lnTo>
                  <a:pt x="1922" y="19759"/>
                </a:lnTo>
                <a:lnTo>
                  <a:pt x="1622" y="19038"/>
                </a:lnTo>
                <a:lnTo>
                  <a:pt x="1502" y="18858"/>
                </a:lnTo>
                <a:lnTo>
                  <a:pt x="1442" y="18798"/>
                </a:lnTo>
                <a:lnTo>
                  <a:pt x="1262" y="18738"/>
                </a:lnTo>
                <a:lnTo>
                  <a:pt x="1142" y="18738"/>
                </a:lnTo>
                <a:lnTo>
                  <a:pt x="1022" y="18798"/>
                </a:lnTo>
                <a:lnTo>
                  <a:pt x="901" y="18858"/>
                </a:lnTo>
                <a:lnTo>
                  <a:pt x="841" y="18978"/>
                </a:lnTo>
                <a:lnTo>
                  <a:pt x="841" y="19098"/>
                </a:lnTo>
                <a:lnTo>
                  <a:pt x="901" y="19819"/>
                </a:lnTo>
                <a:lnTo>
                  <a:pt x="1082" y="20479"/>
                </a:lnTo>
                <a:lnTo>
                  <a:pt x="1322" y="21140"/>
                </a:lnTo>
                <a:lnTo>
                  <a:pt x="1622" y="21801"/>
                </a:lnTo>
                <a:lnTo>
                  <a:pt x="901" y="21020"/>
                </a:lnTo>
                <a:lnTo>
                  <a:pt x="241" y="20179"/>
                </a:lnTo>
                <a:lnTo>
                  <a:pt x="181" y="20119"/>
                </a:lnTo>
                <a:lnTo>
                  <a:pt x="61" y="20179"/>
                </a:lnTo>
                <a:lnTo>
                  <a:pt x="1" y="20239"/>
                </a:lnTo>
                <a:lnTo>
                  <a:pt x="1" y="20359"/>
                </a:lnTo>
                <a:lnTo>
                  <a:pt x="541" y="21440"/>
                </a:lnTo>
                <a:lnTo>
                  <a:pt x="1202" y="22461"/>
                </a:lnTo>
                <a:lnTo>
                  <a:pt x="1862" y="23422"/>
                </a:lnTo>
                <a:lnTo>
                  <a:pt x="2583" y="24323"/>
                </a:lnTo>
                <a:lnTo>
                  <a:pt x="3244" y="25044"/>
                </a:lnTo>
                <a:lnTo>
                  <a:pt x="3904" y="25704"/>
                </a:lnTo>
                <a:lnTo>
                  <a:pt x="4024" y="26605"/>
                </a:lnTo>
                <a:lnTo>
                  <a:pt x="3364" y="26065"/>
                </a:lnTo>
                <a:lnTo>
                  <a:pt x="2883" y="25524"/>
                </a:lnTo>
                <a:lnTo>
                  <a:pt x="2343" y="24923"/>
                </a:lnTo>
                <a:lnTo>
                  <a:pt x="1742" y="24383"/>
                </a:lnTo>
                <a:lnTo>
                  <a:pt x="1442" y="24203"/>
                </a:lnTo>
                <a:lnTo>
                  <a:pt x="1142" y="24083"/>
                </a:lnTo>
                <a:lnTo>
                  <a:pt x="1022" y="24023"/>
                </a:lnTo>
                <a:lnTo>
                  <a:pt x="841" y="24083"/>
                </a:lnTo>
                <a:lnTo>
                  <a:pt x="721" y="24203"/>
                </a:lnTo>
                <a:lnTo>
                  <a:pt x="661" y="24323"/>
                </a:lnTo>
                <a:lnTo>
                  <a:pt x="661" y="24743"/>
                </a:lnTo>
                <a:lnTo>
                  <a:pt x="721" y="25104"/>
                </a:lnTo>
                <a:lnTo>
                  <a:pt x="901" y="25524"/>
                </a:lnTo>
                <a:lnTo>
                  <a:pt x="1082" y="25884"/>
                </a:lnTo>
                <a:lnTo>
                  <a:pt x="1622" y="26605"/>
                </a:lnTo>
                <a:lnTo>
                  <a:pt x="2223" y="27206"/>
                </a:lnTo>
                <a:lnTo>
                  <a:pt x="2643" y="27626"/>
                </a:lnTo>
                <a:lnTo>
                  <a:pt x="3184" y="28106"/>
                </a:lnTo>
                <a:lnTo>
                  <a:pt x="3784" y="28587"/>
                </a:lnTo>
                <a:lnTo>
                  <a:pt x="4084" y="28707"/>
                </a:lnTo>
                <a:lnTo>
                  <a:pt x="4385" y="28887"/>
                </a:lnTo>
                <a:lnTo>
                  <a:pt x="4745" y="30329"/>
                </a:lnTo>
                <a:lnTo>
                  <a:pt x="4265" y="30028"/>
                </a:lnTo>
                <a:lnTo>
                  <a:pt x="3904" y="29728"/>
                </a:lnTo>
                <a:lnTo>
                  <a:pt x="3244" y="29127"/>
                </a:lnTo>
                <a:lnTo>
                  <a:pt x="2703" y="28527"/>
                </a:lnTo>
                <a:lnTo>
                  <a:pt x="1562" y="27206"/>
                </a:lnTo>
                <a:lnTo>
                  <a:pt x="1442" y="27085"/>
                </a:lnTo>
                <a:lnTo>
                  <a:pt x="1142" y="27085"/>
                </a:lnTo>
                <a:lnTo>
                  <a:pt x="1022" y="27146"/>
                </a:lnTo>
                <a:lnTo>
                  <a:pt x="901" y="27266"/>
                </a:lnTo>
                <a:lnTo>
                  <a:pt x="841" y="27386"/>
                </a:lnTo>
                <a:lnTo>
                  <a:pt x="781" y="27506"/>
                </a:lnTo>
                <a:lnTo>
                  <a:pt x="781" y="27686"/>
                </a:lnTo>
                <a:lnTo>
                  <a:pt x="901" y="28166"/>
                </a:lnTo>
                <a:lnTo>
                  <a:pt x="1082" y="28587"/>
                </a:lnTo>
                <a:lnTo>
                  <a:pt x="1322" y="29067"/>
                </a:lnTo>
                <a:lnTo>
                  <a:pt x="1562" y="29488"/>
                </a:lnTo>
                <a:lnTo>
                  <a:pt x="2163" y="30268"/>
                </a:lnTo>
                <a:lnTo>
                  <a:pt x="2823" y="30989"/>
                </a:lnTo>
                <a:lnTo>
                  <a:pt x="3184" y="31289"/>
                </a:lnTo>
                <a:lnTo>
                  <a:pt x="2883" y="31289"/>
                </a:lnTo>
                <a:lnTo>
                  <a:pt x="2823" y="31410"/>
                </a:lnTo>
                <a:lnTo>
                  <a:pt x="2763" y="31590"/>
                </a:lnTo>
                <a:lnTo>
                  <a:pt x="2763" y="31710"/>
                </a:lnTo>
                <a:lnTo>
                  <a:pt x="3003" y="32010"/>
                </a:lnTo>
                <a:lnTo>
                  <a:pt x="3184" y="32250"/>
                </a:lnTo>
                <a:lnTo>
                  <a:pt x="3664" y="32731"/>
                </a:lnTo>
                <a:lnTo>
                  <a:pt x="4745" y="33512"/>
                </a:lnTo>
                <a:lnTo>
                  <a:pt x="5466" y="34052"/>
                </a:lnTo>
                <a:lnTo>
                  <a:pt x="5886" y="34352"/>
                </a:lnTo>
                <a:lnTo>
                  <a:pt x="6307" y="34593"/>
                </a:lnTo>
                <a:lnTo>
                  <a:pt x="6607" y="35193"/>
                </a:lnTo>
                <a:lnTo>
                  <a:pt x="6667" y="35313"/>
                </a:lnTo>
                <a:lnTo>
                  <a:pt x="6787" y="35373"/>
                </a:lnTo>
                <a:lnTo>
                  <a:pt x="6847" y="35373"/>
                </a:lnTo>
                <a:lnTo>
                  <a:pt x="6967" y="35313"/>
                </a:lnTo>
                <a:lnTo>
                  <a:pt x="7087" y="35253"/>
                </a:lnTo>
                <a:lnTo>
                  <a:pt x="7147" y="35193"/>
                </a:lnTo>
                <a:lnTo>
                  <a:pt x="7207" y="35073"/>
                </a:lnTo>
                <a:lnTo>
                  <a:pt x="7147" y="34953"/>
                </a:lnTo>
                <a:lnTo>
                  <a:pt x="7147" y="34833"/>
                </a:lnTo>
                <a:lnTo>
                  <a:pt x="7328" y="34773"/>
                </a:lnTo>
                <a:lnTo>
                  <a:pt x="7448" y="34713"/>
                </a:lnTo>
                <a:lnTo>
                  <a:pt x="7568" y="34653"/>
                </a:lnTo>
                <a:lnTo>
                  <a:pt x="7628" y="34532"/>
                </a:lnTo>
                <a:lnTo>
                  <a:pt x="7748" y="34232"/>
                </a:lnTo>
                <a:lnTo>
                  <a:pt x="7688" y="34052"/>
                </a:lnTo>
                <a:lnTo>
                  <a:pt x="7628" y="33932"/>
                </a:lnTo>
                <a:lnTo>
                  <a:pt x="7448" y="33632"/>
                </a:lnTo>
                <a:lnTo>
                  <a:pt x="7207" y="33331"/>
                </a:lnTo>
                <a:lnTo>
                  <a:pt x="6907" y="33091"/>
                </a:lnTo>
                <a:lnTo>
                  <a:pt x="6547" y="32911"/>
                </a:lnTo>
                <a:lnTo>
                  <a:pt x="6427" y="32370"/>
                </a:lnTo>
                <a:lnTo>
                  <a:pt x="6487" y="32130"/>
                </a:lnTo>
                <a:lnTo>
                  <a:pt x="6487" y="31890"/>
                </a:lnTo>
                <a:lnTo>
                  <a:pt x="6967" y="31530"/>
                </a:lnTo>
                <a:lnTo>
                  <a:pt x="7388" y="31109"/>
                </a:lnTo>
                <a:lnTo>
                  <a:pt x="8228" y="30268"/>
                </a:lnTo>
                <a:lnTo>
                  <a:pt x="8709" y="29788"/>
                </a:lnTo>
                <a:lnTo>
                  <a:pt x="9129" y="29248"/>
                </a:lnTo>
                <a:lnTo>
                  <a:pt x="9550" y="28647"/>
                </a:lnTo>
                <a:lnTo>
                  <a:pt x="9850" y="28046"/>
                </a:lnTo>
                <a:lnTo>
                  <a:pt x="9850" y="27926"/>
                </a:lnTo>
                <a:lnTo>
                  <a:pt x="9790" y="27806"/>
                </a:lnTo>
                <a:lnTo>
                  <a:pt x="9730" y="27686"/>
                </a:lnTo>
                <a:lnTo>
                  <a:pt x="9670" y="27626"/>
                </a:lnTo>
                <a:lnTo>
                  <a:pt x="9850" y="27386"/>
                </a:lnTo>
                <a:lnTo>
                  <a:pt x="10030" y="27085"/>
                </a:lnTo>
                <a:lnTo>
                  <a:pt x="10030" y="26785"/>
                </a:lnTo>
                <a:lnTo>
                  <a:pt x="10030" y="26665"/>
                </a:lnTo>
                <a:lnTo>
                  <a:pt x="9910" y="26485"/>
                </a:lnTo>
                <a:lnTo>
                  <a:pt x="9730" y="26305"/>
                </a:lnTo>
                <a:lnTo>
                  <a:pt x="9550" y="26185"/>
                </a:lnTo>
                <a:lnTo>
                  <a:pt x="9850" y="25884"/>
                </a:lnTo>
                <a:lnTo>
                  <a:pt x="10150" y="25584"/>
                </a:lnTo>
                <a:lnTo>
                  <a:pt x="10210" y="25464"/>
                </a:lnTo>
                <a:lnTo>
                  <a:pt x="10270" y="25344"/>
                </a:lnTo>
                <a:lnTo>
                  <a:pt x="10150" y="25104"/>
                </a:lnTo>
                <a:lnTo>
                  <a:pt x="10030" y="24923"/>
                </a:lnTo>
                <a:lnTo>
                  <a:pt x="9790" y="24863"/>
                </a:lnTo>
                <a:lnTo>
                  <a:pt x="9430" y="24863"/>
                </a:lnTo>
                <a:lnTo>
                  <a:pt x="9069" y="24923"/>
                </a:lnTo>
                <a:lnTo>
                  <a:pt x="8709" y="25044"/>
                </a:lnTo>
                <a:lnTo>
                  <a:pt x="8409" y="25164"/>
                </a:lnTo>
                <a:lnTo>
                  <a:pt x="7688" y="25524"/>
                </a:lnTo>
                <a:lnTo>
                  <a:pt x="7087" y="25884"/>
                </a:lnTo>
                <a:lnTo>
                  <a:pt x="6367" y="26305"/>
                </a:lnTo>
                <a:lnTo>
                  <a:pt x="5946" y="25884"/>
                </a:lnTo>
                <a:lnTo>
                  <a:pt x="5526" y="25464"/>
                </a:lnTo>
                <a:lnTo>
                  <a:pt x="6547" y="24923"/>
                </a:lnTo>
                <a:lnTo>
                  <a:pt x="7568" y="24323"/>
                </a:lnTo>
                <a:lnTo>
                  <a:pt x="8649" y="23662"/>
                </a:lnTo>
                <a:lnTo>
                  <a:pt x="9129" y="23242"/>
                </a:lnTo>
                <a:lnTo>
                  <a:pt x="9490" y="22761"/>
                </a:lnTo>
                <a:lnTo>
                  <a:pt x="9610" y="22641"/>
                </a:lnTo>
                <a:lnTo>
                  <a:pt x="9610" y="22461"/>
                </a:lnTo>
                <a:lnTo>
                  <a:pt x="9550" y="22341"/>
                </a:lnTo>
                <a:lnTo>
                  <a:pt x="9490" y="22221"/>
                </a:lnTo>
                <a:lnTo>
                  <a:pt x="9249" y="22101"/>
                </a:lnTo>
                <a:lnTo>
                  <a:pt x="9129" y="22041"/>
                </a:lnTo>
                <a:lnTo>
                  <a:pt x="8949" y="22041"/>
                </a:lnTo>
                <a:lnTo>
                  <a:pt x="8649" y="22161"/>
                </a:lnTo>
                <a:lnTo>
                  <a:pt x="8348" y="22221"/>
                </a:lnTo>
                <a:lnTo>
                  <a:pt x="7688" y="22521"/>
                </a:lnTo>
                <a:lnTo>
                  <a:pt x="7147" y="22942"/>
                </a:lnTo>
                <a:lnTo>
                  <a:pt x="6547" y="23302"/>
                </a:lnTo>
                <a:lnTo>
                  <a:pt x="5406" y="24143"/>
                </a:lnTo>
                <a:lnTo>
                  <a:pt x="5406" y="23963"/>
                </a:lnTo>
                <a:lnTo>
                  <a:pt x="5346" y="23842"/>
                </a:lnTo>
                <a:lnTo>
                  <a:pt x="5226" y="23602"/>
                </a:lnTo>
                <a:lnTo>
                  <a:pt x="4985" y="23362"/>
                </a:lnTo>
                <a:lnTo>
                  <a:pt x="4985" y="23062"/>
                </a:lnTo>
                <a:lnTo>
                  <a:pt x="5766" y="22882"/>
                </a:lnTo>
                <a:lnTo>
                  <a:pt x="6547" y="22581"/>
                </a:lnTo>
                <a:lnTo>
                  <a:pt x="7988" y="21921"/>
                </a:lnTo>
                <a:lnTo>
                  <a:pt x="8709" y="21620"/>
                </a:lnTo>
                <a:lnTo>
                  <a:pt x="9490" y="21260"/>
                </a:lnTo>
                <a:lnTo>
                  <a:pt x="9790" y="21020"/>
                </a:lnTo>
                <a:lnTo>
                  <a:pt x="10150" y="20780"/>
                </a:lnTo>
                <a:lnTo>
                  <a:pt x="10390" y="20539"/>
                </a:lnTo>
                <a:lnTo>
                  <a:pt x="10631" y="20239"/>
                </a:lnTo>
                <a:lnTo>
                  <a:pt x="10691" y="19999"/>
                </a:lnTo>
                <a:lnTo>
                  <a:pt x="10631" y="19759"/>
                </a:lnTo>
                <a:lnTo>
                  <a:pt x="10450" y="19578"/>
                </a:lnTo>
                <a:lnTo>
                  <a:pt x="10210" y="19518"/>
                </a:lnTo>
                <a:lnTo>
                  <a:pt x="9850" y="19518"/>
                </a:lnTo>
                <a:lnTo>
                  <a:pt x="9490" y="19638"/>
                </a:lnTo>
                <a:lnTo>
                  <a:pt x="9069" y="19759"/>
                </a:lnTo>
                <a:lnTo>
                  <a:pt x="8709" y="19939"/>
                </a:lnTo>
                <a:lnTo>
                  <a:pt x="7988" y="20359"/>
                </a:lnTo>
                <a:lnTo>
                  <a:pt x="7328" y="20719"/>
                </a:lnTo>
                <a:lnTo>
                  <a:pt x="6126" y="21500"/>
                </a:lnTo>
                <a:lnTo>
                  <a:pt x="5526" y="21861"/>
                </a:lnTo>
                <a:lnTo>
                  <a:pt x="4985" y="22341"/>
                </a:lnTo>
                <a:lnTo>
                  <a:pt x="4985" y="22041"/>
                </a:lnTo>
                <a:lnTo>
                  <a:pt x="5165" y="22041"/>
                </a:lnTo>
                <a:lnTo>
                  <a:pt x="5286" y="21981"/>
                </a:lnTo>
                <a:lnTo>
                  <a:pt x="5346" y="21861"/>
                </a:lnTo>
                <a:lnTo>
                  <a:pt x="5346" y="21740"/>
                </a:lnTo>
                <a:lnTo>
                  <a:pt x="5226" y="21380"/>
                </a:lnTo>
                <a:lnTo>
                  <a:pt x="5045" y="20960"/>
                </a:lnTo>
                <a:lnTo>
                  <a:pt x="5045" y="20539"/>
                </a:lnTo>
                <a:lnTo>
                  <a:pt x="5406" y="20479"/>
                </a:lnTo>
                <a:lnTo>
                  <a:pt x="5766" y="20419"/>
                </a:lnTo>
                <a:lnTo>
                  <a:pt x="6487" y="20179"/>
                </a:lnTo>
                <a:lnTo>
                  <a:pt x="7147" y="19879"/>
                </a:lnTo>
                <a:lnTo>
                  <a:pt x="7808" y="19518"/>
                </a:lnTo>
                <a:lnTo>
                  <a:pt x="8649" y="19158"/>
                </a:lnTo>
                <a:lnTo>
                  <a:pt x="9369" y="18738"/>
                </a:lnTo>
                <a:lnTo>
                  <a:pt x="9730" y="18497"/>
                </a:lnTo>
                <a:lnTo>
                  <a:pt x="10030" y="18197"/>
                </a:lnTo>
                <a:lnTo>
                  <a:pt x="10330" y="17897"/>
                </a:lnTo>
                <a:lnTo>
                  <a:pt x="10571" y="17536"/>
                </a:lnTo>
                <a:lnTo>
                  <a:pt x="10631" y="17416"/>
                </a:lnTo>
                <a:lnTo>
                  <a:pt x="10691" y="17296"/>
                </a:lnTo>
                <a:lnTo>
                  <a:pt x="10571" y="17056"/>
                </a:lnTo>
                <a:lnTo>
                  <a:pt x="10450" y="16876"/>
                </a:lnTo>
                <a:lnTo>
                  <a:pt x="10330" y="16816"/>
                </a:lnTo>
                <a:lnTo>
                  <a:pt x="10210" y="16816"/>
                </a:lnTo>
                <a:lnTo>
                  <a:pt x="9730" y="16876"/>
                </a:lnTo>
                <a:lnTo>
                  <a:pt x="9309" y="16996"/>
                </a:lnTo>
                <a:lnTo>
                  <a:pt x="8889" y="17116"/>
                </a:lnTo>
                <a:lnTo>
                  <a:pt x="8529" y="17296"/>
                </a:lnTo>
                <a:lnTo>
                  <a:pt x="7808" y="17657"/>
                </a:lnTo>
                <a:lnTo>
                  <a:pt x="7027" y="18197"/>
                </a:lnTo>
                <a:lnTo>
                  <a:pt x="6006" y="18858"/>
                </a:lnTo>
                <a:lnTo>
                  <a:pt x="5526" y="19218"/>
                </a:lnTo>
                <a:lnTo>
                  <a:pt x="5105" y="19638"/>
                </a:lnTo>
                <a:lnTo>
                  <a:pt x="5105" y="19638"/>
                </a:lnTo>
                <a:lnTo>
                  <a:pt x="5286" y="18257"/>
                </a:lnTo>
                <a:lnTo>
                  <a:pt x="5286" y="18197"/>
                </a:lnTo>
                <a:lnTo>
                  <a:pt x="6066" y="17957"/>
                </a:lnTo>
                <a:lnTo>
                  <a:pt x="6847" y="17657"/>
                </a:lnTo>
                <a:lnTo>
                  <a:pt x="8409" y="17056"/>
                </a:lnTo>
                <a:lnTo>
                  <a:pt x="9249" y="16756"/>
                </a:lnTo>
                <a:lnTo>
                  <a:pt x="10150" y="16455"/>
                </a:lnTo>
                <a:lnTo>
                  <a:pt x="10571" y="16275"/>
                </a:lnTo>
                <a:lnTo>
                  <a:pt x="10991" y="16095"/>
                </a:lnTo>
                <a:lnTo>
                  <a:pt x="11351" y="15795"/>
                </a:lnTo>
                <a:lnTo>
                  <a:pt x="11592" y="15495"/>
                </a:lnTo>
                <a:lnTo>
                  <a:pt x="11592" y="15314"/>
                </a:lnTo>
                <a:lnTo>
                  <a:pt x="11592" y="15194"/>
                </a:lnTo>
                <a:lnTo>
                  <a:pt x="11532" y="15014"/>
                </a:lnTo>
                <a:lnTo>
                  <a:pt x="11411" y="14954"/>
                </a:lnTo>
                <a:lnTo>
                  <a:pt x="10991" y="14774"/>
                </a:lnTo>
                <a:lnTo>
                  <a:pt x="10571" y="14714"/>
                </a:lnTo>
                <a:lnTo>
                  <a:pt x="10090" y="14774"/>
                </a:lnTo>
                <a:lnTo>
                  <a:pt x="9610" y="14894"/>
                </a:lnTo>
                <a:lnTo>
                  <a:pt x="9129" y="15074"/>
                </a:lnTo>
                <a:lnTo>
                  <a:pt x="8649" y="15254"/>
                </a:lnTo>
                <a:lnTo>
                  <a:pt x="7808" y="15615"/>
                </a:lnTo>
                <a:lnTo>
                  <a:pt x="6547" y="16275"/>
                </a:lnTo>
                <a:lnTo>
                  <a:pt x="6006" y="16636"/>
                </a:lnTo>
                <a:lnTo>
                  <a:pt x="5406" y="16996"/>
                </a:lnTo>
                <a:lnTo>
                  <a:pt x="5826" y="14834"/>
                </a:lnTo>
                <a:lnTo>
                  <a:pt x="7087" y="14414"/>
                </a:lnTo>
                <a:lnTo>
                  <a:pt x="8288" y="13933"/>
                </a:lnTo>
                <a:lnTo>
                  <a:pt x="8949" y="13693"/>
                </a:lnTo>
                <a:lnTo>
                  <a:pt x="9610" y="13393"/>
                </a:lnTo>
                <a:lnTo>
                  <a:pt x="9910" y="13212"/>
                </a:lnTo>
                <a:lnTo>
                  <a:pt x="10210" y="13032"/>
                </a:lnTo>
                <a:lnTo>
                  <a:pt x="10450" y="12792"/>
                </a:lnTo>
                <a:lnTo>
                  <a:pt x="10631" y="12492"/>
                </a:lnTo>
                <a:lnTo>
                  <a:pt x="10631" y="12312"/>
                </a:lnTo>
                <a:lnTo>
                  <a:pt x="10631" y="12131"/>
                </a:lnTo>
                <a:lnTo>
                  <a:pt x="10511" y="11951"/>
                </a:lnTo>
                <a:lnTo>
                  <a:pt x="10330" y="11831"/>
                </a:lnTo>
                <a:lnTo>
                  <a:pt x="9730" y="11831"/>
                </a:lnTo>
                <a:lnTo>
                  <a:pt x="9430" y="11951"/>
                </a:lnTo>
                <a:lnTo>
                  <a:pt x="9129" y="12071"/>
                </a:lnTo>
                <a:lnTo>
                  <a:pt x="8529" y="12372"/>
                </a:lnTo>
                <a:lnTo>
                  <a:pt x="7988" y="12732"/>
                </a:lnTo>
                <a:lnTo>
                  <a:pt x="6967" y="13333"/>
                </a:lnTo>
                <a:lnTo>
                  <a:pt x="6066" y="13933"/>
                </a:lnTo>
                <a:lnTo>
                  <a:pt x="6367" y="12672"/>
                </a:lnTo>
                <a:lnTo>
                  <a:pt x="7628" y="12131"/>
                </a:lnTo>
                <a:lnTo>
                  <a:pt x="8949" y="11651"/>
                </a:lnTo>
                <a:lnTo>
                  <a:pt x="10270" y="11351"/>
                </a:lnTo>
                <a:lnTo>
                  <a:pt x="10871" y="11110"/>
                </a:lnTo>
                <a:lnTo>
                  <a:pt x="11471" y="10870"/>
                </a:lnTo>
                <a:lnTo>
                  <a:pt x="11652" y="10690"/>
                </a:lnTo>
                <a:lnTo>
                  <a:pt x="11772" y="10570"/>
                </a:lnTo>
                <a:lnTo>
                  <a:pt x="11772" y="10390"/>
                </a:lnTo>
                <a:lnTo>
                  <a:pt x="11772" y="10210"/>
                </a:lnTo>
                <a:lnTo>
                  <a:pt x="11652" y="10029"/>
                </a:lnTo>
                <a:lnTo>
                  <a:pt x="11532" y="9909"/>
                </a:lnTo>
                <a:lnTo>
                  <a:pt x="11411" y="9789"/>
                </a:lnTo>
                <a:lnTo>
                  <a:pt x="11171" y="9729"/>
                </a:lnTo>
                <a:lnTo>
                  <a:pt x="10631" y="9729"/>
                </a:lnTo>
                <a:lnTo>
                  <a:pt x="10030" y="9849"/>
                </a:lnTo>
                <a:lnTo>
                  <a:pt x="9430" y="10029"/>
                </a:lnTo>
                <a:lnTo>
                  <a:pt x="8829" y="10330"/>
                </a:lnTo>
                <a:lnTo>
                  <a:pt x="8228" y="10630"/>
                </a:lnTo>
                <a:lnTo>
                  <a:pt x="7688" y="10990"/>
                </a:lnTo>
                <a:lnTo>
                  <a:pt x="6607" y="11831"/>
                </a:lnTo>
                <a:lnTo>
                  <a:pt x="6607" y="11831"/>
                </a:lnTo>
                <a:lnTo>
                  <a:pt x="7207" y="10089"/>
                </a:lnTo>
                <a:lnTo>
                  <a:pt x="7748" y="9969"/>
                </a:lnTo>
                <a:lnTo>
                  <a:pt x="8228" y="9849"/>
                </a:lnTo>
                <a:lnTo>
                  <a:pt x="9249" y="9489"/>
                </a:lnTo>
                <a:lnTo>
                  <a:pt x="9910" y="9249"/>
                </a:lnTo>
                <a:lnTo>
                  <a:pt x="10511" y="9008"/>
                </a:lnTo>
                <a:lnTo>
                  <a:pt x="10811" y="8828"/>
                </a:lnTo>
                <a:lnTo>
                  <a:pt x="11111" y="8648"/>
                </a:lnTo>
                <a:lnTo>
                  <a:pt x="11351" y="8408"/>
                </a:lnTo>
                <a:lnTo>
                  <a:pt x="11532" y="8168"/>
                </a:lnTo>
                <a:lnTo>
                  <a:pt x="11592" y="7927"/>
                </a:lnTo>
                <a:lnTo>
                  <a:pt x="11592" y="7747"/>
                </a:lnTo>
                <a:lnTo>
                  <a:pt x="11471" y="7567"/>
                </a:lnTo>
                <a:lnTo>
                  <a:pt x="11291" y="7507"/>
                </a:lnTo>
                <a:lnTo>
                  <a:pt x="10931" y="7447"/>
                </a:lnTo>
                <a:lnTo>
                  <a:pt x="10631" y="7507"/>
                </a:lnTo>
                <a:lnTo>
                  <a:pt x="10270" y="7567"/>
                </a:lnTo>
                <a:lnTo>
                  <a:pt x="9970" y="7687"/>
                </a:lnTo>
                <a:lnTo>
                  <a:pt x="9309" y="7927"/>
                </a:lnTo>
                <a:lnTo>
                  <a:pt x="8709" y="8288"/>
                </a:lnTo>
                <a:lnTo>
                  <a:pt x="7748" y="8768"/>
                </a:lnTo>
                <a:lnTo>
                  <a:pt x="7868" y="8468"/>
                </a:lnTo>
                <a:lnTo>
                  <a:pt x="8409" y="8228"/>
                </a:lnTo>
                <a:lnTo>
                  <a:pt x="9009" y="7927"/>
                </a:lnTo>
                <a:lnTo>
                  <a:pt x="10030" y="7267"/>
                </a:lnTo>
                <a:lnTo>
                  <a:pt x="11291" y="6546"/>
                </a:lnTo>
                <a:lnTo>
                  <a:pt x="11892" y="6126"/>
                </a:lnTo>
                <a:lnTo>
                  <a:pt x="12132" y="5825"/>
                </a:lnTo>
                <a:lnTo>
                  <a:pt x="12372" y="5585"/>
                </a:lnTo>
                <a:lnTo>
                  <a:pt x="12432" y="5405"/>
                </a:lnTo>
                <a:lnTo>
                  <a:pt x="12432" y="5225"/>
                </a:lnTo>
                <a:lnTo>
                  <a:pt x="12312" y="5105"/>
                </a:lnTo>
                <a:lnTo>
                  <a:pt x="12072" y="5105"/>
                </a:lnTo>
                <a:lnTo>
                  <a:pt x="11772" y="5225"/>
                </a:lnTo>
                <a:lnTo>
                  <a:pt x="11411" y="5345"/>
                </a:lnTo>
                <a:lnTo>
                  <a:pt x="10811" y="5705"/>
                </a:lnTo>
                <a:lnTo>
                  <a:pt x="9610" y="6546"/>
                </a:lnTo>
                <a:lnTo>
                  <a:pt x="8949" y="6967"/>
                </a:lnTo>
                <a:lnTo>
                  <a:pt x="8288" y="7447"/>
                </a:lnTo>
                <a:lnTo>
                  <a:pt x="9009" y="6066"/>
                </a:lnTo>
                <a:lnTo>
                  <a:pt x="9069" y="5886"/>
                </a:lnTo>
                <a:lnTo>
                  <a:pt x="9850" y="5525"/>
                </a:lnTo>
                <a:lnTo>
                  <a:pt x="10631" y="5105"/>
                </a:lnTo>
                <a:lnTo>
                  <a:pt x="11231" y="4684"/>
                </a:lnTo>
                <a:lnTo>
                  <a:pt x="11832" y="4324"/>
                </a:lnTo>
                <a:lnTo>
                  <a:pt x="12372" y="3904"/>
                </a:lnTo>
                <a:lnTo>
                  <a:pt x="12853" y="3423"/>
                </a:lnTo>
                <a:lnTo>
                  <a:pt x="12973" y="3243"/>
                </a:lnTo>
                <a:lnTo>
                  <a:pt x="12913" y="3063"/>
                </a:lnTo>
                <a:lnTo>
                  <a:pt x="12793" y="2883"/>
                </a:lnTo>
                <a:lnTo>
                  <a:pt x="12613" y="2823"/>
                </a:lnTo>
                <a:lnTo>
                  <a:pt x="13093" y="2582"/>
                </a:lnTo>
                <a:lnTo>
                  <a:pt x="13333" y="2402"/>
                </a:lnTo>
                <a:lnTo>
                  <a:pt x="13453" y="2162"/>
                </a:lnTo>
                <a:lnTo>
                  <a:pt x="13513" y="1982"/>
                </a:lnTo>
                <a:lnTo>
                  <a:pt x="13453" y="1802"/>
                </a:lnTo>
                <a:lnTo>
                  <a:pt x="13393" y="1682"/>
                </a:lnTo>
                <a:lnTo>
                  <a:pt x="13213" y="1561"/>
                </a:lnTo>
                <a:lnTo>
                  <a:pt x="12733" y="1561"/>
                </a:lnTo>
                <a:lnTo>
                  <a:pt x="12192" y="1622"/>
                </a:lnTo>
                <a:lnTo>
                  <a:pt x="11712" y="1862"/>
                </a:lnTo>
                <a:lnTo>
                  <a:pt x="11291" y="2042"/>
                </a:lnTo>
                <a:lnTo>
                  <a:pt x="10991" y="2162"/>
                </a:lnTo>
                <a:lnTo>
                  <a:pt x="10991" y="2162"/>
                </a:lnTo>
                <a:lnTo>
                  <a:pt x="11411" y="1862"/>
                </a:lnTo>
                <a:lnTo>
                  <a:pt x="12072" y="1321"/>
                </a:lnTo>
                <a:lnTo>
                  <a:pt x="12432" y="1021"/>
                </a:lnTo>
                <a:lnTo>
                  <a:pt x="12673" y="721"/>
                </a:lnTo>
                <a:lnTo>
                  <a:pt x="12673" y="541"/>
                </a:lnTo>
                <a:lnTo>
                  <a:pt x="12613" y="360"/>
                </a:lnTo>
                <a:lnTo>
                  <a:pt x="12492" y="300"/>
                </a:lnTo>
                <a:lnTo>
                  <a:pt x="12312" y="300"/>
                </a:lnTo>
                <a:lnTo>
                  <a:pt x="11952" y="420"/>
                </a:lnTo>
                <a:lnTo>
                  <a:pt x="11652" y="661"/>
                </a:lnTo>
                <a:lnTo>
                  <a:pt x="11051" y="1141"/>
                </a:lnTo>
                <a:lnTo>
                  <a:pt x="10330" y="1742"/>
                </a:lnTo>
                <a:lnTo>
                  <a:pt x="9670" y="2342"/>
                </a:lnTo>
                <a:lnTo>
                  <a:pt x="9550" y="2462"/>
                </a:lnTo>
                <a:lnTo>
                  <a:pt x="9550" y="2642"/>
                </a:lnTo>
                <a:lnTo>
                  <a:pt x="9610" y="2763"/>
                </a:lnTo>
                <a:lnTo>
                  <a:pt x="9730" y="2883"/>
                </a:lnTo>
                <a:lnTo>
                  <a:pt x="9369" y="3183"/>
                </a:lnTo>
                <a:lnTo>
                  <a:pt x="9069" y="3543"/>
                </a:lnTo>
                <a:lnTo>
                  <a:pt x="9309" y="2522"/>
                </a:lnTo>
                <a:lnTo>
                  <a:pt x="9430" y="1922"/>
                </a:lnTo>
                <a:lnTo>
                  <a:pt x="9550" y="1321"/>
                </a:lnTo>
                <a:lnTo>
                  <a:pt x="9610" y="661"/>
                </a:lnTo>
                <a:lnTo>
                  <a:pt x="9550" y="60"/>
                </a:lnTo>
                <a:lnTo>
                  <a:pt x="9490" y="0"/>
                </a:lnTo>
                <a:close/>
              </a:path>
            </a:pathLst>
          </a:custGeom>
          <a:solidFill>
            <a:srgbClr val="5E9B54"/>
          </a:solidFill>
          <a:ln>
            <a:noFill/>
          </a:ln>
        </p:spPr>
        <p:txBody>
          <a:bodyPr lIns="91425" tIns="91425" rIns="91425" bIns="91425" anchor="ctr" anchorCtr="0">
            <a:noAutofit/>
          </a:bodyPr>
          <a:lstStyle/>
          <a:p>
            <a:pPr lvl="0">
              <a:spcBef>
                <a:spcPts val="0"/>
              </a:spcBef>
              <a:buNone/>
            </a:pPr>
            <a:endParaRPr dirty="0"/>
          </a:p>
        </p:txBody>
      </p:sp>
      <p:sp>
        <p:nvSpPr>
          <p:cNvPr id="26" name="Shape 26"/>
          <p:cNvSpPr/>
          <p:nvPr/>
        </p:nvSpPr>
        <p:spPr>
          <a:xfrm>
            <a:off x="2509225" y="873600"/>
            <a:ext cx="4125600" cy="3396299"/>
          </a:xfrm>
          <a:prstGeom prst="rect">
            <a:avLst/>
          </a:prstGeom>
          <a:solidFill>
            <a:srgbClr val="CE2F1C"/>
          </a:solidFill>
          <a:ln w="76200" cap="flat" cmpd="sng">
            <a:solidFill>
              <a:srgbClr val="FFFFFF"/>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27" name="Shape 27"/>
          <p:cNvSpPr/>
          <p:nvPr/>
        </p:nvSpPr>
        <p:spPr>
          <a:xfrm>
            <a:off x="2635749" y="994500"/>
            <a:ext cx="3872399" cy="3154499"/>
          </a:xfrm>
          <a:prstGeom prst="rect">
            <a:avLst/>
          </a:prstGeom>
          <a:noFill/>
          <a:ln w="9525" cap="flat" cmpd="sng">
            <a:solidFill>
              <a:srgbClr val="FFFFFF"/>
            </a:solidFill>
            <a:prstDash val="dot"/>
            <a:miter/>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28" name="Shape 28"/>
          <p:cNvSpPr txBox="1">
            <a:spLocks noGrp="1"/>
          </p:cNvSpPr>
          <p:nvPr>
            <p:ph type="ctrTitle"/>
          </p:nvPr>
        </p:nvSpPr>
        <p:spPr>
          <a:xfrm>
            <a:off x="2635750" y="994500"/>
            <a:ext cx="3872399" cy="3154499"/>
          </a:xfrm>
          <a:prstGeom prst="rect">
            <a:avLst/>
          </a:prstGeom>
        </p:spPr>
        <p:txBody>
          <a:bodyPr lIns="91425" tIns="91425" rIns="91425" bIns="91425" anchor="ctr" anchorCtr="0"/>
          <a:lstStyle>
            <a:lvl1pPr lvl="0">
              <a:spcBef>
                <a:spcPts val="0"/>
              </a:spcBef>
              <a:buClr>
                <a:srgbClr val="FFFFFF"/>
              </a:buClr>
              <a:buSzPct val="100000"/>
              <a:defRPr sz="3600">
                <a:solidFill>
                  <a:srgbClr val="FFFFFF"/>
                </a:solidFill>
              </a:defRPr>
            </a:lvl1pPr>
            <a:lvl2pPr lvl="1">
              <a:spcBef>
                <a:spcPts val="0"/>
              </a:spcBef>
              <a:buClr>
                <a:srgbClr val="FFFFFF"/>
              </a:buClr>
              <a:buSzPct val="100000"/>
              <a:defRPr sz="3600">
                <a:solidFill>
                  <a:srgbClr val="FFFFFF"/>
                </a:solidFill>
              </a:defRPr>
            </a:lvl2pPr>
            <a:lvl3pPr lvl="2">
              <a:spcBef>
                <a:spcPts val="0"/>
              </a:spcBef>
              <a:buClr>
                <a:srgbClr val="FFFFFF"/>
              </a:buClr>
              <a:buSzPct val="100000"/>
              <a:defRPr sz="3600">
                <a:solidFill>
                  <a:srgbClr val="FFFFFF"/>
                </a:solidFill>
              </a:defRPr>
            </a:lvl3pPr>
            <a:lvl4pPr lvl="3">
              <a:spcBef>
                <a:spcPts val="0"/>
              </a:spcBef>
              <a:buClr>
                <a:srgbClr val="FFFFFF"/>
              </a:buClr>
              <a:buSzPct val="100000"/>
              <a:defRPr sz="3600">
                <a:solidFill>
                  <a:srgbClr val="FFFFFF"/>
                </a:solidFill>
              </a:defRPr>
            </a:lvl4pPr>
            <a:lvl5pPr lvl="4">
              <a:spcBef>
                <a:spcPts val="0"/>
              </a:spcBef>
              <a:buClr>
                <a:srgbClr val="FFFFFF"/>
              </a:buClr>
              <a:buSzPct val="100000"/>
              <a:defRPr sz="3600">
                <a:solidFill>
                  <a:srgbClr val="FFFFFF"/>
                </a:solidFill>
              </a:defRPr>
            </a:lvl5pPr>
            <a:lvl6pPr lvl="5">
              <a:spcBef>
                <a:spcPts val="0"/>
              </a:spcBef>
              <a:buClr>
                <a:srgbClr val="FFFFFF"/>
              </a:buClr>
              <a:buSzPct val="100000"/>
              <a:defRPr sz="3600">
                <a:solidFill>
                  <a:srgbClr val="FFFFFF"/>
                </a:solidFill>
              </a:defRPr>
            </a:lvl6pPr>
            <a:lvl7pPr lvl="6">
              <a:spcBef>
                <a:spcPts val="0"/>
              </a:spcBef>
              <a:buClr>
                <a:srgbClr val="FFFFFF"/>
              </a:buClr>
              <a:buSzPct val="100000"/>
              <a:defRPr sz="3600">
                <a:solidFill>
                  <a:srgbClr val="FFFFFF"/>
                </a:solidFill>
              </a:defRPr>
            </a:lvl7pPr>
            <a:lvl8pPr lvl="7">
              <a:spcBef>
                <a:spcPts val="0"/>
              </a:spcBef>
              <a:buClr>
                <a:srgbClr val="FFFFFF"/>
              </a:buClr>
              <a:buSzPct val="100000"/>
              <a:defRPr sz="3600">
                <a:solidFill>
                  <a:srgbClr val="FFFFFF"/>
                </a:solidFill>
              </a:defRPr>
            </a:lvl8pPr>
            <a:lvl9pPr lvl="8">
              <a:spcBef>
                <a:spcPts val="0"/>
              </a:spcBef>
              <a:buClr>
                <a:srgbClr val="FFFFFF"/>
              </a:buClr>
              <a:buSzPct val="100000"/>
              <a:defRPr sz="3600">
                <a:solidFill>
                  <a:srgbClr val="FFFFFF"/>
                </a:solidFill>
              </a:defRPr>
            </a:lvl9pPr>
          </a:lstStyle>
          <a:p>
            <a:endParaRPr/>
          </a:p>
        </p:txBody>
      </p:sp>
      <p:sp>
        <p:nvSpPr>
          <p:cNvPr id="29" name="Shape 29"/>
          <p:cNvSpPr/>
          <p:nvPr/>
        </p:nvSpPr>
        <p:spPr>
          <a:xfrm rot="-2593752" flipH="1">
            <a:off x="4194024" y="3851032"/>
            <a:ext cx="908350" cy="800253"/>
          </a:xfrm>
          <a:custGeom>
            <a:avLst/>
            <a:gdLst/>
            <a:ahLst/>
            <a:cxnLst/>
            <a:rect l="0" t="0" r="0" b="0"/>
            <a:pathLst>
              <a:path w="36335" h="32011" extrusionOk="0">
                <a:moveTo>
                  <a:pt x="33392" y="2222"/>
                </a:moveTo>
                <a:lnTo>
                  <a:pt x="33452" y="2282"/>
                </a:lnTo>
                <a:lnTo>
                  <a:pt x="33392" y="2342"/>
                </a:lnTo>
                <a:lnTo>
                  <a:pt x="33031" y="2823"/>
                </a:lnTo>
                <a:lnTo>
                  <a:pt x="32551" y="3183"/>
                </a:lnTo>
                <a:lnTo>
                  <a:pt x="31530" y="3904"/>
                </a:lnTo>
                <a:lnTo>
                  <a:pt x="29728" y="5465"/>
                </a:lnTo>
                <a:lnTo>
                  <a:pt x="28707" y="6306"/>
                </a:lnTo>
                <a:lnTo>
                  <a:pt x="27746" y="7207"/>
                </a:lnTo>
                <a:lnTo>
                  <a:pt x="26845" y="8108"/>
                </a:lnTo>
                <a:lnTo>
                  <a:pt x="25945" y="9069"/>
                </a:lnTo>
                <a:lnTo>
                  <a:pt x="24263" y="10930"/>
                </a:lnTo>
                <a:lnTo>
                  <a:pt x="22762" y="12912"/>
                </a:lnTo>
                <a:lnTo>
                  <a:pt x="21981" y="13993"/>
                </a:lnTo>
                <a:lnTo>
                  <a:pt x="21260" y="15074"/>
                </a:lnTo>
                <a:lnTo>
                  <a:pt x="20660" y="16035"/>
                </a:lnTo>
                <a:lnTo>
                  <a:pt x="20359" y="16516"/>
                </a:lnTo>
                <a:lnTo>
                  <a:pt x="20179" y="16756"/>
                </a:lnTo>
                <a:lnTo>
                  <a:pt x="19939" y="16936"/>
                </a:lnTo>
                <a:lnTo>
                  <a:pt x="19639" y="16936"/>
                </a:lnTo>
                <a:lnTo>
                  <a:pt x="19518" y="16816"/>
                </a:lnTo>
                <a:lnTo>
                  <a:pt x="19458" y="16636"/>
                </a:lnTo>
                <a:lnTo>
                  <a:pt x="19518" y="16336"/>
                </a:lnTo>
                <a:lnTo>
                  <a:pt x="19639" y="16095"/>
                </a:lnTo>
                <a:lnTo>
                  <a:pt x="19939" y="15555"/>
                </a:lnTo>
                <a:lnTo>
                  <a:pt x="20599" y="14534"/>
                </a:lnTo>
                <a:lnTo>
                  <a:pt x="21320" y="13513"/>
                </a:lnTo>
                <a:lnTo>
                  <a:pt x="22041" y="12492"/>
                </a:lnTo>
                <a:lnTo>
                  <a:pt x="22822" y="11471"/>
                </a:lnTo>
                <a:lnTo>
                  <a:pt x="23662" y="10450"/>
                </a:lnTo>
                <a:lnTo>
                  <a:pt x="24503" y="9489"/>
                </a:lnTo>
                <a:lnTo>
                  <a:pt x="25404" y="8528"/>
                </a:lnTo>
                <a:lnTo>
                  <a:pt x="27206" y="6726"/>
                </a:lnTo>
                <a:lnTo>
                  <a:pt x="28167" y="5886"/>
                </a:lnTo>
                <a:lnTo>
                  <a:pt x="29128" y="5045"/>
                </a:lnTo>
                <a:lnTo>
                  <a:pt x="30088" y="4264"/>
                </a:lnTo>
                <a:lnTo>
                  <a:pt x="31109" y="3543"/>
                </a:lnTo>
                <a:lnTo>
                  <a:pt x="32130" y="2763"/>
                </a:lnTo>
                <a:lnTo>
                  <a:pt x="32731" y="2462"/>
                </a:lnTo>
                <a:lnTo>
                  <a:pt x="33271" y="2222"/>
                </a:lnTo>
                <a:close/>
                <a:moveTo>
                  <a:pt x="16035" y="17417"/>
                </a:moveTo>
                <a:lnTo>
                  <a:pt x="16155" y="17477"/>
                </a:lnTo>
                <a:lnTo>
                  <a:pt x="16215" y="17597"/>
                </a:lnTo>
                <a:lnTo>
                  <a:pt x="16335" y="17717"/>
                </a:lnTo>
                <a:lnTo>
                  <a:pt x="16335" y="17837"/>
                </a:lnTo>
                <a:lnTo>
                  <a:pt x="16335" y="18017"/>
                </a:lnTo>
                <a:lnTo>
                  <a:pt x="16335" y="18137"/>
                </a:lnTo>
                <a:lnTo>
                  <a:pt x="16215" y="18257"/>
                </a:lnTo>
                <a:lnTo>
                  <a:pt x="16155" y="18317"/>
                </a:lnTo>
                <a:lnTo>
                  <a:pt x="15855" y="18437"/>
                </a:lnTo>
                <a:lnTo>
                  <a:pt x="15735" y="18377"/>
                </a:lnTo>
                <a:lnTo>
                  <a:pt x="15615" y="18377"/>
                </a:lnTo>
                <a:lnTo>
                  <a:pt x="15615" y="18317"/>
                </a:lnTo>
                <a:lnTo>
                  <a:pt x="15435" y="18197"/>
                </a:lnTo>
                <a:lnTo>
                  <a:pt x="15375" y="17957"/>
                </a:lnTo>
                <a:lnTo>
                  <a:pt x="15375" y="17777"/>
                </a:lnTo>
                <a:lnTo>
                  <a:pt x="15495" y="17597"/>
                </a:lnTo>
                <a:lnTo>
                  <a:pt x="15495" y="17537"/>
                </a:lnTo>
                <a:lnTo>
                  <a:pt x="15615" y="17477"/>
                </a:lnTo>
                <a:lnTo>
                  <a:pt x="15735" y="17417"/>
                </a:lnTo>
                <a:close/>
                <a:moveTo>
                  <a:pt x="20479" y="21200"/>
                </a:moveTo>
                <a:lnTo>
                  <a:pt x="20840" y="21260"/>
                </a:lnTo>
                <a:lnTo>
                  <a:pt x="21080" y="21440"/>
                </a:lnTo>
                <a:lnTo>
                  <a:pt x="21260" y="21741"/>
                </a:lnTo>
                <a:lnTo>
                  <a:pt x="21320" y="22041"/>
                </a:lnTo>
                <a:lnTo>
                  <a:pt x="21320" y="22221"/>
                </a:lnTo>
                <a:lnTo>
                  <a:pt x="21260" y="22401"/>
                </a:lnTo>
                <a:lnTo>
                  <a:pt x="21080" y="22641"/>
                </a:lnTo>
                <a:lnTo>
                  <a:pt x="20780" y="22822"/>
                </a:lnTo>
                <a:lnTo>
                  <a:pt x="20479" y="22882"/>
                </a:lnTo>
                <a:lnTo>
                  <a:pt x="20179" y="22822"/>
                </a:lnTo>
                <a:lnTo>
                  <a:pt x="19879" y="22641"/>
                </a:lnTo>
                <a:lnTo>
                  <a:pt x="19699" y="22401"/>
                </a:lnTo>
                <a:lnTo>
                  <a:pt x="19639" y="22041"/>
                </a:lnTo>
                <a:lnTo>
                  <a:pt x="19639" y="21921"/>
                </a:lnTo>
                <a:lnTo>
                  <a:pt x="19699" y="21741"/>
                </a:lnTo>
                <a:lnTo>
                  <a:pt x="19879" y="21440"/>
                </a:lnTo>
                <a:lnTo>
                  <a:pt x="20179" y="21260"/>
                </a:lnTo>
                <a:lnTo>
                  <a:pt x="20479" y="21200"/>
                </a:lnTo>
                <a:close/>
                <a:moveTo>
                  <a:pt x="15855" y="21921"/>
                </a:moveTo>
                <a:lnTo>
                  <a:pt x="16035" y="21981"/>
                </a:lnTo>
                <a:lnTo>
                  <a:pt x="16215" y="22101"/>
                </a:lnTo>
                <a:lnTo>
                  <a:pt x="16335" y="22281"/>
                </a:lnTo>
                <a:lnTo>
                  <a:pt x="16395" y="22461"/>
                </a:lnTo>
                <a:lnTo>
                  <a:pt x="16335" y="22702"/>
                </a:lnTo>
                <a:lnTo>
                  <a:pt x="16215" y="22882"/>
                </a:lnTo>
                <a:lnTo>
                  <a:pt x="16035" y="23002"/>
                </a:lnTo>
                <a:lnTo>
                  <a:pt x="15855" y="23062"/>
                </a:lnTo>
                <a:lnTo>
                  <a:pt x="15615" y="23002"/>
                </a:lnTo>
                <a:lnTo>
                  <a:pt x="15435" y="22882"/>
                </a:lnTo>
                <a:lnTo>
                  <a:pt x="15314" y="22702"/>
                </a:lnTo>
                <a:lnTo>
                  <a:pt x="15254" y="22461"/>
                </a:lnTo>
                <a:lnTo>
                  <a:pt x="15314" y="22281"/>
                </a:lnTo>
                <a:lnTo>
                  <a:pt x="15435" y="22101"/>
                </a:lnTo>
                <a:lnTo>
                  <a:pt x="15615" y="21981"/>
                </a:lnTo>
                <a:lnTo>
                  <a:pt x="15855" y="21921"/>
                </a:lnTo>
                <a:close/>
                <a:moveTo>
                  <a:pt x="25764" y="0"/>
                </a:moveTo>
                <a:lnTo>
                  <a:pt x="25704" y="60"/>
                </a:lnTo>
                <a:lnTo>
                  <a:pt x="25584" y="300"/>
                </a:lnTo>
                <a:lnTo>
                  <a:pt x="25524" y="481"/>
                </a:lnTo>
                <a:lnTo>
                  <a:pt x="25344" y="300"/>
                </a:lnTo>
                <a:lnTo>
                  <a:pt x="25284" y="300"/>
                </a:lnTo>
                <a:lnTo>
                  <a:pt x="25224" y="360"/>
                </a:lnTo>
                <a:lnTo>
                  <a:pt x="24984" y="1021"/>
                </a:lnTo>
                <a:lnTo>
                  <a:pt x="24924" y="1381"/>
                </a:lnTo>
                <a:lnTo>
                  <a:pt x="24803" y="1682"/>
                </a:lnTo>
                <a:lnTo>
                  <a:pt x="24563" y="1982"/>
                </a:lnTo>
                <a:lnTo>
                  <a:pt x="24323" y="2282"/>
                </a:lnTo>
                <a:lnTo>
                  <a:pt x="24083" y="2523"/>
                </a:lnTo>
                <a:lnTo>
                  <a:pt x="23782" y="2763"/>
                </a:lnTo>
                <a:lnTo>
                  <a:pt x="23422" y="3003"/>
                </a:lnTo>
                <a:lnTo>
                  <a:pt x="23062" y="3123"/>
                </a:lnTo>
                <a:lnTo>
                  <a:pt x="22221" y="3363"/>
                </a:lnTo>
                <a:lnTo>
                  <a:pt x="21440" y="3483"/>
                </a:lnTo>
                <a:lnTo>
                  <a:pt x="20599" y="3604"/>
                </a:lnTo>
                <a:lnTo>
                  <a:pt x="20479" y="3664"/>
                </a:lnTo>
                <a:lnTo>
                  <a:pt x="20359" y="3724"/>
                </a:lnTo>
                <a:lnTo>
                  <a:pt x="20179" y="3844"/>
                </a:lnTo>
                <a:lnTo>
                  <a:pt x="20179" y="3964"/>
                </a:lnTo>
                <a:lnTo>
                  <a:pt x="20239" y="4384"/>
                </a:lnTo>
                <a:lnTo>
                  <a:pt x="20359" y="4745"/>
                </a:lnTo>
                <a:lnTo>
                  <a:pt x="20479" y="5165"/>
                </a:lnTo>
                <a:lnTo>
                  <a:pt x="20539" y="5525"/>
                </a:lnTo>
                <a:lnTo>
                  <a:pt x="20539" y="6066"/>
                </a:lnTo>
                <a:lnTo>
                  <a:pt x="20419" y="6546"/>
                </a:lnTo>
                <a:lnTo>
                  <a:pt x="20239" y="7027"/>
                </a:lnTo>
                <a:lnTo>
                  <a:pt x="19939" y="7447"/>
                </a:lnTo>
                <a:lnTo>
                  <a:pt x="19639" y="7747"/>
                </a:lnTo>
                <a:lnTo>
                  <a:pt x="19218" y="7988"/>
                </a:lnTo>
                <a:lnTo>
                  <a:pt x="18858" y="8228"/>
                </a:lnTo>
                <a:lnTo>
                  <a:pt x="18437" y="8348"/>
                </a:lnTo>
                <a:lnTo>
                  <a:pt x="17837" y="8468"/>
                </a:lnTo>
                <a:lnTo>
                  <a:pt x="17597" y="8528"/>
                </a:lnTo>
                <a:lnTo>
                  <a:pt x="17356" y="8648"/>
                </a:lnTo>
                <a:lnTo>
                  <a:pt x="17176" y="8708"/>
                </a:lnTo>
                <a:lnTo>
                  <a:pt x="17056" y="8828"/>
                </a:lnTo>
                <a:lnTo>
                  <a:pt x="16996" y="8949"/>
                </a:lnTo>
                <a:lnTo>
                  <a:pt x="17056" y="9129"/>
                </a:lnTo>
                <a:lnTo>
                  <a:pt x="17236" y="9429"/>
                </a:lnTo>
                <a:lnTo>
                  <a:pt x="17416" y="9729"/>
                </a:lnTo>
                <a:lnTo>
                  <a:pt x="17657" y="9970"/>
                </a:lnTo>
                <a:lnTo>
                  <a:pt x="17837" y="10270"/>
                </a:lnTo>
                <a:lnTo>
                  <a:pt x="18017" y="10630"/>
                </a:lnTo>
                <a:lnTo>
                  <a:pt x="18137" y="11051"/>
                </a:lnTo>
                <a:lnTo>
                  <a:pt x="18197" y="11411"/>
                </a:lnTo>
                <a:lnTo>
                  <a:pt x="18197" y="11831"/>
                </a:lnTo>
                <a:lnTo>
                  <a:pt x="18137" y="12252"/>
                </a:lnTo>
                <a:lnTo>
                  <a:pt x="18077" y="12552"/>
                </a:lnTo>
                <a:lnTo>
                  <a:pt x="17897" y="12912"/>
                </a:lnTo>
                <a:lnTo>
                  <a:pt x="17777" y="13213"/>
                </a:lnTo>
                <a:lnTo>
                  <a:pt x="17356" y="13753"/>
                </a:lnTo>
                <a:lnTo>
                  <a:pt x="16876" y="14354"/>
                </a:lnTo>
                <a:lnTo>
                  <a:pt x="16876" y="14294"/>
                </a:lnTo>
                <a:lnTo>
                  <a:pt x="16756" y="14294"/>
                </a:lnTo>
                <a:lnTo>
                  <a:pt x="16636" y="14354"/>
                </a:lnTo>
                <a:lnTo>
                  <a:pt x="16576" y="14414"/>
                </a:lnTo>
                <a:lnTo>
                  <a:pt x="16576" y="14534"/>
                </a:lnTo>
                <a:lnTo>
                  <a:pt x="16936" y="15255"/>
                </a:lnTo>
                <a:lnTo>
                  <a:pt x="17056" y="15615"/>
                </a:lnTo>
                <a:lnTo>
                  <a:pt x="17176" y="16035"/>
                </a:lnTo>
                <a:lnTo>
                  <a:pt x="17176" y="16336"/>
                </a:lnTo>
                <a:lnTo>
                  <a:pt x="17176" y="16696"/>
                </a:lnTo>
                <a:lnTo>
                  <a:pt x="16816" y="16576"/>
                </a:lnTo>
                <a:lnTo>
                  <a:pt x="16456" y="16456"/>
                </a:lnTo>
                <a:lnTo>
                  <a:pt x="16095" y="16396"/>
                </a:lnTo>
                <a:lnTo>
                  <a:pt x="15735" y="16336"/>
                </a:lnTo>
                <a:lnTo>
                  <a:pt x="15375" y="16396"/>
                </a:lnTo>
                <a:lnTo>
                  <a:pt x="15014" y="16456"/>
                </a:lnTo>
                <a:lnTo>
                  <a:pt x="14654" y="16576"/>
                </a:lnTo>
                <a:lnTo>
                  <a:pt x="14354" y="16816"/>
                </a:lnTo>
                <a:lnTo>
                  <a:pt x="14053" y="16996"/>
                </a:lnTo>
                <a:lnTo>
                  <a:pt x="13813" y="17236"/>
                </a:lnTo>
                <a:lnTo>
                  <a:pt x="13573" y="17537"/>
                </a:lnTo>
                <a:lnTo>
                  <a:pt x="13393" y="17777"/>
                </a:lnTo>
                <a:lnTo>
                  <a:pt x="13273" y="18077"/>
                </a:lnTo>
                <a:lnTo>
                  <a:pt x="13152" y="18437"/>
                </a:lnTo>
                <a:lnTo>
                  <a:pt x="13092" y="18738"/>
                </a:lnTo>
                <a:lnTo>
                  <a:pt x="13032" y="19098"/>
                </a:lnTo>
                <a:lnTo>
                  <a:pt x="13092" y="19458"/>
                </a:lnTo>
                <a:lnTo>
                  <a:pt x="13152" y="19879"/>
                </a:lnTo>
                <a:lnTo>
                  <a:pt x="13333" y="20239"/>
                </a:lnTo>
                <a:lnTo>
                  <a:pt x="13513" y="20539"/>
                </a:lnTo>
                <a:lnTo>
                  <a:pt x="12672" y="20720"/>
                </a:lnTo>
                <a:lnTo>
                  <a:pt x="12312" y="20780"/>
                </a:lnTo>
                <a:lnTo>
                  <a:pt x="11891" y="20840"/>
                </a:lnTo>
                <a:lnTo>
                  <a:pt x="11171" y="20840"/>
                </a:lnTo>
                <a:lnTo>
                  <a:pt x="10510" y="20720"/>
                </a:lnTo>
                <a:lnTo>
                  <a:pt x="9849" y="20539"/>
                </a:lnTo>
                <a:lnTo>
                  <a:pt x="9189" y="20299"/>
                </a:lnTo>
                <a:lnTo>
                  <a:pt x="8948" y="20239"/>
                </a:lnTo>
                <a:lnTo>
                  <a:pt x="8708" y="20359"/>
                </a:lnTo>
                <a:lnTo>
                  <a:pt x="8588" y="20539"/>
                </a:lnTo>
                <a:lnTo>
                  <a:pt x="8588" y="20600"/>
                </a:lnTo>
                <a:lnTo>
                  <a:pt x="8588" y="20780"/>
                </a:lnTo>
                <a:lnTo>
                  <a:pt x="8648" y="21140"/>
                </a:lnTo>
                <a:lnTo>
                  <a:pt x="8648" y="21560"/>
                </a:lnTo>
                <a:lnTo>
                  <a:pt x="8588" y="21921"/>
                </a:lnTo>
                <a:lnTo>
                  <a:pt x="8408" y="22281"/>
                </a:lnTo>
                <a:lnTo>
                  <a:pt x="8168" y="22641"/>
                </a:lnTo>
                <a:lnTo>
                  <a:pt x="7867" y="22882"/>
                </a:lnTo>
                <a:lnTo>
                  <a:pt x="7507" y="23122"/>
                </a:lnTo>
                <a:lnTo>
                  <a:pt x="7147" y="23302"/>
                </a:lnTo>
                <a:lnTo>
                  <a:pt x="6786" y="23422"/>
                </a:lnTo>
                <a:lnTo>
                  <a:pt x="6366" y="23542"/>
                </a:lnTo>
                <a:lnTo>
                  <a:pt x="5585" y="23602"/>
                </a:lnTo>
                <a:lnTo>
                  <a:pt x="4744" y="23542"/>
                </a:lnTo>
                <a:lnTo>
                  <a:pt x="3964" y="23482"/>
                </a:lnTo>
                <a:lnTo>
                  <a:pt x="3844" y="23542"/>
                </a:lnTo>
                <a:lnTo>
                  <a:pt x="3663" y="23602"/>
                </a:lnTo>
                <a:lnTo>
                  <a:pt x="3603" y="23662"/>
                </a:lnTo>
                <a:lnTo>
                  <a:pt x="3483" y="23783"/>
                </a:lnTo>
                <a:lnTo>
                  <a:pt x="3483" y="23963"/>
                </a:lnTo>
                <a:lnTo>
                  <a:pt x="3483" y="24083"/>
                </a:lnTo>
                <a:lnTo>
                  <a:pt x="3543" y="24263"/>
                </a:lnTo>
                <a:lnTo>
                  <a:pt x="3603" y="24383"/>
                </a:lnTo>
                <a:lnTo>
                  <a:pt x="3964" y="24743"/>
                </a:lnTo>
                <a:lnTo>
                  <a:pt x="4144" y="25104"/>
                </a:lnTo>
                <a:lnTo>
                  <a:pt x="4264" y="25524"/>
                </a:lnTo>
                <a:lnTo>
                  <a:pt x="4264" y="26005"/>
                </a:lnTo>
                <a:lnTo>
                  <a:pt x="4204" y="26425"/>
                </a:lnTo>
                <a:lnTo>
                  <a:pt x="4024" y="26905"/>
                </a:lnTo>
                <a:lnTo>
                  <a:pt x="3784" y="27266"/>
                </a:lnTo>
                <a:lnTo>
                  <a:pt x="3483" y="27626"/>
                </a:lnTo>
                <a:lnTo>
                  <a:pt x="3123" y="27986"/>
                </a:lnTo>
                <a:lnTo>
                  <a:pt x="2763" y="28287"/>
                </a:lnTo>
                <a:lnTo>
                  <a:pt x="2342" y="28527"/>
                </a:lnTo>
                <a:lnTo>
                  <a:pt x="1922" y="28707"/>
                </a:lnTo>
                <a:lnTo>
                  <a:pt x="1081" y="29067"/>
                </a:lnTo>
                <a:lnTo>
                  <a:pt x="240" y="29488"/>
                </a:lnTo>
                <a:lnTo>
                  <a:pt x="60" y="29668"/>
                </a:lnTo>
                <a:lnTo>
                  <a:pt x="0" y="29908"/>
                </a:lnTo>
                <a:lnTo>
                  <a:pt x="60" y="30088"/>
                </a:lnTo>
                <a:lnTo>
                  <a:pt x="180" y="30269"/>
                </a:lnTo>
                <a:lnTo>
                  <a:pt x="120" y="30389"/>
                </a:lnTo>
                <a:lnTo>
                  <a:pt x="60" y="30569"/>
                </a:lnTo>
                <a:lnTo>
                  <a:pt x="120" y="30689"/>
                </a:lnTo>
                <a:lnTo>
                  <a:pt x="180" y="30809"/>
                </a:lnTo>
                <a:lnTo>
                  <a:pt x="300" y="30869"/>
                </a:lnTo>
                <a:lnTo>
                  <a:pt x="420" y="30929"/>
                </a:lnTo>
                <a:lnTo>
                  <a:pt x="541" y="30929"/>
                </a:lnTo>
                <a:lnTo>
                  <a:pt x="721" y="30869"/>
                </a:lnTo>
                <a:lnTo>
                  <a:pt x="1441" y="30569"/>
                </a:lnTo>
                <a:lnTo>
                  <a:pt x="2222" y="30329"/>
                </a:lnTo>
                <a:lnTo>
                  <a:pt x="2582" y="30209"/>
                </a:lnTo>
                <a:lnTo>
                  <a:pt x="3003" y="30209"/>
                </a:lnTo>
                <a:lnTo>
                  <a:pt x="3363" y="30149"/>
                </a:lnTo>
                <a:lnTo>
                  <a:pt x="3784" y="30209"/>
                </a:lnTo>
                <a:lnTo>
                  <a:pt x="4204" y="30269"/>
                </a:lnTo>
                <a:lnTo>
                  <a:pt x="4624" y="30389"/>
                </a:lnTo>
                <a:lnTo>
                  <a:pt x="4985" y="30509"/>
                </a:lnTo>
                <a:lnTo>
                  <a:pt x="5405" y="30689"/>
                </a:lnTo>
                <a:lnTo>
                  <a:pt x="5705" y="30869"/>
                </a:lnTo>
                <a:lnTo>
                  <a:pt x="6066" y="31169"/>
                </a:lnTo>
                <a:lnTo>
                  <a:pt x="6366" y="31410"/>
                </a:lnTo>
                <a:lnTo>
                  <a:pt x="6606" y="31710"/>
                </a:lnTo>
                <a:lnTo>
                  <a:pt x="6786" y="31890"/>
                </a:lnTo>
                <a:lnTo>
                  <a:pt x="6907" y="31950"/>
                </a:lnTo>
                <a:lnTo>
                  <a:pt x="7087" y="32010"/>
                </a:lnTo>
                <a:lnTo>
                  <a:pt x="7447" y="32010"/>
                </a:lnTo>
                <a:lnTo>
                  <a:pt x="7567" y="31890"/>
                </a:lnTo>
                <a:lnTo>
                  <a:pt x="7687" y="31770"/>
                </a:lnTo>
                <a:lnTo>
                  <a:pt x="7807" y="31590"/>
                </a:lnTo>
                <a:lnTo>
                  <a:pt x="7927" y="31169"/>
                </a:lnTo>
                <a:lnTo>
                  <a:pt x="8108" y="30809"/>
                </a:lnTo>
                <a:lnTo>
                  <a:pt x="8348" y="30449"/>
                </a:lnTo>
                <a:lnTo>
                  <a:pt x="8588" y="30149"/>
                </a:lnTo>
                <a:lnTo>
                  <a:pt x="8888" y="29848"/>
                </a:lnTo>
                <a:lnTo>
                  <a:pt x="9189" y="29608"/>
                </a:lnTo>
                <a:lnTo>
                  <a:pt x="9489" y="29368"/>
                </a:lnTo>
                <a:lnTo>
                  <a:pt x="9849" y="29188"/>
                </a:lnTo>
                <a:lnTo>
                  <a:pt x="10210" y="29067"/>
                </a:lnTo>
                <a:lnTo>
                  <a:pt x="10570" y="28947"/>
                </a:lnTo>
                <a:lnTo>
                  <a:pt x="10930" y="28887"/>
                </a:lnTo>
                <a:lnTo>
                  <a:pt x="11771" y="28887"/>
                </a:lnTo>
                <a:lnTo>
                  <a:pt x="12192" y="28947"/>
                </a:lnTo>
                <a:lnTo>
                  <a:pt x="12552" y="29067"/>
                </a:lnTo>
                <a:lnTo>
                  <a:pt x="12972" y="29248"/>
                </a:lnTo>
                <a:lnTo>
                  <a:pt x="13212" y="29308"/>
                </a:lnTo>
                <a:lnTo>
                  <a:pt x="13453" y="29248"/>
                </a:lnTo>
                <a:lnTo>
                  <a:pt x="13633" y="29128"/>
                </a:lnTo>
                <a:lnTo>
                  <a:pt x="13753" y="29007"/>
                </a:lnTo>
                <a:lnTo>
                  <a:pt x="13813" y="28827"/>
                </a:lnTo>
                <a:lnTo>
                  <a:pt x="13813" y="28587"/>
                </a:lnTo>
                <a:lnTo>
                  <a:pt x="13753" y="28407"/>
                </a:lnTo>
                <a:lnTo>
                  <a:pt x="13573" y="28227"/>
                </a:lnTo>
                <a:lnTo>
                  <a:pt x="13273" y="28047"/>
                </a:lnTo>
                <a:lnTo>
                  <a:pt x="13032" y="27806"/>
                </a:lnTo>
                <a:lnTo>
                  <a:pt x="12852" y="27506"/>
                </a:lnTo>
                <a:lnTo>
                  <a:pt x="12732" y="27206"/>
                </a:lnTo>
                <a:lnTo>
                  <a:pt x="12672" y="26905"/>
                </a:lnTo>
                <a:lnTo>
                  <a:pt x="12612" y="26545"/>
                </a:lnTo>
                <a:lnTo>
                  <a:pt x="12672" y="26245"/>
                </a:lnTo>
                <a:lnTo>
                  <a:pt x="12792" y="25884"/>
                </a:lnTo>
                <a:lnTo>
                  <a:pt x="12912" y="25704"/>
                </a:lnTo>
                <a:lnTo>
                  <a:pt x="13092" y="25464"/>
                </a:lnTo>
                <a:lnTo>
                  <a:pt x="13453" y="25224"/>
                </a:lnTo>
                <a:lnTo>
                  <a:pt x="14354" y="24743"/>
                </a:lnTo>
                <a:lnTo>
                  <a:pt x="14594" y="24924"/>
                </a:lnTo>
                <a:lnTo>
                  <a:pt x="14834" y="24984"/>
                </a:lnTo>
                <a:lnTo>
                  <a:pt x="15134" y="25104"/>
                </a:lnTo>
                <a:lnTo>
                  <a:pt x="15435" y="25104"/>
                </a:lnTo>
                <a:lnTo>
                  <a:pt x="15795" y="25044"/>
                </a:lnTo>
                <a:lnTo>
                  <a:pt x="16155" y="24924"/>
                </a:lnTo>
                <a:lnTo>
                  <a:pt x="16516" y="24803"/>
                </a:lnTo>
                <a:lnTo>
                  <a:pt x="16756" y="24563"/>
                </a:lnTo>
                <a:lnTo>
                  <a:pt x="16996" y="24323"/>
                </a:lnTo>
                <a:lnTo>
                  <a:pt x="17116" y="24083"/>
                </a:lnTo>
                <a:lnTo>
                  <a:pt x="17296" y="24383"/>
                </a:lnTo>
                <a:lnTo>
                  <a:pt x="17537" y="24683"/>
                </a:lnTo>
                <a:lnTo>
                  <a:pt x="17777" y="24984"/>
                </a:lnTo>
                <a:lnTo>
                  <a:pt x="18077" y="25224"/>
                </a:lnTo>
                <a:lnTo>
                  <a:pt x="18437" y="25404"/>
                </a:lnTo>
                <a:lnTo>
                  <a:pt x="18798" y="25524"/>
                </a:lnTo>
                <a:lnTo>
                  <a:pt x="19158" y="25644"/>
                </a:lnTo>
                <a:lnTo>
                  <a:pt x="19939" y="25644"/>
                </a:lnTo>
                <a:lnTo>
                  <a:pt x="20299" y="25584"/>
                </a:lnTo>
                <a:lnTo>
                  <a:pt x="20660" y="25464"/>
                </a:lnTo>
                <a:lnTo>
                  <a:pt x="21020" y="25344"/>
                </a:lnTo>
                <a:lnTo>
                  <a:pt x="21380" y="25104"/>
                </a:lnTo>
                <a:lnTo>
                  <a:pt x="21680" y="24864"/>
                </a:lnTo>
                <a:lnTo>
                  <a:pt x="21981" y="24623"/>
                </a:lnTo>
                <a:lnTo>
                  <a:pt x="22221" y="24263"/>
                </a:lnTo>
                <a:lnTo>
                  <a:pt x="22401" y="23843"/>
                </a:lnTo>
                <a:lnTo>
                  <a:pt x="22581" y="23362"/>
                </a:lnTo>
                <a:lnTo>
                  <a:pt x="22641" y="22882"/>
                </a:lnTo>
                <a:lnTo>
                  <a:pt x="22581" y="22401"/>
                </a:lnTo>
                <a:lnTo>
                  <a:pt x="22461" y="21921"/>
                </a:lnTo>
                <a:lnTo>
                  <a:pt x="22281" y="21440"/>
                </a:lnTo>
                <a:lnTo>
                  <a:pt x="22041" y="21020"/>
                </a:lnTo>
                <a:lnTo>
                  <a:pt x="21680" y="20660"/>
                </a:lnTo>
                <a:lnTo>
                  <a:pt x="21260" y="20359"/>
                </a:lnTo>
                <a:lnTo>
                  <a:pt x="20780" y="20119"/>
                </a:lnTo>
                <a:lnTo>
                  <a:pt x="20840" y="20059"/>
                </a:lnTo>
                <a:lnTo>
                  <a:pt x="20900" y="19639"/>
                </a:lnTo>
                <a:lnTo>
                  <a:pt x="20900" y="19218"/>
                </a:lnTo>
                <a:lnTo>
                  <a:pt x="21260" y="18798"/>
                </a:lnTo>
                <a:lnTo>
                  <a:pt x="21440" y="18618"/>
                </a:lnTo>
                <a:lnTo>
                  <a:pt x="21680" y="18498"/>
                </a:lnTo>
                <a:lnTo>
                  <a:pt x="22041" y="18317"/>
                </a:lnTo>
                <a:lnTo>
                  <a:pt x="22341" y="18257"/>
                </a:lnTo>
                <a:lnTo>
                  <a:pt x="23062" y="18077"/>
                </a:lnTo>
                <a:lnTo>
                  <a:pt x="23182" y="18137"/>
                </a:lnTo>
                <a:lnTo>
                  <a:pt x="23242" y="18137"/>
                </a:lnTo>
                <a:lnTo>
                  <a:pt x="23302" y="18077"/>
                </a:lnTo>
                <a:lnTo>
                  <a:pt x="23903" y="17296"/>
                </a:lnTo>
                <a:lnTo>
                  <a:pt x="24503" y="16576"/>
                </a:lnTo>
                <a:lnTo>
                  <a:pt x="24863" y="16215"/>
                </a:lnTo>
                <a:lnTo>
                  <a:pt x="25224" y="15915"/>
                </a:lnTo>
                <a:lnTo>
                  <a:pt x="25644" y="15675"/>
                </a:lnTo>
                <a:lnTo>
                  <a:pt x="26125" y="15495"/>
                </a:lnTo>
                <a:lnTo>
                  <a:pt x="26665" y="15375"/>
                </a:lnTo>
                <a:lnTo>
                  <a:pt x="27266" y="15375"/>
                </a:lnTo>
                <a:lnTo>
                  <a:pt x="27866" y="15435"/>
                </a:lnTo>
                <a:lnTo>
                  <a:pt x="28167" y="15495"/>
                </a:lnTo>
                <a:lnTo>
                  <a:pt x="28467" y="15495"/>
                </a:lnTo>
                <a:lnTo>
                  <a:pt x="28647" y="15435"/>
                </a:lnTo>
                <a:lnTo>
                  <a:pt x="28707" y="15555"/>
                </a:lnTo>
                <a:lnTo>
                  <a:pt x="28827" y="15675"/>
                </a:lnTo>
                <a:lnTo>
                  <a:pt x="29067" y="15675"/>
                </a:lnTo>
                <a:lnTo>
                  <a:pt x="29188" y="15615"/>
                </a:lnTo>
                <a:lnTo>
                  <a:pt x="29248" y="15375"/>
                </a:lnTo>
                <a:lnTo>
                  <a:pt x="29308" y="14954"/>
                </a:lnTo>
                <a:lnTo>
                  <a:pt x="29248" y="14534"/>
                </a:lnTo>
                <a:lnTo>
                  <a:pt x="29248" y="14053"/>
                </a:lnTo>
                <a:lnTo>
                  <a:pt x="29308" y="13633"/>
                </a:lnTo>
                <a:lnTo>
                  <a:pt x="29428" y="13153"/>
                </a:lnTo>
                <a:lnTo>
                  <a:pt x="29608" y="12732"/>
                </a:lnTo>
                <a:lnTo>
                  <a:pt x="29908" y="12312"/>
                </a:lnTo>
                <a:lnTo>
                  <a:pt x="30209" y="12011"/>
                </a:lnTo>
                <a:lnTo>
                  <a:pt x="30509" y="11711"/>
                </a:lnTo>
                <a:lnTo>
                  <a:pt x="30869" y="11471"/>
                </a:lnTo>
                <a:lnTo>
                  <a:pt x="31230" y="11291"/>
                </a:lnTo>
                <a:lnTo>
                  <a:pt x="31650" y="11171"/>
                </a:lnTo>
                <a:lnTo>
                  <a:pt x="32130" y="11051"/>
                </a:lnTo>
                <a:lnTo>
                  <a:pt x="32551" y="10870"/>
                </a:lnTo>
                <a:lnTo>
                  <a:pt x="32731" y="10930"/>
                </a:lnTo>
                <a:lnTo>
                  <a:pt x="32851" y="10930"/>
                </a:lnTo>
                <a:lnTo>
                  <a:pt x="32911" y="10870"/>
                </a:lnTo>
                <a:lnTo>
                  <a:pt x="32911" y="10570"/>
                </a:lnTo>
                <a:lnTo>
                  <a:pt x="32911" y="10330"/>
                </a:lnTo>
                <a:lnTo>
                  <a:pt x="32791" y="9849"/>
                </a:lnTo>
                <a:lnTo>
                  <a:pt x="32731" y="9369"/>
                </a:lnTo>
                <a:lnTo>
                  <a:pt x="32731" y="8889"/>
                </a:lnTo>
                <a:lnTo>
                  <a:pt x="32851" y="8408"/>
                </a:lnTo>
                <a:lnTo>
                  <a:pt x="33091" y="7928"/>
                </a:lnTo>
                <a:lnTo>
                  <a:pt x="33392" y="7627"/>
                </a:lnTo>
                <a:lnTo>
                  <a:pt x="33692" y="7387"/>
                </a:lnTo>
                <a:lnTo>
                  <a:pt x="33992" y="7267"/>
                </a:lnTo>
                <a:lnTo>
                  <a:pt x="34292" y="7147"/>
                </a:lnTo>
                <a:lnTo>
                  <a:pt x="35013" y="6967"/>
                </a:lnTo>
                <a:lnTo>
                  <a:pt x="35734" y="6787"/>
                </a:lnTo>
                <a:lnTo>
                  <a:pt x="35794" y="6726"/>
                </a:lnTo>
                <a:lnTo>
                  <a:pt x="36154" y="6666"/>
                </a:lnTo>
                <a:lnTo>
                  <a:pt x="36214" y="6606"/>
                </a:lnTo>
                <a:lnTo>
                  <a:pt x="36274" y="6546"/>
                </a:lnTo>
                <a:lnTo>
                  <a:pt x="36334" y="6426"/>
                </a:lnTo>
                <a:lnTo>
                  <a:pt x="36274" y="6306"/>
                </a:lnTo>
                <a:lnTo>
                  <a:pt x="36094" y="6126"/>
                </a:lnTo>
                <a:lnTo>
                  <a:pt x="35914" y="5946"/>
                </a:lnTo>
                <a:lnTo>
                  <a:pt x="35674" y="5826"/>
                </a:lnTo>
                <a:lnTo>
                  <a:pt x="35433" y="5645"/>
                </a:lnTo>
                <a:lnTo>
                  <a:pt x="35193" y="5345"/>
                </a:lnTo>
                <a:lnTo>
                  <a:pt x="34953" y="4985"/>
                </a:lnTo>
                <a:lnTo>
                  <a:pt x="34773" y="4564"/>
                </a:lnTo>
                <a:lnTo>
                  <a:pt x="34653" y="4204"/>
                </a:lnTo>
                <a:lnTo>
                  <a:pt x="34593" y="3724"/>
                </a:lnTo>
                <a:lnTo>
                  <a:pt x="34593" y="3243"/>
                </a:lnTo>
                <a:lnTo>
                  <a:pt x="34653" y="2763"/>
                </a:lnTo>
                <a:lnTo>
                  <a:pt x="34773" y="2282"/>
                </a:lnTo>
                <a:lnTo>
                  <a:pt x="35013" y="1381"/>
                </a:lnTo>
                <a:lnTo>
                  <a:pt x="35253" y="421"/>
                </a:lnTo>
                <a:lnTo>
                  <a:pt x="35253" y="360"/>
                </a:lnTo>
                <a:lnTo>
                  <a:pt x="35193" y="300"/>
                </a:lnTo>
                <a:lnTo>
                  <a:pt x="35073" y="180"/>
                </a:lnTo>
                <a:lnTo>
                  <a:pt x="34953" y="120"/>
                </a:lnTo>
                <a:lnTo>
                  <a:pt x="34773" y="120"/>
                </a:lnTo>
                <a:lnTo>
                  <a:pt x="33692" y="541"/>
                </a:lnTo>
                <a:lnTo>
                  <a:pt x="32611" y="901"/>
                </a:lnTo>
                <a:lnTo>
                  <a:pt x="31530" y="1141"/>
                </a:lnTo>
                <a:lnTo>
                  <a:pt x="30929" y="1261"/>
                </a:lnTo>
                <a:lnTo>
                  <a:pt x="30389" y="1321"/>
                </a:lnTo>
                <a:lnTo>
                  <a:pt x="28527" y="1321"/>
                </a:lnTo>
                <a:lnTo>
                  <a:pt x="27866" y="1261"/>
                </a:lnTo>
                <a:lnTo>
                  <a:pt x="27266" y="1141"/>
                </a:lnTo>
                <a:lnTo>
                  <a:pt x="26665" y="901"/>
                </a:lnTo>
                <a:lnTo>
                  <a:pt x="26425" y="781"/>
                </a:lnTo>
                <a:lnTo>
                  <a:pt x="26245" y="601"/>
                </a:lnTo>
                <a:lnTo>
                  <a:pt x="26065" y="360"/>
                </a:lnTo>
                <a:lnTo>
                  <a:pt x="25884" y="120"/>
                </a:lnTo>
                <a:lnTo>
                  <a:pt x="25824" y="60"/>
                </a:lnTo>
                <a:lnTo>
                  <a:pt x="25764" y="0"/>
                </a:lnTo>
                <a:close/>
              </a:path>
            </a:pathLst>
          </a:custGeom>
          <a:solidFill>
            <a:srgbClr val="187767"/>
          </a:solidFill>
          <a:ln>
            <a:noFill/>
          </a:ln>
        </p:spPr>
        <p:txBody>
          <a:bodyPr lIns="91425" tIns="91425" rIns="91425" bIns="91425" anchor="ctr" anchorCtr="0">
            <a:noAutofit/>
          </a:bodyPr>
          <a:lstStyle/>
          <a:p>
            <a:pPr lvl="0">
              <a:spcBef>
                <a:spcPts val="0"/>
              </a:spcBef>
              <a:buNone/>
            </a:pPr>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30"/>
        <p:cNvGrpSpPr/>
        <p:nvPr/>
      </p:nvGrpSpPr>
      <p:grpSpPr>
        <a:xfrm>
          <a:off x="0" y="0"/>
          <a:ext cx="0" cy="0"/>
          <a:chOff x="0" y="0"/>
          <a:chExt cx="0" cy="0"/>
        </a:xfrm>
      </p:grpSpPr>
      <p:sp>
        <p:nvSpPr>
          <p:cNvPr id="31" name="Shape 31"/>
          <p:cNvSpPr/>
          <p:nvPr/>
        </p:nvSpPr>
        <p:spPr>
          <a:xfrm>
            <a:off x="531750" y="3582789"/>
            <a:ext cx="326326" cy="324373"/>
          </a:xfrm>
          <a:custGeom>
            <a:avLst/>
            <a:gdLst/>
            <a:ahLst/>
            <a:cxnLst/>
            <a:rect l="0" t="0" r="0" b="0"/>
            <a:pathLst>
              <a:path w="20060" h="19940" extrusionOk="0">
                <a:moveTo>
                  <a:pt x="12372" y="13093"/>
                </a:moveTo>
                <a:lnTo>
                  <a:pt x="12913" y="13574"/>
                </a:lnTo>
                <a:lnTo>
                  <a:pt x="12973" y="13874"/>
                </a:lnTo>
                <a:lnTo>
                  <a:pt x="13093" y="14114"/>
                </a:lnTo>
                <a:lnTo>
                  <a:pt x="13093" y="14114"/>
                </a:lnTo>
                <a:lnTo>
                  <a:pt x="12372" y="13093"/>
                </a:lnTo>
                <a:close/>
                <a:moveTo>
                  <a:pt x="14114" y="1"/>
                </a:moveTo>
                <a:lnTo>
                  <a:pt x="13874" y="962"/>
                </a:lnTo>
                <a:lnTo>
                  <a:pt x="13694" y="1983"/>
                </a:lnTo>
                <a:lnTo>
                  <a:pt x="13694" y="2463"/>
                </a:lnTo>
                <a:lnTo>
                  <a:pt x="13694" y="3004"/>
                </a:lnTo>
                <a:lnTo>
                  <a:pt x="13754" y="3484"/>
                </a:lnTo>
                <a:lnTo>
                  <a:pt x="13934" y="3965"/>
                </a:lnTo>
                <a:lnTo>
                  <a:pt x="10090" y="9130"/>
                </a:lnTo>
                <a:lnTo>
                  <a:pt x="10030" y="9250"/>
                </a:lnTo>
                <a:lnTo>
                  <a:pt x="10090" y="7328"/>
                </a:lnTo>
                <a:lnTo>
                  <a:pt x="10150" y="6067"/>
                </a:lnTo>
                <a:lnTo>
                  <a:pt x="10391" y="5947"/>
                </a:lnTo>
                <a:lnTo>
                  <a:pt x="10571" y="5826"/>
                </a:lnTo>
                <a:lnTo>
                  <a:pt x="10751" y="5646"/>
                </a:lnTo>
                <a:lnTo>
                  <a:pt x="10871" y="5406"/>
                </a:lnTo>
                <a:lnTo>
                  <a:pt x="10931" y="5226"/>
                </a:lnTo>
                <a:lnTo>
                  <a:pt x="10931" y="4986"/>
                </a:lnTo>
                <a:lnTo>
                  <a:pt x="10931" y="4745"/>
                </a:lnTo>
                <a:lnTo>
                  <a:pt x="10811" y="4565"/>
                </a:lnTo>
                <a:lnTo>
                  <a:pt x="10751" y="4325"/>
                </a:lnTo>
                <a:lnTo>
                  <a:pt x="10571" y="4145"/>
                </a:lnTo>
                <a:lnTo>
                  <a:pt x="10451" y="4025"/>
                </a:lnTo>
                <a:lnTo>
                  <a:pt x="10210" y="3905"/>
                </a:lnTo>
                <a:lnTo>
                  <a:pt x="10030" y="3845"/>
                </a:lnTo>
                <a:lnTo>
                  <a:pt x="9550" y="3845"/>
                </a:lnTo>
                <a:lnTo>
                  <a:pt x="9310" y="3905"/>
                </a:lnTo>
                <a:lnTo>
                  <a:pt x="9129" y="4025"/>
                </a:lnTo>
                <a:lnTo>
                  <a:pt x="8949" y="4145"/>
                </a:lnTo>
                <a:lnTo>
                  <a:pt x="8829" y="4325"/>
                </a:lnTo>
                <a:lnTo>
                  <a:pt x="8709" y="4565"/>
                </a:lnTo>
                <a:lnTo>
                  <a:pt x="8649" y="4745"/>
                </a:lnTo>
                <a:lnTo>
                  <a:pt x="8649" y="4986"/>
                </a:lnTo>
                <a:lnTo>
                  <a:pt x="8709" y="5346"/>
                </a:lnTo>
                <a:lnTo>
                  <a:pt x="8889" y="5706"/>
                </a:lnTo>
                <a:lnTo>
                  <a:pt x="9129" y="5947"/>
                </a:lnTo>
                <a:lnTo>
                  <a:pt x="9490" y="6067"/>
                </a:lnTo>
                <a:lnTo>
                  <a:pt x="9430" y="6847"/>
                </a:lnTo>
                <a:lnTo>
                  <a:pt x="9250" y="8469"/>
                </a:lnTo>
                <a:lnTo>
                  <a:pt x="6907" y="5166"/>
                </a:lnTo>
                <a:lnTo>
                  <a:pt x="6006" y="3965"/>
                </a:lnTo>
                <a:lnTo>
                  <a:pt x="6427" y="2764"/>
                </a:lnTo>
                <a:lnTo>
                  <a:pt x="6547" y="2463"/>
                </a:lnTo>
                <a:lnTo>
                  <a:pt x="6607" y="2163"/>
                </a:lnTo>
                <a:lnTo>
                  <a:pt x="6667" y="1863"/>
                </a:lnTo>
                <a:lnTo>
                  <a:pt x="6547" y="1562"/>
                </a:lnTo>
                <a:lnTo>
                  <a:pt x="6487" y="1502"/>
                </a:lnTo>
                <a:lnTo>
                  <a:pt x="6367" y="1502"/>
                </a:lnTo>
                <a:lnTo>
                  <a:pt x="6127" y="1683"/>
                </a:lnTo>
                <a:lnTo>
                  <a:pt x="5946" y="1923"/>
                </a:lnTo>
                <a:lnTo>
                  <a:pt x="5826" y="2163"/>
                </a:lnTo>
                <a:lnTo>
                  <a:pt x="5706" y="2463"/>
                </a:lnTo>
                <a:lnTo>
                  <a:pt x="5406" y="3244"/>
                </a:lnTo>
                <a:lnTo>
                  <a:pt x="5226" y="2944"/>
                </a:lnTo>
                <a:lnTo>
                  <a:pt x="4565" y="2043"/>
                </a:lnTo>
                <a:lnTo>
                  <a:pt x="4205" y="1683"/>
                </a:lnTo>
                <a:lnTo>
                  <a:pt x="3965" y="1502"/>
                </a:lnTo>
                <a:lnTo>
                  <a:pt x="3724" y="1382"/>
                </a:lnTo>
                <a:lnTo>
                  <a:pt x="3604" y="1382"/>
                </a:lnTo>
                <a:lnTo>
                  <a:pt x="3604" y="1442"/>
                </a:lnTo>
                <a:lnTo>
                  <a:pt x="3724" y="1923"/>
                </a:lnTo>
                <a:lnTo>
                  <a:pt x="3904" y="2343"/>
                </a:lnTo>
                <a:lnTo>
                  <a:pt x="4505" y="3124"/>
                </a:lnTo>
                <a:lnTo>
                  <a:pt x="5046" y="3965"/>
                </a:lnTo>
                <a:lnTo>
                  <a:pt x="4385" y="3905"/>
                </a:lnTo>
                <a:lnTo>
                  <a:pt x="3784" y="3845"/>
                </a:lnTo>
                <a:lnTo>
                  <a:pt x="3544" y="3784"/>
                </a:lnTo>
                <a:lnTo>
                  <a:pt x="3244" y="3845"/>
                </a:lnTo>
                <a:lnTo>
                  <a:pt x="3064" y="3905"/>
                </a:lnTo>
                <a:lnTo>
                  <a:pt x="3004" y="4025"/>
                </a:lnTo>
                <a:lnTo>
                  <a:pt x="2944" y="4205"/>
                </a:lnTo>
                <a:lnTo>
                  <a:pt x="3064" y="4385"/>
                </a:lnTo>
                <a:lnTo>
                  <a:pt x="3304" y="4505"/>
                </a:lnTo>
                <a:lnTo>
                  <a:pt x="3604" y="4685"/>
                </a:lnTo>
                <a:lnTo>
                  <a:pt x="3904" y="4745"/>
                </a:lnTo>
                <a:lnTo>
                  <a:pt x="4265" y="4805"/>
                </a:lnTo>
                <a:lnTo>
                  <a:pt x="4565" y="4865"/>
                </a:lnTo>
                <a:lnTo>
                  <a:pt x="4925" y="4865"/>
                </a:lnTo>
                <a:lnTo>
                  <a:pt x="5226" y="4805"/>
                </a:lnTo>
                <a:lnTo>
                  <a:pt x="5466" y="4685"/>
                </a:lnTo>
                <a:lnTo>
                  <a:pt x="5526" y="4625"/>
                </a:lnTo>
                <a:lnTo>
                  <a:pt x="6067" y="5406"/>
                </a:lnTo>
                <a:lnTo>
                  <a:pt x="8229" y="8469"/>
                </a:lnTo>
                <a:lnTo>
                  <a:pt x="7148" y="7688"/>
                </a:lnTo>
                <a:lnTo>
                  <a:pt x="6847" y="7388"/>
                </a:lnTo>
                <a:lnTo>
                  <a:pt x="6487" y="7208"/>
                </a:lnTo>
                <a:lnTo>
                  <a:pt x="6487" y="7148"/>
                </a:lnTo>
                <a:lnTo>
                  <a:pt x="6427" y="6787"/>
                </a:lnTo>
                <a:lnTo>
                  <a:pt x="6247" y="6487"/>
                </a:lnTo>
                <a:lnTo>
                  <a:pt x="5946" y="6307"/>
                </a:lnTo>
                <a:lnTo>
                  <a:pt x="5766" y="6247"/>
                </a:lnTo>
                <a:lnTo>
                  <a:pt x="5406" y="6247"/>
                </a:lnTo>
                <a:lnTo>
                  <a:pt x="5226" y="6307"/>
                </a:lnTo>
                <a:lnTo>
                  <a:pt x="4925" y="6487"/>
                </a:lnTo>
                <a:lnTo>
                  <a:pt x="4685" y="6787"/>
                </a:lnTo>
                <a:lnTo>
                  <a:pt x="4685" y="6967"/>
                </a:lnTo>
                <a:lnTo>
                  <a:pt x="4625" y="7148"/>
                </a:lnTo>
                <a:lnTo>
                  <a:pt x="4745" y="7508"/>
                </a:lnTo>
                <a:lnTo>
                  <a:pt x="4925" y="7808"/>
                </a:lnTo>
                <a:lnTo>
                  <a:pt x="5226" y="7988"/>
                </a:lnTo>
                <a:lnTo>
                  <a:pt x="5406" y="8048"/>
                </a:lnTo>
                <a:lnTo>
                  <a:pt x="5826" y="8048"/>
                </a:lnTo>
                <a:lnTo>
                  <a:pt x="6127" y="7928"/>
                </a:lnTo>
                <a:lnTo>
                  <a:pt x="6487" y="8229"/>
                </a:lnTo>
                <a:lnTo>
                  <a:pt x="6907" y="8589"/>
                </a:lnTo>
                <a:lnTo>
                  <a:pt x="7328" y="8949"/>
                </a:lnTo>
                <a:lnTo>
                  <a:pt x="7328" y="8949"/>
                </a:lnTo>
                <a:lnTo>
                  <a:pt x="4925" y="8409"/>
                </a:lnTo>
                <a:lnTo>
                  <a:pt x="4565" y="8289"/>
                </a:lnTo>
                <a:lnTo>
                  <a:pt x="4265" y="7928"/>
                </a:lnTo>
                <a:lnTo>
                  <a:pt x="3965" y="7568"/>
                </a:lnTo>
                <a:lnTo>
                  <a:pt x="2884" y="6367"/>
                </a:lnTo>
                <a:lnTo>
                  <a:pt x="2823" y="6307"/>
                </a:lnTo>
                <a:lnTo>
                  <a:pt x="2703" y="6367"/>
                </a:lnTo>
                <a:lnTo>
                  <a:pt x="2643" y="6487"/>
                </a:lnTo>
                <a:lnTo>
                  <a:pt x="2643" y="6607"/>
                </a:lnTo>
                <a:lnTo>
                  <a:pt x="3664" y="7988"/>
                </a:lnTo>
                <a:lnTo>
                  <a:pt x="3724" y="8109"/>
                </a:lnTo>
                <a:lnTo>
                  <a:pt x="3724" y="8109"/>
                </a:lnTo>
                <a:lnTo>
                  <a:pt x="2823" y="7868"/>
                </a:lnTo>
                <a:lnTo>
                  <a:pt x="1983" y="7688"/>
                </a:lnTo>
                <a:lnTo>
                  <a:pt x="1082" y="7508"/>
                </a:lnTo>
                <a:lnTo>
                  <a:pt x="61" y="7508"/>
                </a:lnTo>
                <a:lnTo>
                  <a:pt x="1" y="7628"/>
                </a:lnTo>
                <a:lnTo>
                  <a:pt x="61" y="7748"/>
                </a:lnTo>
                <a:lnTo>
                  <a:pt x="121" y="7868"/>
                </a:lnTo>
                <a:lnTo>
                  <a:pt x="601" y="8048"/>
                </a:lnTo>
                <a:lnTo>
                  <a:pt x="1082" y="8289"/>
                </a:lnTo>
                <a:lnTo>
                  <a:pt x="2043" y="8589"/>
                </a:lnTo>
                <a:lnTo>
                  <a:pt x="4085" y="9009"/>
                </a:lnTo>
                <a:lnTo>
                  <a:pt x="3664" y="9310"/>
                </a:lnTo>
                <a:lnTo>
                  <a:pt x="3244" y="9550"/>
                </a:lnTo>
                <a:lnTo>
                  <a:pt x="2523" y="10030"/>
                </a:lnTo>
                <a:lnTo>
                  <a:pt x="2163" y="10271"/>
                </a:lnTo>
                <a:lnTo>
                  <a:pt x="1863" y="10571"/>
                </a:lnTo>
                <a:lnTo>
                  <a:pt x="1863" y="10691"/>
                </a:lnTo>
                <a:lnTo>
                  <a:pt x="1863" y="10751"/>
                </a:lnTo>
                <a:lnTo>
                  <a:pt x="1923" y="10811"/>
                </a:lnTo>
                <a:lnTo>
                  <a:pt x="2043" y="10811"/>
                </a:lnTo>
                <a:lnTo>
                  <a:pt x="2403" y="10631"/>
                </a:lnTo>
                <a:lnTo>
                  <a:pt x="2763" y="10451"/>
                </a:lnTo>
                <a:lnTo>
                  <a:pt x="3484" y="9970"/>
                </a:lnTo>
                <a:lnTo>
                  <a:pt x="4085" y="9550"/>
                </a:lnTo>
                <a:lnTo>
                  <a:pt x="4325" y="9370"/>
                </a:lnTo>
                <a:lnTo>
                  <a:pt x="4625" y="9130"/>
                </a:lnTo>
                <a:lnTo>
                  <a:pt x="4745" y="9190"/>
                </a:lnTo>
                <a:lnTo>
                  <a:pt x="8469" y="10150"/>
                </a:lnTo>
                <a:lnTo>
                  <a:pt x="7087" y="10571"/>
                </a:lnTo>
                <a:lnTo>
                  <a:pt x="6367" y="10871"/>
                </a:lnTo>
                <a:lnTo>
                  <a:pt x="5706" y="11171"/>
                </a:lnTo>
                <a:lnTo>
                  <a:pt x="5526" y="10991"/>
                </a:lnTo>
                <a:lnTo>
                  <a:pt x="5286" y="10931"/>
                </a:lnTo>
                <a:lnTo>
                  <a:pt x="4986" y="10871"/>
                </a:lnTo>
                <a:lnTo>
                  <a:pt x="4685" y="10931"/>
                </a:lnTo>
                <a:lnTo>
                  <a:pt x="4445" y="10991"/>
                </a:lnTo>
                <a:lnTo>
                  <a:pt x="4205" y="11171"/>
                </a:lnTo>
                <a:lnTo>
                  <a:pt x="4085" y="11352"/>
                </a:lnTo>
                <a:lnTo>
                  <a:pt x="3965" y="11532"/>
                </a:lnTo>
                <a:lnTo>
                  <a:pt x="3904" y="11712"/>
                </a:lnTo>
                <a:lnTo>
                  <a:pt x="3904" y="11952"/>
                </a:lnTo>
                <a:lnTo>
                  <a:pt x="3904" y="12132"/>
                </a:lnTo>
                <a:lnTo>
                  <a:pt x="3965" y="12373"/>
                </a:lnTo>
                <a:lnTo>
                  <a:pt x="4085" y="12553"/>
                </a:lnTo>
                <a:lnTo>
                  <a:pt x="4205" y="12733"/>
                </a:lnTo>
                <a:lnTo>
                  <a:pt x="4445" y="12913"/>
                </a:lnTo>
                <a:lnTo>
                  <a:pt x="4685" y="12973"/>
                </a:lnTo>
                <a:lnTo>
                  <a:pt x="4986" y="13033"/>
                </a:lnTo>
                <a:lnTo>
                  <a:pt x="5286" y="12973"/>
                </a:lnTo>
                <a:lnTo>
                  <a:pt x="5526" y="12853"/>
                </a:lnTo>
                <a:lnTo>
                  <a:pt x="5826" y="12673"/>
                </a:lnTo>
                <a:lnTo>
                  <a:pt x="6006" y="12373"/>
                </a:lnTo>
                <a:lnTo>
                  <a:pt x="6067" y="12072"/>
                </a:lnTo>
                <a:lnTo>
                  <a:pt x="6727" y="11952"/>
                </a:lnTo>
                <a:lnTo>
                  <a:pt x="7328" y="11712"/>
                </a:lnTo>
                <a:lnTo>
                  <a:pt x="8529" y="11231"/>
                </a:lnTo>
                <a:lnTo>
                  <a:pt x="8529" y="11231"/>
                </a:lnTo>
                <a:lnTo>
                  <a:pt x="6127" y="14595"/>
                </a:lnTo>
                <a:lnTo>
                  <a:pt x="5286" y="15856"/>
                </a:lnTo>
                <a:lnTo>
                  <a:pt x="4865" y="15736"/>
                </a:lnTo>
                <a:lnTo>
                  <a:pt x="4445" y="15616"/>
                </a:lnTo>
                <a:lnTo>
                  <a:pt x="3904" y="15495"/>
                </a:lnTo>
                <a:lnTo>
                  <a:pt x="3304" y="15435"/>
                </a:lnTo>
                <a:lnTo>
                  <a:pt x="3064" y="15375"/>
                </a:lnTo>
                <a:lnTo>
                  <a:pt x="2884" y="15435"/>
                </a:lnTo>
                <a:lnTo>
                  <a:pt x="2463" y="15495"/>
                </a:lnTo>
                <a:lnTo>
                  <a:pt x="2403" y="15616"/>
                </a:lnTo>
                <a:lnTo>
                  <a:pt x="2403" y="15676"/>
                </a:lnTo>
                <a:lnTo>
                  <a:pt x="2703" y="15976"/>
                </a:lnTo>
                <a:lnTo>
                  <a:pt x="3004" y="16156"/>
                </a:lnTo>
                <a:lnTo>
                  <a:pt x="3664" y="16336"/>
                </a:lnTo>
                <a:lnTo>
                  <a:pt x="4265" y="16456"/>
                </a:lnTo>
                <a:lnTo>
                  <a:pt x="4745" y="16577"/>
                </a:lnTo>
                <a:lnTo>
                  <a:pt x="4205" y="17357"/>
                </a:lnTo>
                <a:lnTo>
                  <a:pt x="3965" y="17718"/>
                </a:lnTo>
                <a:lnTo>
                  <a:pt x="3724" y="18018"/>
                </a:lnTo>
                <a:lnTo>
                  <a:pt x="3604" y="18378"/>
                </a:lnTo>
                <a:lnTo>
                  <a:pt x="3604" y="18618"/>
                </a:lnTo>
                <a:lnTo>
                  <a:pt x="3664" y="18799"/>
                </a:lnTo>
                <a:lnTo>
                  <a:pt x="3724" y="18859"/>
                </a:lnTo>
                <a:lnTo>
                  <a:pt x="3965" y="18799"/>
                </a:lnTo>
                <a:lnTo>
                  <a:pt x="4205" y="18739"/>
                </a:lnTo>
                <a:lnTo>
                  <a:pt x="4385" y="18558"/>
                </a:lnTo>
                <a:lnTo>
                  <a:pt x="4565" y="18438"/>
                </a:lnTo>
                <a:lnTo>
                  <a:pt x="4865" y="18018"/>
                </a:lnTo>
                <a:lnTo>
                  <a:pt x="5166" y="17597"/>
                </a:lnTo>
                <a:lnTo>
                  <a:pt x="5646" y="16997"/>
                </a:lnTo>
                <a:lnTo>
                  <a:pt x="5766" y="17778"/>
                </a:lnTo>
                <a:lnTo>
                  <a:pt x="5886" y="18558"/>
                </a:lnTo>
                <a:lnTo>
                  <a:pt x="6067" y="19279"/>
                </a:lnTo>
                <a:lnTo>
                  <a:pt x="6187" y="19579"/>
                </a:lnTo>
                <a:lnTo>
                  <a:pt x="6367" y="19940"/>
                </a:lnTo>
                <a:lnTo>
                  <a:pt x="6427" y="19940"/>
                </a:lnTo>
                <a:lnTo>
                  <a:pt x="6547" y="19880"/>
                </a:lnTo>
                <a:lnTo>
                  <a:pt x="6547" y="19519"/>
                </a:lnTo>
                <a:lnTo>
                  <a:pt x="6547" y="19159"/>
                </a:lnTo>
                <a:lnTo>
                  <a:pt x="6427" y="18438"/>
                </a:lnTo>
                <a:lnTo>
                  <a:pt x="6247" y="17597"/>
                </a:lnTo>
                <a:lnTo>
                  <a:pt x="6006" y="16757"/>
                </a:lnTo>
                <a:lnTo>
                  <a:pt x="5946" y="16637"/>
                </a:lnTo>
                <a:lnTo>
                  <a:pt x="7208" y="14955"/>
                </a:lnTo>
                <a:lnTo>
                  <a:pt x="8949" y="12673"/>
                </a:lnTo>
                <a:lnTo>
                  <a:pt x="8829" y="14655"/>
                </a:lnTo>
                <a:lnTo>
                  <a:pt x="8589" y="14715"/>
                </a:lnTo>
                <a:lnTo>
                  <a:pt x="8409" y="14775"/>
                </a:lnTo>
                <a:lnTo>
                  <a:pt x="8289" y="14895"/>
                </a:lnTo>
                <a:lnTo>
                  <a:pt x="8169" y="15015"/>
                </a:lnTo>
                <a:lnTo>
                  <a:pt x="7988" y="15375"/>
                </a:lnTo>
                <a:lnTo>
                  <a:pt x="7928" y="15736"/>
                </a:lnTo>
                <a:lnTo>
                  <a:pt x="8048" y="16096"/>
                </a:lnTo>
                <a:lnTo>
                  <a:pt x="8229" y="16396"/>
                </a:lnTo>
                <a:lnTo>
                  <a:pt x="8349" y="16516"/>
                </a:lnTo>
                <a:lnTo>
                  <a:pt x="8529" y="16637"/>
                </a:lnTo>
                <a:lnTo>
                  <a:pt x="8709" y="16697"/>
                </a:lnTo>
                <a:lnTo>
                  <a:pt x="8949" y="16697"/>
                </a:lnTo>
                <a:lnTo>
                  <a:pt x="9250" y="16637"/>
                </a:lnTo>
                <a:lnTo>
                  <a:pt x="9550" y="16516"/>
                </a:lnTo>
                <a:lnTo>
                  <a:pt x="9730" y="16336"/>
                </a:lnTo>
                <a:lnTo>
                  <a:pt x="9850" y="16096"/>
                </a:lnTo>
                <a:lnTo>
                  <a:pt x="9910" y="15796"/>
                </a:lnTo>
                <a:lnTo>
                  <a:pt x="9910" y="15495"/>
                </a:lnTo>
                <a:lnTo>
                  <a:pt x="9850" y="15255"/>
                </a:lnTo>
                <a:lnTo>
                  <a:pt x="9730" y="15015"/>
                </a:lnTo>
                <a:lnTo>
                  <a:pt x="9910" y="11352"/>
                </a:lnTo>
                <a:lnTo>
                  <a:pt x="10030" y="11171"/>
                </a:lnTo>
                <a:lnTo>
                  <a:pt x="10150" y="11231"/>
                </a:lnTo>
                <a:lnTo>
                  <a:pt x="12493" y="14775"/>
                </a:lnTo>
                <a:lnTo>
                  <a:pt x="13634" y="16456"/>
                </a:lnTo>
                <a:lnTo>
                  <a:pt x="13514" y="16577"/>
                </a:lnTo>
                <a:lnTo>
                  <a:pt x="13393" y="16697"/>
                </a:lnTo>
                <a:lnTo>
                  <a:pt x="13213" y="16997"/>
                </a:lnTo>
                <a:lnTo>
                  <a:pt x="13033" y="17658"/>
                </a:lnTo>
                <a:lnTo>
                  <a:pt x="12913" y="18018"/>
                </a:lnTo>
                <a:lnTo>
                  <a:pt x="12793" y="18438"/>
                </a:lnTo>
                <a:lnTo>
                  <a:pt x="12793" y="18799"/>
                </a:lnTo>
                <a:lnTo>
                  <a:pt x="12793" y="18979"/>
                </a:lnTo>
                <a:lnTo>
                  <a:pt x="12913" y="19159"/>
                </a:lnTo>
                <a:lnTo>
                  <a:pt x="12973" y="19219"/>
                </a:lnTo>
                <a:lnTo>
                  <a:pt x="13093" y="19219"/>
                </a:lnTo>
                <a:lnTo>
                  <a:pt x="13213" y="19099"/>
                </a:lnTo>
                <a:lnTo>
                  <a:pt x="13393" y="18979"/>
                </a:lnTo>
                <a:lnTo>
                  <a:pt x="13574" y="18678"/>
                </a:lnTo>
                <a:lnTo>
                  <a:pt x="13694" y="18378"/>
                </a:lnTo>
                <a:lnTo>
                  <a:pt x="13814" y="18018"/>
                </a:lnTo>
                <a:lnTo>
                  <a:pt x="13934" y="17597"/>
                </a:lnTo>
                <a:lnTo>
                  <a:pt x="14054" y="17117"/>
                </a:lnTo>
                <a:lnTo>
                  <a:pt x="14835" y="18138"/>
                </a:lnTo>
                <a:lnTo>
                  <a:pt x="15676" y="19099"/>
                </a:lnTo>
                <a:lnTo>
                  <a:pt x="15736" y="19159"/>
                </a:lnTo>
                <a:lnTo>
                  <a:pt x="15856" y="19159"/>
                </a:lnTo>
                <a:lnTo>
                  <a:pt x="15916" y="19039"/>
                </a:lnTo>
                <a:lnTo>
                  <a:pt x="15916" y="18919"/>
                </a:lnTo>
                <a:lnTo>
                  <a:pt x="15556" y="18078"/>
                </a:lnTo>
                <a:lnTo>
                  <a:pt x="15075" y="17237"/>
                </a:lnTo>
                <a:lnTo>
                  <a:pt x="15616" y="17237"/>
                </a:lnTo>
                <a:lnTo>
                  <a:pt x="16697" y="17417"/>
                </a:lnTo>
                <a:lnTo>
                  <a:pt x="17237" y="17477"/>
                </a:lnTo>
                <a:lnTo>
                  <a:pt x="17718" y="17477"/>
                </a:lnTo>
                <a:lnTo>
                  <a:pt x="17898" y="17417"/>
                </a:lnTo>
                <a:lnTo>
                  <a:pt x="17958" y="17237"/>
                </a:lnTo>
                <a:lnTo>
                  <a:pt x="17958" y="17117"/>
                </a:lnTo>
                <a:lnTo>
                  <a:pt x="17838" y="16997"/>
                </a:lnTo>
                <a:lnTo>
                  <a:pt x="17357" y="16877"/>
                </a:lnTo>
                <a:lnTo>
                  <a:pt x="16817" y="16757"/>
                </a:lnTo>
                <a:lnTo>
                  <a:pt x="15736" y="16577"/>
                </a:lnTo>
                <a:lnTo>
                  <a:pt x="15135" y="16456"/>
                </a:lnTo>
                <a:lnTo>
                  <a:pt x="14535" y="16336"/>
                </a:lnTo>
                <a:lnTo>
                  <a:pt x="13333" y="14535"/>
                </a:lnTo>
                <a:lnTo>
                  <a:pt x="13093" y="14174"/>
                </a:lnTo>
                <a:lnTo>
                  <a:pt x="13273" y="14354"/>
                </a:lnTo>
                <a:lnTo>
                  <a:pt x="13454" y="14535"/>
                </a:lnTo>
                <a:lnTo>
                  <a:pt x="13634" y="14595"/>
                </a:lnTo>
                <a:lnTo>
                  <a:pt x="13814" y="14655"/>
                </a:lnTo>
                <a:lnTo>
                  <a:pt x="14054" y="14655"/>
                </a:lnTo>
                <a:lnTo>
                  <a:pt x="14294" y="14595"/>
                </a:lnTo>
                <a:lnTo>
                  <a:pt x="14474" y="14475"/>
                </a:lnTo>
                <a:lnTo>
                  <a:pt x="14655" y="14354"/>
                </a:lnTo>
                <a:lnTo>
                  <a:pt x="14715" y="14174"/>
                </a:lnTo>
                <a:lnTo>
                  <a:pt x="14835" y="13994"/>
                </a:lnTo>
                <a:lnTo>
                  <a:pt x="14895" y="13634"/>
                </a:lnTo>
                <a:lnTo>
                  <a:pt x="14835" y="13273"/>
                </a:lnTo>
                <a:lnTo>
                  <a:pt x="14715" y="13093"/>
                </a:lnTo>
                <a:lnTo>
                  <a:pt x="14655" y="12913"/>
                </a:lnTo>
                <a:lnTo>
                  <a:pt x="14474" y="12793"/>
                </a:lnTo>
                <a:lnTo>
                  <a:pt x="14294" y="12673"/>
                </a:lnTo>
                <a:lnTo>
                  <a:pt x="14054" y="12613"/>
                </a:lnTo>
                <a:lnTo>
                  <a:pt x="13694" y="12613"/>
                </a:lnTo>
                <a:lnTo>
                  <a:pt x="13454" y="12733"/>
                </a:lnTo>
                <a:lnTo>
                  <a:pt x="11111" y="10811"/>
                </a:lnTo>
                <a:lnTo>
                  <a:pt x="14414" y="11592"/>
                </a:lnTo>
                <a:lnTo>
                  <a:pt x="16096" y="12072"/>
                </a:lnTo>
                <a:lnTo>
                  <a:pt x="16216" y="12433"/>
                </a:lnTo>
                <a:lnTo>
                  <a:pt x="16456" y="12793"/>
                </a:lnTo>
                <a:lnTo>
                  <a:pt x="16937" y="13394"/>
                </a:lnTo>
                <a:lnTo>
                  <a:pt x="17477" y="14174"/>
                </a:lnTo>
                <a:lnTo>
                  <a:pt x="17718" y="14535"/>
                </a:lnTo>
                <a:lnTo>
                  <a:pt x="18018" y="14895"/>
                </a:lnTo>
                <a:lnTo>
                  <a:pt x="18138" y="14955"/>
                </a:lnTo>
                <a:lnTo>
                  <a:pt x="18198" y="14895"/>
                </a:lnTo>
                <a:lnTo>
                  <a:pt x="18258" y="14835"/>
                </a:lnTo>
                <a:lnTo>
                  <a:pt x="18258" y="14775"/>
                </a:lnTo>
                <a:lnTo>
                  <a:pt x="18018" y="14354"/>
                </a:lnTo>
                <a:lnTo>
                  <a:pt x="17778" y="13934"/>
                </a:lnTo>
                <a:lnTo>
                  <a:pt x="17297" y="13153"/>
                </a:lnTo>
                <a:lnTo>
                  <a:pt x="17057" y="12733"/>
                </a:lnTo>
                <a:lnTo>
                  <a:pt x="16757" y="12252"/>
                </a:lnTo>
                <a:lnTo>
                  <a:pt x="16757" y="12252"/>
                </a:lnTo>
                <a:lnTo>
                  <a:pt x="18138" y="12553"/>
                </a:lnTo>
                <a:lnTo>
                  <a:pt x="18799" y="12673"/>
                </a:lnTo>
                <a:lnTo>
                  <a:pt x="19519" y="12793"/>
                </a:lnTo>
                <a:lnTo>
                  <a:pt x="19699" y="12733"/>
                </a:lnTo>
                <a:lnTo>
                  <a:pt x="19820" y="12673"/>
                </a:lnTo>
                <a:lnTo>
                  <a:pt x="19940" y="12553"/>
                </a:lnTo>
                <a:lnTo>
                  <a:pt x="20060" y="12433"/>
                </a:lnTo>
                <a:lnTo>
                  <a:pt x="20060" y="12252"/>
                </a:lnTo>
                <a:lnTo>
                  <a:pt x="20060" y="12132"/>
                </a:lnTo>
                <a:lnTo>
                  <a:pt x="20000" y="12012"/>
                </a:lnTo>
                <a:lnTo>
                  <a:pt x="19820" y="11892"/>
                </a:lnTo>
                <a:lnTo>
                  <a:pt x="18739" y="11532"/>
                </a:lnTo>
                <a:lnTo>
                  <a:pt x="17657" y="11231"/>
                </a:lnTo>
                <a:lnTo>
                  <a:pt x="18018" y="11051"/>
                </a:lnTo>
                <a:lnTo>
                  <a:pt x="18618" y="10631"/>
                </a:lnTo>
                <a:lnTo>
                  <a:pt x="18919" y="10391"/>
                </a:lnTo>
                <a:lnTo>
                  <a:pt x="19219" y="10090"/>
                </a:lnTo>
                <a:lnTo>
                  <a:pt x="19279" y="9970"/>
                </a:lnTo>
                <a:lnTo>
                  <a:pt x="19279" y="9850"/>
                </a:lnTo>
                <a:lnTo>
                  <a:pt x="19279" y="9670"/>
                </a:lnTo>
                <a:lnTo>
                  <a:pt x="19219" y="9550"/>
                </a:lnTo>
                <a:lnTo>
                  <a:pt x="19159" y="9490"/>
                </a:lnTo>
                <a:lnTo>
                  <a:pt x="19039" y="9370"/>
                </a:lnTo>
                <a:lnTo>
                  <a:pt x="18739" y="9370"/>
                </a:lnTo>
                <a:lnTo>
                  <a:pt x="18378" y="9550"/>
                </a:lnTo>
                <a:lnTo>
                  <a:pt x="18018" y="9790"/>
                </a:lnTo>
                <a:lnTo>
                  <a:pt x="17417" y="10271"/>
                </a:lnTo>
                <a:lnTo>
                  <a:pt x="16937" y="10631"/>
                </a:lnTo>
                <a:lnTo>
                  <a:pt x="16516" y="10991"/>
                </a:lnTo>
                <a:lnTo>
                  <a:pt x="15075" y="10691"/>
                </a:lnTo>
                <a:lnTo>
                  <a:pt x="11952" y="9970"/>
                </a:lnTo>
                <a:lnTo>
                  <a:pt x="13153" y="9430"/>
                </a:lnTo>
                <a:lnTo>
                  <a:pt x="13333" y="9610"/>
                </a:lnTo>
                <a:lnTo>
                  <a:pt x="13574" y="9730"/>
                </a:lnTo>
                <a:lnTo>
                  <a:pt x="13874" y="9850"/>
                </a:lnTo>
                <a:lnTo>
                  <a:pt x="14174" y="9730"/>
                </a:lnTo>
                <a:lnTo>
                  <a:pt x="14414" y="9610"/>
                </a:lnTo>
                <a:lnTo>
                  <a:pt x="14595" y="9310"/>
                </a:lnTo>
                <a:lnTo>
                  <a:pt x="14655" y="9009"/>
                </a:lnTo>
                <a:lnTo>
                  <a:pt x="14655" y="8949"/>
                </a:lnTo>
                <a:lnTo>
                  <a:pt x="14655" y="8769"/>
                </a:lnTo>
                <a:lnTo>
                  <a:pt x="14595" y="8649"/>
                </a:lnTo>
                <a:lnTo>
                  <a:pt x="14414" y="8409"/>
                </a:lnTo>
                <a:lnTo>
                  <a:pt x="14174" y="8229"/>
                </a:lnTo>
                <a:lnTo>
                  <a:pt x="13994" y="8169"/>
                </a:lnTo>
                <a:lnTo>
                  <a:pt x="13634" y="8169"/>
                </a:lnTo>
                <a:lnTo>
                  <a:pt x="13454" y="8289"/>
                </a:lnTo>
                <a:lnTo>
                  <a:pt x="13273" y="8409"/>
                </a:lnTo>
                <a:lnTo>
                  <a:pt x="13153" y="8589"/>
                </a:lnTo>
                <a:lnTo>
                  <a:pt x="12372" y="8769"/>
                </a:lnTo>
                <a:lnTo>
                  <a:pt x="11652" y="9009"/>
                </a:lnTo>
                <a:lnTo>
                  <a:pt x="14775" y="4745"/>
                </a:lnTo>
                <a:lnTo>
                  <a:pt x="14835" y="4745"/>
                </a:lnTo>
                <a:lnTo>
                  <a:pt x="15676" y="4865"/>
                </a:lnTo>
                <a:lnTo>
                  <a:pt x="16576" y="4926"/>
                </a:lnTo>
                <a:lnTo>
                  <a:pt x="17057" y="4926"/>
                </a:lnTo>
                <a:lnTo>
                  <a:pt x="17477" y="4865"/>
                </a:lnTo>
                <a:lnTo>
                  <a:pt x="17898" y="4745"/>
                </a:lnTo>
                <a:lnTo>
                  <a:pt x="18258" y="4565"/>
                </a:lnTo>
                <a:lnTo>
                  <a:pt x="18378" y="4505"/>
                </a:lnTo>
                <a:lnTo>
                  <a:pt x="18378" y="4385"/>
                </a:lnTo>
                <a:lnTo>
                  <a:pt x="18318" y="4265"/>
                </a:lnTo>
                <a:lnTo>
                  <a:pt x="18198" y="4265"/>
                </a:lnTo>
                <a:lnTo>
                  <a:pt x="17898" y="4205"/>
                </a:lnTo>
                <a:lnTo>
                  <a:pt x="17537" y="4145"/>
                </a:lnTo>
                <a:lnTo>
                  <a:pt x="16817" y="4145"/>
                </a:lnTo>
                <a:lnTo>
                  <a:pt x="16096" y="4205"/>
                </a:lnTo>
                <a:lnTo>
                  <a:pt x="15195" y="4205"/>
                </a:lnTo>
                <a:lnTo>
                  <a:pt x="15255" y="4145"/>
                </a:lnTo>
                <a:lnTo>
                  <a:pt x="17237" y="1442"/>
                </a:lnTo>
                <a:lnTo>
                  <a:pt x="17357" y="1142"/>
                </a:lnTo>
                <a:lnTo>
                  <a:pt x="17357" y="962"/>
                </a:lnTo>
                <a:lnTo>
                  <a:pt x="17237" y="782"/>
                </a:lnTo>
                <a:lnTo>
                  <a:pt x="17057" y="662"/>
                </a:lnTo>
                <a:lnTo>
                  <a:pt x="16817" y="601"/>
                </a:lnTo>
                <a:lnTo>
                  <a:pt x="16576" y="662"/>
                </a:lnTo>
                <a:lnTo>
                  <a:pt x="16336" y="782"/>
                </a:lnTo>
                <a:lnTo>
                  <a:pt x="16096" y="1022"/>
                </a:lnTo>
                <a:lnTo>
                  <a:pt x="14414" y="3304"/>
                </a:lnTo>
                <a:lnTo>
                  <a:pt x="14294" y="2223"/>
                </a:lnTo>
                <a:lnTo>
                  <a:pt x="14234" y="1142"/>
                </a:lnTo>
                <a:lnTo>
                  <a:pt x="14234" y="1"/>
                </a:lnTo>
                <a:close/>
              </a:path>
            </a:pathLst>
          </a:custGeom>
          <a:solidFill>
            <a:srgbClr val="79C6CC"/>
          </a:solidFill>
          <a:ln>
            <a:noFill/>
          </a:ln>
        </p:spPr>
        <p:txBody>
          <a:bodyPr lIns="91425" tIns="91425" rIns="91425" bIns="91425" anchor="ctr" anchorCtr="0">
            <a:noAutofit/>
          </a:bodyPr>
          <a:lstStyle/>
          <a:p>
            <a:pPr lvl="0" rtl="0">
              <a:spcBef>
                <a:spcPts val="0"/>
              </a:spcBef>
              <a:buNone/>
            </a:pPr>
            <a:endParaRPr dirty="0"/>
          </a:p>
        </p:txBody>
      </p:sp>
      <p:sp>
        <p:nvSpPr>
          <p:cNvPr id="32" name="Shape 32"/>
          <p:cNvSpPr/>
          <p:nvPr/>
        </p:nvSpPr>
        <p:spPr>
          <a:xfrm>
            <a:off x="803719" y="1634372"/>
            <a:ext cx="279325" cy="272177"/>
          </a:xfrm>
          <a:custGeom>
            <a:avLst/>
            <a:gdLst/>
            <a:ahLst/>
            <a:cxnLst/>
            <a:rect l="0" t="0" r="0" b="0"/>
            <a:pathLst>
              <a:path w="21141" h="20600" extrusionOk="0">
                <a:moveTo>
                  <a:pt x="10991" y="7687"/>
                </a:moveTo>
                <a:lnTo>
                  <a:pt x="11411" y="7867"/>
                </a:lnTo>
                <a:lnTo>
                  <a:pt x="11771" y="7988"/>
                </a:lnTo>
                <a:lnTo>
                  <a:pt x="10931" y="8888"/>
                </a:lnTo>
                <a:lnTo>
                  <a:pt x="10991" y="7687"/>
                </a:lnTo>
                <a:close/>
                <a:moveTo>
                  <a:pt x="10090" y="7507"/>
                </a:moveTo>
                <a:lnTo>
                  <a:pt x="10030" y="9549"/>
                </a:lnTo>
                <a:lnTo>
                  <a:pt x="8048" y="8708"/>
                </a:lnTo>
                <a:lnTo>
                  <a:pt x="8709" y="8288"/>
                </a:lnTo>
                <a:lnTo>
                  <a:pt x="10090" y="7507"/>
                </a:lnTo>
                <a:close/>
                <a:moveTo>
                  <a:pt x="12973" y="7988"/>
                </a:moveTo>
                <a:lnTo>
                  <a:pt x="12973" y="8348"/>
                </a:lnTo>
                <a:lnTo>
                  <a:pt x="13033" y="8648"/>
                </a:lnTo>
                <a:lnTo>
                  <a:pt x="13153" y="9369"/>
                </a:lnTo>
                <a:lnTo>
                  <a:pt x="13273" y="10270"/>
                </a:lnTo>
                <a:lnTo>
                  <a:pt x="13453" y="11110"/>
                </a:lnTo>
                <a:lnTo>
                  <a:pt x="13453" y="11110"/>
                </a:lnTo>
                <a:lnTo>
                  <a:pt x="11351" y="10150"/>
                </a:lnTo>
                <a:lnTo>
                  <a:pt x="11051" y="10029"/>
                </a:lnTo>
                <a:lnTo>
                  <a:pt x="12792" y="8168"/>
                </a:lnTo>
                <a:lnTo>
                  <a:pt x="12912" y="8108"/>
                </a:lnTo>
                <a:lnTo>
                  <a:pt x="12973" y="7988"/>
                </a:lnTo>
                <a:close/>
                <a:moveTo>
                  <a:pt x="7207" y="9549"/>
                </a:moveTo>
                <a:lnTo>
                  <a:pt x="9369" y="10570"/>
                </a:lnTo>
                <a:lnTo>
                  <a:pt x="7267" y="12672"/>
                </a:lnTo>
                <a:lnTo>
                  <a:pt x="7327" y="11831"/>
                </a:lnTo>
                <a:lnTo>
                  <a:pt x="7327" y="10990"/>
                </a:lnTo>
                <a:lnTo>
                  <a:pt x="7327" y="10270"/>
                </a:lnTo>
                <a:lnTo>
                  <a:pt x="7267" y="9909"/>
                </a:lnTo>
                <a:lnTo>
                  <a:pt x="7207" y="9549"/>
                </a:lnTo>
                <a:close/>
                <a:moveTo>
                  <a:pt x="9910" y="11171"/>
                </a:moveTo>
                <a:lnTo>
                  <a:pt x="9790" y="14233"/>
                </a:lnTo>
                <a:lnTo>
                  <a:pt x="9429" y="13993"/>
                </a:lnTo>
                <a:lnTo>
                  <a:pt x="9009" y="13813"/>
                </a:lnTo>
                <a:lnTo>
                  <a:pt x="8168" y="13513"/>
                </a:lnTo>
                <a:lnTo>
                  <a:pt x="7808" y="13393"/>
                </a:lnTo>
                <a:lnTo>
                  <a:pt x="9910" y="11171"/>
                </a:lnTo>
                <a:close/>
                <a:moveTo>
                  <a:pt x="10931" y="11291"/>
                </a:moveTo>
                <a:lnTo>
                  <a:pt x="11171" y="11411"/>
                </a:lnTo>
                <a:lnTo>
                  <a:pt x="13573" y="12492"/>
                </a:lnTo>
                <a:lnTo>
                  <a:pt x="12552" y="13152"/>
                </a:lnTo>
                <a:lnTo>
                  <a:pt x="11651" y="13693"/>
                </a:lnTo>
                <a:lnTo>
                  <a:pt x="10871" y="14233"/>
                </a:lnTo>
                <a:lnTo>
                  <a:pt x="10931" y="11291"/>
                </a:lnTo>
                <a:close/>
                <a:moveTo>
                  <a:pt x="10750" y="0"/>
                </a:moveTo>
                <a:lnTo>
                  <a:pt x="10630" y="60"/>
                </a:lnTo>
                <a:lnTo>
                  <a:pt x="10570" y="120"/>
                </a:lnTo>
                <a:lnTo>
                  <a:pt x="10450" y="661"/>
                </a:lnTo>
                <a:lnTo>
                  <a:pt x="10330" y="1141"/>
                </a:lnTo>
                <a:lnTo>
                  <a:pt x="10270" y="2162"/>
                </a:lnTo>
                <a:lnTo>
                  <a:pt x="10210" y="4264"/>
                </a:lnTo>
                <a:lnTo>
                  <a:pt x="9850" y="3904"/>
                </a:lnTo>
                <a:lnTo>
                  <a:pt x="9489" y="3543"/>
                </a:lnTo>
                <a:lnTo>
                  <a:pt x="8889" y="2943"/>
                </a:lnTo>
                <a:lnTo>
                  <a:pt x="8588" y="2642"/>
                </a:lnTo>
                <a:lnTo>
                  <a:pt x="8228" y="2402"/>
                </a:lnTo>
                <a:lnTo>
                  <a:pt x="8168" y="2402"/>
                </a:lnTo>
                <a:lnTo>
                  <a:pt x="8108" y="2462"/>
                </a:lnTo>
                <a:lnTo>
                  <a:pt x="8048" y="2522"/>
                </a:lnTo>
                <a:lnTo>
                  <a:pt x="8048" y="2582"/>
                </a:lnTo>
                <a:lnTo>
                  <a:pt x="8288" y="2943"/>
                </a:lnTo>
                <a:lnTo>
                  <a:pt x="8588" y="3303"/>
                </a:lnTo>
                <a:lnTo>
                  <a:pt x="9189" y="3844"/>
                </a:lnTo>
                <a:lnTo>
                  <a:pt x="9669" y="4384"/>
                </a:lnTo>
                <a:lnTo>
                  <a:pt x="9910" y="4624"/>
                </a:lnTo>
                <a:lnTo>
                  <a:pt x="10210" y="4805"/>
                </a:lnTo>
                <a:lnTo>
                  <a:pt x="10210" y="4925"/>
                </a:lnTo>
                <a:lnTo>
                  <a:pt x="10090" y="6666"/>
                </a:lnTo>
                <a:lnTo>
                  <a:pt x="8348" y="7687"/>
                </a:lnTo>
                <a:lnTo>
                  <a:pt x="7808" y="7988"/>
                </a:lnTo>
                <a:lnTo>
                  <a:pt x="7267" y="8348"/>
                </a:lnTo>
                <a:lnTo>
                  <a:pt x="5165" y="7447"/>
                </a:lnTo>
                <a:lnTo>
                  <a:pt x="3784" y="6786"/>
                </a:lnTo>
                <a:lnTo>
                  <a:pt x="3784" y="6366"/>
                </a:lnTo>
                <a:lnTo>
                  <a:pt x="3784" y="6006"/>
                </a:lnTo>
                <a:lnTo>
                  <a:pt x="3844" y="5405"/>
                </a:lnTo>
                <a:lnTo>
                  <a:pt x="3784" y="4805"/>
                </a:lnTo>
                <a:lnTo>
                  <a:pt x="3784" y="4564"/>
                </a:lnTo>
                <a:lnTo>
                  <a:pt x="3724" y="4384"/>
                </a:lnTo>
                <a:lnTo>
                  <a:pt x="3544" y="3964"/>
                </a:lnTo>
                <a:lnTo>
                  <a:pt x="3363" y="3964"/>
                </a:lnTo>
                <a:lnTo>
                  <a:pt x="3183" y="4324"/>
                </a:lnTo>
                <a:lnTo>
                  <a:pt x="3063" y="4684"/>
                </a:lnTo>
                <a:lnTo>
                  <a:pt x="3003" y="5345"/>
                </a:lnTo>
                <a:lnTo>
                  <a:pt x="3003" y="6006"/>
                </a:lnTo>
                <a:lnTo>
                  <a:pt x="2943" y="6486"/>
                </a:lnTo>
                <a:lnTo>
                  <a:pt x="2102" y="6066"/>
                </a:lnTo>
                <a:lnTo>
                  <a:pt x="1682" y="5886"/>
                </a:lnTo>
                <a:lnTo>
                  <a:pt x="1322" y="5765"/>
                </a:lnTo>
                <a:lnTo>
                  <a:pt x="721" y="5765"/>
                </a:lnTo>
                <a:lnTo>
                  <a:pt x="541" y="5886"/>
                </a:lnTo>
                <a:lnTo>
                  <a:pt x="601" y="6126"/>
                </a:lnTo>
                <a:lnTo>
                  <a:pt x="721" y="6366"/>
                </a:lnTo>
                <a:lnTo>
                  <a:pt x="901" y="6546"/>
                </a:lnTo>
                <a:lnTo>
                  <a:pt x="1141" y="6666"/>
                </a:lnTo>
                <a:lnTo>
                  <a:pt x="1562" y="6907"/>
                </a:lnTo>
                <a:lnTo>
                  <a:pt x="2042" y="7087"/>
                </a:lnTo>
                <a:lnTo>
                  <a:pt x="2703" y="7447"/>
                </a:lnTo>
                <a:lnTo>
                  <a:pt x="1982" y="7687"/>
                </a:lnTo>
                <a:lnTo>
                  <a:pt x="1261" y="7988"/>
                </a:lnTo>
                <a:lnTo>
                  <a:pt x="601" y="8288"/>
                </a:lnTo>
                <a:lnTo>
                  <a:pt x="301" y="8468"/>
                </a:lnTo>
                <a:lnTo>
                  <a:pt x="0" y="8708"/>
                </a:lnTo>
                <a:lnTo>
                  <a:pt x="0" y="8828"/>
                </a:lnTo>
                <a:lnTo>
                  <a:pt x="60" y="8888"/>
                </a:lnTo>
                <a:lnTo>
                  <a:pt x="421" y="8828"/>
                </a:lnTo>
                <a:lnTo>
                  <a:pt x="781" y="8768"/>
                </a:lnTo>
                <a:lnTo>
                  <a:pt x="1442" y="8468"/>
                </a:lnTo>
                <a:lnTo>
                  <a:pt x="2282" y="8168"/>
                </a:lnTo>
                <a:lnTo>
                  <a:pt x="3063" y="7747"/>
                </a:lnTo>
                <a:lnTo>
                  <a:pt x="3123" y="7627"/>
                </a:lnTo>
                <a:lnTo>
                  <a:pt x="5105" y="8588"/>
                </a:lnTo>
                <a:lnTo>
                  <a:pt x="6607" y="9249"/>
                </a:lnTo>
                <a:lnTo>
                  <a:pt x="6486" y="9669"/>
                </a:lnTo>
                <a:lnTo>
                  <a:pt x="6546" y="10150"/>
                </a:lnTo>
                <a:lnTo>
                  <a:pt x="6607" y="10990"/>
                </a:lnTo>
                <a:lnTo>
                  <a:pt x="6546" y="11651"/>
                </a:lnTo>
                <a:lnTo>
                  <a:pt x="6486" y="12312"/>
                </a:lnTo>
                <a:lnTo>
                  <a:pt x="6426" y="12972"/>
                </a:lnTo>
                <a:lnTo>
                  <a:pt x="6426" y="13573"/>
                </a:lnTo>
                <a:lnTo>
                  <a:pt x="6306" y="13693"/>
                </a:lnTo>
                <a:lnTo>
                  <a:pt x="4865" y="15134"/>
                </a:lnTo>
                <a:lnTo>
                  <a:pt x="4745" y="15014"/>
                </a:lnTo>
                <a:lnTo>
                  <a:pt x="4625" y="14954"/>
                </a:lnTo>
                <a:lnTo>
                  <a:pt x="4264" y="14834"/>
                </a:lnTo>
                <a:lnTo>
                  <a:pt x="3604" y="14774"/>
                </a:lnTo>
                <a:lnTo>
                  <a:pt x="3183" y="14714"/>
                </a:lnTo>
                <a:lnTo>
                  <a:pt x="2823" y="14714"/>
                </a:lnTo>
                <a:lnTo>
                  <a:pt x="2403" y="14774"/>
                </a:lnTo>
                <a:lnTo>
                  <a:pt x="2282" y="14834"/>
                </a:lnTo>
                <a:lnTo>
                  <a:pt x="2102" y="14954"/>
                </a:lnTo>
                <a:lnTo>
                  <a:pt x="2042" y="15074"/>
                </a:lnTo>
                <a:lnTo>
                  <a:pt x="2102" y="15134"/>
                </a:lnTo>
                <a:lnTo>
                  <a:pt x="2222" y="15314"/>
                </a:lnTo>
                <a:lnTo>
                  <a:pt x="2343" y="15374"/>
                </a:lnTo>
                <a:lnTo>
                  <a:pt x="2643" y="1555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6"/>
                </a:lnTo>
                <a:lnTo>
                  <a:pt x="4444" y="16696"/>
                </a:lnTo>
                <a:lnTo>
                  <a:pt x="4505" y="17236"/>
                </a:lnTo>
                <a:lnTo>
                  <a:pt x="4565" y="18317"/>
                </a:lnTo>
                <a:lnTo>
                  <a:pt x="4625" y="18858"/>
                </a:lnTo>
                <a:lnTo>
                  <a:pt x="4745" y="19338"/>
                </a:lnTo>
                <a:lnTo>
                  <a:pt x="4865" y="19458"/>
                </a:lnTo>
                <a:lnTo>
                  <a:pt x="4985" y="19518"/>
                </a:lnTo>
                <a:lnTo>
                  <a:pt x="5105" y="19518"/>
                </a:lnTo>
                <a:lnTo>
                  <a:pt x="5225" y="19338"/>
                </a:lnTo>
                <a:lnTo>
                  <a:pt x="5225" y="18858"/>
                </a:lnTo>
                <a:lnTo>
                  <a:pt x="5225" y="18317"/>
                </a:lnTo>
                <a:lnTo>
                  <a:pt x="5225" y="17236"/>
                </a:lnTo>
                <a:lnTo>
                  <a:pt x="5225" y="16636"/>
                </a:lnTo>
                <a:lnTo>
                  <a:pt x="5165" y="15975"/>
                </a:lnTo>
                <a:lnTo>
                  <a:pt x="6727" y="14474"/>
                </a:lnTo>
                <a:lnTo>
                  <a:pt x="7147" y="14053"/>
                </a:lnTo>
                <a:lnTo>
                  <a:pt x="7387" y="14173"/>
                </a:lnTo>
                <a:lnTo>
                  <a:pt x="7688" y="14354"/>
                </a:lnTo>
                <a:lnTo>
                  <a:pt x="8228" y="14534"/>
                </a:lnTo>
                <a:lnTo>
                  <a:pt x="9009" y="14894"/>
                </a:lnTo>
                <a:lnTo>
                  <a:pt x="9369" y="15014"/>
                </a:lnTo>
                <a:lnTo>
                  <a:pt x="9790" y="15134"/>
                </a:lnTo>
                <a:lnTo>
                  <a:pt x="9669" y="16636"/>
                </a:lnTo>
                <a:lnTo>
                  <a:pt x="9369" y="16876"/>
                </a:lnTo>
                <a:lnTo>
                  <a:pt x="9069" y="17176"/>
                </a:lnTo>
                <a:lnTo>
                  <a:pt x="8588" y="17777"/>
                </a:lnTo>
                <a:lnTo>
                  <a:pt x="7928" y="18437"/>
                </a:lnTo>
                <a:lnTo>
                  <a:pt x="7567" y="18738"/>
                </a:lnTo>
                <a:lnTo>
                  <a:pt x="7327" y="19158"/>
                </a:lnTo>
                <a:lnTo>
                  <a:pt x="7267" y="19218"/>
                </a:lnTo>
                <a:lnTo>
                  <a:pt x="7327" y="19278"/>
                </a:lnTo>
                <a:lnTo>
                  <a:pt x="7387" y="19338"/>
                </a:lnTo>
                <a:lnTo>
                  <a:pt x="7447" y="19278"/>
                </a:lnTo>
                <a:lnTo>
                  <a:pt x="7808" y="19038"/>
                </a:lnTo>
                <a:lnTo>
                  <a:pt x="8168" y="18678"/>
                </a:lnTo>
                <a:lnTo>
                  <a:pt x="8829" y="18017"/>
                </a:lnTo>
                <a:lnTo>
                  <a:pt x="9249" y="17717"/>
                </a:lnTo>
                <a:lnTo>
                  <a:pt x="9669" y="17296"/>
                </a:lnTo>
                <a:lnTo>
                  <a:pt x="9609" y="18738"/>
                </a:lnTo>
                <a:lnTo>
                  <a:pt x="9669" y="19458"/>
                </a:lnTo>
                <a:lnTo>
                  <a:pt x="9669" y="20119"/>
                </a:lnTo>
                <a:lnTo>
                  <a:pt x="9729" y="20299"/>
                </a:lnTo>
                <a:lnTo>
                  <a:pt x="9850" y="20419"/>
                </a:lnTo>
                <a:lnTo>
                  <a:pt x="9970" y="20539"/>
                </a:lnTo>
                <a:lnTo>
                  <a:pt x="10150" y="20599"/>
                </a:lnTo>
                <a:lnTo>
                  <a:pt x="10330" y="20599"/>
                </a:lnTo>
                <a:lnTo>
                  <a:pt x="10450" y="20539"/>
                </a:lnTo>
                <a:lnTo>
                  <a:pt x="10570" y="20419"/>
                </a:lnTo>
                <a:lnTo>
                  <a:pt x="10630" y="20239"/>
                </a:lnTo>
                <a:lnTo>
                  <a:pt x="10750" y="19158"/>
                </a:lnTo>
                <a:lnTo>
                  <a:pt x="10811" y="18017"/>
                </a:lnTo>
                <a:lnTo>
                  <a:pt x="11111" y="18317"/>
                </a:lnTo>
                <a:lnTo>
                  <a:pt x="11651" y="18858"/>
                </a:lnTo>
                <a:lnTo>
                  <a:pt x="11952" y="19098"/>
                </a:lnTo>
                <a:lnTo>
                  <a:pt x="12252" y="19278"/>
                </a:lnTo>
                <a:lnTo>
                  <a:pt x="12372" y="19338"/>
                </a:lnTo>
                <a:lnTo>
                  <a:pt x="12552" y="19338"/>
                </a:lnTo>
                <a:lnTo>
                  <a:pt x="12672" y="19278"/>
                </a:lnTo>
                <a:lnTo>
                  <a:pt x="12792" y="19218"/>
                </a:lnTo>
                <a:lnTo>
                  <a:pt x="12852" y="19098"/>
                </a:lnTo>
                <a:lnTo>
                  <a:pt x="12912" y="18978"/>
                </a:lnTo>
                <a:lnTo>
                  <a:pt x="12912" y="18858"/>
                </a:lnTo>
                <a:lnTo>
                  <a:pt x="12852" y="18678"/>
                </a:lnTo>
                <a:lnTo>
                  <a:pt x="12612" y="18377"/>
                </a:lnTo>
                <a:lnTo>
                  <a:pt x="12312" y="18077"/>
                </a:lnTo>
                <a:lnTo>
                  <a:pt x="11711" y="17536"/>
                </a:lnTo>
                <a:lnTo>
                  <a:pt x="11291" y="17176"/>
                </a:lnTo>
                <a:lnTo>
                  <a:pt x="10811" y="16816"/>
                </a:lnTo>
                <a:lnTo>
                  <a:pt x="10811" y="15374"/>
                </a:lnTo>
                <a:lnTo>
                  <a:pt x="10811" y="15314"/>
                </a:lnTo>
                <a:lnTo>
                  <a:pt x="11892" y="14654"/>
                </a:lnTo>
                <a:lnTo>
                  <a:pt x="12912" y="13873"/>
                </a:lnTo>
                <a:lnTo>
                  <a:pt x="13573" y="13393"/>
                </a:lnTo>
                <a:lnTo>
                  <a:pt x="14234" y="12792"/>
                </a:lnTo>
                <a:lnTo>
                  <a:pt x="16576" y="13873"/>
                </a:lnTo>
                <a:lnTo>
                  <a:pt x="16576" y="13933"/>
                </a:lnTo>
                <a:lnTo>
                  <a:pt x="16636" y="14774"/>
                </a:lnTo>
                <a:lnTo>
                  <a:pt x="16756" y="15675"/>
                </a:lnTo>
                <a:lnTo>
                  <a:pt x="16876" y="16095"/>
                </a:lnTo>
                <a:lnTo>
                  <a:pt x="17056" y="16516"/>
                </a:lnTo>
                <a:lnTo>
                  <a:pt x="17237" y="16936"/>
                </a:lnTo>
                <a:lnTo>
                  <a:pt x="17477" y="17236"/>
                </a:lnTo>
                <a:lnTo>
                  <a:pt x="17597" y="17296"/>
                </a:lnTo>
                <a:lnTo>
                  <a:pt x="17657" y="17296"/>
                </a:lnTo>
                <a:lnTo>
                  <a:pt x="17777" y="17236"/>
                </a:lnTo>
                <a:lnTo>
                  <a:pt x="17777" y="17116"/>
                </a:lnTo>
                <a:lnTo>
                  <a:pt x="17777" y="16816"/>
                </a:lnTo>
                <a:lnTo>
                  <a:pt x="17717" y="16455"/>
                </a:lnTo>
                <a:lnTo>
                  <a:pt x="17597" y="15735"/>
                </a:lnTo>
                <a:lnTo>
                  <a:pt x="17357" y="15074"/>
                </a:lnTo>
                <a:lnTo>
                  <a:pt x="17237" y="14354"/>
                </a:lnTo>
                <a:lnTo>
                  <a:pt x="17237" y="14173"/>
                </a:lnTo>
                <a:lnTo>
                  <a:pt x="17297" y="14173"/>
                </a:lnTo>
                <a:lnTo>
                  <a:pt x="20360" y="15615"/>
                </a:lnTo>
                <a:lnTo>
                  <a:pt x="20600" y="15675"/>
                </a:lnTo>
                <a:lnTo>
                  <a:pt x="20840" y="15615"/>
                </a:lnTo>
                <a:lnTo>
                  <a:pt x="20960" y="15495"/>
                </a:lnTo>
                <a:lnTo>
                  <a:pt x="21080" y="15254"/>
                </a:lnTo>
                <a:lnTo>
                  <a:pt x="21080" y="15014"/>
                </a:lnTo>
                <a:lnTo>
                  <a:pt x="20960" y="14774"/>
                </a:lnTo>
                <a:lnTo>
                  <a:pt x="20780" y="14534"/>
                </a:lnTo>
                <a:lnTo>
                  <a:pt x="20480" y="14354"/>
                </a:lnTo>
                <a:lnTo>
                  <a:pt x="17957" y="13212"/>
                </a:lnTo>
                <a:lnTo>
                  <a:pt x="18918" y="12912"/>
                </a:lnTo>
                <a:lnTo>
                  <a:pt x="19999" y="12612"/>
                </a:lnTo>
                <a:lnTo>
                  <a:pt x="21080" y="12372"/>
                </a:lnTo>
                <a:lnTo>
                  <a:pt x="21140" y="12312"/>
                </a:lnTo>
                <a:lnTo>
                  <a:pt x="21080" y="12252"/>
                </a:lnTo>
                <a:lnTo>
                  <a:pt x="19098" y="12252"/>
                </a:lnTo>
                <a:lnTo>
                  <a:pt x="18558" y="12312"/>
                </a:lnTo>
                <a:lnTo>
                  <a:pt x="18077" y="12432"/>
                </a:lnTo>
                <a:lnTo>
                  <a:pt x="17597" y="12612"/>
                </a:lnTo>
                <a:lnTo>
                  <a:pt x="17177" y="12852"/>
                </a:lnTo>
                <a:lnTo>
                  <a:pt x="14474" y="11591"/>
                </a:lnTo>
                <a:lnTo>
                  <a:pt x="14414" y="11050"/>
                </a:lnTo>
                <a:lnTo>
                  <a:pt x="14354" y="10450"/>
                </a:lnTo>
                <a:lnTo>
                  <a:pt x="14054" y="9309"/>
                </a:lnTo>
                <a:lnTo>
                  <a:pt x="13873" y="8348"/>
                </a:lnTo>
                <a:lnTo>
                  <a:pt x="13693" y="7867"/>
                </a:lnTo>
                <a:lnTo>
                  <a:pt x="13513" y="7687"/>
                </a:lnTo>
                <a:lnTo>
                  <a:pt x="13393" y="7507"/>
                </a:lnTo>
                <a:lnTo>
                  <a:pt x="14534" y="6246"/>
                </a:lnTo>
                <a:lnTo>
                  <a:pt x="15555" y="5105"/>
                </a:lnTo>
                <a:lnTo>
                  <a:pt x="16876" y="5285"/>
                </a:lnTo>
                <a:lnTo>
                  <a:pt x="17177" y="5345"/>
                </a:lnTo>
                <a:lnTo>
                  <a:pt x="17477" y="5345"/>
                </a:lnTo>
                <a:lnTo>
                  <a:pt x="17717" y="5285"/>
                </a:lnTo>
                <a:lnTo>
                  <a:pt x="18017" y="5165"/>
                </a:lnTo>
                <a:lnTo>
                  <a:pt x="18077" y="5045"/>
                </a:lnTo>
                <a:lnTo>
                  <a:pt x="18077" y="4925"/>
                </a:lnTo>
                <a:lnTo>
                  <a:pt x="17837" y="4744"/>
                </a:lnTo>
                <a:lnTo>
                  <a:pt x="17537" y="4624"/>
                </a:lnTo>
                <a:lnTo>
                  <a:pt x="17237" y="4564"/>
                </a:lnTo>
                <a:lnTo>
                  <a:pt x="16936" y="4504"/>
                </a:lnTo>
                <a:lnTo>
                  <a:pt x="16156" y="4384"/>
                </a:lnTo>
                <a:lnTo>
                  <a:pt x="16396" y="4144"/>
                </a:lnTo>
                <a:lnTo>
                  <a:pt x="17116" y="3303"/>
                </a:lnTo>
                <a:lnTo>
                  <a:pt x="17417" y="2883"/>
                </a:lnTo>
                <a:lnTo>
                  <a:pt x="17537" y="2642"/>
                </a:lnTo>
                <a:lnTo>
                  <a:pt x="17597" y="2342"/>
                </a:lnTo>
                <a:lnTo>
                  <a:pt x="17597" y="2282"/>
                </a:lnTo>
                <a:lnTo>
                  <a:pt x="17477" y="2222"/>
                </a:lnTo>
                <a:lnTo>
                  <a:pt x="17056" y="2462"/>
                </a:lnTo>
                <a:lnTo>
                  <a:pt x="16696" y="2763"/>
                </a:lnTo>
                <a:lnTo>
                  <a:pt x="16035" y="3483"/>
                </a:lnTo>
                <a:lnTo>
                  <a:pt x="15375" y="4204"/>
                </a:lnTo>
                <a:lnTo>
                  <a:pt x="15255" y="3483"/>
                </a:lnTo>
                <a:lnTo>
                  <a:pt x="15255" y="2943"/>
                </a:lnTo>
                <a:lnTo>
                  <a:pt x="15195" y="2642"/>
                </a:lnTo>
                <a:lnTo>
                  <a:pt x="15135" y="2402"/>
                </a:lnTo>
                <a:lnTo>
                  <a:pt x="15014" y="2222"/>
                </a:lnTo>
                <a:lnTo>
                  <a:pt x="14894" y="2162"/>
                </a:lnTo>
                <a:lnTo>
                  <a:pt x="14714" y="2222"/>
                </a:lnTo>
                <a:lnTo>
                  <a:pt x="14534" y="2342"/>
                </a:lnTo>
                <a:lnTo>
                  <a:pt x="14474" y="2582"/>
                </a:lnTo>
                <a:lnTo>
                  <a:pt x="14354" y="2883"/>
                </a:lnTo>
                <a:lnTo>
                  <a:pt x="14354" y="3243"/>
                </a:lnTo>
                <a:lnTo>
                  <a:pt x="14354" y="3543"/>
                </a:lnTo>
                <a:lnTo>
                  <a:pt x="14414" y="3904"/>
                </a:lnTo>
                <a:lnTo>
                  <a:pt x="14474" y="4264"/>
                </a:lnTo>
                <a:lnTo>
                  <a:pt x="14594" y="4504"/>
                </a:lnTo>
                <a:lnTo>
                  <a:pt x="14774" y="4744"/>
                </a:lnTo>
                <a:lnTo>
                  <a:pt x="14774" y="4805"/>
                </a:lnTo>
                <a:lnTo>
                  <a:pt x="14114" y="5465"/>
                </a:lnTo>
                <a:lnTo>
                  <a:pt x="12552" y="7147"/>
                </a:lnTo>
                <a:lnTo>
                  <a:pt x="12192" y="6967"/>
                </a:lnTo>
                <a:lnTo>
                  <a:pt x="11771" y="6786"/>
                </a:lnTo>
                <a:lnTo>
                  <a:pt x="11351" y="6666"/>
                </a:lnTo>
                <a:lnTo>
                  <a:pt x="10991" y="6546"/>
                </a:lnTo>
                <a:lnTo>
                  <a:pt x="10991" y="4925"/>
                </a:lnTo>
                <a:lnTo>
                  <a:pt x="11051" y="4564"/>
                </a:lnTo>
                <a:lnTo>
                  <a:pt x="11351" y="4204"/>
                </a:lnTo>
                <a:lnTo>
                  <a:pt x="11591" y="3844"/>
                </a:lnTo>
                <a:lnTo>
                  <a:pt x="12612" y="2582"/>
                </a:lnTo>
                <a:lnTo>
                  <a:pt x="12612" y="2462"/>
                </a:lnTo>
                <a:lnTo>
                  <a:pt x="12552" y="2342"/>
                </a:lnTo>
                <a:lnTo>
                  <a:pt x="12432" y="2282"/>
                </a:lnTo>
                <a:lnTo>
                  <a:pt x="12312" y="2342"/>
                </a:lnTo>
                <a:lnTo>
                  <a:pt x="11111" y="3663"/>
                </a:lnTo>
                <a:lnTo>
                  <a:pt x="11051" y="3724"/>
                </a:lnTo>
                <a:lnTo>
                  <a:pt x="11111" y="2823"/>
                </a:lnTo>
                <a:lnTo>
                  <a:pt x="11111" y="1922"/>
                </a:lnTo>
                <a:lnTo>
                  <a:pt x="11051" y="1021"/>
                </a:lnTo>
                <a:lnTo>
                  <a:pt x="10931" y="120"/>
                </a:lnTo>
                <a:lnTo>
                  <a:pt x="10871" y="60"/>
                </a:lnTo>
                <a:lnTo>
                  <a:pt x="10750" y="0"/>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33" name="Shape 33"/>
          <p:cNvSpPr/>
          <p:nvPr/>
        </p:nvSpPr>
        <p:spPr>
          <a:xfrm rot="2077429">
            <a:off x="8263206" y="2349939"/>
            <a:ext cx="349010" cy="340078"/>
          </a:xfrm>
          <a:custGeom>
            <a:avLst/>
            <a:gdLst/>
            <a:ahLst/>
            <a:cxnLst/>
            <a:rect l="0" t="0" r="0" b="0"/>
            <a:pathLst>
              <a:path w="21141" h="20600" extrusionOk="0">
                <a:moveTo>
                  <a:pt x="10630" y="1"/>
                </a:moveTo>
                <a:lnTo>
                  <a:pt x="10570" y="121"/>
                </a:lnTo>
                <a:lnTo>
                  <a:pt x="10450" y="601"/>
                </a:lnTo>
                <a:lnTo>
                  <a:pt x="10330" y="1142"/>
                </a:lnTo>
                <a:lnTo>
                  <a:pt x="10270" y="2163"/>
                </a:lnTo>
                <a:lnTo>
                  <a:pt x="10210" y="4265"/>
                </a:lnTo>
                <a:lnTo>
                  <a:pt x="9850" y="3904"/>
                </a:lnTo>
                <a:lnTo>
                  <a:pt x="9489" y="3544"/>
                </a:lnTo>
                <a:lnTo>
                  <a:pt x="8889" y="2943"/>
                </a:lnTo>
                <a:lnTo>
                  <a:pt x="8588" y="2643"/>
                </a:lnTo>
                <a:lnTo>
                  <a:pt x="8228" y="2403"/>
                </a:lnTo>
                <a:lnTo>
                  <a:pt x="8108" y="2403"/>
                </a:lnTo>
                <a:lnTo>
                  <a:pt x="8048" y="2523"/>
                </a:lnTo>
                <a:lnTo>
                  <a:pt x="8048" y="2583"/>
                </a:lnTo>
                <a:lnTo>
                  <a:pt x="8288" y="2943"/>
                </a:lnTo>
                <a:lnTo>
                  <a:pt x="8588" y="3244"/>
                </a:lnTo>
                <a:lnTo>
                  <a:pt x="9189" y="3844"/>
                </a:lnTo>
                <a:lnTo>
                  <a:pt x="9669" y="4325"/>
                </a:lnTo>
                <a:lnTo>
                  <a:pt x="9910" y="4565"/>
                </a:lnTo>
                <a:lnTo>
                  <a:pt x="10210" y="4745"/>
                </a:lnTo>
                <a:lnTo>
                  <a:pt x="10210" y="4925"/>
                </a:lnTo>
                <a:lnTo>
                  <a:pt x="10030" y="9550"/>
                </a:lnTo>
                <a:lnTo>
                  <a:pt x="5165" y="7388"/>
                </a:lnTo>
                <a:lnTo>
                  <a:pt x="3784" y="6787"/>
                </a:lnTo>
                <a:lnTo>
                  <a:pt x="3784" y="6367"/>
                </a:lnTo>
                <a:lnTo>
                  <a:pt x="3784" y="5946"/>
                </a:lnTo>
                <a:lnTo>
                  <a:pt x="3844" y="5406"/>
                </a:lnTo>
                <a:lnTo>
                  <a:pt x="3784" y="4805"/>
                </a:lnTo>
                <a:lnTo>
                  <a:pt x="3784" y="4565"/>
                </a:lnTo>
                <a:lnTo>
                  <a:pt x="3724" y="4385"/>
                </a:lnTo>
                <a:lnTo>
                  <a:pt x="3544" y="3964"/>
                </a:lnTo>
                <a:lnTo>
                  <a:pt x="3424" y="3904"/>
                </a:lnTo>
                <a:lnTo>
                  <a:pt x="3363" y="3964"/>
                </a:lnTo>
                <a:lnTo>
                  <a:pt x="3183" y="4325"/>
                </a:lnTo>
                <a:lnTo>
                  <a:pt x="3063" y="4685"/>
                </a:lnTo>
                <a:lnTo>
                  <a:pt x="3003" y="5346"/>
                </a:lnTo>
                <a:lnTo>
                  <a:pt x="3003" y="5946"/>
                </a:lnTo>
                <a:lnTo>
                  <a:pt x="2943" y="6427"/>
                </a:lnTo>
                <a:lnTo>
                  <a:pt x="2102" y="6066"/>
                </a:lnTo>
                <a:lnTo>
                  <a:pt x="1682" y="5886"/>
                </a:lnTo>
                <a:lnTo>
                  <a:pt x="1322" y="5766"/>
                </a:lnTo>
                <a:lnTo>
                  <a:pt x="961" y="5706"/>
                </a:lnTo>
                <a:lnTo>
                  <a:pt x="721" y="5766"/>
                </a:lnTo>
                <a:lnTo>
                  <a:pt x="541" y="5826"/>
                </a:lnTo>
                <a:lnTo>
                  <a:pt x="541" y="5886"/>
                </a:lnTo>
                <a:lnTo>
                  <a:pt x="601" y="6126"/>
                </a:lnTo>
                <a:lnTo>
                  <a:pt x="721" y="6307"/>
                </a:lnTo>
                <a:lnTo>
                  <a:pt x="901" y="6487"/>
                </a:lnTo>
                <a:lnTo>
                  <a:pt x="1141" y="6667"/>
                </a:lnTo>
                <a:lnTo>
                  <a:pt x="1562" y="6847"/>
                </a:lnTo>
                <a:lnTo>
                  <a:pt x="2042" y="7087"/>
                </a:lnTo>
                <a:lnTo>
                  <a:pt x="2703" y="7388"/>
                </a:lnTo>
                <a:lnTo>
                  <a:pt x="1982" y="7688"/>
                </a:lnTo>
                <a:lnTo>
                  <a:pt x="1261" y="7988"/>
                </a:lnTo>
                <a:lnTo>
                  <a:pt x="601" y="8288"/>
                </a:lnTo>
                <a:lnTo>
                  <a:pt x="301" y="8469"/>
                </a:lnTo>
                <a:lnTo>
                  <a:pt x="0" y="8709"/>
                </a:lnTo>
                <a:lnTo>
                  <a:pt x="0" y="8769"/>
                </a:lnTo>
                <a:lnTo>
                  <a:pt x="60" y="8829"/>
                </a:lnTo>
                <a:lnTo>
                  <a:pt x="421" y="8829"/>
                </a:lnTo>
                <a:lnTo>
                  <a:pt x="781" y="8709"/>
                </a:lnTo>
                <a:lnTo>
                  <a:pt x="1442" y="8469"/>
                </a:lnTo>
                <a:lnTo>
                  <a:pt x="2282" y="8108"/>
                </a:lnTo>
                <a:lnTo>
                  <a:pt x="3063" y="7688"/>
                </a:lnTo>
                <a:lnTo>
                  <a:pt x="3123" y="7628"/>
                </a:lnTo>
                <a:lnTo>
                  <a:pt x="5105" y="8529"/>
                </a:lnTo>
                <a:lnTo>
                  <a:pt x="9369" y="10510"/>
                </a:lnTo>
                <a:lnTo>
                  <a:pt x="6306" y="13693"/>
                </a:lnTo>
                <a:lnTo>
                  <a:pt x="4865" y="15135"/>
                </a:lnTo>
                <a:lnTo>
                  <a:pt x="4745" y="15015"/>
                </a:lnTo>
                <a:lnTo>
                  <a:pt x="4625" y="14895"/>
                </a:lnTo>
                <a:lnTo>
                  <a:pt x="4264" y="14835"/>
                </a:lnTo>
                <a:lnTo>
                  <a:pt x="3604" y="14774"/>
                </a:lnTo>
                <a:lnTo>
                  <a:pt x="3183" y="14714"/>
                </a:lnTo>
                <a:lnTo>
                  <a:pt x="2823" y="14714"/>
                </a:lnTo>
                <a:lnTo>
                  <a:pt x="2403" y="14774"/>
                </a:lnTo>
                <a:lnTo>
                  <a:pt x="2282" y="14835"/>
                </a:lnTo>
                <a:lnTo>
                  <a:pt x="2102" y="14955"/>
                </a:lnTo>
                <a:lnTo>
                  <a:pt x="2042" y="15015"/>
                </a:lnTo>
                <a:lnTo>
                  <a:pt x="2102" y="15135"/>
                </a:lnTo>
                <a:lnTo>
                  <a:pt x="2222" y="15255"/>
                </a:lnTo>
                <a:lnTo>
                  <a:pt x="2343" y="15375"/>
                </a:lnTo>
                <a:lnTo>
                  <a:pt x="2643" y="1549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7"/>
                </a:lnTo>
                <a:lnTo>
                  <a:pt x="4444" y="16696"/>
                </a:lnTo>
                <a:lnTo>
                  <a:pt x="4505" y="17237"/>
                </a:lnTo>
                <a:lnTo>
                  <a:pt x="4565" y="18258"/>
                </a:lnTo>
                <a:lnTo>
                  <a:pt x="4625" y="18798"/>
                </a:lnTo>
                <a:lnTo>
                  <a:pt x="4745" y="19339"/>
                </a:lnTo>
                <a:lnTo>
                  <a:pt x="4865" y="19459"/>
                </a:lnTo>
                <a:lnTo>
                  <a:pt x="4985" y="19519"/>
                </a:lnTo>
                <a:lnTo>
                  <a:pt x="5105" y="19459"/>
                </a:lnTo>
                <a:lnTo>
                  <a:pt x="5225" y="19339"/>
                </a:lnTo>
                <a:lnTo>
                  <a:pt x="5225" y="18798"/>
                </a:lnTo>
                <a:lnTo>
                  <a:pt x="5225" y="18258"/>
                </a:lnTo>
                <a:lnTo>
                  <a:pt x="5225" y="17237"/>
                </a:lnTo>
                <a:lnTo>
                  <a:pt x="5225" y="16576"/>
                </a:lnTo>
                <a:lnTo>
                  <a:pt x="5165" y="15976"/>
                </a:lnTo>
                <a:lnTo>
                  <a:pt x="6727" y="14414"/>
                </a:lnTo>
                <a:lnTo>
                  <a:pt x="9910" y="11171"/>
                </a:lnTo>
                <a:lnTo>
                  <a:pt x="9790" y="14895"/>
                </a:lnTo>
                <a:lnTo>
                  <a:pt x="9669" y="16636"/>
                </a:lnTo>
                <a:lnTo>
                  <a:pt x="9369" y="16816"/>
                </a:lnTo>
                <a:lnTo>
                  <a:pt x="9069" y="17117"/>
                </a:lnTo>
                <a:lnTo>
                  <a:pt x="8588" y="17717"/>
                </a:lnTo>
                <a:lnTo>
                  <a:pt x="7928" y="18378"/>
                </a:lnTo>
                <a:lnTo>
                  <a:pt x="7567" y="18738"/>
                </a:lnTo>
                <a:lnTo>
                  <a:pt x="7327" y="19099"/>
                </a:lnTo>
                <a:lnTo>
                  <a:pt x="7267" y="19219"/>
                </a:lnTo>
                <a:lnTo>
                  <a:pt x="7327" y="19279"/>
                </a:lnTo>
                <a:lnTo>
                  <a:pt x="7447" y="19279"/>
                </a:lnTo>
                <a:lnTo>
                  <a:pt x="7808" y="18978"/>
                </a:lnTo>
                <a:lnTo>
                  <a:pt x="8168" y="18678"/>
                </a:lnTo>
                <a:lnTo>
                  <a:pt x="8829" y="18018"/>
                </a:lnTo>
                <a:lnTo>
                  <a:pt x="9249" y="17657"/>
                </a:lnTo>
                <a:lnTo>
                  <a:pt x="9669" y="17297"/>
                </a:lnTo>
                <a:lnTo>
                  <a:pt x="9609" y="18738"/>
                </a:lnTo>
                <a:lnTo>
                  <a:pt x="9669" y="19399"/>
                </a:lnTo>
                <a:lnTo>
                  <a:pt x="9669" y="20120"/>
                </a:lnTo>
                <a:lnTo>
                  <a:pt x="9729" y="20300"/>
                </a:lnTo>
                <a:lnTo>
                  <a:pt x="9850" y="20420"/>
                </a:lnTo>
                <a:lnTo>
                  <a:pt x="9970" y="20540"/>
                </a:lnTo>
                <a:lnTo>
                  <a:pt x="10150" y="20600"/>
                </a:lnTo>
                <a:lnTo>
                  <a:pt x="10330" y="20600"/>
                </a:lnTo>
                <a:lnTo>
                  <a:pt x="10450" y="20540"/>
                </a:lnTo>
                <a:lnTo>
                  <a:pt x="10570" y="20420"/>
                </a:lnTo>
                <a:lnTo>
                  <a:pt x="10630" y="20240"/>
                </a:lnTo>
                <a:lnTo>
                  <a:pt x="10750" y="19159"/>
                </a:lnTo>
                <a:lnTo>
                  <a:pt x="10811" y="18018"/>
                </a:lnTo>
                <a:lnTo>
                  <a:pt x="11111" y="18258"/>
                </a:lnTo>
                <a:lnTo>
                  <a:pt x="11651" y="18798"/>
                </a:lnTo>
                <a:lnTo>
                  <a:pt x="11952" y="19099"/>
                </a:lnTo>
                <a:lnTo>
                  <a:pt x="12252" y="19279"/>
                </a:lnTo>
                <a:lnTo>
                  <a:pt x="12672" y="19279"/>
                </a:lnTo>
                <a:lnTo>
                  <a:pt x="12792" y="19159"/>
                </a:lnTo>
                <a:lnTo>
                  <a:pt x="12852" y="19099"/>
                </a:lnTo>
                <a:lnTo>
                  <a:pt x="12912" y="18978"/>
                </a:lnTo>
                <a:lnTo>
                  <a:pt x="12912" y="18798"/>
                </a:lnTo>
                <a:lnTo>
                  <a:pt x="12852" y="18678"/>
                </a:lnTo>
                <a:lnTo>
                  <a:pt x="12612" y="18318"/>
                </a:lnTo>
                <a:lnTo>
                  <a:pt x="12312" y="18078"/>
                </a:lnTo>
                <a:lnTo>
                  <a:pt x="11711" y="17537"/>
                </a:lnTo>
                <a:lnTo>
                  <a:pt x="11291" y="17177"/>
                </a:lnTo>
                <a:lnTo>
                  <a:pt x="10811" y="16816"/>
                </a:lnTo>
                <a:lnTo>
                  <a:pt x="10811" y="15375"/>
                </a:lnTo>
                <a:lnTo>
                  <a:pt x="10931" y="11231"/>
                </a:lnTo>
                <a:lnTo>
                  <a:pt x="11171" y="11351"/>
                </a:lnTo>
                <a:lnTo>
                  <a:pt x="16576" y="13874"/>
                </a:lnTo>
                <a:lnTo>
                  <a:pt x="16636" y="14714"/>
                </a:lnTo>
                <a:lnTo>
                  <a:pt x="16756" y="15675"/>
                </a:lnTo>
                <a:lnTo>
                  <a:pt x="16876" y="16096"/>
                </a:lnTo>
                <a:lnTo>
                  <a:pt x="17056" y="16516"/>
                </a:lnTo>
                <a:lnTo>
                  <a:pt x="17237" y="16876"/>
                </a:lnTo>
                <a:lnTo>
                  <a:pt x="17477" y="17237"/>
                </a:lnTo>
                <a:lnTo>
                  <a:pt x="17597" y="17297"/>
                </a:lnTo>
                <a:lnTo>
                  <a:pt x="17657" y="17297"/>
                </a:lnTo>
                <a:lnTo>
                  <a:pt x="17777" y="17237"/>
                </a:lnTo>
                <a:lnTo>
                  <a:pt x="17777" y="17117"/>
                </a:lnTo>
                <a:lnTo>
                  <a:pt x="17777" y="16756"/>
                </a:lnTo>
                <a:lnTo>
                  <a:pt x="17717" y="16456"/>
                </a:lnTo>
                <a:lnTo>
                  <a:pt x="17597" y="15735"/>
                </a:lnTo>
                <a:lnTo>
                  <a:pt x="17357" y="15015"/>
                </a:lnTo>
                <a:lnTo>
                  <a:pt x="17237" y="14354"/>
                </a:lnTo>
                <a:lnTo>
                  <a:pt x="17237" y="14174"/>
                </a:lnTo>
                <a:lnTo>
                  <a:pt x="17297" y="14174"/>
                </a:lnTo>
                <a:lnTo>
                  <a:pt x="20360" y="15555"/>
                </a:lnTo>
                <a:lnTo>
                  <a:pt x="20600" y="15675"/>
                </a:lnTo>
                <a:lnTo>
                  <a:pt x="20840" y="15615"/>
                </a:lnTo>
                <a:lnTo>
                  <a:pt x="20960" y="15435"/>
                </a:lnTo>
                <a:lnTo>
                  <a:pt x="21080" y="15255"/>
                </a:lnTo>
                <a:lnTo>
                  <a:pt x="21080" y="15015"/>
                </a:lnTo>
                <a:lnTo>
                  <a:pt x="20960" y="14774"/>
                </a:lnTo>
                <a:lnTo>
                  <a:pt x="20780" y="14534"/>
                </a:lnTo>
                <a:lnTo>
                  <a:pt x="20480" y="14354"/>
                </a:lnTo>
                <a:lnTo>
                  <a:pt x="17957" y="13153"/>
                </a:lnTo>
                <a:lnTo>
                  <a:pt x="18918" y="12853"/>
                </a:lnTo>
                <a:lnTo>
                  <a:pt x="19999" y="12612"/>
                </a:lnTo>
                <a:lnTo>
                  <a:pt x="21080" y="12312"/>
                </a:lnTo>
                <a:lnTo>
                  <a:pt x="21140" y="12312"/>
                </a:lnTo>
                <a:lnTo>
                  <a:pt x="21080" y="12252"/>
                </a:lnTo>
                <a:lnTo>
                  <a:pt x="20119" y="12192"/>
                </a:lnTo>
                <a:lnTo>
                  <a:pt x="19098" y="12252"/>
                </a:lnTo>
                <a:lnTo>
                  <a:pt x="18558" y="12312"/>
                </a:lnTo>
                <a:lnTo>
                  <a:pt x="18077" y="12432"/>
                </a:lnTo>
                <a:lnTo>
                  <a:pt x="17597" y="12612"/>
                </a:lnTo>
                <a:lnTo>
                  <a:pt x="17177" y="12853"/>
                </a:lnTo>
                <a:lnTo>
                  <a:pt x="11351" y="10150"/>
                </a:lnTo>
                <a:lnTo>
                  <a:pt x="11051" y="10030"/>
                </a:lnTo>
                <a:lnTo>
                  <a:pt x="12792" y="8108"/>
                </a:lnTo>
                <a:lnTo>
                  <a:pt x="14534" y="6186"/>
                </a:lnTo>
                <a:lnTo>
                  <a:pt x="15555" y="5105"/>
                </a:lnTo>
                <a:lnTo>
                  <a:pt x="16876" y="5286"/>
                </a:lnTo>
                <a:lnTo>
                  <a:pt x="17177" y="5346"/>
                </a:lnTo>
                <a:lnTo>
                  <a:pt x="17477" y="5346"/>
                </a:lnTo>
                <a:lnTo>
                  <a:pt x="17717" y="5286"/>
                </a:lnTo>
                <a:lnTo>
                  <a:pt x="18017" y="5165"/>
                </a:lnTo>
                <a:lnTo>
                  <a:pt x="18077" y="5045"/>
                </a:lnTo>
                <a:lnTo>
                  <a:pt x="18077" y="4925"/>
                </a:lnTo>
                <a:lnTo>
                  <a:pt x="17837" y="4745"/>
                </a:lnTo>
                <a:lnTo>
                  <a:pt x="17537" y="4625"/>
                </a:lnTo>
                <a:lnTo>
                  <a:pt x="17237" y="4505"/>
                </a:lnTo>
                <a:lnTo>
                  <a:pt x="16936" y="4505"/>
                </a:lnTo>
                <a:lnTo>
                  <a:pt x="16156" y="4385"/>
                </a:lnTo>
                <a:lnTo>
                  <a:pt x="16396" y="4084"/>
                </a:lnTo>
                <a:lnTo>
                  <a:pt x="17116" y="3304"/>
                </a:lnTo>
                <a:lnTo>
                  <a:pt x="17417" y="2823"/>
                </a:lnTo>
                <a:lnTo>
                  <a:pt x="17537" y="2583"/>
                </a:lnTo>
                <a:lnTo>
                  <a:pt x="17597" y="2343"/>
                </a:lnTo>
                <a:lnTo>
                  <a:pt x="17597" y="2223"/>
                </a:lnTo>
                <a:lnTo>
                  <a:pt x="17477" y="2223"/>
                </a:lnTo>
                <a:lnTo>
                  <a:pt x="17056" y="2463"/>
                </a:lnTo>
                <a:lnTo>
                  <a:pt x="16696" y="2703"/>
                </a:lnTo>
                <a:lnTo>
                  <a:pt x="16035" y="3424"/>
                </a:lnTo>
                <a:lnTo>
                  <a:pt x="15375" y="4145"/>
                </a:lnTo>
                <a:lnTo>
                  <a:pt x="15255" y="3484"/>
                </a:lnTo>
                <a:lnTo>
                  <a:pt x="15255" y="2943"/>
                </a:lnTo>
                <a:lnTo>
                  <a:pt x="15195" y="2643"/>
                </a:lnTo>
                <a:lnTo>
                  <a:pt x="15135" y="2403"/>
                </a:lnTo>
                <a:lnTo>
                  <a:pt x="15014" y="2223"/>
                </a:lnTo>
                <a:lnTo>
                  <a:pt x="14894" y="2163"/>
                </a:lnTo>
                <a:lnTo>
                  <a:pt x="14714" y="2163"/>
                </a:lnTo>
                <a:lnTo>
                  <a:pt x="14534" y="2283"/>
                </a:lnTo>
                <a:lnTo>
                  <a:pt x="14474" y="2583"/>
                </a:lnTo>
                <a:lnTo>
                  <a:pt x="14354" y="2883"/>
                </a:lnTo>
                <a:lnTo>
                  <a:pt x="14354" y="3184"/>
                </a:lnTo>
                <a:lnTo>
                  <a:pt x="14354" y="3544"/>
                </a:lnTo>
                <a:lnTo>
                  <a:pt x="14414" y="3904"/>
                </a:lnTo>
                <a:lnTo>
                  <a:pt x="14474" y="4205"/>
                </a:lnTo>
                <a:lnTo>
                  <a:pt x="14594" y="4505"/>
                </a:lnTo>
                <a:lnTo>
                  <a:pt x="14774" y="4745"/>
                </a:lnTo>
                <a:lnTo>
                  <a:pt x="14114" y="5466"/>
                </a:lnTo>
                <a:lnTo>
                  <a:pt x="10931" y="8829"/>
                </a:lnTo>
                <a:lnTo>
                  <a:pt x="10991" y="4925"/>
                </a:lnTo>
                <a:lnTo>
                  <a:pt x="11051" y="4565"/>
                </a:lnTo>
                <a:lnTo>
                  <a:pt x="11351" y="4205"/>
                </a:lnTo>
                <a:lnTo>
                  <a:pt x="11591" y="3844"/>
                </a:lnTo>
                <a:lnTo>
                  <a:pt x="12612" y="2523"/>
                </a:lnTo>
                <a:lnTo>
                  <a:pt x="12612" y="2403"/>
                </a:lnTo>
                <a:lnTo>
                  <a:pt x="12552" y="2343"/>
                </a:lnTo>
                <a:lnTo>
                  <a:pt x="12432" y="2283"/>
                </a:lnTo>
                <a:lnTo>
                  <a:pt x="12312" y="2343"/>
                </a:lnTo>
                <a:lnTo>
                  <a:pt x="11111" y="3604"/>
                </a:lnTo>
                <a:lnTo>
                  <a:pt x="11051" y="3724"/>
                </a:lnTo>
                <a:lnTo>
                  <a:pt x="11111" y="2763"/>
                </a:lnTo>
                <a:lnTo>
                  <a:pt x="11111" y="1862"/>
                </a:lnTo>
                <a:lnTo>
                  <a:pt x="11051" y="1022"/>
                </a:lnTo>
                <a:lnTo>
                  <a:pt x="10931" y="121"/>
                </a:lnTo>
                <a:lnTo>
                  <a:pt x="10871" y="1"/>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34" name="Shape 34"/>
          <p:cNvSpPr/>
          <p:nvPr/>
        </p:nvSpPr>
        <p:spPr>
          <a:xfrm>
            <a:off x="7106137" y="808111"/>
            <a:ext cx="318248" cy="331140"/>
          </a:xfrm>
          <a:custGeom>
            <a:avLst/>
            <a:gdLst/>
            <a:ahLst/>
            <a:cxnLst/>
            <a:rect l="0" t="0" r="0" b="0"/>
            <a:pathLst>
              <a:path w="19279" h="20060" extrusionOk="0">
                <a:moveTo>
                  <a:pt x="6727" y="5405"/>
                </a:moveTo>
                <a:lnTo>
                  <a:pt x="7447" y="5946"/>
                </a:lnTo>
                <a:lnTo>
                  <a:pt x="8108" y="6366"/>
                </a:lnTo>
                <a:lnTo>
                  <a:pt x="8528" y="6546"/>
                </a:lnTo>
                <a:lnTo>
                  <a:pt x="8889" y="6666"/>
                </a:lnTo>
                <a:lnTo>
                  <a:pt x="8949" y="8949"/>
                </a:lnTo>
                <a:lnTo>
                  <a:pt x="8949" y="8949"/>
                </a:lnTo>
                <a:lnTo>
                  <a:pt x="6546" y="7567"/>
                </a:lnTo>
                <a:lnTo>
                  <a:pt x="6546" y="7507"/>
                </a:lnTo>
                <a:lnTo>
                  <a:pt x="6606" y="6967"/>
                </a:lnTo>
                <a:lnTo>
                  <a:pt x="6666" y="6486"/>
                </a:lnTo>
                <a:lnTo>
                  <a:pt x="6727" y="5405"/>
                </a:lnTo>
                <a:close/>
                <a:moveTo>
                  <a:pt x="12732" y="4564"/>
                </a:moveTo>
                <a:lnTo>
                  <a:pt x="12432" y="5766"/>
                </a:lnTo>
                <a:lnTo>
                  <a:pt x="12192" y="6666"/>
                </a:lnTo>
                <a:lnTo>
                  <a:pt x="12132" y="7087"/>
                </a:lnTo>
                <a:lnTo>
                  <a:pt x="12132" y="7567"/>
                </a:lnTo>
                <a:lnTo>
                  <a:pt x="10090" y="8828"/>
                </a:lnTo>
                <a:lnTo>
                  <a:pt x="9729" y="9069"/>
                </a:lnTo>
                <a:lnTo>
                  <a:pt x="9789" y="6186"/>
                </a:lnTo>
                <a:lnTo>
                  <a:pt x="10210" y="6006"/>
                </a:lnTo>
                <a:lnTo>
                  <a:pt x="10630" y="5766"/>
                </a:lnTo>
                <a:lnTo>
                  <a:pt x="11471" y="5285"/>
                </a:lnTo>
                <a:lnTo>
                  <a:pt x="12732" y="4564"/>
                </a:lnTo>
                <a:close/>
                <a:moveTo>
                  <a:pt x="12672" y="8228"/>
                </a:moveTo>
                <a:lnTo>
                  <a:pt x="13273" y="8708"/>
                </a:lnTo>
                <a:lnTo>
                  <a:pt x="13873" y="9189"/>
                </a:lnTo>
                <a:lnTo>
                  <a:pt x="15074" y="10210"/>
                </a:lnTo>
                <a:lnTo>
                  <a:pt x="14354" y="10210"/>
                </a:lnTo>
                <a:lnTo>
                  <a:pt x="13693" y="10330"/>
                </a:lnTo>
                <a:lnTo>
                  <a:pt x="12852" y="10570"/>
                </a:lnTo>
                <a:lnTo>
                  <a:pt x="12072" y="10991"/>
                </a:lnTo>
                <a:lnTo>
                  <a:pt x="10330" y="9789"/>
                </a:lnTo>
                <a:lnTo>
                  <a:pt x="10750" y="9489"/>
                </a:lnTo>
                <a:lnTo>
                  <a:pt x="12672" y="8228"/>
                </a:lnTo>
                <a:close/>
                <a:moveTo>
                  <a:pt x="6366" y="8228"/>
                </a:moveTo>
                <a:lnTo>
                  <a:pt x="8708" y="9669"/>
                </a:lnTo>
                <a:lnTo>
                  <a:pt x="6006" y="11411"/>
                </a:lnTo>
                <a:lnTo>
                  <a:pt x="5525" y="11051"/>
                </a:lnTo>
                <a:lnTo>
                  <a:pt x="5045" y="10690"/>
                </a:lnTo>
                <a:lnTo>
                  <a:pt x="4565" y="10390"/>
                </a:lnTo>
                <a:lnTo>
                  <a:pt x="4024" y="10090"/>
                </a:lnTo>
                <a:lnTo>
                  <a:pt x="4504" y="9789"/>
                </a:lnTo>
                <a:lnTo>
                  <a:pt x="4865" y="9489"/>
                </a:lnTo>
                <a:lnTo>
                  <a:pt x="5706" y="8949"/>
                </a:lnTo>
                <a:lnTo>
                  <a:pt x="6126" y="8648"/>
                </a:lnTo>
                <a:lnTo>
                  <a:pt x="6246" y="8468"/>
                </a:lnTo>
                <a:lnTo>
                  <a:pt x="6366" y="8228"/>
                </a:lnTo>
                <a:close/>
                <a:moveTo>
                  <a:pt x="9669" y="10330"/>
                </a:moveTo>
                <a:lnTo>
                  <a:pt x="10991" y="11231"/>
                </a:lnTo>
                <a:lnTo>
                  <a:pt x="10931" y="11411"/>
                </a:lnTo>
                <a:lnTo>
                  <a:pt x="10931" y="11591"/>
                </a:lnTo>
                <a:lnTo>
                  <a:pt x="11471" y="14113"/>
                </a:lnTo>
                <a:lnTo>
                  <a:pt x="11471" y="14113"/>
                </a:lnTo>
                <a:lnTo>
                  <a:pt x="10690" y="13693"/>
                </a:lnTo>
                <a:lnTo>
                  <a:pt x="10150" y="13513"/>
                </a:lnTo>
                <a:lnTo>
                  <a:pt x="9669" y="13273"/>
                </a:lnTo>
                <a:lnTo>
                  <a:pt x="9669" y="10330"/>
                </a:lnTo>
                <a:close/>
                <a:moveTo>
                  <a:pt x="8949" y="10690"/>
                </a:moveTo>
                <a:lnTo>
                  <a:pt x="9009" y="13213"/>
                </a:lnTo>
                <a:lnTo>
                  <a:pt x="8949" y="13213"/>
                </a:lnTo>
                <a:lnTo>
                  <a:pt x="8168" y="13513"/>
                </a:lnTo>
                <a:lnTo>
                  <a:pt x="7387" y="13873"/>
                </a:lnTo>
                <a:lnTo>
                  <a:pt x="5886" y="14654"/>
                </a:lnTo>
                <a:lnTo>
                  <a:pt x="5946" y="14053"/>
                </a:lnTo>
                <a:lnTo>
                  <a:pt x="6126" y="13453"/>
                </a:lnTo>
                <a:lnTo>
                  <a:pt x="6426" y="12312"/>
                </a:lnTo>
                <a:lnTo>
                  <a:pt x="8949" y="10690"/>
                </a:lnTo>
                <a:close/>
                <a:moveTo>
                  <a:pt x="9249" y="0"/>
                </a:moveTo>
                <a:lnTo>
                  <a:pt x="9189" y="60"/>
                </a:lnTo>
                <a:lnTo>
                  <a:pt x="9069" y="1021"/>
                </a:lnTo>
                <a:lnTo>
                  <a:pt x="8949" y="2042"/>
                </a:lnTo>
                <a:lnTo>
                  <a:pt x="8648" y="1982"/>
                </a:lnTo>
                <a:lnTo>
                  <a:pt x="8348" y="1862"/>
                </a:lnTo>
                <a:lnTo>
                  <a:pt x="8108" y="1622"/>
                </a:lnTo>
                <a:lnTo>
                  <a:pt x="7808" y="1261"/>
                </a:lnTo>
                <a:lnTo>
                  <a:pt x="7748" y="1201"/>
                </a:lnTo>
                <a:lnTo>
                  <a:pt x="7627" y="1201"/>
                </a:lnTo>
                <a:lnTo>
                  <a:pt x="7567" y="1261"/>
                </a:lnTo>
                <a:lnTo>
                  <a:pt x="7507" y="1381"/>
                </a:lnTo>
                <a:lnTo>
                  <a:pt x="7507" y="1622"/>
                </a:lnTo>
                <a:lnTo>
                  <a:pt x="7567" y="1862"/>
                </a:lnTo>
                <a:lnTo>
                  <a:pt x="7748" y="2102"/>
                </a:lnTo>
                <a:lnTo>
                  <a:pt x="7928" y="2282"/>
                </a:lnTo>
                <a:lnTo>
                  <a:pt x="8108" y="2463"/>
                </a:lnTo>
                <a:lnTo>
                  <a:pt x="8348" y="2583"/>
                </a:lnTo>
                <a:lnTo>
                  <a:pt x="8889" y="2823"/>
                </a:lnTo>
                <a:lnTo>
                  <a:pt x="8829" y="4204"/>
                </a:lnTo>
                <a:lnTo>
                  <a:pt x="8829" y="5525"/>
                </a:lnTo>
                <a:lnTo>
                  <a:pt x="8048" y="5105"/>
                </a:lnTo>
                <a:lnTo>
                  <a:pt x="7267" y="4625"/>
                </a:lnTo>
                <a:lnTo>
                  <a:pt x="6546" y="4084"/>
                </a:lnTo>
                <a:lnTo>
                  <a:pt x="6426" y="4024"/>
                </a:lnTo>
                <a:lnTo>
                  <a:pt x="6306" y="3964"/>
                </a:lnTo>
                <a:lnTo>
                  <a:pt x="6066" y="4024"/>
                </a:lnTo>
                <a:lnTo>
                  <a:pt x="5946" y="4084"/>
                </a:lnTo>
                <a:lnTo>
                  <a:pt x="5826" y="4144"/>
                </a:lnTo>
                <a:lnTo>
                  <a:pt x="5766" y="4264"/>
                </a:lnTo>
                <a:lnTo>
                  <a:pt x="5766" y="4444"/>
                </a:lnTo>
                <a:lnTo>
                  <a:pt x="5766" y="5826"/>
                </a:lnTo>
                <a:lnTo>
                  <a:pt x="5766" y="6486"/>
                </a:lnTo>
                <a:lnTo>
                  <a:pt x="5826" y="7147"/>
                </a:lnTo>
                <a:lnTo>
                  <a:pt x="5826" y="7147"/>
                </a:lnTo>
                <a:lnTo>
                  <a:pt x="5225" y="6847"/>
                </a:lnTo>
                <a:lnTo>
                  <a:pt x="4204" y="6246"/>
                </a:lnTo>
                <a:lnTo>
                  <a:pt x="3063" y="5646"/>
                </a:lnTo>
                <a:lnTo>
                  <a:pt x="3063" y="5165"/>
                </a:lnTo>
                <a:lnTo>
                  <a:pt x="3063" y="4564"/>
                </a:lnTo>
                <a:lnTo>
                  <a:pt x="3063" y="4264"/>
                </a:lnTo>
                <a:lnTo>
                  <a:pt x="3003" y="3964"/>
                </a:lnTo>
                <a:lnTo>
                  <a:pt x="2943" y="3784"/>
                </a:lnTo>
                <a:lnTo>
                  <a:pt x="2823" y="3724"/>
                </a:lnTo>
                <a:lnTo>
                  <a:pt x="2763" y="3664"/>
                </a:lnTo>
                <a:lnTo>
                  <a:pt x="2463" y="3664"/>
                </a:lnTo>
                <a:lnTo>
                  <a:pt x="2402" y="3724"/>
                </a:lnTo>
                <a:lnTo>
                  <a:pt x="2282" y="3784"/>
                </a:lnTo>
                <a:lnTo>
                  <a:pt x="2222" y="3964"/>
                </a:lnTo>
                <a:lnTo>
                  <a:pt x="2162" y="4264"/>
                </a:lnTo>
                <a:lnTo>
                  <a:pt x="2162" y="4564"/>
                </a:lnTo>
                <a:lnTo>
                  <a:pt x="2162" y="5165"/>
                </a:lnTo>
                <a:lnTo>
                  <a:pt x="2162" y="5285"/>
                </a:lnTo>
                <a:lnTo>
                  <a:pt x="1622" y="5165"/>
                </a:lnTo>
                <a:lnTo>
                  <a:pt x="1141" y="5105"/>
                </a:lnTo>
                <a:lnTo>
                  <a:pt x="1081" y="5165"/>
                </a:lnTo>
                <a:lnTo>
                  <a:pt x="1081" y="5225"/>
                </a:lnTo>
                <a:lnTo>
                  <a:pt x="1562" y="5646"/>
                </a:lnTo>
                <a:lnTo>
                  <a:pt x="2102" y="6006"/>
                </a:lnTo>
                <a:lnTo>
                  <a:pt x="2102" y="6066"/>
                </a:lnTo>
                <a:lnTo>
                  <a:pt x="1382" y="6186"/>
                </a:lnTo>
                <a:lnTo>
                  <a:pt x="661" y="6306"/>
                </a:lnTo>
                <a:lnTo>
                  <a:pt x="361" y="6426"/>
                </a:lnTo>
                <a:lnTo>
                  <a:pt x="120" y="6546"/>
                </a:lnTo>
                <a:lnTo>
                  <a:pt x="0" y="6727"/>
                </a:lnTo>
                <a:lnTo>
                  <a:pt x="0" y="6787"/>
                </a:lnTo>
                <a:lnTo>
                  <a:pt x="0" y="6907"/>
                </a:lnTo>
                <a:lnTo>
                  <a:pt x="60" y="7027"/>
                </a:lnTo>
                <a:lnTo>
                  <a:pt x="180" y="7087"/>
                </a:lnTo>
                <a:lnTo>
                  <a:pt x="481" y="7147"/>
                </a:lnTo>
                <a:lnTo>
                  <a:pt x="1021" y="7207"/>
                </a:lnTo>
                <a:lnTo>
                  <a:pt x="1862" y="7147"/>
                </a:lnTo>
                <a:lnTo>
                  <a:pt x="2703" y="7027"/>
                </a:lnTo>
                <a:lnTo>
                  <a:pt x="2883" y="6967"/>
                </a:lnTo>
                <a:lnTo>
                  <a:pt x="3003" y="6847"/>
                </a:lnTo>
                <a:lnTo>
                  <a:pt x="3063" y="6666"/>
                </a:lnTo>
                <a:lnTo>
                  <a:pt x="3123" y="6546"/>
                </a:lnTo>
                <a:lnTo>
                  <a:pt x="4024" y="6967"/>
                </a:lnTo>
                <a:lnTo>
                  <a:pt x="4925" y="7387"/>
                </a:lnTo>
                <a:lnTo>
                  <a:pt x="5585" y="7747"/>
                </a:lnTo>
                <a:lnTo>
                  <a:pt x="5165" y="7928"/>
                </a:lnTo>
                <a:lnTo>
                  <a:pt x="4805" y="8168"/>
                </a:lnTo>
                <a:lnTo>
                  <a:pt x="4144" y="8648"/>
                </a:lnTo>
                <a:lnTo>
                  <a:pt x="3784" y="8949"/>
                </a:lnTo>
                <a:lnTo>
                  <a:pt x="3363" y="9189"/>
                </a:lnTo>
                <a:lnTo>
                  <a:pt x="3003" y="9549"/>
                </a:lnTo>
                <a:lnTo>
                  <a:pt x="2883" y="9729"/>
                </a:lnTo>
                <a:lnTo>
                  <a:pt x="2823" y="9970"/>
                </a:lnTo>
                <a:lnTo>
                  <a:pt x="2823" y="10090"/>
                </a:lnTo>
                <a:lnTo>
                  <a:pt x="2883" y="10210"/>
                </a:lnTo>
                <a:lnTo>
                  <a:pt x="2943" y="10270"/>
                </a:lnTo>
                <a:lnTo>
                  <a:pt x="3063" y="10330"/>
                </a:lnTo>
                <a:lnTo>
                  <a:pt x="3423" y="10330"/>
                </a:lnTo>
                <a:lnTo>
                  <a:pt x="3664" y="10630"/>
                </a:lnTo>
                <a:lnTo>
                  <a:pt x="3964" y="10870"/>
                </a:lnTo>
                <a:lnTo>
                  <a:pt x="4565" y="11411"/>
                </a:lnTo>
                <a:lnTo>
                  <a:pt x="5165" y="11891"/>
                </a:lnTo>
                <a:lnTo>
                  <a:pt x="4144" y="12492"/>
                </a:lnTo>
                <a:lnTo>
                  <a:pt x="3123" y="13093"/>
                </a:lnTo>
                <a:lnTo>
                  <a:pt x="2583" y="12852"/>
                </a:lnTo>
                <a:lnTo>
                  <a:pt x="2042" y="12672"/>
                </a:lnTo>
                <a:lnTo>
                  <a:pt x="1502" y="12612"/>
                </a:lnTo>
                <a:lnTo>
                  <a:pt x="901" y="12732"/>
                </a:lnTo>
                <a:lnTo>
                  <a:pt x="841" y="12792"/>
                </a:lnTo>
                <a:lnTo>
                  <a:pt x="901" y="12912"/>
                </a:lnTo>
                <a:lnTo>
                  <a:pt x="1622" y="13273"/>
                </a:lnTo>
                <a:lnTo>
                  <a:pt x="2402" y="13693"/>
                </a:lnTo>
                <a:lnTo>
                  <a:pt x="2042" y="13993"/>
                </a:lnTo>
                <a:lnTo>
                  <a:pt x="1682" y="14354"/>
                </a:lnTo>
                <a:lnTo>
                  <a:pt x="1622" y="14474"/>
                </a:lnTo>
                <a:lnTo>
                  <a:pt x="1682" y="14594"/>
                </a:lnTo>
                <a:lnTo>
                  <a:pt x="1742" y="14654"/>
                </a:lnTo>
                <a:lnTo>
                  <a:pt x="1862" y="14654"/>
                </a:lnTo>
                <a:lnTo>
                  <a:pt x="2282" y="14594"/>
                </a:lnTo>
                <a:lnTo>
                  <a:pt x="2162" y="15134"/>
                </a:lnTo>
                <a:lnTo>
                  <a:pt x="2162" y="15675"/>
                </a:lnTo>
                <a:lnTo>
                  <a:pt x="2162" y="15795"/>
                </a:lnTo>
                <a:lnTo>
                  <a:pt x="2282" y="15915"/>
                </a:lnTo>
                <a:lnTo>
                  <a:pt x="2342" y="15975"/>
                </a:lnTo>
                <a:lnTo>
                  <a:pt x="2463" y="16035"/>
                </a:lnTo>
                <a:lnTo>
                  <a:pt x="2583" y="16035"/>
                </a:lnTo>
                <a:lnTo>
                  <a:pt x="2703" y="15975"/>
                </a:lnTo>
                <a:lnTo>
                  <a:pt x="2763" y="15915"/>
                </a:lnTo>
                <a:lnTo>
                  <a:pt x="2823" y="15795"/>
                </a:lnTo>
                <a:lnTo>
                  <a:pt x="2943" y="15014"/>
                </a:lnTo>
                <a:lnTo>
                  <a:pt x="3123" y="14294"/>
                </a:lnTo>
                <a:lnTo>
                  <a:pt x="3724" y="13993"/>
                </a:lnTo>
                <a:lnTo>
                  <a:pt x="4324" y="13633"/>
                </a:lnTo>
                <a:lnTo>
                  <a:pt x="5405" y="12912"/>
                </a:lnTo>
                <a:lnTo>
                  <a:pt x="5225" y="13573"/>
                </a:lnTo>
                <a:lnTo>
                  <a:pt x="5105" y="14174"/>
                </a:lnTo>
                <a:lnTo>
                  <a:pt x="4925" y="15435"/>
                </a:lnTo>
                <a:lnTo>
                  <a:pt x="4925" y="15555"/>
                </a:lnTo>
                <a:lnTo>
                  <a:pt x="4985" y="15675"/>
                </a:lnTo>
                <a:lnTo>
                  <a:pt x="5165" y="15795"/>
                </a:lnTo>
                <a:lnTo>
                  <a:pt x="5405" y="15855"/>
                </a:lnTo>
                <a:lnTo>
                  <a:pt x="5585" y="15795"/>
                </a:lnTo>
                <a:lnTo>
                  <a:pt x="7327" y="15014"/>
                </a:lnTo>
                <a:lnTo>
                  <a:pt x="8228" y="14534"/>
                </a:lnTo>
                <a:lnTo>
                  <a:pt x="9009" y="14053"/>
                </a:lnTo>
                <a:lnTo>
                  <a:pt x="9069" y="17777"/>
                </a:lnTo>
                <a:lnTo>
                  <a:pt x="9009" y="17777"/>
                </a:lnTo>
                <a:lnTo>
                  <a:pt x="8768" y="17837"/>
                </a:lnTo>
                <a:lnTo>
                  <a:pt x="8528" y="17957"/>
                </a:lnTo>
                <a:lnTo>
                  <a:pt x="8288" y="18197"/>
                </a:lnTo>
                <a:lnTo>
                  <a:pt x="8048" y="18438"/>
                </a:lnTo>
                <a:lnTo>
                  <a:pt x="7868" y="18738"/>
                </a:lnTo>
                <a:lnTo>
                  <a:pt x="7748" y="19038"/>
                </a:lnTo>
                <a:lnTo>
                  <a:pt x="7748" y="19338"/>
                </a:lnTo>
                <a:lnTo>
                  <a:pt x="7808" y="19579"/>
                </a:lnTo>
                <a:lnTo>
                  <a:pt x="7868" y="19639"/>
                </a:lnTo>
                <a:lnTo>
                  <a:pt x="7988" y="19699"/>
                </a:lnTo>
                <a:lnTo>
                  <a:pt x="8168" y="19639"/>
                </a:lnTo>
                <a:lnTo>
                  <a:pt x="8288" y="19519"/>
                </a:lnTo>
                <a:lnTo>
                  <a:pt x="8588" y="19278"/>
                </a:lnTo>
                <a:lnTo>
                  <a:pt x="8829" y="18978"/>
                </a:lnTo>
                <a:lnTo>
                  <a:pt x="9069" y="18678"/>
                </a:lnTo>
                <a:lnTo>
                  <a:pt x="9069" y="19759"/>
                </a:lnTo>
                <a:lnTo>
                  <a:pt x="9129" y="19879"/>
                </a:lnTo>
                <a:lnTo>
                  <a:pt x="9189" y="19999"/>
                </a:lnTo>
                <a:lnTo>
                  <a:pt x="9249" y="20059"/>
                </a:lnTo>
                <a:lnTo>
                  <a:pt x="9489" y="20059"/>
                </a:lnTo>
                <a:lnTo>
                  <a:pt x="9549" y="19999"/>
                </a:lnTo>
                <a:lnTo>
                  <a:pt x="9609" y="19879"/>
                </a:lnTo>
                <a:lnTo>
                  <a:pt x="9669" y="19759"/>
                </a:lnTo>
                <a:lnTo>
                  <a:pt x="9669" y="18317"/>
                </a:lnTo>
                <a:lnTo>
                  <a:pt x="9850" y="18377"/>
                </a:lnTo>
                <a:lnTo>
                  <a:pt x="9970" y="18438"/>
                </a:lnTo>
                <a:lnTo>
                  <a:pt x="10090" y="18498"/>
                </a:lnTo>
                <a:lnTo>
                  <a:pt x="10210" y="18618"/>
                </a:lnTo>
                <a:lnTo>
                  <a:pt x="10330" y="18738"/>
                </a:lnTo>
                <a:lnTo>
                  <a:pt x="10390" y="18798"/>
                </a:lnTo>
                <a:lnTo>
                  <a:pt x="10510" y="18738"/>
                </a:lnTo>
                <a:lnTo>
                  <a:pt x="10630" y="18738"/>
                </a:lnTo>
                <a:lnTo>
                  <a:pt x="10690" y="18678"/>
                </a:lnTo>
                <a:lnTo>
                  <a:pt x="10750" y="18558"/>
                </a:lnTo>
                <a:lnTo>
                  <a:pt x="10750" y="18498"/>
                </a:lnTo>
                <a:lnTo>
                  <a:pt x="10690" y="18377"/>
                </a:lnTo>
                <a:lnTo>
                  <a:pt x="10510" y="18077"/>
                </a:lnTo>
                <a:lnTo>
                  <a:pt x="10270" y="17897"/>
                </a:lnTo>
                <a:lnTo>
                  <a:pt x="9970" y="17777"/>
                </a:lnTo>
                <a:lnTo>
                  <a:pt x="9669" y="17717"/>
                </a:lnTo>
                <a:lnTo>
                  <a:pt x="9669" y="14354"/>
                </a:lnTo>
                <a:lnTo>
                  <a:pt x="10210" y="14714"/>
                </a:lnTo>
                <a:lnTo>
                  <a:pt x="10810" y="15014"/>
                </a:lnTo>
                <a:lnTo>
                  <a:pt x="11951" y="15555"/>
                </a:lnTo>
                <a:lnTo>
                  <a:pt x="12132" y="15615"/>
                </a:lnTo>
                <a:lnTo>
                  <a:pt x="12432" y="15615"/>
                </a:lnTo>
                <a:lnTo>
                  <a:pt x="12552" y="15495"/>
                </a:lnTo>
                <a:lnTo>
                  <a:pt x="12612" y="15435"/>
                </a:lnTo>
                <a:lnTo>
                  <a:pt x="12732" y="15315"/>
                </a:lnTo>
                <a:lnTo>
                  <a:pt x="12732" y="15134"/>
                </a:lnTo>
                <a:lnTo>
                  <a:pt x="12732" y="14954"/>
                </a:lnTo>
                <a:lnTo>
                  <a:pt x="12132" y="12072"/>
                </a:lnTo>
                <a:lnTo>
                  <a:pt x="15135" y="14414"/>
                </a:lnTo>
                <a:lnTo>
                  <a:pt x="14834" y="14894"/>
                </a:lnTo>
                <a:lnTo>
                  <a:pt x="14594" y="15435"/>
                </a:lnTo>
                <a:lnTo>
                  <a:pt x="14474" y="16035"/>
                </a:lnTo>
                <a:lnTo>
                  <a:pt x="14474" y="16576"/>
                </a:lnTo>
                <a:lnTo>
                  <a:pt x="14534" y="16756"/>
                </a:lnTo>
                <a:lnTo>
                  <a:pt x="14594" y="16816"/>
                </a:lnTo>
                <a:lnTo>
                  <a:pt x="14714" y="16876"/>
                </a:lnTo>
                <a:lnTo>
                  <a:pt x="14834" y="16876"/>
                </a:lnTo>
                <a:lnTo>
                  <a:pt x="15074" y="16816"/>
                </a:lnTo>
                <a:lnTo>
                  <a:pt x="15195" y="16696"/>
                </a:lnTo>
                <a:lnTo>
                  <a:pt x="15255" y="16576"/>
                </a:lnTo>
                <a:lnTo>
                  <a:pt x="15435" y="15975"/>
                </a:lnTo>
                <a:lnTo>
                  <a:pt x="15615" y="15375"/>
                </a:lnTo>
                <a:lnTo>
                  <a:pt x="15795" y="14894"/>
                </a:lnTo>
                <a:lnTo>
                  <a:pt x="16996" y="15855"/>
                </a:lnTo>
                <a:lnTo>
                  <a:pt x="17116" y="15915"/>
                </a:lnTo>
                <a:lnTo>
                  <a:pt x="17417" y="15915"/>
                </a:lnTo>
                <a:lnTo>
                  <a:pt x="17537" y="15795"/>
                </a:lnTo>
                <a:lnTo>
                  <a:pt x="17597" y="15735"/>
                </a:lnTo>
                <a:lnTo>
                  <a:pt x="17657" y="15555"/>
                </a:lnTo>
                <a:lnTo>
                  <a:pt x="17597" y="15435"/>
                </a:lnTo>
                <a:lnTo>
                  <a:pt x="17537" y="15315"/>
                </a:lnTo>
                <a:lnTo>
                  <a:pt x="16756" y="14654"/>
                </a:lnTo>
                <a:lnTo>
                  <a:pt x="17176" y="14534"/>
                </a:lnTo>
                <a:lnTo>
                  <a:pt x="17477" y="14474"/>
                </a:lnTo>
                <a:lnTo>
                  <a:pt x="17837" y="14354"/>
                </a:lnTo>
                <a:lnTo>
                  <a:pt x="18137" y="14174"/>
                </a:lnTo>
                <a:lnTo>
                  <a:pt x="18197" y="14053"/>
                </a:lnTo>
                <a:lnTo>
                  <a:pt x="18318" y="13933"/>
                </a:lnTo>
                <a:lnTo>
                  <a:pt x="18318" y="13753"/>
                </a:lnTo>
                <a:lnTo>
                  <a:pt x="18257" y="13633"/>
                </a:lnTo>
                <a:lnTo>
                  <a:pt x="18137" y="13513"/>
                </a:lnTo>
                <a:lnTo>
                  <a:pt x="17957" y="13393"/>
                </a:lnTo>
                <a:lnTo>
                  <a:pt x="17597" y="13333"/>
                </a:lnTo>
                <a:lnTo>
                  <a:pt x="17236" y="13333"/>
                </a:lnTo>
                <a:lnTo>
                  <a:pt x="16876" y="13393"/>
                </a:lnTo>
                <a:lnTo>
                  <a:pt x="16276" y="13513"/>
                </a:lnTo>
                <a:lnTo>
                  <a:pt x="15975" y="13573"/>
                </a:lnTo>
                <a:lnTo>
                  <a:pt x="15735" y="13693"/>
                </a:lnTo>
                <a:lnTo>
                  <a:pt x="14354" y="12612"/>
                </a:lnTo>
                <a:lnTo>
                  <a:pt x="13033" y="11591"/>
                </a:lnTo>
                <a:lnTo>
                  <a:pt x="13693" y="11291"/>
                </a:lnTo>
                <a:lnTo>
                  <a:pt x="14354" y="10991"/>
                </a:lnTo>
                <a:lnTo>
                  <a:pt x="15074" y="10750"/>
                </a:lnTo>
                <a:lnTo>
                  <a:pt x="15795" y="10690"/>
                </a:lnTo>
                <a:lnTo>
                  <a:pt x="15915" y="10630"/>
                </a:lnTo>
                <a:lnTo>
                  <a:pt x="16035" y="10510"/>
                </a:lnTo>
                <a:lnTo>
                  <a:pt x="16035" y="10330"/>
                </a:lnTo>
                <a:lnTo>
                  <a:pt x="15975" y="10210"/>
                </a:lnTo>
                <a:lnTo>
                  <a:pt x="15135" y="9549"/>
                </a:lnTo>
                <a:lnTo>
                  <a:pt x="14294" y="8889"/>
                </a:lnTo>
                <a:lnTo>
                  <a:pt x="13693" y="8408"/>
                </a:lnTo>
                <a:lnTo>
                  <a:pt x="13033" y="7988"/>
                </a:lnTo>
                <a:lnTo>
                  <a:pt x="15074" y="6546"/>
                </a:lnTo>
                <a:lnTo>
                  <a:pt x="16756" y="5405"/>
                </a:lnTo>
                <a:lnTo>
                  <a:pt x="16996" y="5525"/>
                </a:lnTo>
                <a:lnTo>
                  <a:pt x="17236" y="5585"/>
                </a:lnTo>
                <a:lnTo>
                  <a:pt x="17717" y="5646"/>
                </a:lnTo>
                <a:lnTo>
                  <a:pt x="18257" y="5525"/>
                </a:lnTo>
                <a:lnTo>
                  <a:pt x="18738" y="5405"/>
                </a:lnTo>
                <a:lnTo>
                  <a:pt x="18858" y="5285"/>
                </a:lnTo>
                <a:lnTo>
                  <a:pt x="18978" y="5165"/>
                </a:lnTo>
                <a:lnTo>
                  <a:pt x="18978" y="4985"/>
                </a:lnTo>
                <a:lnTo>
                  <a:pt x="18978" y="4865"/>
                </a:lnTo>
                <a:lnTo>
                  <a:pt x="18918" y="4745"/>
                </a:lnTo>
                <a:lnTo>
                  <a:pt x="18798" y="4625"/>
                </a:lnTo>
                <a:lnTo>
                  <a:pt x="18678" y="4564"/>
                </a:lnTo>
                <a:lnTo>
                  <a:pt x="18498" y="4625"/>
                </a:lnTo>
                <a:lnTo>
                  <a:pt x="18077" y="4745"/>
                </a:lnTo>
                <a:lnTo>
                  <a:pt x="17837" y="4805"/>
                </a:lnTo>
                <a:lnTo>
                  <a:pt x="17597" y="4865"/>
                </a:lnTo>
                <a:lnTo>
                  <a:pt x="18438" y="4264"/>
                </a:lnTo>
                <a:lnTo>
                  <a:pt x="19218" y="3604"/>
                </a:lnTo>
                <a:lnTo>
                  <a:pt x="19278" y="3483"/>
                </a:lnTo>
                <a:lnTo>
                  <a:pt x="19278" y="3363"/>
                </a:lnTo>
                <a:lnTo>
                  <a:pt x="19278" y="3303"/>
                </a:lnTo>
                <a:lnTo>
                  <a:pt x="19218" y="3183"/>
                </a:lnTo>
                <a:lnTo>
                  <a:pt x="19038" y="3063"/>
                </a:lnTo>
                <a:lnTo>
                  <a:pt x="18918" y="3063"/>
                </a:lnTo>
                <a:lnTo>
                  <a:pt x="18798" y="3123"/>
                </a:lnTo>
                <a:lnTo>
                  <a:pt x="18077" y="3483"/>
                </a:lnTo>
                <a:lnTo>
                  <a:pt x="17357" y="3964"/>
                </a:lnTo>
                <a:lnTo>
                  <a:pt x="17477" y="3724"/>
                </a:lnTo>
                <a:lnTo>
                  <a:pt x="17597" y="3483"/>
                </a:lnTo>
                <a:lnTo>
                  <a:pt x="17657" y="3243"/>
                </a:lnTo>
                <a:lnTo>
                  <a:pt x="17537" y="3003"/>
                </a:lnTo>
                <a:lnTo>
                  <a:pt x="17477" y="2883"/>
                </a:lnTo>
                <a:lnTo>
                  <a:pt x="17176" y="2883"/>
                </a:lnTo>
                <a:lnTo>
                  <a:pt x="17116" y="2943"/>
                </a:lnTo>
                <a:lnTo>
                  <a:pt x="16996" y="3123"/>
                </a:lnTo>
                <a:lnTo>
                  <a:pt x="16876" y="3363"/>
                </a:lnTo>
                <a:lnTo>
                  <a:pt x="16576" y="3784"/>
                </a:lnTo>
                <a:lnTo>
                  <a:pt x="16396" y="4204"/>
                </a:lnTo>
                <a:lnTo>
                  <a:pt x="16336" y="4444"/>
                </a:lnTo>
                <a:lnTo>
                  <a:pt x="16336" y="4685"/>
                </a:lnTo>
                <a:lnTo>
                  <a:pt x="14474" y="6006"/>
                </a:lnTo>
                <a:lnTo>
                  <a:pt x="12972" y="7027"/>
                </a:lnTo>
                <a:lnTo>
                  <a:pt x="13213" y="5946"/>
                </a:lnTo>
                <a:lnTo>
                  <a:pt x="13633" y="3844"/>
                </a:lnTo>
                <a:lnTo>
                  <a:pt x="13633" y="3664"/>
                </a:lnTo>
                <a:lnTo>
                  <a:pt x="13513" y="3483"/>
                </a:lnTo>
                <a:lnTo>
                  <a:pt x="13333" y="3423"/>
                </a:lnTo>
                <a:lnTo>
                  <a:pt x="13093" y="3483"/>
                </a:lnTo>
                <a:lnTo>
                  <a:pt x="12072" y="4024"/>
                </a:lnTo>
                <a:lnTo>
                  <a:pt x="11111" y="4625"/>
                </a:lnTo>
                <a:lnTo>
                  <a:pt x="10450" y="5045"/>
                </a:lnTo>
                <a:lnTo>
                  <a:pt x="9789" y="5465"/>
                </a:lnTo>
                <a:lnTo>
                  <a:pt x="9789" y="4144"/>
                </a:lnTo>
                <a:lnTo>
                  <a:pt x="9729" y="2883"/>
                </a:lnTo>
                <a:lnTo>
                  <a:pt x="9970" y="2763"/>
                </a:lnTo>
                <a:lnTo>
                  <a:pt x="10210" y="2643"/>
                </a:lnTo>
                <a:lnTo>
                  <a:pt x="10570" y="2282"/>
                </a:lnTo>
                <a:lnTo>
                  <a:pt x="11171" y="1622"/>
                </a:lnTo>
                <a:lnTo>
                  <a:pt x="11471" y="1261"/>
                </a:lnTo>
                <a:lnTo>
                  <a:pt x="11591" y="901"/>
                </a:lnTo>
                <a:lnTo>
                  <a:pt x="11591" y="721"/>
                </a:lnTo>
                <a:lnTo>
                  <a:pt x="11591" y="601"/>
                </a:lnTo>
                <a:lnTo>
                  <a:pt x="11471" y="481"/>
                </a:lnTo>
                <a:lnTo>
                  <a:pt x="11351" y="421"/>
                </a:lnTo>
                <a:lnTo>
                  <a:pt x="11111" y="421"/>
                </a:lnTo>
                <a:lnTo>
                  <a:pt x="10870" y="481"/>
                </a:lnTo>
                <a:lnTo>
                  <a:pt x="10630" y="601"/>
                </a:lnTo>
                <a:lnTo>
                  <a:pt x="10450" y="781"/>
                </a:lnTo>
                <a:lnTo>
                  <a:pt x="10150" y="1201"/>
                </a:lnTo>
                <a:lnTo>
                  <a:pt x="9789" y="1562"/>
                </a:lnTo>
                <a:lnTo>
                  <a:pt x="9609" y="1742"/>
                </a:lnTo>
                <a:lnTo>
                  <a:pt x="9549" y="901"/>
                </a:lnTo>
                <a:lnTo>
                  <a:pt x="9369" y="60"/>
                </a:lnTo>
                <a:lnTo>
                  <a:pt x="9369" y="0"/>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35" name="Shape 35"/>
          <p:cNvSpPr/>
          <p:nvPr/>
        </p:nvSpPr>
        <p:spPr>
          <a:xfrm rot="-2852650" flipH="1">
            <a:off x="1796885" y="655682"/>
            <a:ext cx="411759" cy="1406799"/>
          </a:xfrm>
          <a:custGeom>
            <a:avLst/>
            <a:gdLst/>
            <a:ahLst/>
            <a:cxnLst/>
            <a:rect l="0" t="0" r="0" b="0"/>
            <a:pathLst>
              <a:path w="12973" h="44323" extrusionOk="0">
                <a:moveTo>
                  <a:pt x="5645" y="1"/>
                </a:moveTo>
                <a:lnTo>
                  <a:pt x="5465" y="61"/>
                </a:lnTo>
                <a:lnTo>
                  <a:pt x="5465" y="181"/>
                </a:lnTo>
                <a:lnTo>
                  <a:pt x="5405" y="241"/>
                </a:lnTo>
                <a:lnTo>
                  <a:pt x="5525" y="1803"/>
                </a:lnTo>
                <a:lnTo>
                  <a:pt x="5585" y="2403"/>
                </a:lnTo>
                <a:lnTo>
                  <a:pt x="5345" y="2223"/>
                </a:lnTo>
                <a:lnTo>
                  <a:pt x="4685" y="1803"/>
                </a:lnTo>
                <a:lnTo>
                  <a:pt x="4084" y="1322"/>
                </a:lnTo>
                <a:lnTo>
                  <a:pt x="3363" y="962"/>
                </a:lnTo>
                <a:lnTo>
                  <a:pt x="3003" y="842"/>
                </a:lnTo>
                <a:lnTo>
                  <a:pt x="2643" y="722"/>
                </a:lnTo>
                <a:lnTo>
                  <a:pt x="2462" y="782"/>
                </a:lnTo>
                <a:lnTo>
                  <a:pt x="2282" y="902"/>
                </a:lnTo>
                <a:lnTo>
                  <a:pt x="2222" y="1082"/>
                </a:lnTo>
                <a:lnTo>
                  <a:pt x="2222" y="1262"/>
                </a:lnTo>
                <a:lnTo>
                  <a:pt x="2402" y="1562"/>
                </a:lnTo>
                <a:lnTo>
                  <a:pt x="2643" y="1923"/>
                </a:lnTo>
                <a:lnTo>
                  <a:pt x="3123" y="2523"/>
                </a:lnTo>
                <a:lnTo>
                  <a:pt x="3784" y="3004"/>
                </a:lnTo>
                <a:lnTo>
                  <a:pt x="4384" y="3484"/>
                </a:lnTo>
                <a:lnTo>
                  <a:pt x="5345" y="4325"/>
                </a:lnTo>
                <a:lnTo>
                  <a:pt x="5285" y="4565"/>
                </a:lnTo>
                <a:lnTo>
                  <a:pt x="4925" y="4265"/>
                </a:lnTo>
                <a:lnTo>
                  <a:pt x="3423" y="3004"/>
                </a:lnTo>
                <a:lnTo>
                  <a:pt x="2643" y="2403"/>
                </a:lnTo>
                <a:lnTo>
                  <a:pt x="1862" y="1803"/>
                </a:lnTo>
                <a:lnTo>
                  <a:pt x="1682" y="1803"/>
                </a:lnTo>
                <a:lnTo>
                  <a:pt x="1502" y="1863"/>
                </a:lnTo>
                <a:lnTo>
                  <a:pt x="1441" y="2043"/>
                </a:lnTo>
                <a:lnTo>
                  <a:pt x="1441" y="2103"/>
                </a:lnTo>
                <a:lnTo>
                  <a:pt x="1441" y="2223"/>
                </a:lnTo>
                <a:lnTo>
                  <a:pt x="2042" y="3004"/>
                </a:lnTo>
                <a:lnTo>
                  <a:pt x="2643" y="3784"/>
                </a:lnTo>
                <a:lnTo>
                  <a:pt x="3964" y="5286"/>
                </a:lnTo>
                <a:lnTo>
                  <a:pt x="4624" y="6007"/>
                </a:lnTo>
                <a:lnTo>
                  <a:pt x="5285" y="6787"/>
                </a:lnTo>
                <a:lnTo>
                  <a:pt x="5285" y="6907"/>
                </a:lnTo>
                <a:lnTo>
                  <a:pt x="4624" y="6067"/>
                </a:lnTo>
                <a:lnTo>
                  <a:pt x="3844" y="5286"/>
                </a:lnTo>
                <a:lnTo>
                  <a:pt x="3423" y="4926"/>
                </a:lnTo>
                <a:lnTo>
                  <a:pt x="2943" y="4565"/>
                </a:lnTo>
                <a:lnTo>
                  <a:pt x="2523" y="4325"/>
                </a:lnTo>
                <a:lnTo>
                  <a:pt x="1982" y="4145"/>
                </a:lnTo>
                <a:lnTo>
                  <a:pt x="1802" y="4145"/>
                </a:lnTo>
                <a:lnTo>
                  <a:pt x="1622" y="4265"/>
                </a:lnTo>
                <a:lnTo>
                  <a:pt x="1562" y="4445"/>
                </a:lnTo>
                <a:lnTo>
                  <a:pt x="1562" y="4565"/>
                </a:lnTo>
                <a:lnTo>
                  <a:pt x="1622" y="4685"/>
                </a:lnTo>
                <a:lnTo>
                  <a:pt x="1862" y="5106"/>
                </a:lnTo>
                <a:lnTo>
                  <a:pt x="2162" y="5466"/>
                </a:lnTo>
                <a:lnTo>
                  <a:pt x="2883" y="6187"/>
                </a:lnTo>
                <a:lnTo>
                  <a:pt x="3604" y="6907"/>
                </a:lnTo>
                <a:lnTo>
                  <a:pt x="4264" y="7688"/>
                </a:lnTo>
                <a:lnTo>
                  <a:pt x="4624" y="8289"/>
                </a:lnTo>
                <a:lnTo>
                  <a:pt x="3243" y="6847"/>
                </a:lnTo>
                <a:lnTo>
                  <a:pt x="1862" y="5526"/>
                </a:lnTo>
                <a:lnTo>
                  <a:pt x="1742" y="5406"/>
                </a:lnTo>
                <a:lnTo>
                  <a:pt x="1502" y="5406"/>
                </a:lnTo>
                <a:lnTo>
                  <a:pt x="1381" y="5466"/>
                </a:lnTo>
                <a:lnTo>
                  <a:pt x="1261" y="5586"/>
                </a:lnTo>
                <a:lnTo>
                  <a:pt x="1201" y="5706"/>
                </a:lnTo>
                <a:lnTo>
                  <a:pt x="1201" y="5826"/>
                </a:lnTo>
                <a:lnTo>
                  <a:pt x="1261" y="6007"/>
                </a:lnTo>
                <a:lnTo>
                  <a:pt x="2342" y="7448"/>
                </a:lnTo>
                <a:lnTo>
                  <a:pt x="3423" y="8889"/>
                </a:lnTo>
                <a:lnTo>
                  <a:pt x="4324" y="10030"/>
                </a:lnTo>
                <a:lnTo>
                  <a:pt x="4745" y="10571"/>
                </a:lnTo>
                <a:lnTo>
                  <a:pt x="5285" y="11111"/>
                </a:lnTo>
                <a:lnTo>
                  <a:pt x="5285" y="11652"/>
                </a:lnTo>
                <a:lnTo>
                  <a:pt x="5105" y="11472"/>
                </a:lnTo>
                <a:lnTo>
                  <a:pt x="4564" y="10811"/>
                </a:lnTo>
                <a:lnTo>
                  <a:pt x="4024" y="10150"/>
                </a:lnTo>
                <a:lnTo>
                  <a:pt x="3423" y="9610"/>
                </a:lnTo>
                <a:lnTo>
                  <a:pt x="2763" y="9069"/>
                </a:lnTo>
                <a:lnTo>
                  <a:pt x="2703" y="9009"/>
                </a:lnTo>
                <a:lnTo>
                  <a:pt x="2583" y="9009"/>
                </a:lnTo>
                <a:lnTo>
                  <a:pt x="2402" y="9129"/>
                </a:lnTo>
                <a:lnTo>
                  <a:pt x="2282" y="9310"/>
                </a:lnTo>
                <a:lnTo>
                  <a:pt x="2282" y="9370"/>
                </a:lnTo>
                <a:lnTo>
                  <a:pt x="2342" y="9490"/>
                </a:lnTo>
                <a:lnTo>
                  <a:pt x="2763" y="10271"/>
                </a:lnTo>
                <a:lnTo>
                  <a:pt x="3243" y="10991"/>
                </a:lnTo>
                <a:lnTo>
                  <a:pt x="4204" y="12433"/>
                </a:lnTo>
                <a:lnTo>
                  <a:pt x="4685" y="13273"/>
                </a:lnTo>
                <a:lnTo>
                  <a:pt x="4985" y="13694"/>
                </a:lnTo>
                <a:lnTo>
                  <a:pt x="5285" y="14114"/>
                </a:lnTo>
                <a:lnTo>
                  <a:pt x="5225" y="14835"/>
                </a:lnTo>
                <a:lnTo>
                  <a:pt x="4564" y="13874"/>
                </a:lnTo>
                <a:lnTo>
                  <a:pt x="3904" y="13033"/>
                </a:lnTo>
                <a:lnTo>
                  <a:pt x="2763" y="11472"/>
                </a:lnTo>
                <a:lnTo>
                  <a:pt x="2162" y="10691"/>
                </a:lnTo>
                <a:lnTo>
                  <a:pt x="1502" y="9910"/>
                </a:lnTo>
                <a:lnTo>
                  <a:pt x="1381" y="9850"/>
                </a:lnTo>
                <a:lnTo>
                  <a:pt x="1261" y="9790"/>
                </a:lnTo>
                <a:lnTo>
                  <a:pt x="1141" y="9850"/>
                </a:lnTo>
                <a:lnTo>
                  <a:pt x="1081" y="9910"/>
                </a:lnTo>
                <a:lnTo>
                  <a:pt x="961" y="9970"/>
                </a:lnTo>
                <a:lnTo>
                  <a:pt x="961" y="10090"/>
                </a:lnTo>
                <a:lnTo>
                  <a:pt x="901" y="10210"/>
                </a:lnTo>
                <a:lnTo>
                  <a:pt x="961" y="10331"/>
                </a:lnTo>
                <a:lnTo>
                  <a:pt x="1441" y="11352"/>
                </a:lnTo>
                <a:lnTo>
                  <a:pt x="1922" y="12252"/>
                </a:lnTo>
                <a:lnTo>
                  <a:pt x="1742" y="12072"/>
                </a:lnTo>
                <a:lnTo>
                  <a:pt x="1682" y="12012"/>
                </a:lnTo>
                <a:lnTo>
                  <a:pt x="1502" y="12012"/>
                </a:lnTo>
                <a:lnTo>
                  <a:pt x="1381" y="12072"/>
                </a:lnTo>
                <a:lnTo>
                  <a:pt x="1261" y="12252"/>
                </a:lnTo>
                <a:lnTo>
                  <a:pt x="1261" y="12312"/>
                </a:lnTo>
                <a:lnTo>
                  <a:pt x="1321" y="12433"/>
                </a:lnTo>
                <a:lnTo>
                  <a:pt x="1862" y="13514"/>
                </a:lnTo>
                <a:lnTo>
                  <a:pt x="2402" y="14595"/>
                </a:lnTo>
                <a:lnTo>
                  <a:pt x="3063" y="15616"/>
                </a:lnTo>
                <a:lnTo>
                  <a:pt x="3724" y="16637"/>
                </a:lnTo>
                <a:lnTo>
                  <a:pt x="4504" y="17958"/>
                </a:lnTo>
                <a:lnTo>
                  <a:pt x="4504" y="18078"/>
                </a:lnTo>
                <a:lnTo>
                  <a:pt x="4564" y="18198"/>
                </a:lnTo>
                <a:lnTo>
                  <a:pt x="4745" y="18318"/>
                </a:lnTo>
                <a:lnTo>
                  <a:pt x="4925" y="18678"/>
                </a:lnTo>
                <a:lnTo>
                  <a:pt x="5045" y="18859"/>
                </a:lnTo>
                <a:lnTo>
                  <a:pt x="5225" y="19039"/>
                </a:lnTo>
                <a:lnTo>
                  <a:pt x="5225" y="19099"/>
                </a:lnTo>
                <a:lnTo>
                  <a:pt x="5105" y="19039"/>
                </a:lnTo>
                <a:lnTo>
                  <a:pt x="4985" y="18919"/>
                </a:lnTo>
                <a:lnTo>
                  <a:pt x="4865" y="18739"/>
                </a:lnTo>
                <a:lnTo>
                  <a:pt x="4504" y="18318"/>
                </a:lnTo>
                <a:lnTo>
                  <a:pt x="4204" y="17838"/>
                </a:lnTo>
                <a:lnTo>
                  <a:pt x="3664" y="16937"/>
                </a:lnTo>
                <a:lnTo>
                  <a:pt x="3183" y="15976"/>
                </a:lnTo>
                <a:lnTo>
                  <a:pt x="2583" y="15075"/>
                </a:lnTo>
                <a:lnTo>
                  <a:pt x="2462" y="14955"/>
                </a:lnTo>
                <a:lnTo>
                  <a:pt x="2282" y="14895"/>
                </a:lnTo>
                <a:lnTo>
                  <a:pt x="2102" y="14835"/>
                </a:lnTo>
                <a:lnTo>
                  <a:pt x="1982" y="14835"/>
                </a:lnTo>
                <a:lnTo>
                  <a:pt x="1802" y="14895"/>
                </a:lnTo>
                <a:lnTo>
                  <a:pt x="1682" y="15015"/>
                </a:lnTo>
                <a:lnTo>
                  <a:pt x="1562" y="15195"/>
                </a:lnTo>
                <a:lnTo>
                  <a:pt x="1562" y="15375"/>
                </a:lnTo>
                <a:lnTo>
                  <a:pt x="1622" y="15916"/>
                </a:lnTo>
                <a:lnTo>
                  <a:pt x="1802" y="16456"/>
                </a:lnTo>
                <a:lnTo>
                  <a:pt x="1982" y="17057"/>
                </a:lnTo>
                <a:lnTo>
                  <a:pt x="2282" y="17537"/>
                </a:lnTo>
                <a:lnTo>
                  <a:pt x="2883" y="18618"/>
                </a:lnTo>
                <a:lnTo>
                  <a:pt x="3483" y="19519"/>
                </a:lnTo>
                <a:lnTo>
                  <a:pt x="4264" y="20480"/>
                </a:lnTo>
                <a:lnTo>
                  <a:pt x="4745" y="21021"/>
                </a:lnTo>
                <a:lnTo>
                  <a:pt x="5225" y="21441"/>
                </a:lnTo>
                <a:lnTo>
                  <a:pt x="5225" y="22822"/>
                </a:lnTo>
                <a:lnTo>
                  <a:pt x="5225" y="23603"/>
                </a:lnTo>
                <a:lnTo>
                  <a:pt x="4564" y="22522"/>
                </a:lnTo>
                <a:lnTo>
                  <a:pt x="3904" y="21441"/>
                </a:lnTo>
                <a:lnTo>
                  <a:pt x="3303" y="20420"/>
                </a:lnTo>
                <a:lnTo>
                  <a:pt x="2643" y="19339"/>
                </a:lnTo>
                <a:lnTo>
                  <a:pt x="2342" y="18859"/>
                </a:lnTo>
                <a:lnTo>
                  <a:pt x="1982" y="18378"/>
                </a:lnTo>
                <a:lnTo>
                  <a:pt x="1562" y="17898"/>
                </a:lnTo>
                <a:lnTo>
                  <a:pt x="1081" y="17477"/>
                </a:lnTo>
                <a:lnTo>
                  <a:pt x="901" y="17477"/>
                </a:lnTo>
                <a:lnTo>
                  <a:pt x="841" y="17537"/>
                </a:lnTo>
                <a:lnTo>
                  <a:pt x="841" y="17657"/>
                </a:lnTo>
                <a:lnTo>
                  <a:pt x="961" y="18258"/>
                </a:lnTo>
                <a:lnTo>
                  <a:pt x="1141" y="18859"/>
                </a:lnTo>
                <a:lnTo>
                  <a:pt x="1321" y="19399"/>
                </a:lnTo>
                <a:lnTo>
                  <a:pt x="1622" y="19940"/>
                </a:lnTo>
                <a:lnTo>
                  <a:pt x="2222" y="21081"/>
                </a:lnTo>
                <a:lnTo>
                  <a:pt x="2823" y="22102"/>
                </a:lnTo>
                <a:lnTo>
                  <a:pt x="3604" y="23663"/>
                </a:lnTo>
                <a:lnTo>
                  <a:pt x="4024" y="24444"/>
                </a:lnTo>
                <a:lnTo>
                  <a:pt x="4504" y="25225"/>
                </a:lnTo>
                <a:lnTo>
                  <a:pt x="4504" y="25345"/>
                </a:lnTo>
                <a:lnTo>
                  <a:pt x="4024" y="24744"/>
                </a:lnTo>
                <a:lnTo>
                  <a:pt x="3123" y="23723"/>
                </a:lnTo>
                <a:lnTo>
                  <a:pt x="2222" y="22702"/>
                </a:lnTo>
                <a:lnTo>
                  <a:pt x="1862" y="22282"/>
                </a:lnTo>
                <a:lnTo>
                  <a:pt x="1502" y="21982"/>
                </a:lnTo>
                <a:lnTo>
                  <a:pt x="1141" y="21741"/>
                </a:lnTo>
                <a:lnTo>
                  <a:pt x="901" y="21621"/>
                </a:lnTo>
                <a:lnTo>
                  <a:pt x="601" y="21621"/>
                </a:lnTo>
                <a:lnTo>
                  <a:pt x="601" y="21861"/>
                </a:lnTo>
                <a:lnTo>
                  <a:pt x="661" y="22102"/>
                </a:lnTo>
                <a:lnTo>
                  <a:pt x="781" y="22522"/>
                </a:lnTo>
                <a:lnTo>
                  <a:pt x="1021" y="22942"/>
                </a:lnTo>
                <a:lnTo>
                  <a:pt x="1321" y="23363"/>
                </a:lnTo>
                <a:lnTo>
                  <a:pt x="2222" y="24564"/>
                </a:lnTo>
                <a:lnTo>
                  <a:pt x="3123" y="25765"/>
                </a:lnTo>
                <a:lnTo>
                  <a:pt x="4084" y="27146"/>
                </a:lnTo>
                <a:lnTo>
                  <a:pt x="4624" y="27927"/>
                </a:lnTo>
                <a:lnTo>
                  <a:pt x="4925" y="28287"/>
                </a:lnTo>
                <a:lnTo>
                  <a:pt x="5225" y="28588"/>
                </a:lnTo>
                <a:lnTo>
                  <a:pt x="5225" y="30209"/>
                </a:lnTo>
                <a:lnTo>
                  <a:pt x="4564" y="29308"/>
                </a:lnTo>
                <a:lnTo>
                  <a:pt x="3904" y="28408"/>
                </a:lnTo>
                <a:lnTo>
                  <a:pt x="2703" y="26306"/>
                </a:lnTo>
                <a:lnTo>
                  <a:pt x="2222" y="25285"/>
                </a:lnTo>
                <a:lnTo>
                  <a:pt x="1922" y="24864"/>
                </a:lnTo>
                <a:lnTo>
                  <a:pt x="1682" y="24684"/>
                </a:lnTo>
                <a:lnTo>
                  <a:pt x="1502" y="24504"/>
                </a:lnTo>
                <a:lnTo>
                  <a:pt x="1381" y="24444"/>
                </a:lnTo>
                <a:lnTo>
                  <a:pt x="1261" y="24504"/>
                </a:lnTo>
                <a:lnTo>
                  <a:pt x="1141" y="24564"/>
                </a:lnTo>
                <a:lnTo>
                  <a:pt x="1081" y="24684"/>
                </a:lnTo>
                <a:lnTo>
                  <a:pt x="1021" y="24924"/>
                </a:lnTo>
                <a:lnTo>
                  <a:pt x="961" y="25225"/>
                </a:lnTo>
                <a:lnTo>
                  <a:pt x="1021" y="25825"/>
                </a:lnTo>
                <a:lnTo>
                  <a:pt x="1201" y="26486"/>
                </a:lnTo>
                <a:lnTo>
                  <a:pt x="1441" y="27146"/>
                </a:lnTo>
                <a:lnTo>
                  <a:pt x="1742" y="27747"/>
                </a:lnTo>
                <a:lnTo>
                  <a:pt x="2042" y="28348"/>
                </a:lnTo>
                <a:lnTo>
                  <a:pt x="2643" y="29369"/>
                </a:lnTo>
                <a:lnTo>
                  <a:pt x="3183" y="30269"/>
                </a:lnTo>
                <a:lnTo>
                  <a:pt x="3784" y="31170"/>
                </a:lnTo>
                <a:lnTo>
                  <a:pt x="4084" y="31591"/>
                </a:lnTo>
                <a:lnTo>
                  <a:pt x="4444" y="32011"/>
                </a:lnTo>
                <a:lnTo>
                  <a:pt x="4805" y="32371"/>
                </a:lnTo>
                <a:lnTo>
                  <a:pt x="5225" y="32672"/>
                </a:lnTo>
                <a:lnTo>
                  <a:pt x="5225" y="34053"/>
                </a:lnTo>
                <a:lnTo>
                  <a:pt x="4144" y="32792"/>
                </a:lnTo>
                <a:lnTo>
                  <a:pt x="3604" y="32191"/>
                </a:lnTo>
                <a:lnTo>
                  <a:pt x="3123" y="31591"/>
                </a:lnTo>
                <a:lnTo>
                  <a:pt x="2462" y="30570"/>
                </a:lnTo>
                <a:lnTo>
                  <a:pt x="1862" y="29489"/>
                </a:lnTo>
                <a:lnTo>
                  <a:pt x="1261" y="28408"/>
                </a:lnTo>
                <a:lnTo>
                  <a:pt x="901" y="27927"/>
                </a:lnTo>
                <a:lnTo>
                  <a:pt x="541" y="27447"/>
                </a:lnTo>
                <a:lnTo>
                  <a:pt x="481" y="27387"/>
                </a:lnTo>
                <a:lnTo>
                  <a:pt x="360" y="27327"/>
                </a:lnTo>
                <a:lnTo>
                  <a:pt x="240" y="27387"/>
                </a:lnTo>
                <a:lnTo>
                  <a:pt x="60" y="27507"/>
                </a:lnTo>
                <a:lnTo>
                  <a:pt x="0" y="27687"/>
                </a:lnTo>
                <a:lnTo>
                  <a:pt x="60" y="28287"/>
                </a:lnTo>
                <a:lnTo>
                  <a:pt x="180" y="28948"/>
                </a:lnTo>
                <a:lnTo>
                  <a:pt x="360" y="29549"/>
                </a:lnTo>
                <a:lnTo>
                  <a:pt x="601" y="30209"/>
                </a:lnTo>
                <a:lnTo>
                  <a:pt x="901" y="30810"/>
                </a:lnTo>
                <a:lnTo>
                  <a:pt x="1201" y="31410"/>
                </a:lnTo>
                <a:lnTo>
                  <a:pt x="1862" y="32552"/>
                </a:lnTo>
                <a:lnTo>
                  <a:pt x="1922" y="33092"/>
                </a:lnTo>
                <a:lnTo>
                  <a:pt x="2102" y="33633"/>
                </a:lnTo>
                <a:lnTo>
                  <a:pt x="2342" y="34173"/>
                </a:lnTo>
                <a:lnTo>
                  <a:pt x="2583" y="34714"/>
                </a:lnTo>
                <a:lnTo>
                  <a:pt x="3664" y="36755"/>
                </a:lnTo>
                <a:lnTo>
                  <a:pt x="4084" y="37656"/>
                </a:lnTo>
                <a:lnTo>
                  <a:pt x="4564" y="38677"/>
                </a:lnTo>
                <a:lnTo>
                  <a:pt x="4264" y="38377"/>
                </a:lnTo>
                <a:lnTo>
                  <a:pt x="3664" y="37656"/>
                </a:lnTo>
                <a:lnTo>
                  <a:pt x="2943" y="36996"/>
                </a:lnTo>
                <a:lnTo>
                  <a:pt x="2222" y="36335"/>
                </a:lnTo>
                <a:lnTo>
                  <a:pt x="1502" y="35795"/>
                </a:lnTo>
                <a:lnTo>
                  <a:pt x="1141" y="35795"/>
                </a:lnTo>
                <a:lnTo>
                  <a:pt x="1021" y="35855"/>
                </a:lnTo>
                <a:lnTo>
                  <a:pt x="961" y="36095"/>
                </a:lnTo>
                <a:lnTo>
                  <a:pt x="961" y="36215"/>
                </a:lnTo>
                <a:lnTo>
                  <a:pt x="961" y="36335"/>
                </a:lnTo>
                <a:lnTo>
                  <a:pt x="1381" y="37116"/>
                </a:lnTo>
                <a:lnTo>
                  <a:pt x="1862" y="37897"/>
                </a:lnTo>
                <a:lnTo>
                  <a:pt x="2462" y="38617"/>
                </a:lnTo>
                <a:lnTo>
                  <a:pt x="3003" y="39338"/>
                </a:lnTo>
                <a:lnTo>
                  <a:pt x="4024" y="40659"/>
                </a:lnTo>
                <a:lnTo>
                  <a:pt x="4564" y="41260"/>
                </a:lnTo>
                <a:lnTo>
                  <a:pt x="4925" y="41500"/>
                </a:lnTo>
                <a:lnTo>
                  <a:pt x="5225" y="41740"/>
                </a:lnTo>
                <a:lnTo>
                  <a:pt x="5225" y="41980"/>
                </a:lnTo>
                <a:lnTo>
                  <a:pt x="4624" y="41500"/>
                </a:lnTo>
                <a:lnTo>
                  <a:pt x="4084" y="41019"/>
                </a:lnTo>
                <a:lnTo>
                  <a:pt x="3543" y="40539"/>
                </a:lnTo>
                <a:lnTo>
                  <a:pt x="2943" y="40179"/>
                </a:lnTo>
                <a:lnTo>
                  <a:pt x="2763" y="40119"/>
                </a:lnTo>
                <a:lnTo>
                  <a:pt x="2643" y="40059"/>
                </a:lnTo>
                <a:lnTo>
                  <a:pt x="2462" y="40059"/>
                </a:lnTo>
                <a:lnTo>
                  <a:pt x="2342" y="40179"/>
                </a:lnTo>
                <a:lnTo>
                  <a:pt x="2222" y="40239"/>
                </a:lnTo>
                <a:lnTo>
                  <a:pt x="2102" y="40359"/>
                </a:lnTo>
                <a:lnTo>
                  <a:pt x="2042" y="40479"/>
                </a:lnTo>
                <a:lnTo>
                  <a:pt x="2042" y="40659"/>
                </a:lnTo>
                <a:lnTo>
                  <a:pt x="2042" y="40839"/>
                </a:lnTo>
                <a:lnTo>
                  <a:pt x="2222" y="41200"/>
                </a:lnTo>
                <a:lnTo>
                  <a:pt x="2402" y="41500"/>
                </a:lnTo>
                <a:lnTo>
                  <a:pt x="2943" y="42161"/>
                </a:lnTo>
                <a:lnTo>
                  <a:pt x="3543" y="42761"/>
                </a:lnTo>
                <a:lnTo>
                  <a:pt x="4144" y="43242"/>
                </a:lnTo>
                <a:lnTo>
                  <a:pt x="4745" y="43722"/>
                </a:lnTo>
                <a:lnTo>
                  <a:pt x="5045" y="43962"/>
                </a:lnTo>
                <a:lnTo>
                  <a:pt x="5405" y="44142"/>
                </a:lnTo>
                <a:lnTo>
                  <a:pt x="5766" y="44263"/>
                </a:lnTo>
                <a:lnTo>
                  <a:pt x="6126" y="44323"/>
                </a:lnTo>
                <a:lnTo>
                  <a:pt x="6486" y="44323"/>
                </a:lnTo>
                <a:lnTo>
                  <a:pt x="6847" y="44202"/>
                </a:lnTo>
                <a:lnTo>
                  <a:pt x="6967" y="44082"/>
                </a:lnTo>
                <a:lnTo>
                  <a:pt x="7027" y="43962"/>
                </a:lnTo>
                <a:lnTo>
                  <a:pt x="7027" y="43842"/>
                </a:lnTo>
                <a:lnTo>
                  <a:pt x="7027" y="43722"/>
                </a:lnTo>
                <a:lnTo>
                  <a:pt x="6967" y="43422"/>
                </a:lnTo>
                <a:lnTo>
                  <a:pt x="6847" y="43242"/>
                </a:lnTo>
                <a:lnTo>
                  <a:pt x="6666" y="43001"/>
                </a:lnTo>
                <a:lnTo>
                  <a:pt x="6486" y="42821"/>
                </a:lnTo>
                <a:lnTo>
                  <a:pt x="7147" y="41920"/>
                </a:lnTo>
                <a:lnTo>
                  <a:pt x="7928" y="40839"/>
                </a:lnTo>
                <a:lnTo>
                  <a:pt x="8648" y="39758"/>
                </a:lnTo>
                <a:lnTo>
                  <a:pt x="9309" y="38677"/>
                </a:lnTo>
                <a:lnTo>
                  <a:pt x="10030" y="37536"/>
                </a:lnTo>
                <a:lnTo>
                  <a:pt x="10330" y="36936"/>
                </a:lnTo>
                <a:lnTo>
                  <a:pt x="10630" y="36275"/>
                </a:lnTo>
                <a:lnTo>
                  <a:pt x="10810" y="35674"/>
                </a:lnTo>
                <a:lnTo>
                  <a:pt x="10930" y="35014"/>
                </a:lnTo>
                <a:lnTo>
                  <a:pt x="10930" y="34954"/>
                </a:lnTo>
                <a:lnTo>
                  <a:pt x="10870" y="34954"/>
                </a:lnTo>
                <a:lnTo>
                  <a:pt x="10330" y="35314"/>
                </a:lnTo>
                <a:lnTo>
                  <a:pt x="9849" y="35734"/>
                </a:lnTo>
                <a:lnTo>
                  <a:pt x="9429" y="36215"/>
                </a:lnTo>
                <a:lnTo>
                  <a:pt x="8949" y="36695"/>
                </a:lnTo>
                <a:lnTo>
                  <a:pt x="8168" y="37776"/>
                </a:lnTo>
                <a:lnTo>
                  <a:pt x="7507" y="38857"/>
                </a:lnTo>
                <a:lnTo>
                  <a:pt x="6907" y="39698"/>
                </a:lnTo>
                <a:lnTo>
                  <a:pt x="6847" y="39578"/>
                </a:lnTo>
                <a:lnTo>
                  <a:pt x="7447" y="38797"/>
                </a:lnTo>
                <a:lnTo>
                  <a:pt x="7988" y="37957"/>
                </a:lnTo>
                <a:lnTo>
                  <a:pt x="9009" y="36335"/>
                </a:lnTo>
                <a:lnTo>
                  <a:pt x="9669" y="35254"/>
                </a:lnTo>
                <a:lnTo>
                  <a:pt x="10270" y="34233"/>
                </a:lnTo>
                <a:lnTo>
                  <a:pt x="11471" y="32071"/>
                </a:lnTo>
                <a:lnTo>
                  <a:pt x="11531" y="31951"/>
                </a:lnTo>
                <a:lnTo>
                  <a:pt x="11531" y="31891"/>
                </a:lnTo>
                <a:lnTo>
                  <a:pt x="11351" y="31651"/>
                </a:lnTo>
                <a:lnTo>
                  <a:pt x="11291" y="31591"/>
                </a:lnTo>
                <a:lnTo>
                  <a:pt x="11171" y="31591"/>
                </a:lnTo>
                <a:lnTo>
                  <a:pt x="11051" y="31651"/>
                </a:lnTo>
                <a:lnTo>
                  <a:pt x="10991" y="31711"/>
                </a:lnTo>
                <a:lnTo>
                  <a:pt x="9549" y="33452"/>
                </a:lnTo>
                <a:lnTo>
                  <a:pt x="8168" y="35194"/>
                </a:lnTo>
                <a:lnTo>
                  <a:pt x="8828" y="33873"/>
                </a:lnTo>
                <a:lnTo>
                  <a:pt x="9429" y="32612"/>
                </a:lnTo>
                <a:lnTo>
                  <a:pt x="10030" y="31410"/>
                </a:lnTo>
                <a:lnTo>
                  <a:pt x="10630" y="30209"/>
                </a:lnTo>
                <a:lnTo>
                  <a:pt x="11711" y="27747"/>
                </a:lnTo>
                <a:lnTo>
                  <a:pt x="11711" y="27627"/>
                </a:lnTo>
                <a:lnTo>
                  <a:pt x="11711" y="27507"/>
                </a:lnTo>
                <a:lnTo>
                  <a:pt x="11651" y="27447"/>
                </a:lnTo>
                <a:lnTo>
                  <a:pt x="11591" y="27387"/>
                </a:lnTo>
                <a:lnTo>
                  <a:pt x="11471" y="27327"/>
                </a:lnTo>
                <a:lnTo>
                  <a:pt x="11411" y="27327"/>
                </a:lnTo>
                <a:lnTo>
                  <a:pt x="11291" y="27387"/>
                </a:lnTo>
                <a:lnTo>
                  <a:pt x="11231" y="27447"/>
                </a:lnTo>
                <a:lnTo>
                  <a:pt x="9669" y="29669"/>
                </a:lnTo>
                <a:lnTo>
                  <a:pt x="8889" y="30750"/>
                </a:lnTo>
                <a:lnTo>
                  <a:pt x="8168" y="31891"/>
                </a:lnTo>
                <a:lnTo>
                  <a:pt x="7147" y="33512"/>
                </a:lnTo>
                <a:lnTo>
                  <a:pt x="6606" y="34353"/>
                </a:lnTo>
                <a:lnTo>
                  <a:pt x="6186" y="35194"/>
                </a:lnTo>
                <a:lnTo>
                  <a:pt x="6186" y="33993"/>
                </a:lnTo>
                <a:lnTo>
                  <a:pt x="6426" y="33933"/>
                </a:lnTo>
                <a:lnTo>
                  <a:pt x="6606" y="33813"/>
                </a:lnTo>
                <a:lnTo>
                  <a:pt x="6967" y="33452"/>
                </a:lnTo>
                <a:lnTo>
                  <a:pt x="7327" y="33032"/>
                </a:lnTo>
                <a:lnTo>
                  <a:pt x="7928" y="32131"/>
                </a:lnTo>
                <a:lnTo>
                  <a:pt x="9069" y="30329"/>
                </a:lnTo>
                <a:lnTo>
                  <a:pt x="10270" y="28408"/>
                </a:lnTo>
                <a:lnTo>
                  <a:pt x="11411" y="26426"/>
                </a:lnTo>
                <a:lnTo>
                  <a:pt x="11411" y="26246"/>
                </a:lnTo>
                <a:lnTo>
                  <a:pt x="11411" y="26065"/>
                </a:lnTo>
                <a:lnTo>
                  <a:pt x="11351" y="25885"/>
                </a:lnTo>
                <a:lnTo>
                  <a:pt x="11231" y="25765"/>
                </a:lnTo>
                <a:lnTo>
                  <a:pt x="11111" y="25705"/>
                </a:lnTo>
                <a:lnTo>
                  <a:pt x="10930" y="25645"/>
                </a:lnTo>
                <a:lnTo>
                  <a:pt x="10750" y="25705"/>
                </a:lnTo>
                <a:lnTo>
                  <a:pt x="10630" y="25825"/>
                </a:lnTo>
                <a:lnTo>
                  <a:pt x="9309" y="27567"/>
                </a:lnTo>
                <a:lnTo>
                  <a:pt x="7988" y="29369"/>
                </a:lnTo>
                <a:lnTo>
                  <a:pt x="8108" y="29188"/>
                </a:lnTo>
                <a:lnTo>
                  <a:pt x="9429" y="26846"/>
                </a:lnTo>
                <a:lnTo>
                  <a:pt x="10270" y="25645"/>
                </a:lnTo>
                <a:lnTo>
                  <a:pt x="11111" y="24384"/>
                </a:lnTo>
                <a:lnTo>
                  <a:pt x="11951" y="23243"/>
                </a:lnTo>
                <a:lnTo>
                  <a:pt x="12912" y="22102"/>
                </a:lnTo>
                <a:lnTo>
                  <a:pt x="12972" y="21982"/>
                </a:lnTo>
                <a:lnTo>
                  <a:pt x="12972" y="21861"/>
                </a:lnTo>
                <a:lnTo>
                  <a:pt x="12972" y="21741"/>
                </a:lnTo>
                <a:lnTo>
                  <a:pt x="12912" y="21681"/>
                </a:lnTo>
                <a:lnTo>
                  <a:pt x="12792" y="21561"/>
                </a:lnTo>
                <a:lnTo>
                  <a:pt x="12552" y="21561"/>
                </a:lnTo>
                <a:lnTo>
                  <a:pt x="12432" y="21621"/>
                </a:lnTo>
                <a:lnTo>
                  <a:pt x="11471" y="22522"/>
                </a:lnTo>
                <a:lnTo>
                  <a:pt x="10570" y="23423"/>
                </a:lnTo>
                <a:lnTo>
                  <a:pt x="9729" y="24324"/>
                </a:lnTo>
                <a:lnTo>
                  <a:pt x="8889" y="25345"/>
                </a:lnTo>
                <a:lnTo>
                  <a:pt x="9129" y="24864"/>
                </a:lnTo>
                <a:lnTo>
                  <a:pt x="11351" y="21081"/>
                </a:lnTo>
                <a:lnTo>
                  <a:pt x="11411" y="20901"/>
                </a:lnTo>
                <a:lnTo>
                  <a:pt x="11351" y="20720"/>
                </a:lnTo>
                <a:lnTo>
                  <a:pt x="11291" y="20600"/>
                </a:lnTo>
                <a:lnTo>
                  <a:pt x="11171" y="20540"/>
                </a:lnTo>
                <a:lnTo>
                  <a:pt x="11051" y="20480"/>
                </a:lnTo>
                <a:lnTo>
                  <a:pt x="10870" y="20480"/>
                </a:lnTo>
                <a:lnTo>
                  <a:pt x="10690" y="20540"/>
                </a:lnTo>
                <a:lnTo>
                  <a:pt x="10570" y="20660"/>
                </a:lnTo>
                <a:lnTo>
                  <a:pt x="7988" y="24204"/>
                </a:lnTo>
                <a:lnTo>
                  <a:pt x="7087" y="25465"/>
                </a:lnTo>
                <a:lnTo>
                  <a:pt x="6606" y="26065"/>
                </a:lnTo>
                <a:lnTo>
                  <a:pt x="6186" y="26726"/>
                </a:lnTo>
                <a:lnTo>
                  <a:pt x="6186" y="25345"/>
                </a:lnTo>
                <a:lnTo>
                  <a:pt x="6606" y="24984"/>
                </a:lnTo>
                <a:lnTo>
                  <a:pt x="6967" y="24624"/>
                </a:lnTo>
                <a:lnTo>
                  <a:pt x="7627" y="23723"/>
                </a:lnTo>
                <a:lnTo>
                  <a:pt x="8889" y="22042"/>
                </a:lnTo>
                <a:lnTo>
                  <a:pt x="10450" y="20000"/>
                </a:lnTo>
                <a:lnTo>
                  <a:pt x="12011" y="17898"/>
                </a:lnTo>
                <a:lnTo>
                  <a:pt x="12072" y="17778"/>
                </a:lnTo>
                <a:lnTo>
                  <a:pt x="12072" y="17657"/>
                </a:lnTo>
                <a:lnTo>
                  <a:pt x="12011" y="17537"/>
                </a:lnTo>
                <a:lnTo>
                  <a:pt x="11891" y="17417"/>
                </a:lnTo>
                <a:lnTo>
                  <a:pt x="11771" y="17357"/>
                </a:lnTo>
                <a:lnTo>
                  <a:pt x="11651" y="17297"/>
                </a:lnTo>
                <a:lnTo>
                  <a:pt x="11471" y="17357"/>
                </a:lnTo>
                <a:lnTo>
                  <a:pt x="11351" y="17417"/>
                </a:lnTo>
                <a:lnTo>
                  <a:pt x="8949" y="19940"/>
                </a:lnTo>
                <a:lnTo>
                  <a:pt x="9309" y="19219"/>
                </a:lnTo>
                <a:lnTo>
                  <a:pt x="10270" y="17357"/>
                </a:lnTo>
                <a:lnTo>
                  <a:pt x="11231" y="15495"/>
                </a:lnTo>
                <a:lnTo>
                  <a:pt x="11291" y="15435"/>
                </a:lnTo>
                <a:lnTo>
                  <a:pt x="11231" y="15315"/>
                </a:lnTo>
                <a:lnTo>
                  <a:pt x="11111" y="15135"/>
                </a:lnTo>
                <a:lnTo>
                  <a:pt x="10930" y="15135"/>
                </a:lnTo>
                <a:lnTo>
                  <a:pt x="10870" y="15195"/>
                </a:lnTo>
                <a:lnTo>
                  <a:pt x="10750" y="15255"/>
                </a:lnTo>
                <a:lnTo>
                  <a:pt x="9549" y="16937"/>
                </a:lnTo>
                <a:lnTo>
                  <a:pt x="8348" y="18678"/>
                </a:lnTo>
                <a:lnTo>
                  <a:pt x="7567" y="19820"/>
                </a:lnTo>
                <a:lnTo>
                  <a:pt x="7147" y="20420"/>
                </a:lnTo>
                <a:lnTo>
                  <a:pt x="6787" y="21021"/>
                </a:lnTo>
                <a:lnTo>
                  <a:pt x="6666" y="20660"/>
                </a:lnTo>
                <a:lnTo>
                  <a:pt x="7027" y="20300"/>
                </a:lnTo>
                <a:lnTo>
                  <a:pt x="7327" y="19880"/>
                </a:lnTo>
                <a:lnTo>
                  <a:pt x="7928" y="18919"/>
                </a:lnTo>
                <a:lnTo>
                  <a:pt x="8949" y="17057"/>
                </a:lnTo>
                <a:lnTo>
                  <a:pt x="10270" y="14835"/>
                </a:lnTo>
                <a:lnTo>
                  <a:pt x="10930" y="13694"/>
                </a:lnTo>
                <a:lnTo>
                  <a:pt x="11411" y="12493"/>
                </a:lnTo>
                <a:lnTo>
                  <a:pt x="11411" y="12373"/>
                </a:lnTo>
                <a:lnTo>
                  <a:pt x="11411" y="12312"/>
                </a:lnTo>
                <a:lnTo>
                  <a:pt x="11291" y="12192"/>
                </a:lnTo>
                <a:lnTo>
                  <a:pt x="11111" y="12132"/>
                </a:lnTo>
                <a:lnTo>
                  <a:pt x="10991" y="12132"/>
                </a:lnTo>
                <a:lnTo>
                  <a:pt x="10930" y="12192"/>
                </a:lnTo>
                <a:lnTo>
                  <a:pt x="10090" y="13153"/>
                </a:lnTo>
                <a:lnTo>
                  <a:pt x="9309" y="14114"/>
                </a:lnTo>
                <a:lnTo>
                  <a:pt x="7868" y="16156"/>
                </a:lnTo>
                <a:lnTo>
                  <a:pt x="7207" y="17117"/>
                </a:lnTo>
                <a:lnTo>
                  <a:pt x="6426" y="18138"/>
                </a:lnTo>
                <a:lnTo>
                  <a:pt x="6246" y="17838"/>
                </a:lnTo>
                <a:lnTo>
                  <a:pt x="6246" y="17297"/>
                </a:lnTo>
                <a:lnTo>
                  <a:pt x="6726" y="16637"/>
                </a:lnTo>
                <a:lnTo>
                  <a:pt x="7087" y="15976"/>
                </a:lnTo>
                <a:lnTo>
                  <a:pt x="7868" y="14715"/>
                </a:lnTo>
                <a:lnTo>
                  <a:pt x="9189" y="12433"/>
                </a:lnTo>
                <a:lnTo>
                  <a:pt x="10450" y="10090"/>
                </a:lnTo>
                <a:lnTo>
                  <a:pt x="10510" y="9970"/>
                </a:lnTo>
                <a:lnTo>
                  <a:pt x="10510" y="9790"/>
                </a:lnTo>
                <a:lnTo>
                  <a:pt x="10450" y="9670"/>
                </a:lnTo>
                <a:lnTo>
                  <a:pt x="10330" y="9610"/>
                </a:lnTo>
                <a:lnTo>
                  <a:pt x="10210" y="9490"/>
                </a:lnTo>
                <a:lnTo>
                  <a:pt x="9970" y="9490"/>
                </a:lnTo>
                <a:lnTo>
                  <a:pt x="9849" y="9610"/>
                </a:lnTo>
                <a:lnTo>
                  <a:pt x="8288" y="11712"/>
                </a:lnTo>
                <a:lnTo>
                  <a:pt x="6847" y="13814"/>
                </a:lnTo>
                <a:lnTo>
                  <a:pt x="6546" y="14234"/>
                </a:lnTo>
                <a:lnTo>
                  <a:pt x="6486" y="13994"/>
                </a:lnTo>
                <a:lnTo>
                  <a:pt x="6847" y="13634"/>
                </a:lnTo>
                <a:lnTo>
                  <a:pt x="7207" y="13213"/>
                </a:lnTo>
                <a:lnTo>
                  <a:pt x="7747" y="12312"/>
                </a:lnTo>
                <a:lnTo>
                  <a:pt x="8228" y="11352"/>
                </a:lnTo>
                <a:lnTo>
                  <a:pt x="8708" y="10451"/>
                </a:lnTo>
                <a:lnTo>
                  <a:pt x="9669" y="8409"/>
                </a:lnTo>
                <a:lnTo>
                  <a:pt x="10570" y="6307"/>
                </a:lnTo>
                <a:lnTo>
                  <a:pt x="10570" y="6247"/>
                </a:lnTo>
                <a:lnTo>
                  <a:pt x="10570" y="6127"/>
                </a:lnTo>
                <a:lnTo>
                  <a:pt x="10390" y="6007"/>
                </a:lnTo>
                <a:lnTo>
                  <a:pt x="10210" y="6007"/>
                </a:lnTo>
                <a:lnTo>
                  <a:pt x="10150" y="6067"/>
                </a:lnTo>
                <a:lnTo>
                  <a:pt x="10090" y="6127"/>
                </a:lnTo>
                <a:lnTo>
                  <a:pt x="8949" y="8169"/>
                </a:lnTo>
                <a:lnTo>
                  <a:pt x="7687" y="10150"/>
                </a:lnTo>
                <a:lnTo>
                  <a:pt x="6967" y="11171"/>
                </a:lnTo>
                <a:lnTo>
                  <a:pt x="6186" y="12192"/>
                </a:lnTo>
                <a:lnTo>
                  <a:pt x="6186" y="11592"/>
                </a:lnTo>
                <a:lnTo>
                  <a:pt x="6366" y="11532"/>
                </a:lnTo>
                <a:lnTo>
                  <a:pt x="6486" y="11412"/>
                </a:lnTo>
                <a:lnTo>
                  <a:pt x="6606" y="11292"/>
                </a:lnTo>
                <a:lnTo>
                  <a:pt x="6666" y="11111"/>
                </a:lnTo>
                <a:lnTo>
                  <a:pt x="6847" y="11051"/>
                </a:lnTo>
                <a:lnTo>
                  <a:pt x="7027" y="10931"/>
                </a:lnTo>
                <a:lnTo>
                  <a:pt x="7147" y="10751"/>
                </a:lnTo>
                <a:lnTo>
                  <a:pt x="7207" y="10571"/>
                </a:lnTo>
                <a:lnTo>
                  <a:pt x="7147" y="10271"/>
                </a:lnTo>
                <a:lnTo>
                  <a:pt x="7087" y="9910"/>
                </a:lnTo>
                <a:lnTo>
                  <a:pt x="7507" y="9310"/>
                </a:lnTo>
                <a:lnTo>
                  <a:pt x="7868" y="8649"/>
                </a:lnTo>
                <a:lnTo>
                  <a:pt x="8528" y="7388"/>
                </a:lnTo>
                <a:lnTo>
                  <a:pt x="9129" y="6367"/>
                </a:lnTo>
                <a:lnTo>
                  <a:pt x="9669" y="5346"/>
                </a:lnTo>
                <a:lnTo>
                  <a:pt x="10630" y="3184"/>
                </a:lnTo>
                <a:lnTo>
                  <a:pt x="10630" y="3124"/>
                </a:lnTo>
                <a:lnTo>
                  <a:pt x="10570" y="3004"/>
                </a:lnTo>
                <a:lnTo>
                  <a:pt x="10510" y="3004"/>
                </a:lnTo>
                <a:lnTo>
                  <a:pt x="10450" y="3064"/>
                </a:lnTo>
                <a:lnTo>
                  <a:pt x="9009" y="4805"/>
                </a:lnTo>
                <a:lnTo>
                  <a:pt x="8348" y="5706"/>
                </a:lnTo>
                <a:lnTo>
                  <a:pt x="7687" y="6607"/>
                </a:lnTo>
                <a:lnTo>
                  <a:pt x="7447" y="6967"/>
                </a:lnTo>
                <a:lnTo>
                  <a:pt x="7327" y="6727"/>
                </a:lnTo>
                <a:lnTo>
                  <a:pt x="7627" y="6307"/>
                </a:lnTo>
                <a:lnTo>
                  <a:pt x="7807" y="5766"/>
                </a:lnTo>
                <a:lnTo>
                  <a:pt x="8228" y="4805"/>
                </a:lnTo>
                <a:lnTo>
                  <a:pt x="8468" y="4025"/>
                </a:lnTo>
                <a:lnTo>
                  <a:pt x="8708" y="3244"/>
                </a:lnTo>
                <a:lnTo>
                  <a:pt x="9129" y="1682"/>
                </a:lnTo>
                <a:lnTo>
                  <a:pt x="9129" y="1622"/>
                </a:lnTo>
                <a:lnTo>
                  <a:pt x="9009" y="1622"/>
                </a:lnTo>
                <a:lnTo>
                  <a:pt x="8168" y="2944"/>
                </a:lnTo>
                <a:lnTo>
                  <a:pt x="7387" y="4265"/>
                </a:lnTo>
                <a:lnTo>
                  <a:pt x="7267" y="3965"/>
                </a:lnTo>
                <a:lnTo>
                  <a:pt x="7087" y="3724"/>
                </a:lnTo>
                <a:lnTo>
                  <a:pt x="7267" y="2944"/>
                </a:lnTo>
                <a:lnTo>
                  <a:pt x="7447" y="1743"/>
                </a:lnTo>
                <a:lnTo>
                  <a:pt x="7567" y="481"/>
                </a:lnTo>
                <a:lnTo>
                  <a:pt x="7567" y="421"/>
                </a:lnTo>
                <a:lnTo>
                  <a:pt x="7447" y="361"/>
                </a:lnTo>
                <a:lnTo>
                  <a:pt x="7387" y="361"/>
                </a:lnTo>
                <a:lnTo>
                  <a:pt x="7327" y="421"/>
                </a:lnTo>
                <a:lnTo>
                  <a:pt x="6847" y="1562"/>
                </a:lnTo>
                <a:lnTo>
                  <a:pt x="6426" y="2703"/>
                </a:lnTo>
                <a:lnTo>
                  <a:pt x="6366" y="3004"/>
                </a:lnTo>
                <a:lnTo>
                  <a:pt x="6126" y="2824"/>
                </a:lnTo>
                <a:lnTo>
                  <a:pt x="6186" y="2163"/>
                </a:lnTo>
                <a:lnTo>
                  <a:pt x="6066" y="1502"/>
                </a:lnTo>
                <a:lnTo>
                  <a:pt x="5886" y="181"/>
                </a:lnTo>
                <a:lnTo>
                  <a:pt x="5886" y="121"/>
                </a:lnTo>
                <a:lnTo>
                  <a:pt x="5826" y="61"/>
                </a:lnTo>
                <a:lnTo>
                  <a:pt x="5645" y="1"/>
                </a:lnTo>
                <a:close/>
              </a:path>
            </a:pathLst>
          </a:custGeom>
          <a:solidFill>
            <a:srgbClr val="187767"/>
          </a:solidFill>
          <a:ln>
            <a:noFill/>
          </a:ln>
        </p:spPr>
        <p:txBody>
          <a:bodyPr lIns="91425" tIns="91425" rIns="91425" bIns="91425" anchor="ctr" anchorCtr="0">
            <a:noAutofit/>
          </a:bodyPr>
          <a:lstStyle/>
          <a:p>
            <a:pPr lvl="0">
              <a:spcBef>
                <a:spcPts val="0"/>
              </a:spcBef>
              <a:buNone/>
            </a:pPr>
            <a:endParaRPr dirty="0"/>
          </a:p>
        </p:txBody>
      </p:sp>
      <p:sp>
        <p:nvSpPr>
          <p:cNvPr id="36" name="Shape 36"/>
          <p:cNvSpPr/>
          <p:nvPr/>
        </p:nvSpPr>
        <p:spPr>
          <a:xfrm rot="7785253" flipH="1">
            <a:off x="6425387" y="3952045"/>
            <a:ext cx="337852" cy="884356"/>
          </a:xfrm>
          <a:custGeom>
            <a:avLst/>
            <a:gdLst/>
            <a:ahLst/>
            <a:cxnLst/>
            <a:rect l="0" t="0" r="0" b="0"/>
            <a:pathLst>
              <a:path w="13514" h="35374" extrusionOk="0">
                <a:moveTo>
                  <a:pt x="11411" y="3303"/>
                </a:moveTo>
                <a:lnTo>
                  <a:pt x="10811" y="3603"/>
                </a:lnTo>
                <a:lnTo>
                  <a:pt x="10270" y="3964"/>
                </a:lnTo>
                <a:lnTo>
                  <a:pt x="10450" y="3543"/>
                </a:lnTo>
                <a:lnTo>
                  <a:pt x="10931" y="3423"/>
                </a:lnTo>
                <a:lnTo>
                  <a:pt x="11411" y="3303"/>
                </a:lnTo>
                <a:close/>
                <a:moveTo>
                  <a:pt x="7628" y="4865"/>
                </a:moveTo>
                <a:lnTo>
                  <a:pt x="7748" y="4985"/>
                </a:lnTo>
                <a:lnTo>
                  <a:pt x="7868" y="5105"/>
                </a:lnTo>
                <a:lnTo>
                  <a:pt x="8048" y="5105"/>
                </a:lnTo>
                <a:lnTo>
                  <a:pt x="8228" y="5045"/>
                </a:lnTo>
                <a:lnTo>
                  <a:pt x="7928" y="5645"/>
                </a:lnTo>
                <a:lnTo>
                  <a:pt x="7508" y="6426"/>
                </a:lnTo>
                <a:lnTo>
                  <a:pt x="7628" y="4865"/>
                </a:lnTo>
                <a:close/>
                <a:moveTo>
                  <a:pt x="7928" y="26965"/>
                </a:moveTo>
                <a:lnTo>
                  <a:pt x="7748" y="27085"/>
                </a:lnTo>
                <a:lnTo>
                  <a:pt x="6607" y="27986"/>
                </a:lnTo>
                <a:lnTo>
                  <a:pt x="6066" y="28467"/>
                </a:lnTo>
                <a:lnTo>
                  <a:pt x="5586" y="29007"/>
                </a:lnTo>
                <a:lnTo>
                  <a:pt x="5526" y="28647"/>
                </a:lnTo>
                <a:lnTo>
                  <a:pt x="5646" y="28407"/>
                </a:lnTo>
                <a:lnTo>
                  <a:pt x="5646" y="28166"/>
                </a:lnTo>
                <a:lnTo>
                  <a:pt x="5586" y="27926"/>
                </a:lnTo>
                <a:lnTo>
                  <a:pt x="5466" y="27746"/>
                </a:lnTo>
                <a:lnTo>
                  <a:pt x="6066" y="27566"/>
                </a:lnTo>
                <a:lnTo>
                  <a:pt x="6607" y="27446"/>
                </a:lnTo>
                <a:lnTo>
                  <a:pt x="7808" y="27025"/>
                </a:lnTo>
                <a:lnTo>
                  <a:pt x="7928" y="26965"/>
                </a:lnTo>
                <a:close/>
                <a:moveTo>
                  <a:pt x="7808" y="28947"/>
                </a:moveTo>
                <a:lnTo>
                  <a:pt x="7328" y="29548"/>
                </a:lnTo>
                <a:lnTo>
                  <a:pt x="6667" y="30389"/>
                </a:lnTo>
                <a:lnTo>
                  <a:pt x="6367" y="30809"/>
                </a:lnTo>
                <a:lnTo>
                  <a:pt x="6126" y="31229"/>
                </a:lnTo>
                <a:lnTo>
                  <a:pt x="5766" y="29908"/>
                </a:lnTo>
                <a:lnTo>
                  <a:pt x="6307" y="29788"/>
                </a:lnTo>
                <a:lnTo>
                  <a:pt x="6847" y="29548"/>
                </a:lnTo>
                <a:lnTo>
                  <a:pt x="7328" y="29248"/>
                </a:lnTo>
                <a:lnTo>
                  <a:pt x="7808" y="28947"/>
                </a:lnTo>
                <a:close/>
                <a:moveTo>
                  <a:pt x="9430" y="0"/>
                </a:moveTo>
                <a:lnTo>
                  <a:pt x="9189" y="240"/>
                </a:lnTo>
                <a:lnTo>
                  <a:pt x="9009" y="480"/>
                </a:lnTo>
                <a:lnTo>
                  <a:pt x="8709" y="1021"/>
                </a:lnTo>
                <a:lnTo>
                  <a:pt x="8409" y="1622"/>
                </a:lnTo>
                <a:lnTo>
                  <a:pt x="8168" y="2222"/>
                </a:lnTo>
                <a:lnTo>
                  <a:pt x="7808" y="3243"/>
                </a:lnTo>
                <a:lnTo>
                  <a:pt x="7868" y="2162"/>
                </a:lnTo>
                <a:lnTo>
                  <a:pt x="7808" y="1081"/>
                </a:lnTo>
                <a:lnTo>
                  <a:pt x="7808" y="961"/>
                </a:lnTo>
                <a:lnTo>
                  <a:pt x="7688" y="841"/>
                </a:lnTo>
                <a:lnTo>
                  <a:pt x="7568" y="841"/>
                </a:lnTo>
                <a:lnTo>
                  <a:pt x="7448" y="961"/>
                </a:lnTo>
                <a:lnTo>
                  <a:pt x="7087" y="1441"/>
                </a:lnTo>
                <a:lnTo>
                  <a:pt x="6847" y="2042"/>
                </a:lnTo>
                <a:lnTo>
                  <a:pt x="6667" y="2582"/>
                </a:lnTo>
                <a:lnTo>
                  <a:pt x="6487" y="3183"/>
                </a:lnTo>
                <a:lnTo>
                  <a:pt x="6247" y="4444"/>
                </a:lnTo>
                <a:lnTo>
                  <a:pt x="6126" y="5645"/>
                </a:lnTo>
                <a:lnTo>
                  <a:pt x="6066" y="6306"/>
                </a:lnTo>
                <a:lnTo>
                  <a:pt x="6006" y="7207"/>
                </a:lnTo>
                <a:lnTo>
                  <a:pt x="6006" y="7747"/>
                </a:lnTo>
                <a:lnTo>
                  <a:pt x="6066" y="8228"/>
                </a:lnTo>
                <a:lnTo>
                  <a:pt x="6186" y="8648"/>
                </a:lnTo>
                <a:lnTo>
                  <a:pt x="6307" y="8948"/>
                </a:lnTo>
                <a:lnTo>
                  <a:pt x="6066" y="9609"/>
                </a:lnTo>
                <a:lnTo>
                  <a:pt x="6066" y="9669"/>
                </a:lnTo>
                <a:lnTo>
                  <a:pt x="5946" y="8588"/>
                </a:lnTo>
                <a:lnTo>
                  <a:pt x="5886" y="7507"/>
                </a:lnTo>
                <a:lnTo>
                  <a:pt x="5946" y="6366"/>
                </a:lnTo>
                <a:lnTo>
                  <a:pt x="6066" y="5225"/>
                </a:lnTo>
                <a:lnTo>
                  <a:pt x="6066" y="4624"/>
                </a:lnTo>
                <a:lnTo>
                  <a:pt x="6066" y="4024"/>
                </a:lnTo>
                <a:lnTo>
                  <a:pt x="6006" y="3483"/>
                </a:lnTo>
                <a:lnTo>
                  <a:pt x="5886" y="2943"/>
                </a:lnTo>
                <a:lnTo>
                  <a:pt x="5826" y="2823"/>
                </a:lnTo>
                <a:lnTo>
                  <a:pt x="5766" y="2763"/>
                </a:lnTo>
                <a:lnTo>
                  <a:pt x="5646" y="2763"/>
                </a:lnTo>
                <a:lnTo>
                  <a:pt x="5526" y="2823"/>
                </a:lnTo>
                <a:lnTo>
                  <a:pt x="5226" y="3303"/>
                </a:lnTo>
                <a:lnTo>
                  <a:pt x="4985" y="3784"/>
                </a:lnTo>
                <a:lnTo>
                  <a:pt x="4805" y="4384"/>
                </a:lnTo>
                <a:lnTo>
                  <a:pt x="4685" y="4985"/>
                </a:lnTo>
                <a:lnTo>
                  <a:pt x="4565" y="6186"/>
                </a:lnTo>
                <a:lnTo>
                  <a:pt x="4505" y="7327"/>
                </a:lnTo>
                <a:lnTo>
                  <a:pt x="4445" y="8348"/>
                </a:lnTo>
                <a:lnTo>
                  <a:pt x="4024" y="6066"/>
                </a:lnTo>
                <a:lnTo>
                  <a:pt x="3964" y="6006"/>
                </a:lnTo>
                <a:lnTo>
                  <a:pt x="3904" y="5946"/>
                </a:lnTo>
                <a:lnTo>
                  <a:pt x="3844" y="6006"/>
                </a:lnTo>
                <a:lnTo>
                  <a:pt x="3784" y="6066"/>
                </a:lnTo>
                <a:lnTo>
                  <a:pt x="3544" y="7087"/>
                </a:lnTo>
                <a:lnTo>
                  <a:pt x="3364" y="8168"/>
                </a:lnTo>
                <a:lnTo>
                  <a:pt x="3304" y="9309"/>
                </a:lnTo>
                <a:lnTo>
                  <a:pt x="3304" y="10450"/>
                </a:lnTo>
                <a:lnTo>
                  <a:pt x="3424" y="11591"/>
                </a:lnTo>
                <a:lnTo>
                  <a:pt x="3664" y="12672"/>
                </a:lnTo>
                <a:lnTo>
                  <a:pt x="4024" y="13753"/>
                </a:lnTo>
                <a:lnTo>
                  <a:pt x="4265" y="14233"/>
                </a:lnTo>
                <a:lnTo>
                  <a:pt x="4505" y="14714"/>
                </a:lnTo>
                <a:lnTo>
                  <a:pt x="4205" y="16275"/>
                </a:lnTo>
                <a:lnTo>
                  <a:pt x="3964" y="17777"/>
                </a:lnTo>
                <a:lnTo>
                  <a:pt x="3784" y="17476"/>
                </a:lnTo>
                <a:lnTo>
                  <a:pt x="3784" y="17116"/>
                </a:lnTo>
                <a:lnTo>
                  <a:pt x="3784" y="16756"/>
                </a:lnTo>
                <a:lnTo>
                  <a:pt x="3604" y="16035"/>
                </a:lnTo>
                <a:lnTo>
                  <a:pt x="3424" y="15314"/>
                </a:lnTo>
                <a:lnTo>
                  <a:pt x="3244" y="14594"/>
                </a:lnTo>
                <a:lnTo>
                  <a:pt x="3064" y="13633"/>
                </a:lnTo>
                <a:lnTo>
                  <a:pt x="2943" y="12732"/>
                </a:lnTo>
                <a:lnTo>
                  <a:pt x="2823" y="11771"/>
                </a:lnTo>
                <a:lnTo>
                  <a:pt x="2703" y="10810"/>
                </a:lnTo>
                <a:lnTo>
                  <a:pt x="2643" y="10690"/>
                </a:lnTo>
                <a:lnTo>
                  <a:pt x="2583" y="10630"/>
                </a:lnTo>
                <a:lnTo>
                  <a:pt x="2463" y="10570"/>
                </a:lnTo>
                <a:lnTo>
                  <a:pt x="2343" y="10570"/>
                </a:lnTo>
                <a:lnTo>
                  <a:pt x="2163" y="10630"/>
                </a:lnTo>
                <a:lnTo>
                  <a:pt x="2043" y="10690"/>
                </a:lnTo>
                <a:lnTo>
                  <a:pt x="1982" y="10810"/>
                </a:lnTo>
                <a:lnTo>
                  <a:pt x="1862" y="11291"/>
                </a:lnTo>
                <a:lnTo>
                  <a:pt x="1742" y="11771"/>
                </a:lnTo>
                <a:lnTo>
                  <a:pt x="1682" y="12252"/>
                </a:lnTo>
                <a:lnTo>
                  <a:pt x="1682" y="12792"/>
                </a:lnTo>
                <a:lnTo>
                  <a:pt x="1742" y="13753"/>
                </a:lnTo>
                <a:lnTo>
                  <a:pt x="1922" y="14774"/>
                </a:lnTo>
                <a:lnTo>
                  <a:pt x="2043" y="15374"/>
                </a:lnTo>
                <a:lnTo>
                  <a:pt x="2223" y="16035"/>
                </a:lnTo>
                <a:lnTo>
                  <a:pt x="2403" y="16696"/>
                </a:lnTo>
                <a:lnTo>
                  <a:pt x="2763" y="17236"/>
                </a:lnTo>
                <a:lnTo>
                  <a:pt x="2823" y="17356"/>
                </a:lnTo>
                <a:lnTo>
                  <a:pt x="3244" y="18317"/>
                </a:lnTo>
                <a:lnTo>
                  <a:pt x="3544" y="18798"/>
                </a:lnTo>
                <a:lnTo>
                  <a:pt x="3844" y="19218"/>
                </a:lnTo>
                <a:lnTo>
                  <a:pt x="3844" y="19278"/>
                </a:lnTo>
                <a:lnTo>
                  <a:pt x="3304" y="18497"/>
                </a:lnTo>
                <a:lnTo>
                  <a:pt x="2763" y="17657"/>
                </a:lnTo>
                <a:lnTo>
                  <a:pt x="2343" y="16816"/>
                </a:lnTo>
                <a:lnTo>
                  <a:pt x="1802" y="15975"/>
                </a:lnTo>
                <a:lnTo>
                  <a:pt x="1562" y="15555"/>
                </a:lnTo>
                <a:lnTo>
                  <a:pt x="1202" y="15194"/>
                </a:lnTo>
                <a:lnTo>
                  <a:pt x="1142" y="15134"/>
                </a:lnTo>
                <a:lnTo>
                  <a:pt x="1022" y="15074"/>
                </a:lnTo>
                <a:lnTo>
                  <a:pt x="781" y="15134"/>
                </a:lnTo>
                <a:lnTo>
                  <a:pt x="661" y="15254"/>
                </a:lnTo>
                <a:lnTo>
                  <a:pt x="601" y="15435"/>
                </a:lnTo>
                <a:lnTo>
                  <a:pt x="601" y="15975"/>
                </a:lnTo>
                <a:lnTo>
                  <a:pt x="661" y="16516"/>
                </a:lnTo>
                <a:lnTo>
                  <a:pt x="841" y="16996"/>
                </a:lnTo>
                <a:lnTo>
                  <a:pt x="1082" y="17536"/>
                </a:lnTo>
                <a:lnTo>
                  <a:pt x="1622" y="18497"/>
                </a:lnTo>
                <a:lnTo>
                  <a:pt x="2163" y="19398"/>
                </a:lnTo>
                <a:lnTo>
                  <a:pt x="2883" y="20419"/>
                </a:lnTo>
                <a:lnTo>
                  <a:pt x="3304" y="20900"/>
                </a:lnTo>
                <a:lnTo>
                  <a:pt x="3724" y="21320"/>
                </a:lnTo>
                <a:lnTo>
                  <a:pt x="3724" y="22281"/>
                </a:lnTo>
                <a:lnTo>
                  <a:pt x="3304" y="21861"/>
                </a:lnTo>
                <a:lnTo>
                  <a:pt x="2763" y="21200"/>
                </a:lnTo>
                <a:lnTo>
                  <a:pt x="2343" y="20539"/>
                </a:lnTo>
                <a:lnTo>
                  <a:pt x="1922" y="19759"/>
                </a:lnTo>
                <a:lnTo>
                  <a:pt x="1622" y="19038"/>
                </a:lnTo>
                <a:lnTo>
                  <a:pt x="1502" y="18858"/>
                </a:lnTo>
                <a:lnTo>
                  <a:pt x="1442" y="18798"/>
                </a:lnTo>
                <a:lnTo>
                  <a:pt x="1262" y="18738"/>
                </a:lnTo>
                <a:lnTo>
                  <a:pt x="1142" y="18738"/>
                </a:lnTo>
                <a:lnTo>
                  <a:pt x="1022" y="18798"/>
                </a:lnTo>
                <a:lnTo>
                  <a:pt x="901" y="18858"/>
                </a:lnTo>
                <a:lnTo>
                  <a:pt x="841" y="18978"/>
                </a:lnTo>
                <a:lnTo>
                  <a:pt x="841" y="19098"/>
                </a:lnTo>
                <a:lnTo>
                  <a:pt x="901" y="19819"/>
                </a:lnTo>
                <a:lnTo>
                  <a:pt x="1082" y="20479"/>
                </a:lnTo>
                <a:lnTo>
                  <a:pt x="1322" y="21140"/>
                </a:lnTo>
                <a:lnTo>
                  <a:pt x="1622" y="21801"/>
                </a:lnTo>
                <a:lnTo>
                  <a:pt x="901" y="21020"/>
                </a:lnTo>
                <a:lnTo>
                  <a:pt x="241" y="20179"/>
                </a:lnTo>
                <a:lnTo>
                  <a:pt x="181" y="20119"/>
                </a:lnTo>
                <a:lnTo>
                  <a:pt x="61" y="20179"/>
                </a:lnTo>
                <a:lnTo>
                  <a:pt x="1" y="20239"/>
                </a:lnTo>
                <a:lnTo>
                  <a:pt x="1" y="20359"/>
                </a:lnTo>
                <a:lnTo>
                  <a:pt x="541" y="21440"/>
                </a:lnTo>
                <a:lnTo>
                  <a:pt x="1202" y="22461"/>
                </a:lnTo>
                <a:lnTo>
                  <a:pt x="1862" y="23422"/>
                </a:lnTo>
                <a:lnTo>
                  <a:pt x="2583" y="24323"/>
                </a:lnTo>
                <a:lnTo>
                  <a:pt x="3244" y="25044"/>
                </a:lnTo>
                <a:lnTo>
                  <a:pt x="3904" y="25704"/>
                </a:lnTo>
                <a:lnTo>
                  <a:pt x="4024" y="26605"/>
                </a:lnTo>
                <a:lnTo>
                  <a:pt x="3364" y="26065"/>
                </a:lnTo>
                <a:lnTo>
                  <a:pt x="2883" y="25524"/>
                </a:lnTo>
                <a:lnTo>
                  <a:pt x="2343" y="24923"/>
                </a:lnTo>
                <a:lnTo>
                  <a:pt x="1742" y="24383"/>
                </a:lnTo>
                <a:lnTo>
                  <a:pt x="1442" y="24203"/>
                </a:lnTo>
                <a:lnTo>
                  <a:pt x="1142" y="24083"/>
                </a:lnTo>
                <a:lnTo>
                  <a:pt x="1022" y="24023"/>
                </a:lnTo>
                <a:lnTo>
                  <a:pt x="841" y="24083"/>
                </a:lnTo>
                <a:lnTo>
                  <a:pt x="721" y="24203"/>
                </a:lnTo>
                <a:lnTo>
                  <a:pt x="661" y="24323"/>
                </a:lnTo>
                <a:lnTo>
                  <a:pt x="661" y="24743"/>
                </a:lnTo>
                <a:lnTo>
                  <a:pt x="721" y="25104"/>
                </a:lnTo>
                <a:lnTo>
                  <a:pt x="901" y="25524"/>
                </a:lnTo>
                <a:lnTo>
                  <a:pt x="1082" y="25884"/>
                </a:lnTo>
                <a:lnTo>
                  <a:pt x="1622" y="26605"/>
                </a:lnTo>
                <a:lnTo>
                  <a:pt x="2223" y="27206"/>
                </a:lnTo>
                <a:lnTo>
                  <a:pt x="2643" y="27626"/>
                </a:lnTo>
                <a:lnTo>
                  <a:pt x="3184" y="28106"/>
                </a:lnTo>
                <a:lnTo>
                  <a:pt x="3784" y="28587"/>
                </a:lnTo>
                <a:lnTo>
                  <a:pt x="4084" y="28707"/>
                </a:lnTo>
                <a:lnTo>
                  <a:pt x="4385" y="28887"/>
                </a:lnTo>
                <a:lnTo>
                  <a:pt x="4745" y="30329"/>
                </a:lnTo>
                <a:lnTo>
                  <a:pt x="4265" y="30028"/>
                </a:lnTo>
                <a:lnTo>
                  <a:pt x="3904" y="29728"/>
                </a:lnTo>
                <a:lnTo>
                  <a:pt x="3244" y="29127"/>
                </a:lnTo>
                <a:lnTo>
                  <a:pt x="2703" y="28527"/>
                </a:lnTo>
                <a:lnTo>
                  <a:pt x="1562" y="27206"/>
                </a:lnTo>
                <a:lnTo>
                  <a:pt x="1442" y="27085"/>
                </a:lnTo>
                <a:lnTo>
                  <a:pt x="1142" y="27085"/>
                </a:lnTo>
                <a:lnTo>
                  <a:pt x="1022" y="27146"/>
                </a:lnTo>
                <a:lnTo>
                  <a:pt x="901" y="27266"/>
                </a:lnTo>
                <a:lnTo>
                  <a:pt x="841" y="27386"/>
                </a:lnTo>
                <a:lnTo>
                  <a:pt x="781" y="27506"/>
                </a:lnTo>
                <a:lnTo>
                  <a:pt x="781" y="27686"/>
                </a:lnTo>
                <a:lnTo>
                  <a:pt x="901" y="28166"/>
                </a:lnTo>
                <a:lnTo>
                  <a:pt x="1082" y="28587"/>
                </a:lnTo>
                <a:lnTo>
                  <a:pt x="1322" y="29067"/>
                </a:lnTo>
                <a:lnTo>
                  <a:pt x="1562" y="29488"/>
                </a:lnTo>
                <a:lnTo>
                  <a:pt x="2163" y="30268"/>
                </a:lnTo>
                <a:lnTo>
                  <a:pt x="2823" y="30989"/>
                </a:lnTo>
                <a:lnTo>
                  <a:pt x="3184" y="31289"/>
                </a:lnTo>
                <a:lnTo>
                  <a:pt x="2883" y="31289"/>
                </a:lnTo>
                <a:lnTo>
                  <a:pt x="2823" y="31410"/>
                </a:lnTo>
                <a:lnTo>
                  <a:pt x="2763" y="31590"/>
                </a:lnTo>
                <a:lnTo>
                  <a:pt x="2763" y="31710"/>
                </a:lnTo>
                <a:lnTo>
                  <a:pt x="3003" y="32010"/>
                </a:lnTo>
                <a:lnTo>
                  <a:pt x="3184" y="32250"/>
                </a:lnTo>
                <a:lnTo>
                  <a:pt x="3664" y="32731"/>
                </a:lnTo>
                <a:lnTo>
                  <a:pt x="4745" y="33512"/>
                </a:lnTo>
                <a:lnTo>
                  <a:pt x="5466" y="34052"/>
                </a:lnTo>
                <a:lnTo>
                  <a:pt x="5886" y="34352"/>
                </a:lnTo>
                <a:lnTo>
                  <a:pt x="6307" y="34593"/>
                </a:lnTo>
                <a:lnTo>
                  <a:pt x="6607" y="35193"/>
                </a:lnTo>
                <a:lnTo>
                  <a:pt x="6667" y="35313"/>
                </a:lnTo>
                <a:lnTo>
                  <a:pt x="6787" y="35373"/>
                </a:lnTo>
                <a:lnTo>
                  <a:pt x="6847" y="35373"/>
                </a:lnTo>
                <a:lnTo>
                  <a:pt x="6967" y="35313"/>
                </a:lnTo>
                <a:lnTo>
                  <a:pt x="7087" y="35253"/>
                </a:lnTo>
                <a:lnTo>
                  <a:pt x="7147" y="35193"/>
                </a:lnTo>
                <a:lnTo>
                  <a:pt x="7207" y="35073"/>
                </a:lnTo>
                <a:lnTo>
                  <a:pt x="7147" y="34953"/>
                </a:lnTo>
                <a:lnTo>
                  <a:pt x="7147" y="34833"/>
                </a:lnTo>
                <a:lnTo>
                  <a:pt x="7328" y="34773"/>
                </a:lnTo>
                <a:lnTo>
                  <a:pt x="7448" y="34713"/>
                </a:lnTo>
                <a:lnTo>
                  <a:pt x="7568" y="34653"/>
                </a:lnTo>
                <a:lnTo>
                  <a:pt x="7628" y="34532"/>
                </a:lnTo>
                <a:lnTo>
                  <a:pt x="7748" y="34232"/>
                </a:lnTo>
                <a:lnTo>
                  <a:pt x="7688" y="34052"/>
                </a:lnTo>
                <a:lnTo>
                  <a:pt x="7628" y="33932"/>
                </a:lnTo>
                <a:lnTo>
                  <a:pt x="7448" y="33632"/>
                </a:lnTo>
                <a:lnTo>
                  <a:pt x="7207" y="33331"/>
                </a:lnTo>
                <a:lnTo>
                  <a:pt x="6907" y="33091"/>
                </a:lnTo>
                <a:lnTo>
                  <a:pt x="6547" y="32911"/>
                </a:lnTo>
                <a:lnTo>
                  <a:pt x="6427" y="32370"/>
                </a:lnTo>
                <a:lnTo>
                  <a:pt x="6487" y="32130"/>
                </a:lnTo>
                <a:lnTo>
                  <a:pt x="6487" y="31890"/>
                </a:lnTo>
                <a:lnTo>
                  <a:pt x="6967" y="31530"/>
                </a:lnTo>
                <a:lnTo>
                  <a:pt x="7388" y="31109"/>
                </a:lnTo>
                <a:lnTo>
                  <a:pt x="8228" y="30268"/>
                </a:lnTo>
                <a:lnTo>
                  <a:pt x="8709" y="29788"/>
                </a:lnTo>
                <a:lnTo>
                  <a:pt x="9129" y="29248"/>
                </a:lnTo>
                <a:lnTo>
                  <a:pt x="9550" y="28647"/>
                </a:lnTo>
                <a:lnTo>
                  <a:pt x="9850" y="28046"/>
                </a:lnTo>
                <a:lnTo>
                  <a:pt x="9850" y="27926"/>
                </a:lnTo>
                <a:lnTo>
                  <a:pt x="9790" y="27806"/>
                </a:lnTo>
                <a:lnTo>
                  <a:pt x="9730" y="27686"/>
                </a:lnTo>
                <a:lnTo>
                  <a:pt x="9670" y="27626"/>
                </a:lnTo>
                <a:lnTo>
                  <a:pt x="9850" y="27386"/>
                </a:lnTo>
                <a:lnTo>
                  <a:pt x="10030" y="27085"/>
                </a:lnTo>
                <a:lnTo>
                  <a:pt x="10030" y="26785"/>
                </a:lnTo>
                <a:lnTo>
                  <a:pt x="10030" y="26665"/>
                </a:lnTo>
                <a:lnTo>
                  <a:pt x="9910" y="26485"/>
                </a:lnTo>
                <a:lnTo>
                  <a:pt x="9730" y="26305"/>
                </a:lnTo>
                <a:lnTo>
                  <a:pt x="9550" y="26185"/>
                </a:lnTo>
                <a:lnTo>
                  <a:pt x="9850" y="25884"/>
                </a:lnTo>
                <a:lnTo>
                  <a:pt x="10150" y="25584"/>
                </a:lnTo>
                <a:lnTo>
                  <a:pt x="10210" y="25464"/>
                </a:lnTo>
                <a:lnTo>
                  <a:pt x="10270" y="25344"/>
                </a:lnTo>
                <a:lnTo>
                  <a:pt x="10150" y="25104"/>
                </a:lnTo>
                <a:lnTo>
                  <a:pt x="10030" y="24923"/>
                </a:lnTo>
                <a:lnTo>
                  <a:pt x="9790" y="24863"/>
                </a:lnTo>
                <a:lnTo>
                  <a:pt x="9430" y="24863"/>
                </a:lnTo>
                <a:lnTo>
                  <a:pt x="9069" y="24923"/>
                </a:lnTo>
                <a:lnTo>
                  <a:pt x="8709" y="25044"/>
                </a:lnTo>
                <a:lnTo>
                  <a:pt x="8409" y="25164"/>
                </a:lnTo>
                <a:lnTo>
                  <a:pt x="7688" y="25524"/>
                </a:lnTo>
                <a:lnTo>
                  <a:pt x="7087" y="25884"/>
                </a:lnTo>
                <a:lnTo>
                  <a:pt x="6367" y="26305"/>
                </a:lnTo>
                <a:lnTo>
                  <a:pt x="5946" y="25884"/>
                </a:lnTo>
                <a:lnTo>
                  <a:pt x="5526" y="25464"/>
                </a:lnTo>
                <a:lnTo>
                  <a:pt x="6547" y="24923"/>
                </a:lnTo>
                <a:lnTo>
                  <a:pt x="7568" y="24323"/>
                </a:lnTo>
                <a:lnTo>
                  <a:pt x="8649" y="23662"/>
                </a:lnTo>
                <a:lnTo>
                  <a:pt x="9129" y="23242"/>
                </a:lnTo>
                <a:lnTo>
                  <a:pt x="9490" y="22761"/>
                </a:lnTo>
                <a:lnTo>
                  <a:pt x="9610" y="22641"/>
                </a:lnTo>
                <a:lnTo>
                  <a:pt x="9610" y="22461"/>
                </a:lnTo>
                <a:lnTo>
                  <a:pt x="9550" y="22341"/>
                </a:lnTo>
                <a:lnTo>
                  <a:pt x="9490" y="22221"/>
                </a:lnTo>
                <a:lnTo>
                  <a:pt x="9249" y="22101"/>
                </a:lnTo>
                <a:lnTo>
                  <a:pt x="9129" y="22041"/>
                </a:lnTo>
                <a:lnTo>
                  <a:pt x="8949" y="22041"/>
                </a:lnTo>
                <a:lnTo>
                  <a:pt x="8649" y="22161"/>
                </a:lnTo>
                <a:lnTo>
                  <a:pt x="8348" y="22221"/>
                </a:lnTo>
                <a:lnTo>
                  <a:pt x="7688" y="22521"/>
                </a:lnTo>
                <a:lnTo>
                  <a:pt x="7147" y="22942"/>
                </a:lnTo>
                <a:lnTo>
                  <a:pt x="6547" y="23302"/>
                </a:lnTo>
                <a:lnTo>
                  <a:pt x="5406" y="24143"/>
                </a:lnTo>
                <a:lnTo>
                  <a:pt x="5406" y="23963"/>
                </a:lnTo>
                <a:lnTo>
                  <a:pt x="5346" y="23842"/>
                </a:lnTo>
                <a:lnTo>
                  <a:pt x="5226" y="23602"/>
                </a:lnTo>
                <a:lnTo>
                  <a:pt x="4985" y="23362"/>
                </a:lnTo>
                <a:lnTo>
                  <a:pt x="4985" y="23062"/>
                </a:lnTo>
                <a:lnTo>
                  <a:pt x="5766" y="22882"/>
                </a:lnTo>
                <a:lnTo>
                  <a:pt x="6547" y="22581"/>
                </a:lnTo>
                <a:lnTo>
                  <a:pt x="7988" y="21921"/>
                </a:lnTo>
                <a:lnTo>
                  <a:pt x="8709" y="21620"/>
                </a:lnTo>
                <a:lnTo>
                  <a:pt x="9490" y="21260"/>
                </a:lnTo>
                <a:lnTo>
                  <a:pt x="9790" y="21020"/>
                </a:lnTo>
                <a:lnTo>
                  <a:pt x="10150" y="20780"/>
                </a:lnTo>
                <a:lnTo>
                  <a:pt x="10390" y="20539"/>
                </a:lnTo>
                <a:lnTo>
                  <a:pt x="10631" y="20239"/>
                </a:lnTo>
                <a:lnTo>
                  <a:pt x="10691" y="19999"/>
                </a:lnTo>
                <a:lnTo>
                  <a:pt x="10631" y="19759"/>
                </a:lnTo>
                <a:lnTo>
                  <a:pt x="10450" y="19578"/>
                </a:lnTo>
                <a:lnTo>
                  <a:pt x="10210" y="19518"/>
                </a:lnTo>
                <a:lnTo>
                  <a:pt x="9850" y="19518"/>
                </a:lnTo>
                <a:lnTo>
                  <a:pt x="9490" y="19638"/>
                </a:lnTo>
                <a:lnTo>
                  <a:pt x="9069" y="19759"/>
                </a:lnTo>
                <a:lnTo>
                  <a:pt x="8709" y="19939"/>
                </a:lnTo>
                <a:lnTo>
                  <a:pt x="7988" y="20359"/>
                </a:lnTo>
                <a:lnTo>
                  <a:pt x="7328" y="20719"/>
                </a:lnTo>
                <a:lnTo>
                  <a:pt x="6126" y="21500"/>
                </a:lnTo>
                <a:lnTo>
                  <a:pt x="5526" y="21861"/>
                </a:lnTo>
                <a:lnTo>
                  <a:pt x="4985" y="22341"/>
                </a:lnTo>
                <a:lnTo>
                  <a:pt x="4985" y="22041"/>
                </a:lnTo>
                <a:lnTo>
                  <a:pt x="5165" y="22041"/>
                </a:lnTo>
                <a:lnTo>
                  <a:pt x="5286" y="21981"/>
                </a:lnTo>
                <a:lnTo>
                  <a:pt x="5346" y="21861"/>
                </a:lnTo>
                <a:lnTo>
                  <a:pt x="5346" y="21740"/>
                </a:lnTo>
                <a:lnTo>
                  <a:pt x="5226" y="21380"/>
                </a:lnTo>
                <a:lnTo>
                  <a:pt x="5045" y="20960"/>
                </a:lnTo>
                <a:lnTo>
                  <a:pt x="5045" y="20539"/>
                </a:lnTo>
                <a:lnTo>
                  <a:pt x="5406" y="20479"/>
                </a:lnTo>
                <a:lnTo>
                  <a:pt x="5766" y="20419"/>
                </a:lnTo>
                <a:lnTo>
                  <a:pt x="6487" y="20179"/>
                </a:lnTo>
                <a:lnTo>
                  <a:pt x="7147" y="19879"/>
                </a:lnTo>
                <a:lnTo>
                  <a:pt x="7808" y="19518"/>
                </a:lnTo>
                <a:lnTo>
                  <a:pt x="8649" y="19158"/>
                </a:lnTo>
                <a:lnTo>
                  <a:pt x="9369" y="18738"/>
                </a:lnTo>
                <a:lnTo>
                  <a:pt x="9730" y="18497"/>
                </a:lnTo>
                <a:lnTo>
                  <a:pt x="10030" y="18197"/>
                </a:lnTo>
                <a:lnTo>
                  <a:pt x="10330" y="17897"/>
                </a:lnTo>
                <a:lnTo>
                  <a:pt x="10571" y="17536"/>
                </a:lnTo>
                <a:lnTo>
                  <a:pt x="10631" y="17416"/>
                </a:lnTo>
                <a:lnTo>
                  <a:pt x="10691" y="17296"/>
                </a:lnTo>
                <a:lnTo>
                  <a:pt x="10571" y="17056"/>
                </a:lnTo>
                <a:lnTo>
                  <a:pt x="10450" y="16876"/>
                </a:lnTo>
                <a:lnTo>
                  <a:pt x="10330" y="16816"/>
                </a:lnTo>
                <a:lnTo>
                  <a:pt x="10210" y="16816"/>
                </a:lnTo>
                <a:lnTo>
                  <a:pt x="9730" y="16876"/>
                </a:lnTo>
                <a:lnTo>
                  <a:pt x="9309" y="16996"/>
                </a:lnTo>
                <a:lnTo>
                  <a:pt x="8889" y="17116"/>
                </a:lnTo>
                <a:lnTo>
                  <a:pt x="8529" y="17296"/>
                </a:lnTo>
                <a:lnTo>
                  <a:pt x="7808" y="17657"/>
                </a:lnTo>
                <a:lnTo>
                  <a:pt x="7027" y="18197"/>
                </a:lnTo>
                <a:lnTo>
                  <a:pt x="6006" y="18858"/>
                </a:lnTo>
                <a:lnTo>
                  <a:pt x="5526" y="19218"/>
                </a:lnTo>
                <a:lnTo>
                  <a:pt x="5105" y="19638"/>
                </a:lnTo>
                <a:lnTo>
                  <a:pt x="5105" y="19638"/>
                </a:lnTo>
                <a:lnTo>
                  <a:pt x="5286" y="18257"/>
                </a:lnTo>
                <a:lnTo>
                  <a:pt x="5286" y="18197"/>
                </a:lnTo>
                <a:lnTo>
                  <a:pt x="6066" y="17957"/>
                </a:lnTo>
                <a:lnTo>
                  <a:pt x="6847" y="17657"/>
                </a:lnTo>
                <a:lnTo>
                  <a:pt x="8409" y="17056"/>
                </a:lnTo>
                <a:lnTo>
                  <a:pt x="9249" y="16756"/>
                </a:lnTo>
                <a:lnTo>
                  <a:pt x="10150" y="16455"/>
                </a:lnTo>
                <a:lnTo>
                  <a:pt x="10571" y="16275"/>
                </a:lnTo>
                <a:lnTo>
                  <a:pt x="10991" y="16095"/>
                </a:lnTo>
                <a:lnTo>
                  <a:pt x="11351" y="15795"/>
                </a:lnTo>
                <a:lnTo>
                  <a:pt x="11592" y="15495"/>
                </a:lnTo>
                <a:lnTo>
                  <a:pt x="11592" y="15314"/>
                </a:lnTo>
                <a:lnTo>
                  <a:pt x="11592" y="15194"/>
                </a:lnTo>
                <a:lnTo>
                  <a:pt x="11532" y="15014"/>
                </a:lnTo>
                <a:lnTo>
                  <a:pt x="11411" y="14954"/>
                </a:lnTo>
                <a:lnTo>
                  <a:pt x="10991" y="14774"/>
                </a:lnTo>
                <a:lnTo>
                  <a:pt x="10571" y="14714"/>
                </a:lnTo>
                <a:lnTo>
                  <a:pt x="10090" y="14774"/>
                </a:lnTo>
                <a:lnTo>
                  <a:pt x="9610" y="14894"/>
                </a:lnTo>
                <a:lnTo>
                  <a:pt x="9129" y="15074"/>
                </a:lnTo>
                <a:lnTo>
                  <a:pt x="8649" y="15254"/>
                </a:lnTo>
                <a:lnTo>
                  <a:pt x="7808" y="15615"/>
                </a:lnTo>
                <a:lnTo>
                  <a:pt x="6547" y="16275"/>
                </a:lnTo>
                <a:lnTo>
                  <a:pt x="6006" y="16636"/>
                </a:lnTo>
                <a:lnTo>
                  <a:pt x="5406" y="16996"/>
                </a:lnTo>
                <a:lnTo>
                  <a:pt x="5826" y="14834"/>
                </a:lnTo>
                <a:lnTo>
                  <a:pt x="7087" y="14414"/>
                </a:lnTo>
                <a:lnTo>
                  <a:pt x="8288" y="13933"/>
                </a:lnTo>
                <a:lnTo>
                  <a:pt x="8949" y="13693"/>
                </a:lnTo>
                <a:lnTo>
                  <a:pt x="9610" y="13393"/>
                </a:lnTo>
                <a:lnTo>
                  <a:pt x="9910" y="13212"/>
                </a:lnTo>
                <a:lnTo>
                  <a:pt x="10210" y="13032"/>
                </a:lnTo>
                <a:lnTo>
                  <a:pt x="10450" y="12792"/>
                </a:lnTo>
                <a:lnTo>
                  <a:pt x="10631" y="12492"/>
                </a:lnTo>
                <a:lnTo>
                  <a:pt x="10631" y="12312"/>
                </a:lnTo>
                <a:lnTo>
                  <a:pt x="10631" y="12131"/>
                </a:lnTo>
                <a:lnTo>
                  <a:pt x="10511" y="11951"/>
                </a:lnTo>
                <a:lnTo>
                  <a:pt x="10330" y="11831"/>
                </a:lnTo>
                <a:lnTo>
                  <a:pt x="9730" y="11831"/>
                </a:lnTo>
                <a:lnTo>
                  <a:pt x="9430" y="11951"/>
                </a:lnTo>
                <a:lnTo>
                  <a:pt x="9129" y="12071"/>
                </a:lnTo>
                <a:lnTo>
                  <a:pt x="8529" y="12372"/>
                </a:lnTo>
                <a:lnTo>
                  <a:pt x="7988" y="12732"/>
                </a:lnTo>
                <a:lnTo>
                  <a:pt x="6967" y="13333"/>
                </a:lnTo>
                <a:lnTo>
                  <a:pt x="6066" y="13933"/>
                </a:lnTo>
                <a:lnTo>
                  <a:pt x="6367" y="12672"/>
                </a:lnTo>
                <a:lnTo>
                  <a:pt x="7628" y="12131"/>
                </a:lnTo>
                <a:lnTo>
                  <a:pt x="8949" y="11651"/>
                </a:lnTo>
                <a:lnTo>
                  <a:pt x="10270" y="11351"/>
                </a:lnTo>
                <a:lnTo>
                  <a:pt x="10871" y="11110"/>
                </a:lnTo>
                <a:lnTo>
                  <a:pt x="11471" y="10870"/>
                </a:lnTo>
                <a:lnTo>
                  <a:pt x="11652" y="10690"/>
                </a:lnTo>
                <a:lnTo>
                  <a:pt x="11772" y="10570"/>
                </a:lnTo>
                <a:lnTo>
                  <a:pt x="11772" y="10390"/>
                </a:lnTo>
                <a:lnTo>
                  <a:pt x="11772" y="10210"/>
                </a:lnTo>
                <a:lnTo>
                  <a:pt x="11652" y="10029"/>
                </a:lnTo>
                <a:lnTo>
                  <a:pt x="11532" y="9909"/>
                </a:lnTo>
                <a:lnTo>
                  <a:pt x="11411" y="9789"/>
                </a:lnTo>
                <a:lnTo>
                  <a:pt x="11171" y="9729"/>
                </a:lnTo>
                <a:lnTo>
                  <a:pt x="10631" y="9729"/>
                </a:lnTo>
                <a:lnTo>
                  <a:pt x="10030" y="9849"/>
                </a:lnTo>
                <a:lnTo>
                  <a:pt x="9430" y="10029"/>
                </a:lnTo>
                <a:lnTo>
                  <a:pt x="8829" y="10330"/>
                </a:lnTo>
                <a:lnTo>
                  <a:pt x="8228" y="10630"/>
                </a:lnTo>
                <a:lnTo>
                  <a:pt x="7688" y="10990"/>
                </a:lnTo>
                <a:lnTo>
                  <a:pt x="6607" y="11831"/>
                </a:lnTo>
                <a:lnTo>
                  <a:pt x="6607" y="11831"/>
                </a:lnTo>
                <a:lnTo>
                  <a:pt x="7207" y="10089"/>
                </a:lnTo>
                <a:lnTo>
                  <a:pt x="7748" y="9969"/>
                </a:lnTo>
                <a:lnTo>
                  <a:pt x="8228" y="9849"/>
                </a:lnTo>
                <a:lnTo>
                  <a:pt x="9249" y="9489"/>
                </a:lnTo>
                <a:lnTo>
                  <a:pt x="9910" y="9249"/>
                </a:lnTo>
                <a:lnTo>
                  <a:pt x="10511" y="9008"/>
                </a:lnTo>
                <a:lnTo>
                  <a:pt x="10811" y="8828"/>
                </a:lnTo>
                <a:lnTo>
                  <a:pt x="11111" y="8648"/>
                </a:lnTo>
                <a:lnTo>
                  <a:pt x="11351" y="8408"/>
                </a:lnTo>
                <a:lnTo>
                  <a:pt x="11532" y="8168"/>
                </a:lnTo>
                <a:lnTo>
                  <a:pt x="11592" y="7927"/>
                </a:lnTo>
                <a:lnTo>
                  <a:pt x="11592" y="7747"/>
                </a:lnTo>
                <a:lnTo>
                  <a:pt x="11471" y="7567"/>
                </a:lnTo>
                <a:lnTo>
                  <a:pt x="11291" y="7507"/>
                </a:lnTo>
                <a:lnTo>
                  <a:pt x="10931" y="7447"/>
                </a:lnTo>
                <a:lnTo>
                  <a:pt x="10631" y="7507"/>
                </a:lnTo>
                <a:lnTo>
                  <a:pt x="10270" y="7567"/>
                </a:lnTo>
                <a:lnTo>
                  <a:pt x="9970" y="7687"/>
                </a:lnTo>
                <a:lnTo>
                  <a:pt x="9309" y="7927"/>
                </a:lnTo>
                <a:lnTo>
                  <a:pt x="8709" y="8288"/>
                </a:lnTo>
                <a:lnTo>
                  <a:pt x="7748" y="8768"/>
                </a:lnTo>
                <a:lnTo>
                  <a:pt x="7868" y="8468"/>
                </a:lnTo>
                <a:lnTo>
                  <a:pt x="8409" y="8228"/>
                </a:lnTo>
                <a:lnTo>
                  <a:pt x="9009" y="7927"/>
                </a:lnTo>
                <a:lnTo>
                  <a:pt x="10030" y="7267"/>
                </a:lnTo>
                <a:lnTo>
                  <a:pt x="11291" y="6546"/>
                </a:lnTo>
                <a:lnTo>
                  <a:pt x="11892" y="6126"/>
                </a:lnTo>
                <a:lnTo>
                  <a:pt x="12132" y="5825"/>
                </a:lnTo>
                <a:lnTo>
                  <a:pt x="12372" y="5585"/>
                </a:lnTo>
                <a:lnTo>
                  <a:pt x="12432" y="5405"/>
                </a:lnTo>
                <a:lnTo>
                  <a:pt x="12432" y="5225"/>
                </a:lnTo>
                <a:lnTo>
                  <a:pt x="12312" y="5105"/>
                </a:lnTo>
                <a:lnTo>
                  <a:pt x="12072" y="5105"/>
                </a:lnTo>
                <a:lnTo>
                  <a:pt x="11772" y="5225"/>
                </a:lnTo>
                <a:lnTo>
                  <a:pt x="11411" y="5345"/>
                </a:lnTo>
                <a:lnTo>
                  <a:pt x="10811" y="5705"/>
                </a:lnTo>
                <a:lnTo>
                  <a:pt x="9610" y="6546"/>
                </a:lnTo>
                <a:lnTo>
                  <a:pt x="8949" y="6967"/>
                </a:lnTo>
                <a:lnTo>
                  <a:pt x="8288" y="7447"/>
                </a:lnTo>
                <a:lnTo>
                  <a:pt x="9009" y="6066"/>
                </a:lnTo>
                <a:lnTo>
                  <a:pt x="9069" y="5886"/>
                </a:lnTo>
                <a:lnTo>
                  <a:pt x="9850" y="5525"/>
                </a:lnTo>
                <a:lnTo>
                  <a:pt x="10631" y="5105"/>
                </a:lnTo>
                <a:lnTo>
                  <a:pt x="11231" y="4684"/>
                </a:lnTo>
                <a:lnTo>
                  <a:pt x="11832" y="4324"/>
                </a:lnTo>
                <a:lnTo>
                  <a:pt x="12372" y="3904"/>
                </a:lnTo>
                <a:lnTo>
                  <a:pt x="12853" y="3423"/>
                </a:lnTo>
                <a:lnTo>
                  <a:pt x="12973" y="3243"/>
                </a:lnTo>
                <a:lnTo>
                  <a:pt x="12913" y="3063"/>
                </a:lnTo>
                <a:lnTo>
                  <a:pt x="12793" y="2883"/>
                </a:lnTo>
                <a:lnTo>
                  <a:pt x="12613" y="2823"/>
                </a:lnTo>
                <a:lnTo>
                  <a:pt x="13093" y="2582"/>
                </a:lnTo>
                <a:lnTo>
                  <a:pt x="13333" y="2402"/>
                </a:lnTo>
                <a:lnTo>
                  <a:pt x="13453" y="2162"/>
                </a:lnTo>
                <a:lnTo>
                  <a:pt x="13513" y="1982"/>
                </a:lnTo>
                <a:lnTo>
                  <a:pt x="13453" y="1802"/>
                </a:lnTo>
                <a:lnTo>
                  <a:pt x="13393" y="1682"/>
                </a:lnTo>
                <a:lnTo>
                  <a:pt x="13213" y="1561"/>
                </a:lnTo>
                <a:lnTo>
                  <a:pt x="12733" y="1561"/>
                </a:lnTo>
                <a:lnTo>
                  <a:pt x="12192" y="1622"/>
                </a:lnTo>
                <a:lnTo>
                  <a:pt x="11712" y="1862"/>
                </a:lnTo>
                <a:lnTo>
                  <a:pt x="11291" y="2042"/>
                </a:lnTo>
                <a:lnTo>
                  <a:pt x="10991" y="2162"/>
                </a:lnTo>
                <a:lnTo>
                  <a:pt x="10991" y="2162"/>
                </a:lnTo>
                <a:lnTo>
                  <a:pt x="11411" y="1862"/>
                </a:lnTo>
                <a:lnTo>
                  <a:pt x="12072" y="1321"/>
                </a:lnTo>
                <a:lnTo>
                  <a:pt x="12432" y="1021"/>
                </a:lnTo>
                <a:lnTo>
                  <a:pt x="12673" y="721"/>
                </a:lnTo>
                <a:lnTo>
                  <a:pt x="12673" y="541"/>
                </a:lnTo>
                <a:lnTo>
                  <a:pt x="12613" y="360"/>
                </a:lnTo>
                <a:lnTo>
                  <a:pt x="12492" y="300"/>
                </a:lnTo>
                <a:lnTo>
                  <a:pt x="12312" y="300"/>
                </a:lnTo>
                <a:lnTo>
                  <a:pt x="11952" y="420"/>
                </a:lnTo>
                <a:lnTo>
                  <a:pt x="11652" y="661"/>
                </a:lnTo>
                <a:lnTo>
                  <a:pt x="11051" y="1141"/>
                </a:lnTo>
                <a:lnTo>
                  <a:pt x="10330" y="1742"/>
                </a:lnTo>
                <a:lnTo>
                  <a:pt x="9670" y="2342"/>
                </a:lnTo>
                <a:lnTo>
                  <a:pt x="9550" y="2462"/>
                </a:lnTo>
                <a:lnTo>
                  <a:pt x="9550" y="2642"/>
                </a:lnTo>
                <a:lnTo>
                  <a:pt x="9610" y="2763"/>
                </a:lnTo>
                <a:lnTo>
                  <a:pt x="9730" y="2883"/>
                </a:lnTo>
                <a:lnTo>
                  <a:pt x="9369" y="3183"/>
                </a:lnTo>
                <a:lnTo>
                  <a:pt x="9069" y="3543"/>
                </a:lnTo>
                <a:lnTo>
                  <a:pt x="9309" y="2522"/>
                </a:lnTo>
                <a:lnTo>
                  <a:pt x="9430" y="1922"/>
                </a:lnTo>
                <a:lnTo>
                  <a:pt x="9550" y="1321"/>
                </a:lnTo>
                <a:lnTo>
                  <a:pt x="9610" y="661"/>
                </a:lnTo>
                <a:lnTo>
                  <a:pt x="9550" y="60"/>
                </a:lnTo>
                <a:lnTo>
                  <a:pt x="9490" y="0"/>
                </a:lnTo>
                <a:close/>
              </a:path>
            </a:pathLst>
          </a:custGeom>
          <a:solidFill>
            <a:srgbClr val="5E9B54"/>
          </a:solidFill>
          <a:ln>
            <a:noFill/>
          </a:ln>
        </p:spPr>
        <p:txBody>
          <a:bodyPr lIns="91425" tIns="91425" rIns="91425" bIns="91425" anchor="ctr" anchorCtr="0">
            <a:noAutofit/>
          </a:bodyPr>
          <a:lstStyle/>
          <a:p>
            <a:pPr lvl="0">
              <a:spcBef>
                <a:spcPts val="0"/>
              </a:spcBef>
              <a:buNone/>
            </a:pPr>
            <a:endParaRPr dirty="0"/>
          </a:p>
        </p:txBody>
      </p:sp>
      <p:sp>
        <p:nvSpPr>
          <p:cNvPr id="37" name="Shape 37"/>
          <p:cNvSpPr/>
          <p:nvPr/>
        </p:nvSpPr>
        <p:spPr>
          <a:xfrm rot="-1632801" flipH="1">
            <a:off x="2170727" y="741238"/>
            <a:ext cx="277771" cy="995463"/>
          </a:xfrm>
          <a:custGeom>
            <a:avLst/>
            <a:gdLst/>
            <a:ahLst/>
            <a:cxnLst/>
            <a:rect l="0" t="0" r="0" b="0"/>
            <a:pathLst>
              <a:path w="11111" h="39819" extrusionOk="0">
                <a:moveTo>
                  <a:pt x="4625" y="1"/>
                </a:moveTo>
                <a:lnTo>
                  <a:pt x="4564" y="61"/>
                </a:lnTo>
                <a:lnTo>
                  <a:pt x="4504" y="481"/>
                </a:lnTo>
                <a:lnTo>
                  <a:pt x="4504" y="962"/>
                </a:lnTo>
                <a:lnTo>
                  <a:pt x="4564" y="1382"/>
                </a:lnTo>
                <a:lnTo>
                  <a:pt x="4625" y="1803"/>
                </a:lnTo>
                <a:lnTo>
                  <a:pt x="4925" y="2643"/>
                </a:lnTo>
                <a:lnTo>
                  <a:pt x="5105" y="3484"/>
                </a:lnTo>
                <a:lnTo>
                  <a:pt x="5285" y="4865"/>
                </a:lnTo>
                <a:lnTo>
                  <a:pt x="5465" y="6187"/>
                </a:lnTo>
                <a:lnTo>
                  <a:pt x="5345" y="7448"/>
                </a:lnTo>
                <a:lnTo>
                  <a:pt x="5285" y="8769"/>
                </a:lnTo>
                <a:lnTo>
                  <a:pt x="5225" y="11292"/>
                </a:lnTo>
                <a:lnTo>
                  <a:pt x="5045" y="11171"/>
                </a:lnTo>
                <a:lnTo>
                  <a:pt x="4625" y="10811"/>
                </a:lnTo>
                <a:lnTo>
                  <a:pt x="4264" y="10451"/>
                </a:lnTo>
                <a:lnTo>
                  <a:pt x="3904" y="9970"/>
                </a:lnTo>
                <a:lnTo>
                  <a:pt x="3604" y="9490"/>
                </a:lnTo>
                <a:lnTo>
                  <a:pt x="3303" y="8949"/>
                </a:lnTo>
                <a:lnTo>
                  <a:pt x="3123" y="8409"/>
                </a:lnTo>
                <a:lnTo>
                  <a:pt x="3003" y="7868"/>
                </a:lnTo>
                <a:lnTo>
                  <a:pt x="2883" y="7268"/>
                </a:lnTo>
                <a:lnTo>
                  <a:pt x="2883" y="6787"/>
                </a:lnTo>
                <a:lnTo>
                  <a:pt x="2883" y="6307"/>
                </a:lnTo>
                <a:lnTo>
                  <a:pt x="2883" y="5886"/>
                </a:lnTo>
                <a:lnTo>
                  <a:pt x="2883" y="5406"/>
                </a:lnTo>
                <a:lnTo>
                  <a:pt x="2823" y="5286"/>
                </a:lnTo>
                <a:lnTo>
                  <a:pt x="2703" y="5226"/>
                </a:lnTo>
                <a:lnTo>
                  <a:pt x="2583" y="5226"/>
                </a:lnTo>
                <a:lnTo>
                  <a:pt x="2463" y="5286"/>
                </a:lnTo>
                <a:lnTo>
                  <a:pt x="2222" y="5526"/>
                </a:lnTo>
                <a:lnTo>
                  <a:pt x="2042" y="5766"/>
                </a:lnTo>
                <a:lnTo>
                  <a:pt x="1922" y="6067"/>
                </a:lnTo>
                <a:lnTo>
                  <a:pt x="1802" y="6367"/>
                </a:lnTo>
                <a:lnTo>
                  <a:pt x="1682" y="6967"/>
                </a:lnTo>
                <a:lnTo>
                  <a:pt x="1682" y="7688"/>
                </a:lnTo>
                <a:lnTo>
                  <a:pt x="1742" y="8349"/>
                </a:lnTo>
                <a:lnTo>
                  <a:pt x="1922" y="9069"/>
                </a:lnTo>
                <a:lnTo>
                  <a:pt x="2102" y="9670"/>
                </a:lnTo>
                <a:lnTo>
                  <a:pt x="2342" y="10211"/>
                </a:lnTo>
                <a:lnTo>
                  <a:pt x="2823" y="11051"/>
                </a:lnTo>
                <a:lnTo>
                  <a:pt x="3123" y="11472"/>
                </a:lnTo>
                <a:lnTo>
                  <a:pt x="3483" y="11892"/>
                </a:lnTo>
                <a:lnTo>
                  <a:pt x="3844" y="12312"/>
                </a:lnTo>
                <a:lnTo>
                  <a:pt x="4264" y="12673"/>
                </a:lnTo>
                <a:lnTo>
                  <a:pt x="4745" y="12973"/>
                </a:lnTo>
                <a:lnTo>
                  <a:pt x="5165" y="13153"/>
                </a:lnTo>
                <a:lnTo>
                  <a:pt x="5165" y="13994"/>
                </a:lnTo>
                <a:lnTo>
                  <a:pt x="4324" y="13874"/>
                </a:lnTo>
                <a:lnTo>
                  <a:pt x="3904" y="13754"/>
                </a:lnTo>
                <a:lnTo>
                  <a:pt x="3483" y="13634"/>
                </a:lnTo>
                <a:lnTo>
                  <a:pt x="2703" y="13273"/>
                </a:lnTo>
                <a:lnTo>
                  <a:pt x="1982" y="12853"/>
                </a:lnTo>
                <a:lnTo>
                  <a:pt x="1321" y="12312"/>
                </a:lnTo>
                <a:lnTo>
                  <a:pt x="721" y="11712"/>
                </a:lnTo>
                <a:lnTo>
                  <a:pt x="601" y="11652"/>
                </a:lnTo>
                <a:lnTo>
                  <a:pt x="481" y="11712"/>
                </a:lnTo>
                <a:lnTo>
                  <a:pt x="361" y="11832"/>
                </a:lnTo>
                <a:lnTo>
                  <a:pt x="361" y="11952"/>
                </a:lnTo>
                <a:lnTo>
                  <a:pt x="541" y="12433"/>
                </a:lnTo>
                <a:lnTo>
                  <a:pt x="781" y="12853"/>
                </a:lnTo>
                <a:lnTo>
                  <a:pt x="1021" y="13273"/>
                </a:lnTo>
                <a:lnTo>
                  <a:pt x="1321" y="13634"/>
                </a:lnTo>
                <a:lnTo>
                  <a:pt x="1682" y="13994"/>
                </a:lnTo>
                <a:lnTo>
                  <a:pt x="2042" y="14354"/>
                </a:lnTo>
                <a:lnTo>
                  <a:pt x="2402" y="14595"/>
                </a:lnTo>
                <a:lnTo>
                  <a:pt x="2823" y="14895"/>
                </a:lnTo>
                <a:lnTo>
                  <a:pt x="3363" y="15075"/>
                </a:lnTo>
                <a:lnTo>
                  <a:pt x="3904" y="15315"/>
                </a:lnTo>
                <a:lnTo>
                  <a:pt x="4504" y="15495"/>
                </a:lnTo>
                <a:lnTo>
                  <a:pt x="5105" y="15556"/>
                </a:lnTo>
                <a:lnTo>
                  <a:pt x="5105" y="17778"/>
                </a:lnTo>
                <a:lnTo>
                  <a:pt x="4084" y="17537"/>
                </a:lnTo>
                <a:lnTo>
                  <a:pt x="3063" y="17117"/>
                </a:lnTo>
                <a:lnTo>
                  <a:pt x="2162" y="16576"/>
                </a:lnTo>
                <a:lnTo>
                  <a:pt x="1201" y="16036"/>
                </a:lnTo>
                <a:lnTo>
                  <a:pt x="1081" y="15976"/>
                </a:lnTo>
                <a:lnTo>
                  <a:pt x="961" y="16036"/>
                </a:lnTo>
                <a:lnTo>
                  <a:pt x="901" y="16156"/>
                </a:lnTo>
                <a:lnTo>
                  <a:pt x="961" y="16276"/>
                </a:lnTo>
                <a:lnTo>
                  <a:pt x="1321" y="16817"/>
                </a:lnTo>
                <a:lnTo>
                  <a:pt x="1742" y="17297"/>
                </a:lnTo>
                <a:lnTo>
                  <a:pt x="2222" y="17778"/>
                </a:lnTo>
                <a:lnTo>
                  <a:pt x="2703" y="18138"/>
                </a:lnTo>
                <a:lnTo>
                  <a:pt x="3243" y="18438"/>
                </a:lnTo>
                <a:lnTo>
                  <a:pt x="3844" y="18739"/>
                </a:lnTo>
                <a:lnTo>
                  <a:pt x="4444" y="18979"/>
                </a:lnTo>
                <a:lnTo>
                  <a:pt x="5045" y="19099"/>
                </a:lnTo>
                <a:lnTo>
                  <a:pt x="5045" y="21741"/>
                </a:lnTo>
                <a:lnTo>
                  <a:pt x="5045" y="22042"/>
                </a:lnTo>
                <a:lnTo>
                  <a:pt x="4324" y="21741"/>
                </a:lnTo>
                <a:lnTo>
                  <a:pt x="4024" y="21561"/>
                </a:lnTo>
                <a:lnTo>
                  <a:pt x="3664" y="21321"/>
                </a:lnTo>
                <a:lnTo>
                  <a:pt x="3423" y="21081"/>
                </a:lnTo>
                <a:lnTo>
                  <a:pt x="3183" y="20841"/>
                </a:lnTo>
                <a:lnTo>
                  <a:pt x="2823" y="20240"/>
                </a:lnTo>
                <a:lnTo>
                  <a:pt x="2402" y="19639"/>
                </a:lnTo>
                <a:lnTo>
                  <a:pt x="2222" y="19339"/>
                </a:lnTo>
                <a:lnTo>
                  <a:pt x="1982" y="19099"/>
                </a:lnTo>
                <a:lnTo>
                  <a:pt x="1862" y="18979"/>
                </a:lnTo>
                <a:lnTo>
                  <a:pt x="1682" y="18979"/>
                </a:lnTo>
                <a:lnTo>
                  <a:pt x="1502" y="19039"/>
                </a:lnTo>
                <a:lnTo>
                  <a:pt x="1381" y="19159"/>
                </a:lnTo>
                <a:lnTo>
                  <a:pt x="1261" y="19459"/>
                </a:lnTo>
                <a:lnTo>
                  <a:pt x="1201" y="19820"/>
                </a:lnTo>
                <a:lnTo>
                  <a:pt x="1141" y="20180"/>
                </a:lnTo>
                <a:lnTo>
                  <a:pt x="1261" y="20540"/>
                </a:lnTo>
                <a:lnTo>
                  <a:pt x="1381" y="20961"/>
                </a:lnTo>
                <a:lnTo>
                  <a:pt x="1562" y="21321"/>
                </a:lnTo>
                <a:lnTo>
                  <a:pt x="1742" y="21681"/>
                </a:lnTo>
                <a:lnTo>
                  <a:pt x="2042" y="21982"/>
                </a:lnTo>
                <a:lnTo>
                  <a:pt x="2342" y="22342"/>
                </a:lnTo>
                <a:lnTo>
                  <a:pt x="2643" y="22642"/>
                </a:lnTo>
                <a:lnTo>
                  <a:pt x="3003" y="22882"/>
                </a:lnTo>
                <a:lnTo>
                  <a:pt x="3363" y="23123"/>
                </a:lnTo>
                <a:lnTo>
                  <a:pt x="3784" y="23303"/>
                </a:lnTo>
                <a:lnTo>
                  <a:pt x="4144" y="23483"/>
                </a:lnTo>
                <a:lnTo>
                  <a:pt x="4504" y="23543"/>
                </a:lnTo>
                <a:lnTo>
                  <a:pt x="4865" y="23603"/>
                </a:lnTo>
                <a:lnTo>
                  <a:pt x="4925" y="23663"/>
                </a:lnTo>
                <a:lnTo>
                  <a:pt x="5045" y="23783"/>
                </a:lnTo>
                <a:lnTo>
                  <a:pt x="4985" y="26786"/>
                </a:lnTo>
                <a:lnTo>
                  <a:pt x="4444" y="26426"/>
                </a:lnTo>
                <a:lnTo>
                  <a:pt x="3964" y="26005"/>
                </a:lnTo>
                <a:lnTo>
                  <a:pt x="3724" y="25705"/>
                </a:lnTo>
                <a:lnTo>
                  <a:pt x="3483" y="25405"/>
                </a:lnTo>
                <a:lnTo>
                  <a:pt x="3123" y="24684"/>
                </a:lnTo>
                <a:lnTo>
                  <a:pt x="2703" y="24084"/>
                </a:lnTo>
                <a:lnTo>
                  <a:pt x="2402" y="23783"/>
                </a:lnTo>
                <a:lnTo>
                  <a:pt x="2162" y="23603"/>
                </a:lnTo>
                <a:lnTo>
                  <a:pt x="1982" y="23543"/>
                </a:lnTo>
                <a:lnTo>
                  <a:pt x="1862" y="23543"/>
                </a:lnTo>
                <a:lnTo>
                  <a:pt x="1742" y="23603"/>
                </a:lnTo>
                <a:lnTo>
                  <a:pt x="1622" y="23723"/>
                </a:lnTo>
                <a:lnTo>
                  <a:pt x="1502" y="23903"/>
                </a:lnTo>
                <a:lnTo>
                  <a:pt x="1442" y="24144"/>
                </a:lnTo>
                <a:lnTo>
                  <a:pt x="1381" y="24564"/>
                </a:lnTo>
                <a:lnTo>
                  <a:pt x="1442" y="25044"/>
                </a:lnTo>
                <a:lnTo>
                  <a:pt x="1622" y="25525"/>
                </a:lnTo>
                <a:lnTo>
                  <a:pt x="1862" y="26005"/>
                </a:lnTo>
                <a:lnTo>
                  <a:pt x="2102" y="26426"/>
                </a:lnTo>
                <a:lnTo>
                  <a:pt x="2643" y="27146"/>
                </a:lnTo>
                <a:lnTo>
                  <a:pt x="3123" y="27627"/>
                </a:lnTo>
                <a:lnTo>
                  <a:pt x="3664" y="28107"/>
                </a:lnTo>
                <a:lnTo>
                  <a:pt x="4324" y="28528"/>
                </a:lnTo>
                <a:lnTo>
                  <a:pt x="4625" y="28708"/>
                </a:lnTo>
                <a:lnTo>
                  <a:pt x="4985" y="28828"/>
                </a:lnTo>
                <a:lnTo>
                  <a:pt x="4985" y="30510"/>
                </a:lnTo>
                <a:lnTo>
                  <a:pt x="4925" y="30870"/>
                </a:lnTo>
                <a:lnTo>
                  <a:pt x="4504" y="30510"/>
                </a:lnTo>
                <a:lnTo>
                  <a:pt x="4084" y="30149"/>
                </a:lnTo>
                <a:lnTo>
                  <a:pt x="3303" y="29248"/>
                </a:lnTo>
                <a:lnTo>
                  <a:pt x="2583" y="28288"/>
                </a:lnTo>
                <a:lnTo>
                  <a:pt x="2463" y="28167"/>
                </a:lnTo>
                <a:lnTo>
                  <a:pt x="2342" y="28107"/>
                </a:lnTo>
                <a:lnTo>
                  <a:pt x="2042" y="28107"/>
                </a:lnTo>
                <a:lnTo>
                  <a:pt x="1922" y="28167"/>
                </a:lnTo>
                <a:lnTo>
                  <a:pt x="1802" y="28288"/>
                </a:lnTo>
                <a:lnTo>
                  <a:pt x="1802" y="28468"/>
                </a:lnTo>
                <a:lnTo>
                  <a:pt x="1802" y="28588"/>
                </a:lnTo>
                <a:lnTo>
                  <a:pt x="1982" y="29308"/>
                </a:lnTo>
                <a:lnTo>
                  <a:pt x="2222" y="29909"/>
                </a:lnTo>
                <a:lnTo>
                  <a:pt x="2583" y="30510"/>
                </a:lnTo>
                <a:lnTo>
                  <a:pt x="3063" y="31050"/>
                </a:lnTo>
                <a:lnTo>
                  <a:pt x="3423" y="31471"/>
                </a:lnTo>
                <a:lnTo>
                  <a:pt x="3904" y="31831"/>
                </a:lnTo>
                <a:lnTo>
                  <a:pt x="4144" y="31951"/>
                </a:lnTo>
                <a:lnTo>
                  <a:pt x="4384" y="32071"/>
                </a:lnTo>
                <a:lnTo>
                  <a:pt x="4625" y="32131"/>
                </a:lnTo>
                <a:lnTo>
                  <a:pt x="4925" y="32191"/>
                </a:lnTo>
                <a:lnTo>
                  <a:pt x="4865" y="34113"/>
                </a:lnTo>
                <a:lnTo>
                  <a:pt x="4805" y="36095"/>
                </a:lnTo>
                <a:lnTo>
                  <a:pt x="3844" y="35134"/>
                </a:lnTo>
                <a:lnTo>
                  <a:pt x="3363" y="34593"/>
                </a:lnTo>
                <a:lnTo>
                  <a:pt x="2883" y="34113"/>
                </a:lnTo>
                <a:lnTo>
                  <a:pt x="2282" y="33272"/>
                </a:lnTo>
                <a:lnTo>
                  <a:pt x="1682" y="32491"/>
                </a:lnTo>
                <a:lnTo>
                  <a:pt x="1381" y="32071"/>
                </a:lnTo>
                <a:lnTo>
                  <a:pt x="1021" y="31711"/>
                </a:lnTo>
                <a:lnTo>
                  <a:pt x="661" y="31350"/>
                </a:lnTo>
                <a:lnTo>
                  <a:pt x="240" y="31110"/>
                </a:lnTo>
                <a:lnTo>
                  <a:pt x="120" y="31050"/>
                </a:lnTo>
                <a:lnTo>
                  <a:pt x="60" y="31110"/>
                </a:lnTo>
                <a:lnTo>
                  <a:pt x="0" y="31170"/>
                </a:lnTo>
                <a:lnTo>
                  <a:pt x="0" y="31230"/>
                </a:lnTo>
                <a:lnTo>
                  <a:pt x="0" y="31771"/>
                </a:lnTo>
                <a:lnTo>
                  <a:pt x="60" y="32251"/>
                </a:lnTo>
                <a:lnTo>
                  <a:pt x="240" y="32792"/>
                </a:lnTo>
                <a:lnTo>
                  <a:pt x="481" y="33272"/>
                </a:lnTo>
                <a:lnTo>
                  <a:pt x="781" y="33693"/>
                </a:lnTo>
                <a:lnTo>
                  <a:pt x="1081" y="34173"/>
                </a:lnTo>
                <a:lnTo>
                  <a:pt x="1742" y="35014"/>
                </a:lnTo>
                <a:lnTo>
                  <a:pt x="2402" y="35795"/>
                </a:lnTo>
                <a:lnTo>
                  <a:pt x="3123" y="36575"/>
                </a:lnTo>
                <a:lnTo>
                  <a:pt x="3544" y="36936"/>
                </a:lnTo>
                <a:lnTo>
                  <a:pt x="3964" y="37236"/>
                </a:lnTo>
                <a:lnTo>
                  <a:pt x="4384" y="37536"/>
                </a:lnTo>
                <a:lnTo>
                  <a:pt x="4865" y="37776"/>
                </a:lnTo>
                <a:lnTo>
                  <a:pt x="4985" y="39518"/>
                </a:lnTo>
                <a:lnTo>
                  <a:pt x="5045" y="39638"/>
                </a:lnTo>
                <a:lnTo>
                  <a:pt x="5105" y="39698"/>
                </a:lnTo>
                <a:lnTo>
                  <a:pt x="5285" y="39818"/>
                </a:lnTo>
                <a:lnTo>
                  <a:pt x="5405" y="39818"/>
                </a:lnTo>
                <a:lnTo>
                  <a:pt x="5465" y="39758"/>
                </a:lnTo>
                <a:lnTo>
                  <a:pt x="5585" y="39698"/>
                </a:lnTo>
                <a:lnTo>
                  <a:pt x="5585" y="39578"/>
                </a:lnTo>
                <a:lnTo>
                  <a:pt x="5766" y="38317"/>
                </a:lnTo>
                <a:lnTo>
                  <a:pt x="5826" y="36996"/>
                </a:lnTo>
                <a:lnTo>
                  <a:pt x="6426" y="36335"/>
                </a:lnTo>
                <a:lnTo>
                  <a:pt x="6967" y="35674"/>
                </a:lnTo>
                <a:lnTo>
                  <a:pt x="8048" y="34413"/>
                </a:lnTo>
                <a:lnTo>
                  <a:pt x="8648" y="33633"/>
                </a:lnTo>
                <a:lnTo>
                  <a:pt x="9249" y="32912"/>
                </a:lnTo>
                <a:lnTo>
                  <a:pt x="9729" y="32131"/>
                </a:lnTo>
                <a:lnTo>
                  <a:pt x="10210" y="31290"/>
                </a:lnTo>
                <a:lnTo>
                  <a:pt x="10210" y="31170"/>
                </a:lnTo>
                <a:lnTo>
                  <a:pt x="10210" y="31050"/>
                </a:lnTo>
                <a:lnTo>
                  <a:pt x="10090" y="30990"/>
                </a:lnTo>
                <a:lnTo>
                  <a:pt x="9970" y="31050"/>
                </a:lnTo>
                <a:lnTo>
                  <a:pt x="9189" y="31651"/>
                </a:lnTo>
                <a:lnTo>
                  <a:pt x="8408" y="32311"/>
                </a:lnTo>
                <a:lnTo>
                  <a:pt x="7747" y="32972"/>
                </a:lnTo>
                <a:lnTo>
                  <a:pt x="7027" y="33693"/>
                </a:lnTo>
                <a:lnTo>
                  <a:pt x="5886" y="34954"/>
                </a:lnTo>
                <a:lnTo>
                  <a:pt x="5946" y="32431"/>
                </a:lnTo>
                <a:lnTo>
                  <a:pt x="6366" y="32431"/>
                </a:lnTo>
                <a:lnTo>
                  <a:pt x="6787" y="32311"/>
                </a:lnTo>
                <a:lnTo>
                  <a:pt x="7207" y="32011"/>
                </a:lnTo>
                <a:lnTo>
                  <a:pt x="7627" y="31711"/>
                </a:lnTo>
                <a:lnTo>
                  <a:pt x="7988" y="31350"/>
                </a:lnTo>
                <a:lnTo>
                  <a:pt x="8348" y="30930"/>
                </a:lnTo>
                <a:lnTo>
                  <a:pt x="8949" y="30269"/>
                </a:lnTo>
                <a:lnTo>
                  <a:pt x="9489" y="29609"/>
                </a:lnTo>
                <a:lnTo>
                  <a:pt x="10090" y="28768"/>
                </a:lnTo>
                <a:lnTo>
                  <a:pt x="10330" y="28348"/>
                </a:lnTo>
                <a:lnTo>
                  <a:pt x="10510" y="27867"/>
                </a:lnTo>
                <a:lnTo>
                  <a:pt x="10570" y="27447"/>
                </a:lnTo>
                <a:lnTo>
                  <a:pt x="10570" y="26966"/>
                </a:lnTo>
                <a:lnTo>
                  <a:pt x="10510" y="26906"/>
                </a:lnTo>
                <a:lnTo>
                  <a:pt x="10390" y="26906"/>
                </a:lnTo>
                <a:lnTo>
                  <a:pt x="10030" y="27146"/>
                </a:lnTo>
                <a:lnTo>
                  <a:pt x="9729" y="27387"/>
                </a:lnTo>
                <a:lnTo>
                  <a:pt x="9189" y="28047"/>
                </a:lnTo>
                <a:lnTo>
                  <a:pt x="8528" y="28828"/>
                </a:lnTo>
                <a:lnTo>
                  <a:pt x="7808" y="29609"/>
                </a:lnTo>
                <a:lnTo>
                  <a:pt x="7387" y="30029"/>
                </a:lnTo>
                <a:lnTo>
                  <a:pt x="6907" y="30389"/>
                </a:lnTo>
                <a:lnTo>
                  <a:pt x="6366" y="30810"/>
                </a:lnTo>
                <a:lnTo>
                  <a:pt x="5946" y="31290"/>
                </a:lnTo>
                <a:lnTo>
                  <a:pt x="5946" y="31230"/>
                </a:lnTo>
                <a:lnTo>
                  <a:pt x="6006" y="28828"/>
                </a:lnTo>
                <a:lnTo>
                  <a:pt x="6066" y="28768"/>
                </a:lnTo>
                <a:lnTo>
                  <a:pt x="6186" y="28708"/>
                </a:lnTo>
                <a:lnTo>
                  <a:pt x="6366" y="28588"/>
                </a:lnTo>
                <a:lnTo>
                  <a:pt x="6426" y="28408"/>
                </a:lnTo>
                <a:lnTo>
                  <a:pt x="6486" y="28227"/>
                </a:lnTo>
                <a:lnTo>
                  <a:pt x="7027" y="27687"/>
                </a:lnTo>
                <a:lnTo>
                  <a:pt x="7507" y="27086"/>
                </a:lnTo>
                <a:lnTo>
                  <a:pt x="8408" y="25885"/>
                </a:lnTo>
                <a:lnTo>
                  <a:pt x="9789" y="24024"/>
                </a:lnTo>
                <a:lnTo>
                  <a:pt x="11111" y="22102"/>
                </a:lnTo>
                <a:lnTo>
                  <a:pt x="11111" y="21922"/>
                </a:lnTo>
                <a:lnTo>
                  <a:pt x="11051" y="21861"/>
                </a:lnTo>
                <a:lnTo>
                  <a:pt x="10931" y="21801"/>
                </a:lnTo>
                <a:lnTo>
                  <a:pt x="10810" y="21861"/>
                </a:lnTo>
                <a:lnTo>
                  <a:pt x="9069" y="23483"/>
                </a:lnTo>
                <a:lnTo>
                  <a:pt x="7447" y="25165"/>
                </a:lnTo>
                <a:lnTo>
                  <a:pt x="6727" y="25825"/>
                </a:lnTo>
                <a:lnTo>
                  <a:pt x="6066" y="26606"/>
                </a:lnTo>
                <a:lnTo>
                  <a:pt x="6126" y="23423"/>
                </a:lnTo>
                <a:lnTo>
                  <a:pt x="6426" y="23183"/>
                </a:lnTo>
                <a:lnTo>
                  <a:pt x="6727" y="22882"/>
                </a:lnTo>
                <a:lnTo>
                  <a:pt x="7267" y="22222"/>
                </a:lnTo>
                <a:lnTo>
                  <a:pt x="7808" y="21561"/>
                </a:lnTo>
                <a:lnTo>
                  <a:pt x="8288" y="20961"/>
                </a:lnTo>
                <a:lnTo>
                  <a:pt x="9009" y="20120"/>
                </a:lnTo>
                <a:lnTo>
                  <a:pt x="9729" y="19219"/>
                </a:lnTo>
                <a:lnTo>
                  <a:pt x="10330" y="18318"/>
                </a:lnTo>
                <a:lnTo>
                  <a:pt x="10931" y="17297"/>
                </a:lnTo>
                <a:lnTo>
                  <a:pt x="10931" y="17237"/>
                </a:lnTo>
                <a:lnTo>
                  <a:pt x="10870" y="17117"/>
                </a:lnTo>
                <a:lnTo>
                  <a:pt x="10810" y="17057"/>
                </a:lnTo>
                <a:lnTo>
                  <a:pt x="10690" y="17117"/>
                </a:lnTo>
                <a:lnTo>
                  <a:pt x="9729" y="17778"/>
                </a:lnTo>
                <a:lnTo>
                  <a:pt x="8889" y="18558"/>
                </a:lnTo>
                <a:lnTo>
                  <a:pt x="8048" y="19399"/>
                </a:lnTo>
                <a:lnTo>
                  <a:pt x="7267" y="20240"/>
                </a:lnTo>
                <a:lnTo>
                  <a:pt x="6186" y="21381"/>
                </a:lnTo>
                <a:lnTo>
                  <a:pt x="6186" y="19279"/>
                </a:lnTo>
                <a:lnTo>
                  <a:pt x="6366" y="19219"/>
                </a:lnTo>
                <a:lnTo>
                  <a:pt x="6486" y="19099"/>
                </a:lnTo>
                <a:lnTo>
                  <a:pt x="6666" y="18859"/>
                </a:lnTo>
                <a:lnTo>
                  <a:pt x="7207" y="18378"/>
                </a:lnTo>
                <a:lnTo>
                  <a:pt x="7747" y="17778"/>
                </a:lnTo>
                <a:lnTo>
                  <a:pt x="8588" y="16697"/>
                </a:lnTo>
                <a:lnTo>
                  <a:pt x="9249" y="15796"/>
                </a:lnTo>
                <a:lnTo>
                  <a:pt x="9849" y="14835"/>
                </a:lnTo>
                <a:lnTo>
                  <a:pt x="10090" y="14294"/>
                </a:lnTo>
                <a:lnTo>
                  <a:pt x="10330" y="13754"/>
                </a:lnTo>
                <a:lnTo>
                  <a:pt x="10510" y="13213"/>
                </a:lnTo>
                <a:lnTo>
                  <a:pt x="10630" y="12673"/>
                </a:lnTo>
                <a:lnTo>
                  <a:pt x="10570" y="12613"/>
                </a:lnTo>
                <a:lnTo>
                  <a:pt x="10570" y="12553"/>
                </a:lnTo>
                <a:lnTo>
                  <a:pt x="10450" y="12553"/>
                </a:lnTo>
                <a:lnTo>
                  <a:pt x="9609" y="13394"/>
                </a:lnTo>
                <a:lnTo>
                  <a:pt x="8889" y="14294"/>
                </a:lnTo>
                <a:lnTo>
                  <a:pt x="8168" y="15195"/>
                </a:lnTo>
                <a:lnTo>
                  <a:pt x="7447" y="16096"/>
                </a:lnTo>
                <a:lnTo>
                  <a:pt x="6907" y="16697"/>
                </a:lnTo>
                <a:lnTo>
                  <a:pt x="6246" y="17297"/>
                </a:lnTo>
                <a:lnTo>
                  <a:pt x="6306" y="15435"/>
                </a:lnTo>
                <a:lnTo>
                  <a:pt x="6666" y="15255"/>
                </a:lnTo>
                <a:lnTo>
                  <a:pt x="6847" y="15135"/>
                </a:lnTo>
                <a:lnTo>
                  <a:pt x="6907" y="14955"/>
                </a:lnTo>
                <a:lnTo>
                  <a:pt x="6967" y="14775"/>
                </a:lnTo>
                <a:lnTo>
                  <a:pt x="6907" y="14535"/>
                </a:lnTo>
                <a:lnTo>
                  <a:pt x="7447" y="13934"/>
                </a:lnTo>
                <a:lnTo>
                  <a:pt x="7988" y="13213"/>
                </a:lnTo>
                <a:lnTo>
                  <a:pt x="8408" y="12493"/>
                </a:lnTo>
                <a:lnTo>
                  <a:pt x="8768" y="11832"/>
                </a:lnTo>
                <a:lnTo>
                  <a:pt x="9429" y="10631"/>
                </a:lnTo>
                <a:lnTo>
                  <a:pt x="9669" y="9970"/>
                </a:lnTo>
                <a:lnTo>
                  <a:pt x="9910" y="9310"/>
                </a:lnTo>
                <a:lnTo>
                  <a:pt x="10090" y="8649"/>
                </a:lnTo>
                <a:lnTo>
                  <a:pt x="10210" y="7988"/>
                </a:lnTo>
                <a:lnTo>
                  <a:pt x="10270" y="7328"/>
                </a:lnTo>
                <a:lnTo>
                  <a:pt x="10270" y="6607"/>
                </a:lnTo>
                <a:lnTo>
                  <a:pt x="10210" y="6487"/>
                </a:lnTo>
                <a:lnTo>
                  <a:pt x="10090" y="6367"/>
                </a:lnTo>
                <a:lnTo>
                  <a:pt x="9970" y="6367"/>
                </a:lnTo>
                <a:lnTo>
                  <a:pt x="9849" y="6487"/>
                </a:lnTo>
                <a:lnTo>
                  <a:pt x="9309" y="7688"/>
                </a:lnTo>
                <a:lnTo>
                  <a:pt x="8768" y="8889"/>
                </a:lnTo>
                <a:lnTo>
                  <a:pt x="8288" y="10030"/>
                </a:lnTo>
                <a:lnTo>
                  <a:pt x="7988" y="10631"/>
                </a:lnTo>
                <a:lnTo>
                  <a:pt x="7687" y="11171"/>
                </a:lnTo>
                <a:lnTo>
                  <a:pt x="7147" y="12012"/>
                </a:lnTo>
                <a:lnTo>
                  <a:pt x="6606" y="12733"/>
                </a:lnTo>
                <a:lnTo>
                  <a:pt x="6606" y="12493"/>
                </a:lnTo>
                <a:lnTo>
                  <a:pt x="6546" y="12312"/>
                </a:lnTo>
                <a:lnTo>
                  <a:pt x="6426" y="12132"/>
                </a:lnTo>
                <a:lnTo>
                  <a:pt x="6306" y="11952"/>
                </a:lnTo>
                <a:lnTo>
                  <a:pt x="6306" y="11352"/>
                </a:lnTo>
                <a:lnTo>
                  <a:pt x="6426" y="11352"/>
                </a:lnTo>
                <a:lnTo>
                  <a:pt x="6486" y="11292"/>
                </a:lnTo>
                <a:lnTo>
                  <a:pt x="6847" y="10811"/>
                </a:lnTo>
                <a:lnTo>
                  <a:pt x="7207" y="10331"/>
                </a:lnTo>
                <a:lnTo>
                  <a:pt x="7447" y="9730"/>
                </a:lnTo>
                <a:lnTo>
                  <a:pt x="7687" y="9129"/>
                </a:lnTo>
                <a:lnTo>
                  <a:pt x="7868" y="8529"/>
                </a:lnTo>
                <a:lnTo>
                  <a:pt x="7988" y="7928"/>
                </a:lnTo>
                <a:lnTo>
                  <a:pt x="8228" y="6727"/>
                </a:lnTo>
                <a:lnTo>
                  <a:pt x="8348" y="5466"/>
                </a:lnTo>
                <a:lnTo>
                  <a:pt x="8408" y="4265"/>
                </a:lnTo>
                <a:lnTo>
                  <a:pt x="8288" y="3004"/>
                </a:lnTo>
                <a:lnTo>
                  <a:pt x="8108" y="1803"/>
                </a:lnTo>
                <a:lnTo>
                  <a:pt x="8108" y="1743"/>
                </a:lnTo>
                <a:lnTo>
                  <a:pt x="7988" y="1743"/>
                </a:lnTo>
                <a:lnTo>
                  <a:pt x="7928" y="1803"/>
                </a:lnTo>
                <a:lnTo>
                  <a:pt x="7928" y="3064"/>
                </a:lnTo>
                <a:lnTo>
                  <a:pt x="7868" y="4265"/>
                </a:lnTo>
                <a:lnTo>
                  <a:pt x="7687" y="5526"/>
                </a:lnTo>
                <a:lnTo>
                  <a:pt x="7507" y="6727"/>
                </a:lnTo>
                <a:lnTo>
                  <a:pt x="7207" y="7688"/>
                </a:lnTo>
                <a:lnTo>
                  <a:pt x="6907" y="8649"/>
                </a:lnTo>
                <a:lnTo>
                  <a:pt x="6606" y="9550"/>
                </a:lnTo>
                <a:lnTo>
                  <a:pt x="6306" y="10511"/>
                </a:lnTo>
                <a:lnTo>
                  <a:pt x="6306" y="8709"/>
                </a:lnTo>
                <a:lnTo>
                  <a:pt x="6306" y="6847"/>
                </a:lnTo>
                <a:lnTo>
                  <a:pt x="6366" y="6007"/>
                </a:lnTo>
                <a:lnTo>
                  <a:pt x="6366" y="5166"/>
                </a:lnTo>
                <a:lnTo>
                  <a:pt x="6306" y="4265"/>
                </a:lnTo>
                <a:lnTo>
                  <a:pt x="6186" y="3424"/>
                </a:lnTo>
                <a:lnTo>
                  <a:pt x="6006" y="2523"/>
                </a:lnTo>
                <a:lnTo>
                  <a:pt x="5766" y="1562"/>
                </a:lnTo>
                <a:lnTo>
                  <a:pt x="5585" y="1082"/>
                </a:lnTo>
                <a:lnTo>
                  <a:pt x="5405" y="662"/>
                </a:lnTo>
                <a:lnTo>
                  <a:pt x="5105" y="301"/>
                </a:lnTo>
                <a:lnTo>
                  <a:pt x="4745" y="1"/>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38" name="Shape 38"/>
          <p:cNvSpPr/>
          <p:nvPr/>
        </p:nvSpPr>
        <p:spPr>
          <a:xfrm rot="-4824913" flipH="1">
            <a:off x="1699035" y="1481737"/>
            <a:ext cx="639598" cy="900838"/>
          </a:xfrm>
          <a:custGeom>
            <a:avLst/>
            <a:gdLst/>
            <a:ahLst/>
            <a:cxnLst/>
            <a:rect l="0" t="0" r="0" b="0"/>
            <a:pathLst>
              <a:path w="25585" h="36035" extrusionOk="0">
                <a:moveTo>
                  <a:pt x="13874" y="0"/>
                </a:moveTo>
                <a:lnTo>
                  <a:pt x="13514" y="60"/>
                </a:lnTo>
                <a:lnTo>
                  <a:pt x="13213" y="120"/>
                </a:lnTo>
                <a:lnTo>
                  <a:pt x="12973" y="301"/>
                </a:lnTo>
                <a:lnTo>
                  <a:pt x="12733" y="541"/>
                </a:lnTo>
                <a:lnTo>
                  <a:pt x="12553" y="901"/>
                </a:lnTo>
                <a:lnTo>
                  <a:pt x="12493" y="1262"/>
                </a:lnTo>
                <a:lnTo>
                  <a:pt x="12252" y="2162"/>
                </a:lnTo>
                <a:lnTo>
                  <a:pt x="11952" y="3063"/>
                </a:lnTo>
                <a:lnTo>
                  <a:pt x="11292" y="4805"/>
                </a:lnTo>
                <a:lnTo>
                  <a:pt x="10991" y="5526"/>
                </a:lnTo>
                <a:lnTo>
                  <a:pt x="10631" y="6186"/>
                </a:lnTo>
                <a:lnTo>
                  <a:pt x="10271" y="6787"/>
                </a:lnTo>
                <a:lnTo>
                  <a:pt x="9790" y="7387"/>
                </a:lnTo>
                <a:lnTo>
                  <a:pt x="9550" y="6967"/>
                </a:lnTo>
                <a:lnTo>
                  <a:pt x="9310" y="6547"/>
                </a:lnTo>
                <a:lnTo>
                  <a:pt x="9490" y="6366"/>
                </a:lnTo>
                <a:lnTo>
                  <a:pt x="9610" y="6126"/>
                </a:lnTo>
                <a:lnTo>
                  <a:pt x="9610" y="5886"/>
                </a:lnTo>
                <a:lnTo>
                  <a:pt x="9550" y="5586"/>
                </a:lnTo>
                <a:lnTo>
                  <a:pt x="9730" y="5405"/>
                </a:lnTo>
                <a:lnTo>
                  <a:pt x="9910" y="5225"/>
                </a:lnTo>
                <a:lnTo>
                  <a:pt x="9910" y="5165"/>
                </a:lnTo>
                <a:lnTo>
                  <a:pt x="10030" y="5045"/>
                </a:lnTo>
                <a:lnTo>
                  <a:pt x="10150" y="4685"/>
                </a:lnTo>
                <a:lnTo>
                  <a:pt x="10210" y="4384"/>
                </a:lnTo>
                <a:lnTo>
                  <a:pt x="10210" y="4084"/>
                </a:lnTo>
                <a:lnTo>
                  <a:pt x="10150" y="3844"/>
                </a:lnTo>
                <a:lnTo>
                  <a:pt x="10090" y="3664"/>
                </a:lnTo>
                <a:lnTo>
                  <a:pt x="9970" y="3424"/>
                </a:lnTo>
                <a:lnTo>
                  <a:pt x="9790" y="3183"/>
                </a:lnTo>
                <a:lnTo>
                  <a:pt x="9730" y="3123"/>
                </a:lnTo>
                <a:lnTo>
                  <a:pt x="9550" y="2943"/>
                </a:lnTo>
                <a:lnTo>
                  <a:pt x="9250" y="2823"/>
                </a:lnTo>
                <a:lnTo>
                  <a:pt x="9009" y="2763"/>
                </a:lnTo>
                <a:lnTo>
                  <a:pt x="8709" y="2703"/>
                </a:lnTo>
                <a:lnTo>
                  <a:pt x="8409" y="2763"/>
                </a:lnTo>
                <a:lnTo>
                  <a:pt x="8169" y="2823"/>
                </a:lnTo>
                <a:lnTo>
                  <a:pt x="7868" y="2943"/>
                </a:lnTo>
                <a:lnTo>
                  <a:pt x="7688" y="3123"/>
                </a:lnTo>
                <a:lnTo>
                  <a:pt x="7628" y="3183"/>
                </a:lnTo>
                <a:lnTo>
                  <a:pt x="7388" y="3484"/>
                </a:lnTo>
                <a:lnTo>
                  <a:pt x="7268" y="3784"/>
                </a:lnTo>
                <a:lnTo>
                  <a:pt x="7208" y="4084"/>
                </a:lnTo>
                <a:lnTo>
                  <a:pt x="7208" y="4144"/>
                </a:lnTo>
                <a:lnTo>
                  <a:pt x="6847" y="4324"/>
                </a:lnTo>
                <a:lnTo>
                  <a:pt x="6547" y="4505"/>
                </a:lnTo>
                <a:lnTo>
                  <a:pt x="6427" y="4745"/>
                </a:lnTo>
                <a:lnTo>
                  <a:pt x="6307" y="4985"/>
                </a:lnTo>
                <a:lnTo>
                  <a:pt x="6187" y="5225"/>
                </a:lnTo>
                <a:lnTo>
                  <a:pt x="6187" y="5465"/>
                </a:lnTo>
                <a:lnTo>
                  <a:pt x="6187" y="5706"/>
                </a:lnTo>
                <a:lnTo>
                  <a:pt x="6307" y="5946"/>
                </a:lnTo>
                <a:lnTo>
                  <a:pt x="6367" y="6186"/>
                </a:lnTo>
                <a:lnTo>
                  <a:pt x="6547" y="6426"/>
                </a:lnTo>
                <a:lnTo>
                  <a:pt x="6787" y="6547"/>
                </a:lnTo>
                <a:lnTo>
                  <a:pt x="7027" y="6667"/>
                </a:lnTo>
                <a:lnTo>
                  <a:pt x="7268" y="6787"/>
                </a:lnTo>
                <a:lnTo>
                  <a:pt x="7748" y="6787"/>
                </a:lnTo>
                <a:lnTo>
                  <a:pt x="7988" y="6727"/>
                </a:lnTo>
                <a:lnTo>
                  <a:pt x="8229" y="6607"/>
                </a:lnTo>
                <a:lnTo>
                  <a:pt x="8409" y="6426"/>
                </a:lnTo>
                <a:lnTo>
                  <a:pt x="8589" y="6547"/>
                </a:lnTo>
                <a:lnTo>
                  <a:pt x="8769" y="7327"/>
                </a:lnTo>
                <a:lnTo>
                  <a:pt x="8469" y="7207"/>
                </a:lnTo>
                <a:lnTo>
                  <a:pt x="8169" y="7207"/>
                </a:lnTo>
                <a:lnTo>
                  <a:pt x="7808" y="7147"/>
                </a:lnTo>
                <a:lnTo>
                  <a:pt x="7508" y="7087"/>
                </a:lnTo>
                <a:lnTo>
                  <a:pt x="6787" y="6847"/>
                </a:lnTo>
                <a:lnTo>
                  <a:pt x="6007" y="6667"/>
                </a:lnTo>
                <a:lnTo>
                  <a:pt x="5226" y="6486"/>
                </a:lnTo>
                <a:lnTo>
                  <a:pt x="4565" y="6186"/>
                </a:lnTo>
                <a:lnTo>
                  <a:pt x="3844" y="5886"/>
                </a:lnTo>
                <a:lnTo>
                  <a:pt x="3184" y="5526"/>
                </a:lnTo>
                <a:lnTo>
                  <a:pt x="2463" y="5225"/>
                </a:lnTo>
                <a:lnTo>
                  <a:pt x="1983" y="5165"/>
                </a:lnTo>
                <a:lnTo>
                  <a:pt x="1622" y="5225"/>
                </a:lnTo>
                <a:lnTo>
                  <a:pt x="1262" y="5405"/>
                </a:lnTo>
                <a:lnTo>
                  <a:pt x="962" y="5646"/>
                </a:lnTo>
                <a:lnTo>
                  <a:pt x="722" y="5946"/>
                </a:lnTo>
                <a:lnTo>
                  <a:pt x="541" y="6366"/>
                </a:lnTo>
                <a:lnTo>
                  <a:pt x="481" y="6787"/>
                </a:lnTo>
                <a:lnTo>
                  <a:pt x="481" y="7207"/>
                </a:lnTo>
                <a:lnTo>
                  <a:pt x="722" y="7808"/>
                </a:lnTo>
                <a:lnTo>
                  <a:pt x="962" y="8408"/>
                </a:lnTo>
                <a:lnTo>
                  <a:pt x="1382" y="8889"/>
                </a:lnTo>
                <a:lnTo>
                  <a:pt x="1803" y="9309"/>
                </a:lnTo>
                <a:lnTo>
                  <a:pt x="2343" y="9730"/>
                </a:lnTo>
                <a:lnTo>
                  <a:pt x="2944" y="10030"/>
                </a:lnTo>
                <a:lnTo>
                  <a:pt x="3544" y="10330"/>
                </a:lnTo>
                <a:lnTo>
                  <a:pt x="4145" y="10510"/>
                </a:lnTo>
                <a:lnTo>
                  <a:pt x="4805" y="10690"/>
                </a:lnTo>
                <a:lnTo>
                  <a:pt x="5466" y="10811"/>
                </a:lnTo>
                <a:lnTo>
                  <a:pt x="6007" y="10750"/>
                </a:lnTo>
                <a:lnTo>
                  <a:pt x="6607" y="10690"/>
                </a:lnTo>
                <a:lnTo>
                  <a:pt x="7148" y="10510"/>
                </a:lnTo>
                <a:lnTo>
                  <a:pt x="7688" y="10270"/>
                </a:lnTo>
                <a:lnTo>
                  <a:pt x="8829" y="9609"/>
                </a:lnTo>
                <a:lnTo>
                  <a:pt x="9009" y="9489"/>
                </a:lnTo>
                <a:lnTo>
                  <a:pt x="9190" y="9309"/>
                </a:lnTo>
                <a:lnTo>
                  <a:pt x="9310" y="9129"/>
                </a:lnTo>
                <a:lnTo>
                  <a:pt x="9370" y="8949"/>
                </a:lnTo>
                <a:lnTo>
                  <a:pt x="9670" y="9730"/>
                </a:lnTo>
                <a:lnTo>
                  <a:pt x="10271" y="11411"/>
                </a:lnTo>
                <a:lnTo>
                  <a:pt x="10811" y="13093"/>
                </a:lnTo>
                <a:lnTo>
                  <a:pt x="11472" y="15495"/>
                </a:lnTo>
                <a:lnTo>
                  <a:pt x="12012" y="17957"/>
                </a:lnTo>
                <a:lnTo>
                  <a:pt x="12012" y="17957"/>
                </a:lnTo>
                <a:lnTo>
                  <a:pt x="11832" y="17897"/>
                </a:lnTo>
                <a:lnTo>
                  <a:pt x="11712" y="17957"/>
                </a:lnTo>
                <a:lnTo>
                  <a:pt x="11111" y="18137"/>
                </a:lnTo>
                <a:lnTo>
                  <a:pt x="10511" y="18258"/>
                </a:lnTo>
                <a:lnTo>
                  <a:pt x="9970" y="18258"/>
                </a:lnTo>
                <a:lnTo>
                  <a:pt x="9310" y="18077"/>
                </a:lnTo>
                <a:lnTo>
                  <a:pt x="8769" y="17957"/>
                </a:lnTo>
                <a:lnTo>
                  <a:pt x="8229" y="17837"/>
                </a:lnTo>
                <a:lnTo>
                  <a:pt x="7628" y="17777"/>
                </a:lnTo>
                <a:lnTo>
                  <a:pt x="7088" y="17597"/>
                </a:lnTo>
                <a:lnTo>
                  <a:pt x="6067" y="17177"/>
                </a:lnTo>
                <a:lnTo>
                  <a:pt x="5046" y="16756"/>
                </a:lnTo>
                <a:lnTo>
                  <a:pt x="4025" y="16216"/>
                </a:lnTo>
                <a:lnTo>
                  <a:pt x="3064" y="15675"/>
                </a:lnTo>
                <a:lnTo>
                  <a:pt x="2643" y="15435"/>
                </a:lnTo>
                <a:lnTo>
                  <a:pt x="2283" y="15315"/>
                </a:lnTo>
                <a:lnTo>
                  <a:pt x="1863" y="15315"/>
                </a:lnTo>
                <a:lnTo>
                  <a:pt x="1502" y="15375"/>
                </a:lnTo>
                <a:lnTo>
                  <a:pt x="1142" y="15495"/>
                </a:lnTo>
                <a:lnTo>
                  <a:pt x="842" y="15735"/>
                </a:lnTo>
                <a:lnTo>
                  <a:pt x="601" y="16035"/>
                </a:lnTo>
                <a:lnTo>
                  <a:pt x="361" y="16336"/>
                </a:lnTo>
                <a:lnTo>
                  <a:pt x="181" y="16696"/>
                </a:lnTo>
                <a:lnTo>
                  <a:pt x="61" y="17056"/>
                </a:lnTo>
                <a:lnTo>
                  <a:pt x="1" y="17477"/>
                </a:lnTo>
                <a:lnTo>
                  <a:pt x="61" y="17837"/>
                </a:lnTo>
                <a:lnTo>
                  <a:pt x="181" y="18258"/>
                </a:lnTo>
                <a:lnTo>
                  <a:pt x="361" y="18618"/>
                </a:lnTo>
                <a:lnTo>
                  <a:pt x="601" y="18978"/>
                </a:lnTo>
                <a:lnTo>
                  <a:pt x="962" y="19278"/>
                </a:lnTo>
                <a:lnTo>
                  <a:pt x="1622" y="19699"/>
                </a:lnTo>
                <a:lnTo>
                  <a:pt x="2343" y="19999"/>
                </a:lnTo>
                <a:lnTo>
                  <a:pt x="3064" y="20299"/>
                </a:lnTo>
                <a:lnTo>
                  <a:pt x="3784" y="20540"/>
                </a:lnTo>
                <a:lnTo>
                  <a:pt x="4505" y="20720"/>
                </a:lnTo>
                <a:lnTo>
                  <a:pt x="5286" y="20840"/>
                </a:lnTo>
                <a:lnTo>
                  <a:pt x="6787" y="20840"/>
                </a:lnTo>
                <a:lnTo>
                  <a:pt x="7868" y="20720"/>
                </a:lnTo>
                <a:lnTo>
                  <a:pt x="8409" y="20600"/>
                </a:lnTo>
                <a:lnTo>
                  <a:pt x="8949" y="20480"/>
                </a:lnTo>
                <a:lnTo>
                  <a:pt x="9009" y="20840"/>
                </a:lnTo>
                <a:lnTo>
                  <a:pt x="9129" y="21140"/>
                </a:lnTo>
                <a:lnTo>
                  <a:pt x="9250" y="21441"/>
                </a:lnTo>
                <a:lnTo>
                  <a:pt x="9490" y="21741"/>
                </a:lnTo>
                <a:lnTo>
                  <a:pt x="9790" y="21981"/>
                </a:lnTo>
                <a:lnTo>
                  <a:pt x="10150" y="22161"/>
                </a:lnTo>
                <a:lnTo>
                  <a:pt x="10511" y="22281"/>
                </a:lnTo>
                <a:lnTo>
                  <a:pt x="11231" y="22281"/>
                </a:lnTo>
                <a:lnTo>
                  <a:pt x="11592" y="22161"/>
                </a:lnTo>
                <a:lnTo>
                  <a:pt x="11952" y="21981"/>
                </a:lnTo>
                <a:lnTo>
                  <a:pt x="12252" y="21741"/>
                </a:lnTo>
                <a:lnTo>
                  <a:pt x="12493" y="21380"/>
                </a:lnTo>
                <a:lnTo>
                  <a:pt x="12673" y="23122"/>
                </a:lnTo>
                <a:lnTo>
                  <a:pt x="12733" y="24804"/>
                </a:lnTo>
                <a:lnTo>
                  <a:pt x="12793" y="26485"/>
                </a:lnTo>
                <a:lnTo>
                  <a:pt x="12733" y="28167"/>
                </a:lnTo>
                <a:lnTo>
                  <a:pt x="12613" y="29908"/>
                </a:lnTo>
                <a:lnTo>
                  <a:pt x="12553" y="29908"/>
                </a:lnTo>
                <a:lnTo>
                  <a:pt x="11772" y="29788"/>
                </a:lnTo>
                <a:lnTo>
                  <a:pt x="10991" y="29668"/>
                </a:lnTo>
                <a:lnTo>
                  <a:pt x="10271" y="29428"/>
                </a:lnTo>
                <a:lnTo>
                  <a:pt x="9610" y="29188"/>
                </a:lnTo>
                <a:lnTo>
                  <a:pt x="8949" y="28888"/>
                </a:lnTo>
                <a:lnTo>
                  <a:pt x="8289" y="28527"/>
                </a:lnTo>
                <a:lnTo>
                  <a:pt x="7688" y="28047"/>
                </a:lnTo>
                <a:lnTo>
                  <a:pt x="7088" y="27506"/>
                </a:lnTo>
                <a:lnTo>
                  <a:pt x="7027" y="27506"/>
                </a:lnTo>
                <a:lnTo>
                  <a:pt x="7027" y="27566"/>
                </a:lnTo>
                <a:lnTo>
                  <a:pt x="7508" y="28167"/>
                </a:lnTo>
                <a:lnTo>
                  <a:pt x="8109" y="28767"/>
                </a:lnTo>
                <a:lnTo>
                  <a:pt x="8709" y="29308"/>
                </a:lnTo>
                <a:lnTo>
                  <a:pt x="9430" y="29728"/>
                </a:lnTo>
                <a:lnTo>
                  <a:pt x="10150" y="30089"/>
                </a:lnTo>
                <a:lnTo>
                  <a:pt x="10931" y="30389"/>
                </a:lnTo>
                <a:lnTo>
                  <a:pt x="11712" y="30569"/>
                </a:lnTo>
                <a:lnTo>
                  <a:pt x="12553" y="30629"/>
                </a:lnTo>
                <a:lnTo>
                  <a:pt x="12192" y="33212"/>
                </a:lnTo>
                <a:lnTo>
                  <a:pt x="11892" y="35734"/>
                </a:lnTo>
                <a:lnTo>
                  <a:pt x="11892" y="35854"/>
                </a:lnTo>
                <a:lnTo>
                  <a:pt x="11952" y="35914"/>
                </a:lnTo>
                <a:lnTo>
                  <a:pt x="12072" y="35974"/>
                </a:lnTo>
                <a:lnTo>
                  <a:pt x="12192" y="36034"/>
                </a:lnTo>
                <a:lnTo>
                  <a:pt x="12373" y="35974"/>
                </a:lnTo>
                <a:lnTo>
                  <a:pt x="12493" y="35914"/>
                </a:lnTo>
                <a:lnTo>
                  <a:pt x="12553" y="35794"/>
                </a:lnTo>
                <a:lnTo>
                  <a:pt x="12733" y="35193"/>
                </a:lnTo>
                <a:lnTo>
                  <a:pt x="13153" y="35013"/>
                </a:lnTo>
                <a:lnTo>
                  <a:pt x="13574" y="34833"/>
                </a:lnTo>
                <a:lnTo>
                  <a:pt x="14354" y="34353"/>
                </a:lnTo>
                <a:lnTo>
                  <a:pt x="15075" y="33752"/>
                </a:lnTo>
                <a:lnTo>
                  <a:pt x="15796" y="33152"/>
                </a:lnTo>
                <a:lnTo>
                  <a:pt x="16637" y="32431"/>
                </a:lnTo>
                <a:lnTo>
                  <a:pt x="17357" y="31650"/>
                </a:lnTo>
                <a:lnTo>
                  <a:pt x="17958" y="30809"/>
                </a:lnTo>
                <a:lnTo>
                  <a:pt x="18498" y="29848"/>
                </a:lnTo>
                <a:lnTo>
                  <a:pt x="18558" y="29728"/>
                </a:lnTo>
                <a:lnTo>
                  <a:pt x="18498" y="29548"/>
                </a:lnTo>
                <a:lnTo>
                  <a:pt x="18378" y="29488"/>
                </a:lnTo>
                <a:lnTo>
                  <a:pt x="18198" y="29548"/>
                </a:lnTo>
                <a:lnTo>
                  <a:pt x="17417" y="30149"/>
                </a:lnTo>
                <a:lnTo>
                  <a:pt x="16697" y="30749"/>
                </a:lnTo>
                <a:lnTo>
                  <a:pt x="15255" y="32071"/>
                </a:lnTo>
                <a:lnTo>
                  <a:pt x="14174" y="32911"/>
                </a:lnTo>
                <a:lnTo>
                  <a:pt x="13093" y="33752"/>
                </a:lnTo>
                <a:lnTo>
                  <a:pt x="13393" y="32311"/>
                </a:lnTo>
                <a:lnTo>
                  <a:pt x="13634" y="30869"/>
                </a:lnTo>
                <a:lnTo>
                  <a:pt x="13754" y="29428"/>
                </a:lnTo>
                <a:lnTo>
                  <a:pt x="13814" y="27927"/>
                </a:lnTo>
                <a:lnTo>
                  <a:pt x="13874" y="26425"/>
                </a:lnTo>
                <a:lnTo>
                  <a:pt x="13814" y="24924"/>
                </a:lnTo>
                <a:lnTo>
                  <a:pt x="13754" y="23482"/>
                </a:lnTo>
                <a:lnTo>
                  <a:pt x="13634" y="21981"/>
                </a:lnTo>
                <a:lnTo>
                  <a:pt x="14234" y="21801"/>
                </a:lnTo>
                <a:lnTo>
                  <a:pt x="14835" y="21561"/>
                </a:lnTo>
                <a:lnTo>
                  <a:pt x="15375" y="21200"/>
                </a:lnTo>
                <a:lnTo>
                  <a:pt x="15916" y="20840"/>
                </a:lnTo>
                <a:lnTo>
                  <a:pt x="16456" y="20359"/>
                </a:lnTo>
                <a:lnTo>
                  <a:pt x="16937" y="19879"/>
                </a:lnTo>
                <a:lnTo>
                  <a:pt x="17718" y="18978"/>
                </a:lnTo>
                <a:lnTo>
                  <a:pt x="18378" y="18137"/>
                </a:lnTo>
                <a:lnTo>
                  <a:pt x="18979" y="17116"/>
                </a:lnTo>
                <a:lnTo>
                  <a:pt x="19459" y="17297"/>
                </a:lnTo>
                <a:lnTo>
                  <a:pt x="19880" y="17417"/>
                </a:lnTo>
                <a:lnTo>
                  <a:pt x="20360" y="17477"/>
                </a:lnTo>
                <a:lnTo>
                  <a:pt x="20901" y="17477"/>
                </a:lnTo>
                <a:lnTo>
                  <a:pt x="21381" y="17417"/>
                </a:lnTo>
                <a:lnTo>
                  <a:pt x="21861" y="17297"/>
                </a:lnTo>
                <a:lnTo>
                  <a:pt x="22342" y="17116"/>
                </a:lnTo>
                <a:lnTo>
                  <a:pt x="22762" y="16996"/>
                </a:lnTo>
                <a:lnTo>
                  <a:pt x="23243" y="16756"/>
                </a:lnTo>
                <a:lnTo>
                  <a:pt x="23723" y="16396"/>
                </a:lnTo>
                <a:lnTo>
                  <a:pt x="24204" y="16035"/>
                </a:lnTo>
                <a:lnTo>
                  <a:pt x="24624" y="15675"/>
                </a:lnTo>
                <a:lnTo>
                  <a:pt x="25045" y="15195"/>
                </a:lnTo>
                <a:lnTo>
                  <a:pt x="25345" y="14714"/>
                </a:lnTo>
                <a:lnTo>
                  <a:pt x="25525" y="14174"/>
                </a:lnTo>
                <a:lnTo>
                  <a:pt x="25525" y="13933"/>
                </a:lnTo>
                <a:lnTo>
                  <a:pt x="25585" y="13633"/>
                </a:lnTo>
                <a:lnTo>
                  <a:pt x="25465" y="13213"/>
                </a:lnTo>
                <a:lnTo>
                  <a:pt x="25345" y="12852"/>
                </a:lnTo>
                <a:lnTo>
                  <a:pt x="25105" y="12612"/>
                </a:lnTo>
                <a:lnTo>
                  <a:pt x="24804" y="12372"/>
                </a:lnTo>
                <a:lnTo>
                  <a:pt x="24444" y="12252"/>
                </a:lnTo>
                <a:lnTo>
                  <a:pt x="24084" y="12192"/>
                </a:lnTo>
                <a:lnTo>
                  <a:pt x="23723" y="12192"/>
                </a:lnTo>
                <a:lnTo>
                  <a:pt x="23363" y="12372"/>
                </a:lnTo>
                <a:lnTo>
                  <a:pt x="23063" y="12552"/>
                </a:lnTo>
                <a:lnTo>
                  <a:pt x="22762" y="12792"/>
                </a:lnTo>
                <a:lnTo>
                  <a:pt x="22282" y="13393"/>
                </a:lnTo>
                <a:lnTo>
                  <a:pt x="21801" y="13994"/>
                </a:lnTo>
                <a:lnTo>
                  <a:pt x="21561" y="14294"/>
                </a:lnTo>
                <a:lnTo>
                  <a:pt x="21261" y="14534"/>
                </a:lnTo>
                <a:lnTo>
                  <a:pt x="21081" y="14714"/>
                </a:lnTo>
                <a:lnTo>
                  <a:pt x="21141" y="14414"/>
                </a:lnTo>
                <a:lnTo>
                  <a:pt x="21141" y="14114"/>
                </a:lnTo>
                <a:lnTo>
                  <a:pt x="21081" y="13513"/>
                </a:lnTo>
                <a:lnTo>
                  <a:pt x="20961" y="13213"/>
                </a:lnTo>
                <a:lnTo>
                  <a:pt x="20841" y="12912"/>
                </a:lnTo>
                <a:lnTo>
                  <a:pt x="20660" y="12672"/>
                </a:lnTo>
                <a:lnTo>
                  <a:pt x="20480" y="12432"/>
                </a:lnTo>
                <a:lnTo>
                  <a:pt x="20120" y="12192"/>
                </a:lnTo>
                <a:lnTo>
                  <a:pt x="19699" y="11952"/>
                </a:lnTo>
                <a:lnTo>
                  <a:pt x="19279" y="11831"/>
                </a:lnTo>
                <a:lnTo>
                  <a:pt x="18799" y="11771"/>
                </a:lnTo>
                <a:lnTo>
                  <a:pt x="18318" y="11831"/>
                </a:lnTo>
                <a:lnTo>
                  <a:pt x="17898" y="11952"/>
                </a:lnTo>
                <a:lnTo>
                  <a:pt x="17718" y="12072"/>
                </a:lnTo>
                <a:lnTo>
                  <a:pt x="17718" y="11771"/>
                </a:lnTo>
                <a:lnTo>
                  <a:pt x="17658" y="11351"/>
                </a:lnTo>
                <a:lnTo>
                  <a:pt x="17718" y="10931"/>
                </a:lnTo>
                <a:lnTo>
                  <a:pt x="17718" y="10630"/>
                </a:lnTo>
                <a:lnTo>
                  <a:pt x="17718" y="10270"/>
                </a:lnTo>
                <a:lnTo>
                  <a:pt x="17658" y="9970"/>
                </a:lnTo>
                <a:lnTo>
                  <a:pt x="17537" y="9669"/>
                </a:lnTo>
                <a:lnTo>
                  <a:pt x="17357" y="9429"/>
                </a:lnTo>
                <a:lnTo>
                  <a:pt x="17117" y="9189"/>
                </a:lnTo>
                <a:lnTo>
                  <a:pt x="16877" y="9009"/>
                </a:lnTo>
                <a:lnTo>
                  <a:pt x="16516" y="8889"/>
                </a:lnTo>
                <a:lnTo>
                  <a:pt x="16156" y="8829"/>
                </a:lnTo>
                <a:lnTo>
                  <a:pt x="15856" y="8829"/>
                </a:lnTo>
                <a:lnTo>
                  <a:pt x="15556" y="8889"/>
                </a:lnTo>
                <a:lnTo>
                  <a:pt x="15255" y="9069"/>
                </a:lnTo>
                <a:lnTo>
                  <a:pt x="14955" y="9249"/>
                </a:lnTo>
                <a:lnTo>
                  <a:pt x="14775" y="9489"/>
                </a:lnTo>
                <a:lnTo>
                  <a:pt x="14595" y="9730"/>
                </a:lnTo>
                <a:lnTo>
                  <a:pt x="14414" y="10030"/>
                </a:lnTo>
                <a:lnTo>
                  <a:pt x="14294" y="10510"/>
                </a:lnTo>
                <a:lnTo>
                  <a:pt x="14234" y="10991"/>
                </a:lnTo>
                <a:lnTo>
                  <a:pt x="14174" y="11471"/>
                </a:lnTo>
                <a:lnTo>
                  <a:pt x="14234" y="11952"/>
                </a:lnTo>
                <a:lnTo>
                  <a:pt x="14294" y="12372"/>
                </a:lnTo>
                <a:lnTo>
                  <a:pt x="14414" y="12852"/>
                </a:lnTo>
                <a:lnTo>
                  <a:pt x="14655" y="13273"/>
                </a:lnTo>
                <a:lnTo>
                  <a:pt x="14895" y="13633"/>
                </a:lnTo>
                <a:lnTo>
                  <a:pt x="15315" y="14114"/>
                </a:lnTo>
                <a:lnTo>
                  <a:pt x="15736" y="14594"/>
                </a:lnTo>
                <a:lnTo>
                  <a:pt x="16156" y="14954"/>
                </a:lnTo>
                <a:lnTo>
                  <a:pt x="16456" y="15075"/>
                </a:lnTo>
                <a:lnTo>
                  <a:pt x="16697" y="15195"/>
                </a:lnTo>
                <a:lnTo>
                  <a:pt x="16877" y="15495"/>
                </a:lnTo>
                <a:lnTo>
                  <a:pt x="17117" y="15795"/>
                </a:lnTo>
                <a:lnTo>
                  <a:pt x="17537" y="16095"/>
                </a:lnTo>
                <a:lnTo>
                  <a:pt x="18018" y="16336"/>
                </a:lnTo>
                <a:lnTo>
                  <a:pt x="17417" y="17357"/>
                </a:lnTo>
                <a:lnTo>
                  <a:pt x="17057" y="17897"/>
                </a:lnTo>
                <a:lnTo>
                  <a:pt x="16697" y="18378"/>
                </a:lnTo>
                <a:lnTo>
                  <a:pt x="15916" y="19218"/>
                </a:lnTo>
                <a:lnTo>
                  <a:pt x="15015" y="19999"/>
                </a:lnTo>
                <a:lnTo>
                  <a:pt x="14294" y="20540"/>
                </a:lnTo>
                <a:lnTo>
                  <a:pt x="13514" y="21020"/>
                </a:lnTo>
                <a:lnTo>
                  <a:pt x="13454" y="20420"/>
                </a:lnTo>
                <a:lnTo>
                  <a:pt x="13213" y="18558"/>
                </a:lnTo>
                <a:lnTo>
                  <a:pt x="12853" y="16696"/>
                </a:lnTo>
                <a:lnTo>
                  <a:pt x="12433" y="14834"/>
                </a:lnTo>
                <a:lnTo>
                  <a:pt x="11952" y="13033"/>
                </a:lnTo>
                <a:lnTo>
                  <a:pt x="11352" y="11231"/>
                </a:lnTo>
                <a:lnTo>
                  <a:pt x="10691" y="9429"/>
                </a:lnTo>
                <a:lnTo>
                  <a:pt x="10331" y="8588"/>
                </a:lnTo>
                <a:lnTo>
                  <a:pt x="10811" y="8468"/>
                </a:lnTo>
                <a:lnTo>
                  <a:pt x="11292" y="8228"/>
                </a:lnTo>
                <a:lnTo>
                  <a:pt x="12252" y="7748"/>
                </a:lnTo>
                <a:lnTo>
                  <a:pt x="13093" y="7147"/>
                </a:lnTo>
                <a:lnTo>
                  <a:pt x="13874" y="6486"/>
                </a:lnTo>
                <a:lnTo>
                  <a:pt x="14294" y="6066"/>
                </a:lnTo>
                <a:lnTo>
                  <a:pt x="14655" y="5586"/>
                </a:lnTo>
                <a:lnTo>
                  <a:pt x="14955" y="5045"/>
                </a:lnTo>
                <a:lnTo>
                  <a:pt x="15195" y="4505"/>
                </a:lnTo>
                <a:lnTo>
                  <a:pt x="15435" y="3964"/>
                </a:lnTo>
                <a:lnTo>
                  <a:pt x="15616" y="3364"/>
                </a:lnTo>
                <a:lnTo>
                  <a:pt x="15916" y="2222"/>
                </a:lnTo>
                <a:lnTo>
                  <a:pt x="15916" y="1802"/>
                </a:lnTo>
                <a:lnTo>
                  <a:pt x="15916" y="1442"/>
                </a:lnTo>
                <a:lnTo>
                  <a:pt x="15796" y="1081"/>
                </a:lnTo>
                <a:lnTo>
                  <a:pt x="15616" y="781"/>
                </a:lnTo>
                <a:lnTo>
                  <a:pt x="15375" y="541"/>
                </a:lnTo>
                <a:lnTo>
                  <a:pt x="15135" y="361"/>
                </a:lnTo>
                <a:lnTo>
                  <a:pt x="14835" y="181"/>
                </a:lnTo>
                <a:lnTo>
                  <a:pt x="14475" y="60"/>
                </a:lnTo>
                <a:lnTo>
                  <a:pt x="14174" y="0"/>
                </a:lnTo>
                <a:close/>
              </a:path>
            </a:pathLst>
          </a:custGeom>
          <a:solidFill>
            <a:srgbClr val="5E9B54"/>
          </a:solidFill>
          <a:ln>
            <a:noFill/>
          </a:ln>
        </p:spPr>
        <p:txBody>
          <a:bodyPr lIns="91425" tIns="91425" rIns="91425" bIns="91425" anchor="ctr" anchorCtr="0">
            <a:noAutofit/>
          </a:bodyPr>
          <a:lstStyle/>
          <a:p>
            <a:pPr lvl="0">
              <a:spcBef>
                <a:spcPts val="0"/>
              </a:spcBef>
              <a:buNone/>
            </a:pPr>
            <a:endParaRPr dirty="0"/>
          </a:p>
        </p:txBody>
      </p:sp>
      <p:sp>
        <p:nvSpPr>
          <p:cNvPr id="39" name="Shape 39"/>
          <p:cNvSpPr/>
          <p:nvPr/>
        </p:nvSpPr>
        <p:spPr>
          <a:xfrm>
            <a:off x="7601950" y="4013871"/>
            <a:ext cx="480444" cy="367692"/>
          </a:xfrm>
          <a:custGeom>
            <a:avLst/>
            <a:gdLst/>
            <a:ahLst/>
            <a:cxnLst/>
            <a:rect l="0" t="0" r="0" b="0"/>
            <a:pathLst>
              <a:path w="34293" h="26245" extrusionOk="0">
                <a:moveTo>
                  <a:pt x="12552" y="8949"/>
                </a:moveTo>
                <a:lnTo>
                  <a:pt x="12732" y="9009"/>
                </a:lnTo>
                <a:lnTo>
                  <a:pt x="12973" y="9129"/>
                </a:lnTo>
                <a:lnTo>
                  <a:pt x="13153" y="9309"/>
                </a:lnTo>
                <a:lnTo>
                  <a:pt x="13273" y="9489"/>
                </a:lnTo>
                <a:lnTo>
                  <a:pt x="13393" y="9669"/>
                </a:lnTo>
                <a:lnTo>
                  <a:pt x="13453" y="9909"/>
                </a:lnTo>
                <a:lnTo>
                  <a:pt x="13513" y="10150"/>
                </a:lnTo>
                <a:lnTo>
                  <a:pt x="13453" y="10390"/>
                </a:lnTo>
                <a:lnTo>
                  <a:pt x="13393" y="10570"/>
                </a:lnTo>
                <a:lnTo>
                  <a:pt x="13273" y="10810"/>
                </a:lnTo>
                <a:lnTo>
                  <a:pt x="13153" y="10990"/>
                </a:lnTo>
                <a:lnTo>
                  <a:pt x="13093" y="11050"/>
                </a:lnTo>
                <a:lnTo>
                  <a:pt x="12913" y="11171"/>
                </a:lnTo>
                <a:lnTo>
                  <a:pt x="12732" y="11291"/>
                </a:lnTo>
                <a:lnTo>
                  <a:pt x="12492" y="11351"/>
                </a:lnTo>
                <a:lnTo>
                  <a:pt x="12012" y="11351"/>
                </a:lnTo>
                <a:lnTo>
                  <a:pt x="11832" y="11291"/>
                </a:lnTo>
                <a:lnTo>
                  <a:pt x="11591" y="11171"/>
                </a:lnTo>
                <a:lnTo>
                  <a:pt x="11411" y="11050"/>
                </a:lnTo>
                <a:lnTo>
                  <a:pt x="11291" y="10870"/>
                </a:lnTo>
                <a:lnTo>
                  <a:pt x="11171" y="10630"/>
                </a:lnTo>
                <a:lnTo>
                  <a:pt x="11111" y="10390"/>
                </a:lnTo>
                <a:lnTo>
                  <a:pt x="11051" y="10150"/>
                </a:lnTo>
                <a:lnTo>
                  <a:pt x="11111" y="9969"/>
                </a:lnTo>
                <a:lnTo>
                  <a:pt x="11171" y="9729"/>
                </a:lnTo>
                <a:lnTo>
                  <a:pt x="11291" y="9489"/>
                </a:lnTo>
                <a:lnTo>
                  <a:pt x="11411" y="9309"/>
                </a:lnTo>
                <a:lnTo>
                  <a:pt x="11471" y="9309"/>
                </a:lnTo>
                <a:lnTo>
                  <a:pt x="11651" y="9129"/>
                </a:lnTo>
                <a:lnTo>
                  <a:pt x="11832" y="9009"/>
                </a:lnTo>
                <a:lnTo>
                  <a:pt x="12072" y="8949"/>
                </a:lnTo>
                <a:close/>
                <a:moveTo>
                  <a:pt x="32611" y="0"/>
                </a:moveTo>
                <a:lnTo>
                  <a:pt x="32011" y="60"/>
                </a:lnTo>
                <a:lnTo>
                  <a:pt x="31410" y="120"/>
                </a:lnTo>
                <a:lnTo>
                  <a:pt x="30749" y="300"/>
                </a:lnTo>
                <a:lnTo>
                  <a:pt x="29789" y="601"/>
                </a:lnTo>
                <a:lnTo>
                  <a:pt x="28587" y="1021"/>
                </a:lnTo>
                <a:lnTo>
                  <a:pt x="27446" y="1502"/>
                </a:lnTo>
                <a:lnTo>
                  <a:pt x="26305" y="2102"/>
                </a:lnTo>
                <a:lnTo>
                  <a:pt x="25284" y="2823"/>
                </a:lnTo>
                <a:lnTo>
                  <a:pt x="24323" y="3543"/>
                </a:lnTo>
                <a:lnTo>
                  <a:pt x="23423" y="4324"/>
                </a:lnTo>
                <a:lnTo>
                  <a:pt x="22582" y="5165"/>
                </a:lnTo>
                <a:lnTo>
                  <a:pt x="21801" y="6066"/>
                </a:lnTo>
                <a:lnTo>
                  <a:pt x="21080" y="7027"/>
                </a:lnTo>
                <a:lnTo>
                  <a:pt x="20720" y="7567"/>
                </a:lnTo>
                <a:lnTo>
                  <a:pt x="20420" y="8168"/>
                </a:lnTo>
                <a:lnTo>
                  <a:pt x="19819" y="7687"/>
                </a:lnTo>
                <a:lnTo>
                  <a:pt x="19098" y="7147"/>
                </a:lnTo>
                <a:lnTo>
                  <a:pt x="18258" y="6726"/>
                </a:lnTo>
                <a:lnTo>
                  <a:pt x="17477" y="6426"/>
                </a:lnTo>
                <a:lnTo>
                  <a:pt x="16576" y="6186"/>
                </a:lnTo>
                <a:lnTo>
                  <a:pt x="15735" y="6066"/>
                </a:lnTo>
                <a:lnTo>
                  <a:pt x="14834" y="6066"/>
                </a:lnTo>
                <a:lnTo>
                  <a:pt x="13934" y="6186"/>
                </a:lnTo>
                <a:lnTo>
                  <a:pt x="13033" y="6426"/>
                </a:lnTo>
                <a:lnTo>
                  <a:pt x="12072" y="6726"/>
                </a:lnTo>
                <a:lnTo>
                  <a:pt x="11171" y="7147"/>
                </a:lnTo>
                <a:lnTo>
                  <a:pt x="10270" y="7687"/>
                </a:lnTo>
                <a:lnTo>
                  <a:pt x="9369" y="8288"/>
                </a:lnTo>
                <a:lnTo>
                  <a:pt x="8528" y="8949"/>
                </a:lnTo>
                <a:lnTo>
                  <a:pt x="7748" y="9669"/>
                </a:lnTo>
                <a:lnTo>
                  <a:pt x="7147" y="10450"/>
                </a:lnTo>
                <a:lnTo>
                  <a:pt x="6607" y="11291"/>
                </a:lnTo>
                <a:lnTo>
                  <a:pt x="6607" y="11351"/>
                </a:lnTo>
                <a:lnTo>
                  <a:pt x="6727" y="11411"/>
                </a:lnTo>
                <a:lnTo>
                  <a:pt x="7087" y="11531"/>
                </a:lnTo>
                <a:lnTo>
                  <a:pt x="7688" y="11771"/>
                </a:lnTo>
                <a:lnTo>
                  <a:pt x="8408" y="12071"/>
                </a:lnTo>
                <a:lnTo>
                  <a:pt x="8769" y="12252"/>
                </a:lnTo>
                <a:lnTo>
                  <a:pt x="9129" y="12552"/>
                </a:lnTo>
                <a:lnTo>
                  <a:pt x="9489" y="12852"/>
                </a:lnTo>
                <a:lnTo>
                  <a:pt x="9850" y="13213"/>
                </a:lnTo>
                <a:lnTo>
                  <a:pt x="10150" y="13633"/>
                </a:lnTo>
                <a:lnTo>
                  <a:pt x="10390" y="14173"/>
                </a:lnTo>
                <a:lnTo>
                  <a:pt x="10630" y="14714"/>
                </a:lnTo>
                <a:lnTo>
                  <a:pt x="10751" y="15375"/>
                </a:lnTo>
                <a:lnTo>
                  <a:pt x="10811" y="15615"/>
                </a:lnTo>
                <a:lnTo>
                  <a:pt x="10570" y="15555"/>
                </a:lnTo>
                <a:lnTo>
                  <a:pt x="9850" y="15495"/>
                </a:lnTo>
                <a:lnTo>
                  <a:pt x="9069" y="15555"/>
                </a:lnTo>
                <a:lnTo>
                  <a:pt x="8348" y="15675"/>
                </a:lnTo>
                <a:lnTo>
                  <a:pt x="7628" y="15795"/>
                </a:lnTo>
                <a:lnTo>
                  <a:pt x="6847" y="16035"/>
                </a:lnTo>
                <a:lnTo>
                  <a:pt x="6186" y="16275"/>
                </a:lnTo>
                <a:lnTo>
                  <a:pt x="5466" y="16636"/>
                </a:lnTo>
                <a:lnTo>
                  <a:pt x="4745" y="16936"/>
                </a:lnTo>
                <a:lnTo>
                  <a:pt x="4084" y="17356"/>
                </a:lnTo>
                <a:lnTo>
                  <a:pt x="3484" y="17777"/>
                </a:lnTo>
                <a:lnTo>
                  <a:pt x="2823" y="18257"/>
                </a:lnTo>
                <a:lnTo>
                  <a:pt x="2222" y="18738"/>
                </a:lnTo>
                <a:lnTo>
                  <a:pt x="1682" y="19278"/>
                </a:lnTo>
                <a:lnTo>
                  <a:pt x="1202" y="19819"/>
                </a:lnTo>
                <a:lnTo>
                  <a:pt x="721" y="20359"/>
                </a:lnTo>
                <a:lnTo>
                  <a:pt x="241" y="20960"/>
                </a:lnTo>
                <a:lnTo>
                  <a:pt x="120" y="21140"/>
                </a:lnTo>
                <a:lnTo>
                  <a:pt x="120" y="21200"/>
                </a:lnTo>
                <a:lnTo>
                  <a:pt x="60" y="21260"/>
                </a:lnTo>
                <a:lnTo>
                  <a:pt x="0" y="21380"/>
                </a:lnTo>
                <a:lnTo>
                  <a:pt x="60" y="21620"/>
                </a:lnTo>
                <a:lnTo>
                  <a:pt x="120" y="21801"/>
                </a:lnTo>
                <a:lnTo>
                  <a:pt x="241" y="21981"/>
                </a:lnTo>
                <a:lnTo>
                  <a:pt x="361" y="22161"/>
                </a:lnTo>
                <a:lnTo>
                  <a:pt x="541" y="22281"/>
                </a:lnTo>
                <a:lnTo>
                  <a:pt x="781" y="22341"/>
                </a:lnTo>
                <a:lnTo>
                  <a:pt x="961" y="22401"/>
                </a:lnTo>
                <a:lnTo>
                  <a:pt x="1442" y="22401"/>
                </a:lnTo>
                <a:lnTo>
                  <a:pt x="2162" y="22461"/>
                </a:lnTo>
                <a:lnTo>
                  <a:pt x="2943" y="22401"/>
                </a:lnTo>
                <a:lnTo>
                  <a:pt x="3784" y="22341"/>
                </a:lnTo>
                <a:lnTo>
                  <a:pt x="4505" y="22161"/>
                </a:lnTo>
                <a:lnTo>
                  <a:pt x="4925" y="22822"/>
                </a:lnTo>
                <a:lnTo>
                  <a:pt x="5466" y="23422"/>
                </a:lnTo>
                <a:lnTo>
                  <a:pt x="6006" y="23963"/>
                </a:lnTo>
                <a:lnTo>
                  <a:pt x="6667" y="24443"/>
                </a:lnTo>
                <a:lnTo>
                  <a:pt x="7327" y="24803"/>
                </a:lnTo>
                <a:lnTo>
                  <a:pt x="8048" y="25104"/>
                </a:lnTo>
                <a:lnTo>
                  <a:pt x="8829" y="25344"/>
                </a:lnTo>
                <a:lnTo>
                  <a:pt x="9549" y="25524"/>
                </a:lnTo>
                <a:lnTo>
                  <a:pt x="10330" y="25584"/>
                </a:lnTo>
                <a:lnTo>
                  <a:pt x="11111" y="25584"/>
                </a:lnTo>
                <a:lnTo>
                  <a:pt x="11892" y="25524"/>
                </a:lnTo>
                <a:lnTo>
                  <a:pt x="12672" y="25404"/>
                </a:lnTo>
                <a:lnTo>
                  <a:pt x="13393" y="25164"/>
                </a:lnTo>
                <a:lnTo>
                  <a:pt x="14114" y="24863"/>
                </a:lnTo>
                <a:lnTo>
                  <a:pt x="14774" y="24443"/>
                </a:lnTo>
                <a:lnTo>
                  <a:pt x="15435" y="23963"/>
                </a:lnTo>
                <a:lnTo>
                  <a:pt x="16156" y="24563"/>
                </a:lnTo>
                <a:lnTo>
                  <a:pt x="16996" y="25104"/>
                </a:lnTo>
                <a:lnTo>
                  <a:pt x="17897" y="25524"/>
                </a:lnTo>
                <a:lnTo>
                  <a:pt x="18798" y="25884"/>
                </a:lnTo>
                <a:lnTo>
                  <a:pt x="19339" y="26065"/>
                </a:lnTo>
                <a:lnTo>
                  <a:pt x="19939" y="26185"/>
                </a:lnTo>
                <a:lnTo>
                  <a:pt x="20480" y="26245"/>
                </a:lnTo>
                <a:lnTo>
                  <a:pt x="21621" y="26245"/>
                </a:lnTo>
                <a:lnTo>
                  <a:pt x="22221" y="26185"/>
                </a:lnTo>
                <a:lnTo>
                  <a:pt x="23302" y="26005"/>
                </a:lnTo>
                <a:lnTo>
                  <a:pt x="24443" y="25704"/>
                </a:lnTo>
                <a:lnTo>
                  <a:pt x="25524" y="25284"/>
                </a:lnTo>
                <a:lnTo>
                  <a:pt x="26545" y="24743"/>
                </a:lnTo>
                <a:lnTo>
                  <a:pt x="27506" y="24143"/>
                </a:lnTo>
                <a:lnTo>
                  <a:pt x="27566" y="24083"/>
                </a:lnTo>
                <a:lnTo>
                  <a:pt x="28287" y="24263"/>
                </a:lnTo>
                <a:lnTo>
                  <a:pt x="29008" y="24323"/>
                </a:lnTo>
                <a:lnTo>
                  <a:pt x="29728" y="24323"/>
                </a:lnTo>
                <a:lnTo>
                  <a:pt x="30449" y="24263"/>
                </a:lnTo>
                <a:lnTo>
                  <a:pt x="31110" y="24203"/>
                </a:lnTo>
                <a:lnTo>
                  <a:pt x="31830" y="24083"/>
                </a:lnTo>
                <a:lnTo>
                  <a:pt x="32131" y="23963"/>
                </a:lnTo>
                <a:lnTo>
                  <a:pt x="32431" y="23843"/>
                </a:lnTo>
                <a:lnTo>
                  <a:pt x="32731" y="23602"/>
                </a:lnTo>
                <a:lnTo>
                  <a:pt x="32972" y="23362"/>
                </a:lnTo>
                <a:lnTo>
                  <a:pt x="33032" y="23182"/>
                </a:lnTo>
                <a:lnTo>
                  <a:pt x="32972" y="23002"/>
                </a:lnTo>
                <a:lnTo>
                  <a:pt x="32851" y="22822"/>
                </a:lnTo>
                <a:lnTo>
                  <a:pt x="32671" y="22761"/>
                </a:lnTo>
                <a:lnTo>
                  <a:pt x="32371" y="22641"/>
                </a:lnTo>
                <a:lnTo>
                  <a:pt x="32071" y="22641"/>
                </a:lnTo>
                <a:lnTo>
                  <a:pt x="31410" y="22701"/>
                </a:lnTo>
                <a:lnTo>
                  <a:pt x="30749" y="22882"/>
                </a:lnTo>
                <a:lnTo>
                  <a:pt x="30089" y="23002"/>
                </a:lnTo>
                <a:lnTo>
                  <a:pt x="29428" y="23062"/>
                </a:lnTo>
                <a:lnTo>
                  <a:pt x="28828" y="23062"/>
                </a:lnTo>
                <a:lnTo>
                  <a:pt x="29728" y="22161"/>
                </a:lnTo>
                <a:lnTo>
                  <a:pt x="30569" y="21260"/>
                </a:lnTo>
                <a:lnTo>
                  <a:pt x="31290" y="21200"/>
                </a:lnTo>
                <a:lnTo>
                  <a:pt x="32071" y="21020"/>
                </a:lnTo>
                <a:lnTo>
                  <a:pt x="32791" y="20840"/>
                </a:lnTo>
                <a:lnTo>
                  <a:pt x="33452" y="20599"/>
                </a:lnTo>
                <a:lnTo>
                  <a:pt x="33632" y="20539"/>
                </a:lnTo>
                <a:lnTo>
                  <a:pt x="33812" y="20419"/>
                </a:lnTo>
                <a:lnTo>
                  <a:pt x="33932" y="20239"/>
                </a:lnTo>
                <a:lnTo>
                  <a:pt x="33992" y="20059"/>
                </a:lnTo>
                <a:lnTo>
                  <a:pt x="34053" y="19699"/>
                </a:lnTo>
                <a:lnTo>
                  <a:pt x="33992" y="19579"/>
                </a:lnTo>
                <a:lnTo>
                  <a:pt x="33932" y="19398"/>
                </a:lnTo>
                <a:lnTo>
                  <a:pt x="33752" y="19218"/>
                </a:lnTo>
                <a:lnTo>
                  <a:pt x="33512" y="19098"/>
                </a:lnTo>
                <a:lnTo>
                  <a:pt x="33272" y="19038"/>
                </a:lnTo>
                <a:lnTo>
                  <a:pt x="33032" y="19038"/>
                </a:lnTo>
                <a:lnTo>
                  <a:pt x="32251" y="19158"/>
                </a:lnTo>
                <a:lnTo>
                  <a:pt x="33092" y="17957"/>
                </a:lnTo>
                <a:lnTo>
                  <a:pt x="33512" y="17356"/>
                </a:lnTo>
                <a:lnTo>
                  <a:pt x="33812" y="16756"/>
                </a:lnTo>
                <a:lnTo>
                  <a:pt x="33872" y="16456"/>
                </a:lnTo>
                <a:lnTo>
                  <a:pt x="33812" y="16215"/>
                </a:lnTo>
                <a:lnTo>
                  <a:pt x="33632" y="15915"/>
                </a:lnTo>
                <a:lnTo>
                  <a:pt x="33452" y="15675"/>
                </a:lnTo>
                <a:lnTo>
                  <a:pt x="33032" y="15194"/>
                </a:lnTo>
                <a:lnTo>
                  <a:pt x="32791" y="14954"/>
                </a:lnTo>
                <a:lnTo>
                  <a:pt x="31891" y="14774"/>
                </a:lnTo>
                <a:lnTo>
                  <a:pt x="31050" y="14654"/>
                </a:lnTo>
                <a:lnTo>
                  <a:pt x="30149" y="14534"/>
                </a:lnTo>
                <a:lnTo>
                  <a:pt x="29308" y="14414"/>
                </a:lnTo>
                <a:lnTo>
                  <a:pt x="29728" y="13873"/>
                </a:lnTo>
                <a:lnTo>
                  <a:pt x="30149" y="13273"/>
                </a:lnTo>
                <a:lnTo>
                  <a:pt x="30509" y="12672"/>
                </a:lnTo>
                <a:lnTo>
                  <a:pt x="30809" y="12011"/>
                </a:lnTo>
                <a:lnTo>
                  <a:pt x="30990" y="11351"/>
                </a:lnTo>
                <a:lnTo>
                  <a:pt x="31110" y="10690"/>
                </a:lnTo>
                <a:lnTo>
                  <a:pt x="31170" y="9969"/>
                </a:lnTo>
                <a:lnTo>
                  <a:pt x="31170" y="9309"/>
                </a:lnTo>
                <a:lnTo>
                  <a:pt x="31050" y="8588"/>
                </a:lnTo>
                <a:lnTo>
                  <a:pt x="30870" y="7928"/>
                </a:lnTo>
                <a:lnTo>
                  <a:pt x="30629" y="7267"/>
                </a:lnTo>
                <a:lnTo>
                  <a:pt x="30329" y="6666"/>
                </a:lnTo>
                <a:lnTo>
                  <a:pt x="31110" y="6186"/>
                </a:lnTo>
                <a:lnTo>
                  <a:pt x="31770" y="5585"/>
                </a:lnTo>
                <a:lnTo>
                  <a:pt x="32371" y="4985"/>
                </a:lnTo>
                <a:lnTo>
                  <a:pt x="32911" y="4204"/>
                </a:lnTo>
                <a:lnTo>
                  <a:pt x="33212" y="3724"/>
                </a:lnTo>
                <a:lnTo>
                  <a:pt x="33512" y="3123"/>
                </a:lnTo>
                <a:lnTo>
                  <a:pt x="33692" y="2522"/>
                </a:lnTo>
                <a:lnTo>
                  <a:pt x="33752" y="2222"/>
                </a:lnTo>
                <a:lnTo>
                  <a:pt x="33752" y="1862"/>
                </a:lnTo>
                <a:lnTo>
                  <a:pt x="33992" y="1682"/>
                </a:lnTo>
                <a:lnTo>
                  <a:pt x="34173" y="1441"/>
                </a:lnTo>
                <a:lnTo>
                  <a:pt x="34293" y="1201"/>
                </a:lnTo>
                <a:lnTo>
                  <a:pt x="34293" y="961"/>
                </a:lnTo>
                <a:lnTo>
                  <a:pt x="34233" y="721"/>
                </a:lnTo>
                <a:lnTo>
                  <a:pt x="34053" y="481"/>
                </a:lnTo>
                <a:lnTo>
                  <a:pt x="33872" y="300"/>
                </a:lnTo>
                <a:lnTo>
                  <a:pt x="33692" y="180"/>
                </a:lnTo>
                <a:lnTo>
                  <a:pt x="33452" y="120"/>
                </a:lnTo>
                <a:lnTo>
                  <a:pt x="33212" y="60"/>
                </a:lnTo>
                <a:lnTo>
                  <a:pt x="32611" y="0"/>
                </a:lnTo>
                <a:close/>
              </a:path>
            </a:pathLst>
          </a:custGeom>
          <a:solidFill>
            <a:srgbClr val="187767"/>
          </a:solidFill>
          <a:ln>
            <a:noFill/>
          </a:ln>
        </p:spPr>
        <p:txBody>
          <a:bodyPr lIns="91425" tIns="91425" rIns="91425" bIns="91425" anchor="ctr" anchorCtr="0">
            <a:noAutofit/>
          </a:bodyPr>
          <a:lstStyle/>
          <a:p>
            <a:pPr lvl="0">
              <a:spcBef>
                <a:spcPts val="0"/>
              </a:spcBef>
              <a:buNone/>
            </a:pPr>
            <a:endParaRPr dirty="0"/>
          </a:p>
        </p:txBody>
      </p:sp>
      <p:sp>
        <p:nvSpPr>
          <p:cNvPr id="40" name="Shape 40"/>
          <p:cNvSpPr/>
          <p:nvPr/>
        </p:nvSpPr>
        <p:spPr>
          <a:xfrm>
            <a:off x="7528500" y="1402500"/>
            <a:ext cx="596075" cy="600575"/>
          </a:xfrm>
          <a:custGeom>
            <a:avLst/>
            <a:gdLst/>
            <a:ahLst/>
            <a:cxnLst/>
            <a:rect l="0" t="0" r="0" b="0"/>
            <a:pathLst>
              <a:path w="23843" h="24023" extrusionOk="0">
                <a:moveTo>
                  <a:pt x="2763" y="10690"/>
                </a:moveTo>
                <a:lnTo>
                  <a:pt x="2883" y="10751"/>
                </a:lnTo>
                <a:lnTo>
                  <a:pt x="3123" y="10931"/>
                </a:lnTo>
                <a:lnTo>
                  <a:pt x="3243" y="11231"/>
                </a:lnTo>
                <a:lnTo>
                  <a:pt x="3303" y="11531"/>
                </a:lnTo>
                <a:lnTo>
                  <a:pt x="3243" y="11832"/>
                </a:lnTo>
                <a:lnTo>
                  <a:pt x="3123" y="12072"/>
                </a:lnTo>
                <a:lnTo>
                  <a:pt x="2883" y="12312"/>
                </a:lnTo>
                <a:lnTo>
                  <a:pt x="2763" y="12372"/>
                </a:lnTo>
                <a:lnTo>
                  <a:pt x="2342" y="12372"/>
                </a:lnTo>
                <a:lnTo>
                  <a:pt x="2162" y="12312"/>
                </a:lnTo>
                <a:lnTo>
                  <a:pt x="2042" y="12192"/>
                </a:lnTo>
                <a:lnTo>
                  <a:pt x="1922" y="12072"/>
                </a:lnTo>
                <a:lnTo>
                  <a:pt x="1742" y="11832"/>
                </a:lnTo>
                <a:lnTo>
                  <a:pt x="1682" y="11531"/>
                </a:lnTo>
                <a:lnTo>
                  <a:pt x="1742" y="11231"/>
                </a:lnTo>
                <a:lnTo>
                  <a:pt x="1922" y="10931"/>
                </a:lnTo>
                <a:lnTo>
                  <a:pt x="2042" y="10811"/>
                </a:lnTo>
                <a:lnTo>
                  <a:pt x="2162" y="10751"/>
                </a:lnTo>
                <a:lnTo>
                  <a:pt x="2342" y="10690"/>
                </a:lnTo>
                <a:close/>
                <a:moveTo>
                  <a:pt x="17236" y="0"/>
                </a:moveTo>
                <a:lnTo>
                  <a:pt x="16816" y="60"/>
                </a:lnTo>
                <a:lnTo>
                  <a:pt x="16335" y="181"/>
                </a:lnTo>
                <a:lnTo>
                  <a:pt x="15915" y="301"/>
                </a:lnTo>
                <a:lnTo>
                  <a:pt x="15495" y="481"/>
                </a:lnTo>
                <a:lnTo>
                  <a:pt x="15074" y="721"/>
                </a:lnTo>
                <a:lnTo>
                  <a:pt x="14714" y="961"/>
                </a:lnTo>
                <a:lnTo>
                  <a:pt x="14294" y="1202"/>
                </a:lnTo>
                <a:lnTo>
                  <a:pt x="13633" y="1862"/>
                </a:lnTo>
                <a:lnTo>
                  <a:pt x="13032" y="2583"/>
                </a:lnTo>
                <a:lnTo>
                  <a:pt x="12552" y="3424"/>
                </a:lnTo>
                <a:lnTo>
                  <a:pt x="12312" y="3964"/>
                </a:lnTo>
                <a:lnTo>
                  <a:pt x="12131" y="4565"/>
                </a:lnTo>
                <a:lnTo>
                  <a:pt x="11951" y="5105"/>
                </a:lnTo>
                <a:lnTo>
                  <a:pt x="11831" y="5646"/>
                </a:lnTo>
                <a:lnTo>
                  <a:pt x="11651" y="6847"/>
                </a:lnTo>
                <a:lnTo>
                  <a:pt x="11591" y="7988"/>
                </a:lnTo>
                <a:lnTo>
                  <a:pt x="11591" y="9129"/>
                </a:lnTo>
                <a:lnTo>
                  <a:pt x="11651" y="10330"/>
                </a:lnTo>
                <a:lnTo>
                  <a:pt x="11831" y="12672"/>
                </a:lnTo>
                <a:lnTo>
                  <a:pt x="11891" y="14114"/>
                </a:lnTo>
                <a:lnTo>
                  <a:pt x="11891" y="15555"/>
                </a:lnTo>
                <a:lnTo>
                  <a:pt x="11831" y="16276"/>
                </a:lnTo>
                <a:lnTo>
                  <a:pt x="11711" y="16996"/>
                </a:lnTo>
                <a:lnTo>
                  <a:pt x="11531" y="17717"/>
                </a:lnTo>
                <a:lnTo>
                  <a:pt x="11291" y="18378"/>
                </a:lnTo>
                <a:lnTo>
                  <a:pt x="10990" y="18918"/>
                </a:lnTo>
                <a:lnTo>
                  <a:pt x="10690" y="19459"/>
                </a:lnTo>
                <a:lnTo>
                  <a:pt x="10330" y="19939"/>
                </a:lnTo>
                <a:lnTo>
                  <a:pt x="9909" y="20360"/>
                </a:lnTo>
                <a:lnTo>
                  <a:pt x="9849" y="20420"/>
                </a:lnTo>
                <a:lnTo>
                  <a:pt x="10330" y="19158"/>
                </a:lnTo>
                <a:lnTo>
                  <a:pt x="10690" y="17837"/>
                </a:lnTo>
                <a:lnTo>
                  <a:pt x="10810" y="17177"/>
                </a:lnTo>
                <a:lnTo>
                  <a:pt x="10870" y="16516"/>
                </a:lnTo>
                <a:lnTo>
                  <a:pt x="10930" y="15795"/>
                </a:lnTo>
                <a:lnTo>
                  <a:pt x="10930" y="15135"/>
                </a:lnTo>
                <a:lnTo>
                  <a:pt x="10870" y="14354"/>
                </a:lnTo>
                <a:lnTo>
                  <a:pt x="10750" y="13513"/>
                </a:lnTo>
                <a:lnTo>
                  <a:pt x="10570" y="12612"/>
                </a:lnTo>
                <a:lnTo>
                  <a:pt x="10270" y="11771"/>
                </a:lnTo>
                <a:lnTo>
                  <a:pt x="9969" y="10871"/>
                </a:lnTo>
                <a:lnTo>
                  <a:pt x="9549" y="10090"/>
                </a:lnTo>
                <a:lnTo>
                  <a:pt x="9069" y="9369"/>
                </a:lnTo>
                <a:lnTo>
                  <a:pt x="8528" y="8769"/>
                </a:lnTo>
                <a:lnTo>
                  <a:pt x="8648" y="8348"/>
                </a:lnTo>
                <a:lnTo>
                  <a:pt x="8768" y="7868"/>
                </a:lnTo>
                <a:lnTo>
                  <a:pt x="8888" y="7327"/>
                </a:lnTo>
                <a:lnTo>
                  <a:pt x="8948" y="6667"/>
                </a:lnTo>
                <a:lnTo>
                  <a:pt x="8888" y="6066"/>
                </a:lnTo>
                <a:lnTo>
                  <a:pt x="8888" y="5766"/>
                </a:lnTo>
                <a:lnTo>
                  <a:pt x="8768" y="5466"/>
                </a:lnTo>
                <a:lnTo>
                  <a:pt x="8648" y="5225"/>
                </a:lnTo>
                <a:lnTo>
                  <a:pt x="8528" y="4985"/>
                </a:lnTo>
                <a:lnTo>
                  <a:pt x="8528" y="4745"/>
                </a:lnTo>
                <a:lnTo>
                  <a:pt x="8468" y="4565"/>
                </a:lnTo>
                <a:lnTo>
                  <a:pt x="8408" y="4445"/>
                </a:lnTo>
                <a:lnTo>
                  <a:pt x="8288" y="4385"/>
                </a:lnTo>
                <a:lnTo>
                  <a:pt x="8048" y="4385"/>
                </a:lnTo>
                <a:lnTo>
                  <a:pt x="7327" y="4685"/>
                </a:lnTo>
                <a:lnTo>
                  <a:pt x="6666" y="5045"/>
                </a:lnTo>
                <a:lnTo>
                  <a:pt x="6066" y="5526"/>
                </a:lnTo>
                <a:lnTo>
                  <a:pt x="5525" y="6066"/>
                </a:lnTo>
                <a:lnTo>
                  <a:pt x="5105" y="6547"/>
                </a:lnTo>
                <a:lnTo>
                  <a:pt x="4624" y="7147"/>
                </a:lnTo>
                <a:lnTo>
                  <a:pt x="4024" y="7207"/>
                </a:lnTo>
                <a:lnTo>
                  <a:pt x="3423" y="7327"/>
                </a:lnTo>
                <a:lnTo>
                  <a:pt x="2943" y="7507"/>
                </a:lnTo>
                <a:lnTo>
                  <a:pt x="2462" y="7688"/>
                </a:lnTo>
                <a:lnTo>
                  <a:pt x="1982" y="7988"/>
                </a:lnTo>
                <a:lnTo>
                  <a:pt x="1622" y="8288"/>
                </a:lnTo>
                <a:lnTo>
                  <a:pt x="1261" y="8588"/>
                </a:lnTo>
                <a:lnTo>
                  <a:pt x="961" y="8949"/>
                </a:lnTo>
                <a:lnTo>
                  <a:pt x="721" y="9309"/>
                </a:lnTo>
                <a:lnTo>
                  <a:pt x="480" y="9730"/>
                </a:lnTo>
                <a:lnTo>
                  <a:pt x="360" y="10150"/>
                </a:lnTo>
                <a:lnTo>
                  <a:pt x="240" y="10570"/>
                </a:lnTo>
                <a:lnTo>
                  <a:pt x="180" y="11051"/>
                </a:lnTo>
                <a:lnTo>
                  <a:pt x="180" y="11471"/>
                </a:lnTo>
                <a:lnTo>
                  <a:pt x="240" y="11892"/>
                </a:lnTo>
                <a:lnTo>
                  <a:pt x="300" y="12312"/>
                </a:lnTo>
                <a:lnTo>
                  <a:pt x="420" y="12552"/>
                </a:lnTo>
                <a:lnTo>
                  <a:pt x="240" y="12732"/>
                </a:lnTo>
                <a:lnTo>
                  <a:pt x="60" y="12973"/>
                </a:lnTo>
                <a:lnTo>
                  <a:pt x="0" y="13093"/>
                </a:lnTo>
                <a:lnTo>
                  <a:pt x="0" y="13273"/>
                </a:lnTo>
                <a:lnTo>
                  <a:pt x="0" y="13453"/>
                </a:lnTo>
                <a:lnTo>
                  <a:pt x="120" y="13633"/>
                </a:lnTo>
                <a:lnTo>
                  <a:pt x="360" y="13994"/>
                </a:lnTo>
                <a:lnTo>
                  <a:pt x="781" y="14294"/>
                </a:lnTo>
                <a:lnTo>
                  <a:pt x="1261" y="14534"/>
                </a:lnTo>
                <a:lnTo>
                  <a:pt x="1802" y="14714"/>
                </a:lnTo>
                <a:lnTo>
                  <a:pt x="2402" y="14834"/>
                </a:lnTo>
                <a:lnTo>
                  <a:pt x="3003" y="14954"/>
                </a:lnTo>
                <a:lnTo>
                  <a:pt x="4144" y="15075"/>
                </a:lnTo>
                <a:lnTo>
                  <a:pt x="3844" y="15615"/>
                </a:lnTo>
                <a:lnTo>
                  <a:pt x="3603" y="16216"/>
                </a:lnTo>
                <a:lnTo>
                  <a:pt x="3603" y="16156"/>
                </a:lnTo>
                <a:lnTo>
                  <a:pt x="3363" y="16035"/>
                </a:lnTo>
                <a:lnTo>
                  <a:pt x="3123" y="15975"/>
                </a:lnTo>
                <a:lnTo>
                  <a:pt x="2943" y="15975"/>
                </a:lnTo>
                <a:lnTo>
                  <a:pt x="2703" y="16035"/>
                </a:lnTo>
                <a:lnTo>
                  <a:pt x="2462" y="16096"/>
                </a:lnTo>
                <a:lnTo>
                  <a:pt x="2282" y="16216"/>
                </a:lnTo>
                <a:lnTo>
                  <a:pt x="2102" y="16396"/>
                </a:lnTo>
                <a:lnTo>
                  <a:pt x="1922" y="16576"/>
                </a:lnTo>
                <a:lnTo>
                  <a:pt x="1862" y="16816"/>
                </a:lnTo>
                <a:lnTo>
                  <a:pt x="1802" y="17056"/>
                </a:lnTo>
                <a:lnTo>
                  <a:pt x="1802" y="17357"/>
                </a:lnTo>
                <a:lnTo>
                  <a:pt x="1862" y="17597"/>
                </a:lnTo>
                <a:lnTo>
                  <a:pt x="1982" y="17837"/>
                </a:lnTo>
                <a:lnTo>
                  <a:pt x="2162" y="18017"/>
                </a:lnTo>
                <a:lnTo>
                  <a:pt x="2402" y="18198"/>
                </a:lnTo>
                <a:lnTo>
                  <a:pt x="2643" y="18318"/>
                </a:lnTo>
                <a:lnTo>
                  <a:pt x="3183" y="18318"/>
                </a:lnTo>
                <a:lnTo>
                  <a:pt x="3183" y="19038"/>
                </a:lnTo>
                <a:lnTo>
                  <a:pt x="3243" y="19699"/>
                </a:lnTo>
                <a:lnTo>
                  <a:pt x="3303" y="20239"/>
                </a:lnTo>
                <a:lnTo>
                  <a:pt x="3423" y="20780"/>
                </a:lnTo>
                <a:lnTo>
                  <a:pt x="3603" y="21320"/>
                </a:lnTo>
                <a:lnTo>
                  <a:pt x="3844" y="21801"/>
                </a:lnTo>
                <a:lnTo>
                  <a:pt x="3303" y="21921"/>
                </a:lnTo>
                <a:lnTo>
                  <a:pt x="2763" y="22041"/>
                </a:lnTo>
                <a:lnTo>
                  <a:pt x="2522" y="22161"/>
                </a:lnTo>
                <a:lnTo>
                  <a:pt x="2342" y="22341"/>
                </a:lnTo>
                <a:lnTo>
                  <a:pt x="2222" y="22582"/>
                </a:lnTo>
                <a:lnTo>
                  <a:pt x="2162" y="22822"/>
                </a:lnTo>
                <a:lnTo>
                  <a:pt x="2222" y="23062"/>
                </a:lnTo>
                <a:lnTo>
                  <a:pt x="2342" y="23302"/>
                </a:lnTo>
                <a:lnTo>
                  <a:pt x="2522" y="23482"/>
                </a:lnTo>
                <a:lnTo>
                  <a:pt x="2763" y="23603"/>
                </a:lnTo>
                <a:lnTo>
                  <a:pt x="3243" y="23723"/>
                </a:lnTo>
                <a:lnTo>
                  <a:pt x="3784" y="23843"/>
                </a:lnTo>
                <a:lnTo>
                  <a:pt x="4925" y="23903"/>
                </a:lnTo>
                <a:lnTo>
                  <a:pt x="6066" y="23963"/>
                </a:lnTo>
                <a:lnTo>
                  <a:pt x="7207" y="23903"/>
                </a:lnTo>
                <a:lnTo>
                  <a:pt x="7807" y="23963"/>
                </a:lnTo>
                <a:lnTo>
                  <a:pt x="8348" y="24023"/>
                </a:lnTo>
                <a:lnTo>
                  <a:pt x="9549" y="24023"/>
                </a:lnTo>
                <a:lnTo>
                  <a:pt x="10690" y="23843"/>
                </a:lnTo>
                <a:lnTo>
                  <a:pt x="11711" y="23663"/>
                </a:lnTo>
                <a:lnTo>
                  <a:pt x="12492" y="23422"/>
                </a:lnTo>
                <a:lnTo>
                  <a:pt x="13212" y="23062"/>
                </a:lnTo>
                <a:lnTo>
                  <a:pt x="13873" y="22702"/>
                </a:lnTo>
                <a:lnTo>
                  <a:pt x="14474" y="22221"/>
                </a:lnTo>
                <a:lnTo>
                  <a:pt x="15014" y="21621"/>
                </a:lnTo>
                <a:lnTo>
                  <a:pt x="15495" y="21020"/>
                </a:lnTo>
                <a:lnTo>
                  <a:pt x="15915" y="20360"/>
                </a:lnTo>
                <a:lnTo>
                  <a:pt x="16275" y="19579"/>
                </a:lnTo>
                <a:lnTo>
                  <a:pt x="16516" y="18738"/>
                </a:lnTo>
                <a:lnTo>
                  <a:pt x="16756" y="17777"/>
                </a:lnTo>
                <a:lnTo>
                  <a:pt x="16876" y="16876"/>
                </a:lnTo>
                <a:lnTo>
                  <a:pt x="16936" y="15975"/>
                </a:lnTo>
                <a:lnTo>
                  <a:pt x="16936" y="14054"/>
                </a:lnTo>
                <a:lnTo>
                  <a:pt x="16996" y="12192"/>
                </a:lnTo>
                <a:lnTo>
                  <a:pt x="17056" y="11171"/>
                </a:lnTo>
                <a:lnTo>
                  <a:pt x="17116" y="10570"/>
                </a:lnTo>
                <a:lnTo>
                  <a:pt x="17236" y="9970"/>
                </a:lnTo>
                <a:lnTo>
                  <a:pt x="17416" y="9429"/>
                </a:lnTo>
                <a:lnTo>
                  <a:pt x="17657" y="8889"/>
                </a:lnTo>
                <a:lnTo>
                  <a:pt x="17957" y="8468"/>
                </a:lnTo>
                <a:lnTo>
                  <a:pt x="18137" y="8228"/>
                </a:lnTo>
                <a:lnTo>
                  <a:pt x="18377" y="8108"/>
                </a:lnTo>
                <a:lnTo>
                  <a:pt x="18678" y="7928"/>
                </a:lnTo>
                <a:lnTo>
                  <a:pt x="18978" y="7868"/>
                </a:lnTo>
                <a:lnTo>
                  <a:pt x="19218" y="7928"/>
                </a:lnTo>
                <a:lnTo>
                  <a:pt x="19458" y="8048"/>
                </a:lnTo>
                <a:lnTo>
                  <a:pt x="19639" y="8168"/>
                </a:lnTo>
                <a:lnTo>
                  <a:pt x="19819" y="8408"/>
                </a:lnTo>
                <a:lnTo>
                  <a:pt x="19939" y="8709"/>
                </a:lnTo>
                <a:lnTo>
                  <a:pt x="19999" y="8949"/>
                </a:lnTo>
                <a:lnTo>
                  <a:pt x="20059" y="9249"/>
                </a:lnTo>
                <a:lnTo>
                  <a:pt x="20059" y="9549"/>
                </a:lnTo>
                <a:lnTo>
                  <a:pt x="19939" y="10150"/>
                </a:lnTo>
                <a:lnTo>
                  <a:pt x="19819" y="10751"/>
                </a:lnTo>
                <a:lnTo>
                  <a:pt x="19699" y="11351"/>
                </a:lnTo>
                <a:lnTo>
                  <a:pt x="19699" y="11471"/>
                </a:lnTo>
                <a:lnTo>
                  <a:pt x="19699" y="11591"/>
                </a:lnTo>
                <a:lnTo>
                  <a:pt x="19819" y="11711"/>
                </a:lnTo>
                <a:lnTo>
                  <a:pt x="19879" y="11771"/>
                </a:lnTo>
                <a:lnTo>
                  <a:pt x="20119" y="11832"/>
                </a:lnTo>
                <a:lnTo>
                  <a:pt x="20479" y="11832"/>
                </a:lnTo>
                <a:lnTo>
                  <a:pt x="20780" y="11771"/>
                </a:lnTo>
                <a:lnTo>
                  <a:pt x="21080" y="11711"/>
                </a:lnTo>
                <a:lnTo>
                  <a:pt x="21260" y="11651"/>
                </a:lnTo>
                <a:lnTo>
                  <a:pt x="21380" y="11591"/>
                </a:lnTo>
                <a:lnTo>
                  <a:pt x="21741" y="11411"/>
                </a:lnTo>
                <a:lnTo>
                  <a:pt x="22101" y="11231"/>
                </a:lnTo>
                <a:lnTo>
                  <a:pt x="22461" y="10931"/>
                </a:lnTo>
                <a:lnTo>
                  <a:pt x="22701" y="10630"/>
                </a:lnTo>
                <a:lnTo>
                  <a:pt x="22942" y="10210"/>
                </a:lnTo>
                <a:lnTo>
                  <a:pt x="23182" y="9790"/>
                </a:lnTo>
                <a:lnTo>
                  <a:pt x="23362" y="9369"/>
                </a:lnTo>
                <a:lnTo>
                  <a:pt x="23542" y="8889"/>
                </a:lnTo>
                <a:lnTo>
                  <a:pt x="23722" y="7868"/>
                </a:lnTo>
                <a:lnTo>
                  <a:pt x="23843" y="6847"/>
                </a:lnTo>
                <a:lnTo>
                  <a:pt x="23843" y="5946"/>
                </a:lnTo>
                <a:lnTo>
                  <a:pt x="23722" y="5165"/>
                </a:lnTo>
                <a:lnTo>
                  <a:pt x="23662" y="4685"/>
                </a:lnTo>
                <a:lnTo>
                  <a:pt x="23482" y="4264"/>
                </a:lnTo>
                <a:lnTo>
                  <a:pt x="23122" y="3364"/>
                </a:lnTo>
                <a:lnTo>
                  <a:pt x="22641" y="2583"/>
                </a:lnTo>
                <a:lnTo>
                  <a:pt x="22041" y="1862"/>
                </a:lnTo>
                <a:lnTo>
                  <a:pt x="21320" y="1262"/>
                </a:lnTo>
                <a:lnTo>
                  <a:pt x="20900" y="961"/>
                </a:lnTo>
                <a:lnTo>
                  <a:pt x="20539" y="721"/>
                </a:lnTo>
                <a:lnTo>
                  <a:pt x="20059" y="481"/>
                </a:lnTo>
                <a:lnTo>
                  <a:pt x="19639" y="361"/>
                </a:lnTo>
                <a:lnTo>
                  <a:pt x="19158" y="181"/>
                </a:lnTo>
                <a:lnTo>
                  <a:pt x="18738" y="60"/>
                </a:lnTo>
                <a:lnTo>
                  <a:pt x="18197" y="0"/>
                </a:lnTo>
                <a:close/>
              </a:path>
            </a:pathLst>
          </a:custGeom>
          <a:solidFill>
            <a:srgbClr val="F56737"/>
          </a:solidFill>
          <a:ln>
            <a:noFill/>
          </a:ln>
        </p:spPr>
        <p:txBody>
          <a:bodyPr lIns="91425" tIns="91425" rIns="91425" bIns="91425" anchor="ctr" anchorCtr="0">
            <a:noAutofit/>
          </a:bodyPr>
          <a:lstStyle/>
          <a:p>
            <a:pPr lvl="0">
              <a:spcBef>
                <a:spcPts val="0"/>
              </a:spcBef>
              <a:buNone/>
            </a:pPr>
            <a:endParaRPr dirty="0"/>
          </a:p>
        </p:txBody>
      </p:sp>
      <p:sp>
        <p:nvSpPr>
          <p:cNvPr id="41" name="Shape 41"/>
          <p:cNvSpPr/>
          <p:nvPr/>
        </p:nvSpPr>
        <p:spPr>
          <a:xfrm rot="-2952317" flipH="1">
            <a:off x="1628974" y="3153060"/>
            <a:ext cx="780518" cy="1000351"/>
          </a:xfrm>
          <a:custGeom>
            <a:avLst/>
            <a:gdLst/>
            <a:ahLst/>
            <a:cxnLst/>
            <a:rect l="0" t="0" r="0" b="0"/>
            <a:pathLst>
              <a:path w="37957" h="48647" extrusionOk="0">
                <a:moveTo>
                  <a:pt x="20840" y="1"/>
                </a:moveTo>
                <a:lnTo>
                  <a:pt x="20600" y="61"/>
                </a:lnTo>
                <a:lnTo>
                  <a:pt x="20540" y="181"/>
                </a:lnTo>
                <a:lnTo>
                  <a:pt x="20480" y="241"/>
                </a:lnTo>
                <a:lnTo>
                  <a:pt x="20240" y="1322"/>
                </a:lnTo>
                <a:lnTo>
                  <a:pt x="20119" y="2403"/>
                </a:lnTo>
                <a:lnTo>
                  <a:pt x="19939" y="4625"/>
                </a:lnTo>
                <a:lnTo>
                  <a:pt x="19159" y="3905"/>
                </a:lnTo>
                <a:lnTo>
                  <a:pt x="18738" y="3424"/>
                </a:lnTo>
                <a:lnTo>
                  <a:pt x="18258" y="2884"/>
                </a:lnTo>
                <a:lnTo>
                  <a:pt x="17777" y="2463"/>
                </a:lnTo>
                <a:lnTo>
                  <a:pt x="17477" y="2343"/>
                </a:lnTo>
                <a:lnTo>
                  <a:pt x="17177" y="2223"/>
                </a:lnTo>
                <a:lnTo>
                  <a:pt x="17057" y="2223"/>
                </a:lnTo>
                <a:lnTo>
                  <a:pt x="16996" y="2283"/>
                </a:lnTo>
                <a:lnTo>
                  <a:pt x="16996" y="2343"/>
                </a:lnTo>
                <a:lnTo>
                  <a:pt x="16936" y="2403"/>
                </a:lnTo>
                <a:lnTo>
                  <a:pt x="17057" y="2704"/>
                </a:lnTo>
                <a:lnTo>
                  <a:pt x="17177" y="3004"/>
                </a:lnTo>
                <a:lnTo>
                  <a:pt x="17537" y="3544"/>
                </a:lnTo>
                <a:lnTo>
                  <a:pt x="17957" y="4025"/>
                </a:lnTo>
                <a:lnTo>
                  <a:pt x="18378" y="4505"/>
                </a:lnTo>
                <a:lnTo>
                  <a:pt x="19279" y="5586"/>
                </a:lnTo>
                <a:lnTo>
                  <a:pt x="19579" y="5887"/>
                </a:lnTo>
                <a:lnTo>
                  <a:pt x="19819" y="6127"/>
                </a:lnTo>
                <a:lnTo>
                  <a:pt x="19819" y="6307"/>
                </a:lnTo>
                <a:lnTo>
                  <a:pt x="19579" y="7868"/>
                </a:lnTo>
                <a:lnTo>
                  <a:pt x="19279" y="9370"/>
                </a:lnTo>
                <a:lnTo>
                  <a:pt x="18618" y="12373"/>
                </a:lnTo>
                <a:lnTo>
                  <a:pt x="18017" y="15556"/>
                </a:lnTo>
                <a:lnTo>
                  <a:pt x="17537" y="18739"/>
                </a:lnTo>
                <a:lnTo>
                  <a:pt x="16516" y="17838"/>
                </a:lnTo>
                <a:lnTo>
                  <a:pt x="14414" y="15796"/>
                </a:lnTo>
                <a:lnTo>
                  <a:pt x="13093" y="14415"/>
                </a:lnTo>
                <a:lnTo>
                  <a:pt x="11772" y="12913"/>
                </a:lnTo>
                <a:lnTo>
                  <a:pt x="11952" y="12493"/>
                </a:lnTo>
                <a:lnTo>
                  <a:pt x="12372" y="11171"/>
                </a:lnTo>
                <a:lnTo>
                  <a:pt x="12672" y="9790"/>
                </a:lnTo>
                <a:lnTo>
                  <a:pt x="12973" y="8529"/>
                </a:lnTo>
                <a:lnTo>
                  <a:pt x="13153" y="7208"/>
                </a:lnTo>
                <a:lnTo>
                  <a:pt x="13153" y="6547"/>
                </a:lnTo>
                <a:lnTo>
                  <a:pt x="13213" y="5887"/>
                </a:lnTo>
                <a:lnTo>
                  <a:pt x="13153" y="5226"/>
                </a:lnTo>
                <a:lnTo>
                  <a:pt x="13033" y="4625"/>
                </a:lnTo>
                <a:lnTo>
                  <a:pt x="12973" y="4505"/>
                </a:lnTo>
                <a:lnTo>
                  <a:pt x="12913" y="4385"/>
                </a:lnTo>
                <a:lnTo>
                  <a:pt x="12672" y="4325"/>
                </a:lnTo>
                <a:lnTo>
                  <a:pt x="12492" y="4445"/>
                </a:lnTo>
                <a:lnTo>
                  <a:pt x="12432" y="4505"/>
                </a:lnTo>
                <a:lnTo>
                  <a:pt x="12372" y="4625"/>
                </a:lnTo>
                <a:lnTo>
                  <a:pt x="12192" y="5226"/>
                </a:lnTo>
                <a:lnTo>
                  <a:pt x="12132" y="5826"/>
                </a:lnTo>
                <a:lnTo>
                  <a:pt x="11952" y="7148"/>
                </a:lnTo>
                <a:lnTo>
                  <a:pt x="11832" y="8409"/>
                </a:lnTo>
                <a:lnTo>
                  <a:pt x="11591" y="9670"/>
                </a:lnTo>
                <a:lnTo>
                  <a:pt x="11291" y="10811"/>
                </a:lnTo>
                <a:lnTo>
                  <a:pt x="10991" y="11892"/>
                </a:lnTo>
                <a:lnTo>
                  <a:pt x="10931" y="11772"/>
                </a:lnTo>
                <a:lnTo>
                  <a:pt x="10030" y="10511"/>
                </a:lnTo>
                <a:lnTo>
                  <a:pt x="9249" y="9190"/>
                </a:lnTo>
                <a:lnTo>
                  <a:pt x="8528" y="7868"/>
                </a:lnTo>
                <a:lnTo>
                  <a:pt x="7988" y="6427"/>
                </a:lnTo>
                <a:lnTo>
                  <a:pt x="7748" y="5706"/>
                </a:lnTo>
                <a:lnTo>
                  <a:pt x="7568" y="4926"/>
                </a:lnTo>
                <a:lnTo>
                  <a:pt x="7267" y="3424"/>
                </a:lnTo>
                <a:lnTo>
                  <a:pt x="7027" y="1863"/>
                </a:lnTo>
                <a:lnTo>
                  <a:pt x="6907" y="301"/>
                </a:lnTo>
                <a:lnTo>
                  <a:pt x="6847" y="241"/>
                </a:lnTo>
                <a:lnTo>
                  <a:pt x="6787" y="181"/>
                </a:lnTo>
                <a:lnTo>
                  <a:pt x="6727" y="181"/>
                </a:lnTo>
                <a:lnTo>
                  <a:pt x="6667" y="241"/>
                </a:lnTo>
                <a:lnTo>
                  <a:pt x="6426" y="782"/>
                </a:lnTo>
                <a:lnTo>
                  <a:pt x="6306" y="1322"/>
                </a:lnTo>
                <a:lnTo>
                  <a:pt x="6186" y="1923"/>
                </a:lnTo>
                <a:lnTo>
                  <a:pt x="6066" y="2463"/>
                </a:lnTo>
                <a:lnTo>
                  <a:pt x="6066" y="3064"/>
                </a:lnTo>
                <a:lnTo>
                  <a:pt x="6066" y="3664"/>
                </a:lnTo>
                <a:lnTo>
                  <a:pt x="6126" y="4805"/>
                </a:lnTo>
                <a:lnTo>
                  <a:pt x="6306" y="5947"/>
                </a:lnTo>
                <a:lnTo>
                  <a:pt x="6607" y="7148"/>
                </a:lnTo>
                <a:lnTo>
                  <a:pt x="6967" y="8229"/>
                </a:lnTo>
                <a:lnTo>
                  <a:pt x="7327" y="9310"/>
                </a:lnTo>
                <a:lnTo>
                  <a:pt x="7868" y="10511"/>
                </a:lnTo>
                <a:lnTo>
                  <a:pt x="8468" y="11712"/>
                </a:lnTo>
                <a:lnTo>
                  <a:pt x="9189" y="12793"/>
                </a:lnTo>
                <a:lnTo>
                  <a:pt x="9910" y="13874"/>
                </a:lnTo>
                <a:lnTo>
                  <a:pt x="10691" y="14895"/>
                </a:lnTo>
                <a:lnTo>
                  <a:pt x="11591" y="15856"/>
                </a:lnTo>
                <a:lnTo>
                  <a:pt x="12432" y="16817"/>
                </a:lnTo>
                <a:lnTo>
                  <a:pt x="13333" y="17778"/>
                </a:lnTo>
                <a:lnTo>
                  <a:pt x="13633" y="18018"/>
                </a:lnTo>
                <a:lnTo>
                  <a:pt x="13273" y="18018"/>
                </a:lnTo>
                <a:lnTo>
                  <a:pt x="12913" y="18078"/>
                </a:lnTo>
                <a:lnTo>
                  <a:pt x="12072" y="18198"/>
                </a:lnTo>
                <a:lnTo>
                  <a:pt x="10570" y="18378"/>
                </a:lnTo>
                <a:lnTo>
                  <a:pt x="9069" y="18498"/>
                </a:lnTo>
                <a:lnTo>
                  <a:pt x="8408" y="18498"/>
                </a:lnTo>
                <a:lnTo>
                  <a:pt x="7688" y="18438"/>
                </a:lnTo>
                <a:lnTo>
                  <a:pt x="6246" y="18378"/>
                </a:lnTo>
                <a:lnTo>
                  <a:pt x="5586" y="18318"/>
                </a:lnTo>
                <a:lnTo>
                  <a:pt x="4865" y="18318"/>
                </a:lnTo>
                <a:lnTo>
                  <a:pt x="4204" y="18378"/>
                </a:lnTo>
                <a:lnTo>
                  <a:pt x="3544" y="18498"/>
                </a:lnTo>
                <a:lnTo>
                  <a:pt x="3484" y="18558"/>
                </a:lnTo>
                <a:lnTo>
                  <a:pt x="3484" y="18679"/>
                </a:lnTo>
                <a:lnTo>
                  <a:pt x="4084" y="18979"/>
                </a:lnTo>
                <a:lnTo>
                  <a:pt x="4745" y="19219"/>
                </a:lnTo>
                <a:lnTo>
                  <a:pt x="5466" y="19399"/>
                </a:lnTo>
                <a:lnTo>
                  <a:pt x="6186" y="19519"/>
                </a:lnTo>
                <a:lnTo>
                  <a:pt x="7688" y="19639"/>
                </a:lnTo>
                <a:lnTo>
                  <a:pt x="9069" y="19699"/>
                </a:lnTo>
                <a:lnTo>
                  <a:pt x="9850" y="19760"/>
                </a:lnTo>
                <a:lnTo>
                  <a:pt x="10691" y="19760"/>
                </a:lnTo>
                <a:lnTo>
                  <a:pt x="12312" y="19699"/>
                </a:lnTo>
                <a:lnTo>
                  <a:pt x="12913" y="19639"/>
                </a:lnTo>
                <a:lnTo>
                  <a:pt x="13453" y="19579"/>
                </a:lnTo>
                <a:lnTo>
                  <a:pt x="13753" y="19519"/>
                </a:lnTo>
                <a:lnTo>
                  <a:pt x="13994" y="19399"/>
                </a:lnTo>
                <a:lnTo>
                  <a:pt x="14234" y="19219"/>
                </a:lnTo>
                <a:lnTo>
                  <a:pt x="14474" y="19039"/>
                </a:lnTo>
                <a:lnTo>
                  <a:pt x="14534" y="18919"/>
                </a:lnTo>
                <a:lnTo>
                  <a:pt x="15135" y="19519"/>
                </a:lnTo>
                <a:lnTo>
                  <a:pt x="16036" y="20360"/>
                </a:lnTo>
                <a:lnTo>
                  <a:pt x="16516" y="20720"/>
                </a:lnTo>
                <a:lnTo>
                  <a:pt x="16756" y="20901"/>
                </a:lnTo>
                <a:lnTo>
                  <a:pt x="17057" y="21021"/>
                </a:lnTo>
                <a:lnTo>
                  <a:pt x="17177" y="21021"/>
                </a:lnTo>
                <a:lnTo>
                  <a:pt x="16576" y="24384"/>
                </a:lnTo>
                <a:lnTo>
                  <a:pt x="15375" y="30329"/>
                </a:lnTo>
                <a:lnTo>
                  <a:pt x="14714" y="33272"/>
                </a:lnTo>
                <a:lnTo>
                  <a:pt x="14054" y="36215"/>
                </a:lnTo>
                <a:lnTo>
                  <a:pt x="13753" y="37416"/>
                </a:lnTo>
                <a:lnTo>
                  <a:pt x="13213" y="37056"/>
                </a:lnTo>
                <a:lnTo>
                  <a:pt x="12612" y="36695"/>
                </a:lnTo>
                <a:lnTo>
                  <a:pt x="11591" y="36035"/>
                </a:lnTo>
                <a:lnTo>
                  <a:pt x="9790" y="34714"/>
                </a:lnTo>
                <a:lnTo>
                  <a:pt x="9850" y="34654"/>
                </a:lnTo>
                <a:lnTo>
                  <a:pt x="9910" y="34173"/>
                </a:lnTo>
                <a:lnTo>
                  <a:pt x="9910" y="33753"/>
                </a:lnTo>
                <a:lnTo>
                  <a:pt x="9850" y="33272"/>
                </a:lnTo>
                <a:lnTo>
                  <a:pt x="9730" y="32792"/>
                </a:lnTo>
                <a:lnTo>
                  <a:pt x="9369" y="31891"/>
                </a:lnTo>
                <a:lnTo>
                  <a:pt x="9069" y="31050"/>
                </a:lnTo>
                <a:lnTo>
                  <a:pt x="8769" y="30149"/>
                </a:lnTo>
                <a:lnTo>
                  <a:pt x="8468" y="29248"/>
                </a:lnTo>
                <a:lnTo>
                  <a:pt x="8288" y="28828"/>
                </a:lnTo>
                <a:lnTo>
                  <a:pt x="8048" y="28408"/>
                </a:lnTo>
                <a:lnTo>
                  <a:pt x="7808" y="28047"/>
                </a:lnTo>
                <a:lnTo>
                  <a:pt x="7508" y="27687"/>
                </a:lnTo>
                <a:lnTo>
                  <a:pt x="7387" y="27627"/>
                </a:lnTo>
                <a:lnTo>
                  <a:pt x="7207" y="27627"/>
                </a:lnTo>
                <a:lnTo>
                  <a:pt x="7027" y="27687"/>
                </a:lnTo>
                <a:lnTo>
                  <a:pt x="6967" y="27867"/>
                </a:lnTo>
                <a:lnTo>
                  <a:pt x="6907" y="28348"/>
                </a:lnTo>
                <a:lnTo>
                  <a:pt x="6907" y="28828"/>
                </a:lnTo>
                <a:lnTo>
                  <a:pt x="6967" y="29309"/>
                </a:lnTo>
                <a:lnTo>
                  <a:pt x="7087" y="29789"/>
                </a:lnTo>
                <a:lnTo>
                  <a:pt x="7387" y="30750"/>
                </a:lnTo>
                <a:lnTo>
                  <a:pt x="7688" y="31651"/>
                </a:lnTo>
                <a:lnTo>
                  <a:pt x="7988" y="32612"/>
                </a:lnTo>
                <a:lnTo>
                  <a:pt x="8108" y="33152"/>
                </a:lnTo>
                <a:lnTo>
                  <a:pt x="8288" y="33633"/>
                </a:lnTo>
                <a:lnTo>
                  <a:pt x="7387" y="32972"/>
                </a:lnTo>
                <a:lnTo>
                  <a:pt x="5466" y="31531"/>
                </a:lnTo>
                <a:lnTo>
                  <a:pt x="4565" y="30810"/>
                </a:lnTo>
                <a:lnTo>
                  <a:pt x="3664" y="30029"/>
                </a:lnTo>
                <a:lnTo>
                  <a:pt x="2883" y="29188"/>
                </a:lnTo>
                <a:lnTo>
                  <a:pt x="2042" y="28408"/>
                </a:lnTo>
                <a:lnTo>
                  <a:pt x="1622" y="27987"/>
                </a:lnTo>
                <a:lnTo>
                  <a:pt x="1202" y="27627"/>
                </a:lnTo>
                <a:lnTo>
                  <a:pt x="721" y="27327"/>
                </a:lnTo>
                <a:lnTo>
                  <a:pt x="241" y="27086"/>
                </a:lnTo>
                <a:lnTo>
                  <a:pt x="60" y="27086"/>
                </a:lnTo>
                <a:lnTo>
                  <a:pt x="60" y="27147"/>
                </a:lnTo>
                <a:lnTo>
                  <a:pt x="0" y="27207"/>
                </a:lnTo>
                <a:lnTo>
                  <a:pt x="121" y="27687"/>
                </a:lnTo>
                <a:lnTo>
                  <a:pt x="241" y="28167"/>
                </a:lnTo>
                <a:lnTo>
                  <a:pt x="481" y="28588"/>
                </a:lnTo>
                <a:lnTo>
                  <a:pt x="721" y="29008"/>
                </a:lnTo>
                <a:lnTo>
                  <a:pt x="1322" y="29789"/>
                </a:lnTo>
                <a:lnTo>
                  <a:pt x="2042" y="30510"/>
                </a:lnTo>
                <a:lnTo>
                  <a:pt x="2943" y="31411"/>
                </a:lnTo>
                <a:lnTo>
                  <a:pt x="3904" y="32251"/>
                </a:lnTo>
                <a:lnTo>
                  <a:pt x="5886" y="33933"/>
                </a:lnTo>
                <a:lnTo>
                  <a:pt x="10090" y="37176"/>
                </a:lnTo>
                <a:lnTo>
                  <a:pt x="12312" y="38918"/>
                </a:lnTo>
                <a:lnTo>
                  <a:pt x="12793" y="39278"/>
                </a:lnTo>
                <a:lnTo>
                  <a:pt x="13213" y="39578"/>
                </a:lnTo>
                <a:lnTo>
                  <a:pt x="12552" y="42041"/>
                </a:lnTo>
                <a:lnTo>
                  <a:pt x="12132" y="43422"/>
                </a:lnTo>
                <a:lnTo>
                  <a:pt x="11711" y="44923"/>
                </a:lnTo>
                <a:lnTo>
                  <a:pt x="11531" y="45704"/>
                </a:lnTo>
                <a:lnTo>
                  <a:pt x="11411" y="46485"/>
                </a:lnTo>
                <a:lnTo>
                  <a:pt x="11351" y="47205"/>
                </a:lnTo>
                <a:lnTo>
                  <a:pt x="11411" y="47926"/>
                </a:lnTo>
                <a:lnTo>
                  <a:pt x="11531" y="48166"/>
                </a:lnTo>
                <a:lnTo>
                  <a:pt x="11651" y="48346"/>
                </a:lnTo>
                <a:lnTo>
                  <a:pt x="11892" y="48527"/>
                </a:lnTo>
                <a:lnTo>
                  <a:pt x="12132" y="48587"/>
                </a:lnTo>
                <a:lnTo>
                  <a:pt x="12372" y="48647"/>
                </a:lnTo>
                <a:lnTo>
                  <a:pt x="12612" y="48587"/>
                </a:lnTo>
                <a:lnTo>
                  <a:pt x="12853" y="48527"/>
                </a:lnTo>
                <a:lnTo>
                  <a:pt x="13033" y="48346"/>
                </a:lnTo>
                <a:lnTo>
                  <a:pt x="13453" y="47866"/>
                </a:lnTo>
                <a:lnTo>
                  <a:pt x="13753" y="47325"/>
                </a:lnTo>
                <a:lnTo>
                  <a:pt x="14054" y="46725"/>
                </a:lnTo>
                <a:lnTo>
                  <a:pt x="14294" y="46064"/>
                </a:lnTo>
                <a:lnTo>
                  <a:pt x="15315" y="45524"/>
                </a:lnTo>
                <a:lnTo>
                  <a:pt x="16336" y="44923"/>
                </a:lnTo>
                <a:lnTo>
                  <a:pt x="18318" y="43662"/>
                </a:lnTo>
                <a:lnTo>
                  <a:pt x="22762" y="40899"/>
                </a:lnTo>
                <a:lnTo>
                  <a:pt x="24263" y="39939"/>
                </a:lnTo>
                <a:lnTo>
                  <a:pt x="24323" y="39999"/>
                </a:lnTo>
                <a:lnTo>
                  <a:pt x="24383" y="40059"/>
                </a:lnTo>
                <a:lnTo>
                  <a:pt x="24864" y="40239"/>
                </a:lnTo>
                <a:lnTo>
                  <a:pt x="25344" y="40359"/>
                </a:lnTo>
                <a:lnTo>
                  <a:pt x="26906" y="40359"/>
                </a:lnTo>
                <a:lnTo>
                  <a:pt x="27446" y="40239"/>
                </a:lnTo>
                <a:lnTo>
                  <a:pt x="28467" y="39999"/>
                </a:lnTo>
                <a:lnTo>
                  <a:pt x="29368" y="39698"/>
                </a:lnTo>
                <a:lnTo>
                  <a:pt x="29849" y="39518"/>
                </a:lnTo>
                <a:lnTo>
                  <a:pt x="30389" y="39278"/>
                </a:lnTo>
                <a:lnTo>
                  <a:pt x="30810" y="39038"/>
                </a:lnTo>
                <a:lnTo>
                  <a:pt x="31230" y="38737"/>
                </a:lnTo>
                <a:lnTo>
                  <a:pt x="31530" y="38377"/>
                </a:lnTo>
                <a:lnTo>
                  <a:pt x="31650" y="38137"/>
                </a:lnTo>
                <a:lnTo>
                  <a:pt x="31710" y="37897"/>
                </a:lnTo>
                <a:lnTo>
                  <a:pt x="31650" y="37716"/>
                </a:lnTo>
                <a:lnTo>
                  <a:pt x="31590" y="37656"/>
                </a:lnTo>
                <a:lnTo>
                  <a:pt x="31470" y="37596"/>
                </a:lnTo>
                <a:lnTo>
                  <a:pt x="31110" y="37596"/>
                </a:lnTo>
                <a:lnTo>
                  <a:pt x="30689" y="37656"/>
                </a:lnTo>
                <a:lnTo>
                  <a:pt x="30269" y="37776"/>
                </a:lnTo>
                <a:lnTo>
                  <a:pt x="29909" y="37957"/>
                </a:lnTo>
                <a:lnTo>
                  <a:pt x="29068" y="38377"/>
                </a:lnTo>
                <a:lnTo>
                  <a:pt x="28708" y="38557"/>
                </a:lnTo>
                <a:lnTo>
                  <a:pt x="28347" y="38737"/>
                </a:lnTo>
                <a:lnTo>
                  <a:pt x="27446" y="38978"/>
                </a:lnTo>
                <a:lnTo>
                  <a:pt x="26546" y="39218"/>
                </a:lnTo>
                <a:lnTo>
                  <a:pt x="25645" y="39398"/>
                </a:lnTo>
                <a:lnTo>
                  <a:pt x="24804" y="39638"/>
                </a:lnTo>
                <a:lnTo>
                  <a:pt x="24804" y="39638"/>
                </a:lnTo>
                <a:lnTo>
                  <a:pt x="27146" y="38137"/>
                </a:lnTo>
                <a:lnTo>
                  <a:pt x="28047" y="37536"/>
                </a:lnTo>
                <a:lnTo>
                  <a:pt x="29008" y="36876"/>
                </a:lnTo>
                <a:lnTo>
                  <a:pt x="29428" y="36515"/>
                </a:lnTo>
                <a:lnTo>
                  <a:pt x="29789" y="36095"/>
                </a:lnTo>
                <a:lnTo>
                  <a:pt x="30149" y="35675"/>
                </a:lnTo>
                <a:lnTo>
                  <a:pt x="30389" y="35194"/>
                </a:lnTo>
                <a:lnTo>
                  <a:pt x="30389" y="35074"/>
                </a:lnTo>
                <a:lnTo>
                  <a:pt x="30329" y="35014"/>
                </a:lnTo>
                <a:lnTo>
                  <a:pt x="29789" y="35074"/>
                </a:lnTo>
                <a:lnTo>
                  <a:pt x="29248" y="35134"/>
                </a:lnTo>
                <a:lnTo>
                  <a:pt x="28708" y="35314"/>
                </a:lnTo>
                <a:lnTo>
                  <a:pt x="28167" y="35494"/>
                </a:lnTo>
                <a:lnTo>
                  <a:pt x="27206" y="36035"/>
                </a:lnTo>
                <a:lnTo>
                  <a:pt x="26245" y="36575"/>
                </a:lnTo>
                <a:lnTo>
                  <a:pt x="23903" y="37957"/>
                </a:lnTo>
                <a:lnTo>
                  <a:pt x="21561" y="39398"/>
                </a:lnTo>
                <a:lnTo>
                  <a:pt x="21501" y="39398"/>
                </a:lnTo>
                <a:lnTo>
                  <a:pt x="21561" y="39338"/>
                </a:lnTo>
                <a:lnTo>
                  <a:pt x="21921" y="38377"/>
                </a:lnTo>
                <a:lnTo>
                  <a:pt x="22342" y="37416"/>
                </a:lnTo>
                <a:lnTo>
                  <a:pt x="22762" y="36515"/>
                </a:lnTo>
                <a:lnTo>
                  <a:pt x="22942" y="36035"/>
                </a:lnTo>
                <a:lnTo>
                  <a:pt x="23122" y="35554"/>
                </a:lnTo>
                <a:lnTo>
                  <a:pt x="23062" y="35314"/>
                </a:lnTo>
                <a:lnTo>
                  <a:pt x="22942" y="35194"/>
                </a:lnTo>
                <a:lnTo>
                  <a:pt x="22822" y="35074"/>
                </a:lnTo>
                <a:lnTo>
                  <a:pt x="22702" y="35134"/>
                </a:lnTo>
                <a:lnTo>
                  <a:pt x="22582" y="35134"/>
                </a:lnTo>
                <a:lnTo>
                  <a:pt x="22281" y="35434"/>
                </a:lnTo>
                <a:lnTo>
                  <a:pt x="21981" y="35735"/>
                </a:lnTo>
                <a:lnTo>
                  <a:pt x="21681" y="36095"/>
                </a:lnTo>
                <a:lnTo>
                  <a:pt x="21441" y="36455"/>
                </a:lnTo>
                <a:lnTo>
                  <a:pt x="21080" y="37176"/>
                </a:lnTo>
                <a:lnTo>
                  <a:pt x="20720" y="38017"/>
                </a:lnTo>
                <a:lnTo>
                  <a:pt x="20480" y="38437"/>
                </a:lnTo>
                <a:lnTo>
                  <a:pt x="20240" y="39038"/>
                </a:lnTo>
                <a:lnTo>
                  <a:pt x="20059" y="39698"/>
                </a:lnTo>
                <a:lnTo>
                  <a:pt x="20059" y="39999"/>
                </a:lnTo>
                <a:lnTo>
                  <a:pt x="20059" y="40299"/>
                </a:lnTo>
                <a:lnTo>
                  <a:pt x="17117" y="42041"/>
                </a:lnTo>
                <a:lnTo>
                  <a:pt x="15075" y="43302"/>
                </a:lnTo>
                <a:lnTo>
                  <a:pt x="15195" y="42761"/>
                </a:lnTo>
                <a:lnTo>
                  <a:pt x="15976" y="39878"/>
                </a:lnTo>
                <a:lnTo>
                  <a:pt x="16696" y="36996"/>
                </a:lnTo>
                <a:lnTo>
                  <a:pt x="17597" y="33092"/>
                </a:lnTo>
                <a:lnTo>
                  <a:pt x="18438" y="29248"/>
                </a:lnTo>
                <a:lnTo>
                  <a:pt x="18738" y="29128"/>
                </a:lnTo>
                <a:lnTo>
                  <a:pt x="19038" y="28948"/>
                </a:lnTo>
                <a:lnTo>
                  <a:pt x="19639" y="28528"/>
                </a:lnTo>
                <a:lnTo>
                  <a:pt x="20720" y="27567"/>
                </a:lnTo>
                <a:lnTo>
                  <a:pt x="21981" y="26486"/>
                </a:lnTo>
                <a:lnTo>
                  <a:pt x="22101" y="26666"/>
                </a:lnTo>
                <a:lnTo>
                  <a:pt x="22342" y="26786"/>
                </a:lnTo>
                <a:lnTo>
                  <a:pt x="22762" y="26906"/>
                </a:lnTo>
                <a:lnTo>
                  <a:pt x="23242" y="26966"/>
                </a:lnTo>
                <a:lnTo>
                  <a:pt x="23723" y="26966"/>
                </a:lnTo>
                <a:lnTo>
                  <a:pt x="24744" y="27086"/>
                </a:lnTo>
                <a:lnTo>
                  <a:pt x="26786" y="27086"/>
                </a:lnTo>
                <a:lnTo>
                  <a:pt x="27807" y="26966"/>
                </a:lnTo>
                <a:lnTo>
                  <a:pt x="28708" y="26906"/>
                </a:lnTo>
                <a:lnTo>
                  <a:pt x="29608" y="26726"/>
                </a:lnTo>
                <a:lnTo>
                  <a:pt x="30509" y="26546"/>
                </a:lnTo>
                <a:lnTo>
                  <a:pt x="31410" y="26306"/>
                </a:lnTo>
                <a:lnTo>
                  <a:pt x="32311" y="26065"/>
                </a:lnTo>
                <a:lnTo>
                  <a:pt x="33212" y="25765"/>
                </a:lnTo>
                <a:lnTo>
                  <a:pt x="34953" y="25105"/>
                </a:lnTo>
                <a:lnTo>
                  <a:pt x="35074" y="24984"/>
                </a:lnTo>
                <a:lnTo>
                  <a:pt x="35194" y="24864"/>
                </a:lnTo>
                <a:lnTo>
                  <a:pt x="35314" y="24624"/>
                </a:lnTo>
                <a:lnTo>
                  <a:pt x="35314" y="24384"/>
                </a:lnTo>
                <a:lnTo>
                  <a:pt x="35194" y="24144"/>
                </a:lnTo>
                <a:lnTo>
                  <a:pt x="35014" y="23903"/>
                </a:lnTo>
                <a:lnTo>
                  <a:pt x="34773" y="23723"/>
                </a:lnTo>
                <a:lnTo>
                  <a:pt x="34473" y="23723"/>
                </a:lnTo>
                <a:lnTo>
                  <a:pt x="34173" y="23783"/>
                </a:lnTo>
                <a:lnTo>
                  <a:pt x="33272" y="24144"/>
                </a:lnTo>
                <a:lnTo>
                  <a:pt x="32311" y="24504"/>
                </a:lnTo>
                <a:lnTo>
                  <a:pt x="31350" y="24804"/>
                </a:lnTo>
                <a:lnTo>
                  <a:pt x="30449" y="25045"/>
                </a:lnTo>
                <a:lnTo>
                  <a:pt x="29428" y="25225"/>
                </a:lnTo>
                <a:lnTo>
                  <a:pt x="28467" y="25405"/>
                </a:lnTo>
                <a:lnTo>
                  <a:pt x="27506" y="25525"/>
                </a:lnTo>
                <a:lnTo>
                  <a:pt x="26485" y="25585"/>
                </a:lnTo>
                <a:lnTo>
                  <a:pt x="25645" y="25645"/>
                </a:lnTo>
                <a:lnTo>
                  <a:pt x="24744" y="25585"/>
                </a:lnTo>
                <a:lnTo>
                  <a:pt x="23062" y="25465"/>
                </a:lnTo>
                <a:lnTo>
                  <a:pt x="23663" y="24864"/>
                </a:lnTo>
                <a:lnTo>
                  <a:pt x="24984" y="23483"/>
                </a:lnTo>
                <a:lnTo>
                  <a:pt x="26305" y="21982"/>
                </a:lnTo>
                <a:lnTo>
                  <a:pt x="27506" y="20480"/>
                </a:lnTo>
                <a:lnTo>
                  <a:pt x="28647" y="18919"/>
                </a:lnTo>
                <a:lnTo>
                  <a:pt x="29729" y="17237"/>
                </a:lnTo>
                <a:lnTo>
                  <a:pt x="30749" y="15496"/>
                </a:lnTo>
                <a:lnTo>
                  <a:pt x="30990" y="15556"/>
                </a:lnTo>
                <a:lnTo>
                  <a:pt x="31170" y="15496"/>
                </a:lnTo>
                <a:lnTo>
                  <a:pt x="31290" y="15435"/>
                </a:lnTo>
                <a:lnTo>
                  <a:pt x="32371" y="14715"/>
                </a:lnTo>
                <a:lnTo>
                  <a:pt x="33392" y="13934"/>
                </a:lnTo>
                <a:lnTo>
                  <a:pt x="34353" y="13093"/>
                </a:lnTo>
                <a:lnTo>
                  <a:pt x="35254" y="12252"/>
                </a:lnTo>
                <a:lnTo>
                  <a:pt x="36095" y="11352"/>
                </a:lnTo>
                <a:lnTo>
                  <a:pt x="36875" y="10451"/>
                </a:lnTo>
                <a:lnTo>
                  <a:pt x="37176" y="9970"/>
                </a:lnTo>
                <a:lnTo>
                  <a:pt x="37476" y="9490"/>
                </a:lnTo>
                <a:lnTo>
                  <a:pt x="37776" y="8949"/>
                </a:lnTo>
                <a:lnTo>
                  <a:pt x="37956" y="8409"/>
                </a:lnTo>
                <a:lnTo>
                  <a:pt x="37956" y="8229"/>
                </a:lnTo>
                <a:lnTo>
                  <a:pt x="37836" y="8109"/>
                </a:lnTo>
                <a:lnTo>
                  <a:pt x="37716" y="8049"/>
                </a:lnTo>
                <a:lnTo>
                  <a:pt x="37596" y="8109"/>
                </a:lnTo>
                <a:lnTo>
                  <a:pt x="37115" y="8409"/>
                </a:lnTo>
                <a:lnTo>
                  <a:pt x="36695" y="8769"/>
                </a:lnTo>
                <a:lnTo>
                  <a:pt x="35914" y="9550"/>
                </a:lnTo>
                <a:lnTo>
                  <a:pt x="35194" y="10331"/>
                </a:lnTo>
                <a:lnTo>
                  <a:pt x="34413" y="11111"/>
                </a:lnTo>
                <a:lnTo>
                  <a:pt x="33212" y="12132"/>
                </a:lnTo>
                <a:lnTo>
                  <a:pt x="31951" y="13093"/>
                </a:lnTo>
                <a:lnTo>
                  <a:pt x="32371" y="12132"/>
                </a:lnTo>
                <a:lnTo>
                  <a:pt x="33092" y="10391"/>
                </a:lnTo>
                <a:lnTo>
                  <a:pt x="33752" y="8649"/>
                </a:lnTo>
                <a:lnTo>
                  <a:pt x="34053" y="7928"/>
                </a:lnTo>
                <a:lnTo>
                  <a:pt x="34293" y="7088"/>
                </a:lnTo>
                <a:lnTo>
                  <a:pt x="34353" y="6667"/>
                </a:lnTo>
                <a:lnTo>
                  <a:pt x="34353" y="6247"/>
                </a:lnTo>
                <a:lnTo>
                  <a:pt x="34353" y="5887"/>
                </a:lnTo>
                <a:lnTo>
                  <a:pt x="34233" y="5526"/>
                </a:lnTo>
                <a:lnTo>
                  <a:pt x="34113" y="5466"/>
                </a:lnTo>
                <a:lnTo>
                  <a:pt x="34053" y="5466"/>
                </a:lnTo>
                <a:lnTo>
                  <a:pt x="33752" y="5706"/>
                </a:lnTo>
                <a:lnTo>
                  <a:pt x="33512" y="5947"/>
                </a:lnTo>
                <a:lnTo>
                  <a:pt x="33332" y="6247"/>
                </a:lnTo>
                <a:lnTo>
                  <a:pt x="33152" y="6607"/>
                </a:lnTo>
                <a:lnTo>
                  <a:pt x="32912" y="7268"/>
                </a:lnTo>
                <a:lnTo>
                  <a:pt x="32671" y="7928"/>
                </a:lnTo>
                <a:lnTo>
                  <a:pt x="31951" y="9790"/>
                </a:lnTo>
                <a:lnTo>
                  <a:pt x="31110" y="11592"/>
                </a:lnTo>
                <a:lnTo>
                  <a:pt x="30269" y="13213"/>
                </a:lnTo>
                <a:lnTo>
                  <a:pt x="29308" y="14835"/>
                </a:lnTo>
                <a:lnTo>
                  <a:pt x="28347" y="16396"/>
                </a:lnTo>
                <a:lnTo>
                  <a:pt x="27266" y="17898"/>
                </a:lnTo>
                <a:lnTo>
                  <a:pt x="26365" y="19219"/>
                </a:lnTo>
                <a:lnTo>
                  <a:pt x="25344" y="20420"/>
                </a:lnTo>
                <a:lnTo>
                  <a:pt x="25224" y="19219"/>
                </a:lnTo>
                <a:lnTo>
                  <a:pt x="25104" y="17958"/>
                </a:lnTo>
                <a:lnTo>
                  <a:pt x="24924" y="16757"/>
                </a:lnTo>
                <a:lnTo>
                  <a:pt x="24744" y="16156"/>
                </a:lnTo>
                <a:lnTo>
                  <a:pt x="24564" y="15616"/>
                </a:lnTo>
                <a:lnTo>
                  <a:pt x="24504" y="15435"/>
                </a:lnTo>
                <a:lnTo>
                  <a:pt x="24383" y="15315"/>
                </a:lnTo>
                <a:lnTo>
                  <a:pt x="24203" y="15255"/>
                </a:lnTo>
                <a:lnTo>
                  <a:pt x="24023" y="15255"/>
                </a:lnTo>
                <a:lnTo>
                  <a:pt x="23903" y="15315"/>
                </a:lnTo>
                <a:lnTo>
                  <a:pt x="23783" y="15435"/>
                </a:lnTo>
                <a:lnTo>
                  <a:pt x="23663" y="15556"/>
                </a:lnTo>
                <a:lnTo>
                  <a:pt x="23603" y="15736"/>
                </a:lnTo>
                <a:lnTo>
                  <a:pt x="23543" y="16456"/>
                </a:lnTo>
                <a:lnTo>
                  <a:pt x="23543" y="17237"/>
                </a:lnTo>
                <a:lnTo>
                  <a:pt x="23603" y="18018"/>
                </a:lnTo>
                <a:lnTo>
                  <a:pt x="23663" y="18799"/>
                </a:lnTo>
                <a:lnTo>
                  <a:pt x="23903" y="20300"/>
                </a:lnTo>
                <a:lnTo>
                  <a:pt x="24143" y="21801"/>
                </a:lnTo>
                <a:lnTo>
                  <a:pt x="23302" y="22762"/>
                </a:lnTo>
                <a:lnTo>
                  <a:pt x="22402" y="23663"/>
                </a:lnTo>
                <a:lnTo>
                  <a:pt x="21020" y="24924"/>
                </a:lnTo>
                <a:lnTo>
                  <a:pt x="19639" y="26186"/>
                </a:lnTo>
                <a:lnTo>
                  <a:pt x="18918" y="26726"/>
                </a:lnTo>
                <a:lnTo>
                  <a:pt x="19279" y="24624"/>
                </a:lnTo>
                <a:lnTo>
                  <a:pt x="19819" y="21621"/>
                </a:lnTo>
                <a:lnTo>
                  <a:pt x="20240" y="18558"/>
                </a:lnTo>
                <a:lnTo>
                  <a:pt x="20660" y="15496"/>
                </a:lnTo>
                <a:lnTo>
                  <a:pt x="20780" y="13994"/>
                </a:lnTo>
                <a:lnTo>
                  <a:pt x="20900" y="12493"/>
                </a:lnTo>
                <a:lnTo>
                  <a:pt x="20900" y="10931"/>
                </a:lnTo>
                <a:lnTo>
                  <a:pt x="20900" y="9370"/>
                </a:lnTo>
                <a:lnTo>
                  <a:pt x="20960" y="7868"/>
                </a:lnTo>
                <a:lnTo>
                  <a:pt x="20960" y="6307"/>
                </a:lnTo>
                <a:lnTo>
                  <a:pt x="21200" y="3304"/>
                </a:lnTo>
                <a:lnTo>
                  <a:pt x="21261" y="1743"/>
                </a:lnTo>
                <a:lnTo>
                  <a:pt x="21261" y="1022"/>
                </a:lnTo>
                <a:lnTo>
                  <a:pt x="21200" y="241"/>
                </a:lnTo>
                <a:lnTo>
                  <a:pt x="21140" y="121"/>
                </a:lnTo>
                <a:lnTo>
                  <a:pt x="21080" y="61"/>
                </a:lnTo>
                <a:lnTo>
                  <a:pt x="20960" y="1"/>
                </a:lnTo>
                <a:close/>
              </a:path>
            </a:pathLst>
          </a:custGeom>
          <a:solidFill>
            <a:srgbClr val="B5975B"/>
          </a:solidFill>
          <a:ln>
            <a:noFill/>
          </a:ln>
        </p:spPr>
        <p:txBody>
          <a:bodyPr lIns="91425" tIns="91425" rIns="91425" bIns="91425" anchor="ctr" anchorCtr="0">
            <a:noAutofit/>
          </a:bodyPr>
          <a:lstStyle/>
          <a:p>
            <a:pPr lvl="0">
              <a:spcBef>
                <a:spcPts val="0"/>
              </a:spcBef>
              <a:buNone/>
            </a:pPr>
            <a:endParaRPr dirty="0"/>
          </a:p>
        </p:txBody>
      </p:sp>
      <p:sp>
        <p:nvSpPr>
          <p:cNvPr id="42" name="Shape 42"/>
          <p:cNvSpPr/>
          <p:nvPr/>
        </p:nvSpPr>
        <p:spPr>
          <a:xfrm rot="4528936" flipH="1">
            <a:off x="6640285" y="3560276"/>
            <a:ext cx="480387" cy="938800"/>
          </a:xfrm>
          <a:custGeom>
            <a:avLst/>
            <a:gdLst/>
            <a:ahLst/>
            <a:cxnLst/>
            <a:rect l="0" t="0" r="0" b="0"/>
            <a:pathLst>
              <a:path w="22342" h="43662" extrusionOk="0">
                <a:moveTo>
                  <a:pt x="10451" y="1"/>
                </a:moveTo>
                <a:lnTo>
                  <a:pt x="10391" y="61"/>
                </a:lnTo>
                <a:lnTo>
                  <a:pt x="10331" y="61"/>
                </a:lnTo>
                <a:lnTo>
                  <a:pt x="10090" y="962"/>
                </a:lnTo>
                <a:lnTo>
                  <a:pt x="9910" y="1802"/>
                </a:lnTo>
                <a:lnTo>
                  <a:pt x="9610" y="3544"/>
                </a:lnTo>
                <a:lnTo>
                  <a:pt x="9370" y="5286"/>
                </a:lnTo>
                <a:lnTo>
                  <a:pt x="9249" y="7027"/>
                </a:lnTo>
                <a:lnTo>
                  <a:pt x="8829" y="6006"/>
                </a:lnTo>
                <a:lnTo>
                  <a:pt x="8409" y="4925"/>
                </a:lnTo>
                <a:lnTo>
                  <a:pt x="8048" y="3784"/>
                </a:lnTo>
                <a:lnTo>
                  <a:pt x="7688" y="2583"/>
                </a:lnTo>
                <a:lnTo>
                  <a:pt x="7268" y="1382"/>
                </a:lnTo>
                <a:lnTo>
                  <a:pt x="7027" y="782"/>
                </a:lnTo>
                <a:lnTo>
                  <a:pt x="6787" y="241"/>
                </a:lnTo>
                <a:lnTo>
                  <a:pt x="6667" y="121"/>
                </a:lnTo>
                <a:lnTo>
                  <a:pt x="6427" y="121"/>
                </a:lnTo>
                <a:lnTo>
                  <a:pt x="6247" y="181"/>
                </a:lnTo>
                <a:lnTo>
                  <a:pt x="6187" y="421"/>
                </a:lnTo>
                <a:lnTo>
                  <a:pt x="6187" y="1022"/>
                </a:lnTo>
                <a:lnTo>
                  <a:pt x="6187" y="1682"/>
                </a:lnTo>
                <a:lnTo>
                  <a:pt x="6307" y="2343"/>
                </a:lnTo>
                <a:lnTo>
                  <a:pt x="6427" y="3004"/>
                </a:lnTo>
                <a:lnTo>
                  <a:pt x="6847" y="4265"/>
                </a:lnTo>
                <a:lnTo>
                  <a:pt x="7268" y="5466"/>
                </a:lnTo>
                <a:lnTo>
                  <a:pt x="7628" y="6607"/>
                </a:lnTo>
                <a:lnTo>
                  <a:pt x="8048" y="7748"/>
                </a:lnTo>
                <a:lnTo>
                  <a:pt x="8289" y="8349"/>
                </a:lnTo>
                <a:lnTo>
                  <a:pt x="8589" y="8889"/>
                </a:lnTo>
                <a:lnTo>
                  <a:pt x="8889" y="9430"/>
                </a:lnTo>
                <a:lnTo>
                  <a:pt x="9249" y="9850"/>
                </a:lnTo>
                <a:lnTo>
                  <a:pt x="9249" y="10991"/>
                </a:lnTo>
                <a:lnTo>
                  <a:pt x="9310" y="13033"/>
                </a:lnTo>
                <a:lnTo>
                  <a:pt x="9370" y="15075"/>
                </a:lnTo>
                <a:lnTo>
                  <a:pt x="9550" y="17177"/>
                </a:lnTo>
                <a:lnTo>
                  <a:pt x="9730" y="19219"/>
                </a:lnTo>
                <a:lnTo>
                  <a:pt x="8769" y="18618"/>
                </a:lnTo>
                <a:lnTo>
                  <a:pt x="8229" y="18258"/>
                </a:lnTo>
                <a:lnTo>
                  <a:pt x="7748" y="17898"/>
                </a:lnTo>
                <a:lnTo>
                  <a:pt x="7268" y="17477"/>
                </a:lnTo>
                <a:lnTo>
                  <a:pt x="6787" y="16997"/>
                </a:lnTo>
                <a:lnTo>
                  <a:pt x="6847" y="16336"/>
                </a:lnTo>
                <a:lnTo>
                  <a:pt x="6847" y="15676"/>
                </a:lnTo>
                <a:lnTo>
                  <a:pt x="6847" y="15015"/>
                </a:lnTo>
                <a:lnTo>
                  <a:pt x="6847" y="14354"/>
                </a:lnTo>
                <a:lnTo>
                  <a:pt x="6787" y="13694"/>
                </a:lnTo>
                <a:lnTo>
                  <a:pt x="6547" y="13033"/>
                </a:lnTo>
                <a:lnTo>
                  <a:pt x="6487" y="12913"/>
                </a:lnTo>
                <a:lnTo>
                  <a:pt x="6367" y="12853"/>
                </a:lnTo>
                <a:lnTo>
                  <a:pt x="6247" y="12853"/>
                </a:lnTo>
                <a:lnTo>
                  <a:pt x="6127" y="12973"/>
                </a:lnTo>
                <a:lnTo>
                  <a:pt x="5886" y="13574"/>
                </a:lnTo>
                <a:lnTo>
                  <a:pt x="5766" y="14174"/>
                </a:lnTo>
                <a:lnTo>
                  <a:pt x="5646" y="14835"/>
                </a:lnTo>
                <a:lnTo>
                  <a:pt x="5646" y="15435"/>
                </a:lnTo>
                <a:lnTo>
                  <a:pt x="5166" y="14655"/>
                </a:lnTo>
                <a:lnTo>
                  <a:pt x="4745" y="13874"/>
                </a:lnTo>
                <a:lnTo>
                  <a:pt x="4445" y="13153"/>
                </a:lnTo>
                <a:lnTo>
                  <a:pt x="4205" y="12372"/>
                </a:lnTo>
                <a:lnTo>
                  <a:pt x="3965" y="11652"/>
                </a:lnTo>
                <a:lnTo>
                  <a:pt x="3664" y="10931"/>
                </a:lnTo>
                <a:lnTo>
                  <a:pt x="3604" y="10871"/>
                </a:lnTo>
                <a:lnTo>
                  <a:pt x="3484" y="10811"/>
                </a:lnTo>
                <a:lnTo>
                  <a:pt x="3244" y="10751"/>
                </a:lnTo>
                <a:lnTo>
                  <a:pt x="3064" y="10871"/>
                </a:lnTo>
                <a:lnTo>
                  <a:pt x="2944" y="10931"/>
                </a:lnTo>
                <a:lnTo>
                  <a:pt x="2883" y="11051"/>
                </a:lnTo>
                <a:lnTo>
                  <a:pt x="2823" y="11472"/>
                </a:lnTo>
                <a:lnTo>
                  <a:pt x="2763" y="11892"/>
                </a:lnTo>
                <a:lnTo>
                  <a:pt x="2763" y="12312"/>
                </a:lnTo>
                <a:lnTo>
                  <a:pt x="2763" y="12733"/>
                </a:lnTo>
                <a:lnTo>
                  <a:pt x="2944" y="13574"/>
                </a:lnTo>
                <a:lnTo>
                  <a:pt x="3184" y="14474"/>
                </a:lnTo>
                <a:lnTo>
                  <a:pt x="3544" y="15255"/>
                </a:lnTo>
                <a:lnTo>
                  <a:pt x="3965" y="16036"/>
                </a:lnTo>
                <a:lnTo>
                  <a:pt x="4445" y="16817"/>
                </a:lnTo>
                <a:lnTo>
                  <a:pt x="4925" y="17477"/>
                </a:lnTo>
                <a:lnTo>
                  <a:pt x="5346" y="17958"/>
                </a:lnTo>
                <a:lnTo>
                  <a:pt x="5826" y="18498"/>
                </a:lnTo>
                <a:lnTo>
                  <a:pt x="6427" y="19099"/>
                </a:lnTo>
                <a:lnTo>
                  <a:pt x="7087" y="19639"/>
                </a:lnTo>
                <a:lnTo>
                  <a:pt x="7808" y="20180"/>
                </a:lnTo>
                <a:lnTo>
                  <a:pt x="8469" y="20600"/>
                </a:lnTo>
                <a:lnTo>
                  <a:pt x="8829" y="20720"/>
                </a:lnTo>
                <a:lnTo>
                  <a:pt x="9189" y="20840"/>
                </a:lnTo>
                <a:lnTo>
                  <a:pt x="9550" y="20900"/>
                </a:lnTo>
                <a:lnTo>
                  <a:pt x="9910" y="20960"/>
                </a:lnTo>
                <a:lnTo>
                  <a:pt x="10090" y="21981"/>
                </a:lnTo>
                <a:lnTo>
                  <a:pt x="10511" y="24804"/>
                </a:lnTo>
                <a:lnTo>
                  <a:pt x="11051" y="27567"/>
                </a:lnTo>
                <a:lnTo>
                  <a:pt x="11652" y="30329"/>
                </a:lnTo>
                <a:lnTo>
                  <a:pt x="12372" y="33092"/>
                </a:lnTo>
                <a:lnTo>
                  <a:pt x="13213" y="35794"/>
                </a:lnTo>
                <a:lnTo>
                  <a:pt x="14114" y="38437"/>
                </a:lnTo>
                <a:lnTo>
                  <a:pt x="14655" y="39818"/>
                </a:lnTo>
                <a:lnTo>
                  <a:pt x="15255" y="41260"/>
                </a:lnTo>
                <a:lnTo>
                  <a:pt x="13814" y="40239"/>
                </a:lnTo>
                <a:lnTo>
                  <a:pt x="12433" y="39158"/>
                </a:lnTo>
                <a:lnTo>
                  <a:pt x="10991" y="37956"/>
                </a:lnTo>
                <a:lnTo>
                  <a:pt x="9610" y="36695"/>
                </a:lnTo>
                <a:lnTo>
                  <a:pt x="9610" y="36095"/>
                </a:lnTo>
                <a:lnTo>
                  <a:pt x="9610" y="35434"/>
                </a:lnTo>
                <a:lnTo>
                  <a:pt x="9370" y="34233"/>
                </a:lnTo>
                <a:lnTo>
                  <a:pt x="9129" y="33032"/>
                </a:lnTo>
                <a:lnTo>
                  <a:pt x="8829" y="31891"/>
                </a:lnTo>
                <a:lnTo>
                  <a:pt x="8529" y="30449"/>
                </a:lnTo>
                <a:lnTo>
                  <a:pt x="8168" y="29008"/>
                </a:lnTo>
                <a:lnTo>
                  <a:pt x="7748" y="27567"/>
                </a:lnTo>
                <a:lnTo>
                  <a:pt x="7508" y="26906"/>
                </a:lnTo>
                <a:lnTo>
                  <a:pt x="7208" y="26245"/>
                </a:lnTo>
                <a:lnTo>
                  <a:pt x="7087" y="26125"/>
                </a:lnTo>
                <a:lnTo>
                  <a:pt x="6967" y="26125"/>
                </a:lnTo>
                <a:lnTo>
                  <a:pt x="6847" y="26185"/>
                </a:lnTo>
                <a:lnTo>
                  <a:pt x="6787" y="26305"/>
                </a:lnTo>
                <a:lnTo>
                  <a:pt x="6787" y="27026"/>
                </a:lnTo>
                <a:lnTo>
                  <a:pt x="6787" y="27747"/>
                </a:lnTo>
                <a:lnTo>
                  <a:pt x="6907" y="29188"/>
                </a:lnTo>
                <a:lnTo>
                  <a:pt x="7087" y="30630"/>
                </a:lnTo>
                <a:lnTo>
                  <a:pt x="7328" y="32011"/>
                </a:lnTo>
                <a:lnTo>
                  <a:pt x="7568" y="33392"/>
                </a:lnTo>
                <a:lnTo>
                  <a:pt x="7808" y="34834"/>
                </a:lnTo>
                <a:lnTo>
                  <a:pt x="6787" y="33692"/>
                </a:lnTo>
                <a:lnTo>
                  <a:pt x="5766" y="32551"/>
                </a:lnTo>
                <a:lnTo>
                  <a:pt x="4865" y="31350"/>
                </a:lnTo>
                <a:lnTo>
                  <a:pt x="3904" y="30149"/>
                </a:lnTo>
                <a:lnTo>
                  <a:pt x="2223" y="27807"/>
                </a:lnTo>
                <a:lnTo>
                  <a:pt x="1322" y="26606"/>
                </a:lnTo>
                <a:lnTo>
                  <a:pt x="842" y="26065"/>
                </a:lnTo>
                <a:lnTo>
                  <a:pt x="361" y="25525"/>
                </a:lnTo>
                <a:lnTo>
                  <a:pt x="241" y="25465"/>
                </a:lnTo>
                <a:lnTo>
                  <a:pt x="121" y="25525"/>
                </a:lnTo>
                <a:lnTo>
                  <a:pt x="61" y="25585"/>
                </a:lnTo>
                <a:lnTo>
                  <a:pt x="1" y="25765"/>
                </a:lnTo>
                <a:lnTo>
                  <a:pt x="301" y="26726"/>
                </a:lnTo>
                <a:lnTo>
                  <a:pt x="601" y="27747"/>
                </a:lnTo>
                <a:lnTo>
                  <a:pt x="1082" y="28708"/>
                </a:lnTo>
                <a:lnTo>
                  <a:pt x="1562" y="29669"/>
                </a:lnTo>
                <a:lnTo>
                  <a:pt x="2103" y="30570"/>
                </a:lnTo>
                <a:lnTo>
                  <a:pt x="2763" y="31470"/>
                </a:lnTo>
                <a:lnTo>
                  <a:pt x="3424" y="32311"/>
                </a:lnTo>
                <a:lnTo>
                  <a:pt x="4085" y="33212"/>
                </a:lnTo>
                <a:lnTo>
                  <a:pt x="4085" y="33212"/>
                </a:lnTo>
                <a:lnTo>
                  <a:pt x="3304" y="33152"/>
                </a:lnTo>
                <a:lnTo>
                  <a:pt x="2583" y="33212"/>
                </a:lnTo>
                <a:lnTo>
                  <a:pt x="2103" y="33212"/>
                </a:lnTo>
                <a:lnTo>
                  <a:pt x="1622" y="33332"/>
                </a:lnTo>
                <a:lnTo>
                  <a:pt x="1142" y="33452"/>
                </a:lnTo>
                <a:lnTo>
                  <a:pt x="721" y="33632"/>
                </a:lnTo>
                <a:lnTo>
                  <a:pt x="601" y="33813"/>
                </a:lnTo>
                <a:lnTo>
                  <a:pt x="541" y="33993"/>
                </a:lnTo>
                <a:lnTo>
                  <a:pt x="541" y="34173"/>
                </a:lnTo>
                <a:lnTo>
                  <a:pt x="721" y="34353"/>
                </a:lnTo>
                <a:lnTo>
                  <a:pt x="1202" y="34473"/>
                </a:lnTo>
                <a:lnTo>
                  <a:pt x="1682" y="34593"/>
                </a:lnTo>
                <a:lnTo>
                  <a:pt x="2703" y="34593"/>
                </a:lnTo>
                <a:lnTo>
                  <a:pt x="3244" y="34533"/>
                </a:lnTo>
                <a:lnTo>
                  <a:pt x="3724" y="34473"/>
                </a:lnTo>
                <a:lnTo>
                  <a:pt x="4265" y="34353"/>
                </a:lnTo>
                <a:lnTo>
                  <a:pt x="4745" y="34173"/>
                </a:lnTo>
                <a:lnTo>
                  <a:pt x="4865" y="34053"/>
                </a:lnTo>
                <a:lnTo>
                  <a:pt x="6787" y="36155"/>
                </a:lnTo>
                <a:lnTo>
                  <a:pt x="7868" y="37296"/>
                </a:lnTo>
                <a:lnTo>
                  <a:pt x="9009" y="38377"/>
                </a:lnTo>
                <a:lnTo>
                  <a:pt x="10210" y="39398"/>
                </a:lnTo>
                <a:lnTo>
                  <a:pt x="11472" y="40419"/>
                </a:lnTo>
                <a:lnTo>
                  <a:pt x="12733" y="41380"/>
                </a:lnTo>
                <a:lnTo>
                  <a:pt x="14054" y="42220"/>
                </a:lnTo>
                <a:lnTo>
                  <a:pt x="15435" y="43001"/>
                </a:lnTo>
                <a:lnTo>
                  <a:pt x="16817" y="43662"/>
                </a:lnTo>
                <a:lnTo>
                  <a:pt x="17177" y="43662"/>
                </a:lnTo>
                <a:lnTo>
                  <a:pt x="17297" y="43542"/>
                </a:lnTo>
                <a:lnTo>
                  <a:pt x="17417" y="43422"/>
                </a:lnTo>
                <a:lnTo>
                  <a:pt x="17477" y="43241"/>
                </a:lnTo>
                <a:lnTo>
                  <a:pt x="17477" y="43121"/>
                </a:lnTo>
                <a:lnTo>
                  <a:pt x="17417" y="42941"/>
                </a:lnTo>
                <a:lnTo>
                  <a:pt x="17297" y="42821"/>
                </a:lnTo>
                <a:lnTo>
                  <a:pt x="17237" y="42761"/>
                </a:lnTo>
                <a:lnTo>
                  <a:pt x="16937" y="41500"/>
                </a:lnTo>
                <a:lnTo>
                  <a:pt x="16516" y="40299"/>
                </a:lnTo>
                <a:lnTo>
                  <a:pt x="15616" y="37836"/>
                </a:lnTo>
                <a:lnTo>
                  <a:pt x="16156" y="37176"/>
                </a:lnTo>
                <a:lnTo>
                  <a:pt x="16697" y="36455"/>
                </a:lnTo>
                <a:lnTo>
                  <a:pt x="17237" y="35674"/>
                </a:lnTo>
                <a:lnTo>
                  <a:pt x="17718" y="34834"/>
                </a:lnTo>
                <a:lnTo>
                  <a:pt x="18558" y="33212"/>
                </a:lnTo>
                <a:lnTo>
                  <a:pt x="19399" y="31590"/>
                </a:lnTo>
                <a:lnTo>
                  <a:pt x="20300" y="29969"/>
                </a:lnTo>
                <a:lnTo>
                  <a:pt x="21081" y="28227"/>
                </a:lnTo>
                <a:lnTo>
                  <a:pt x="21501" y="27387"/>
                </a:lnTo>
                <a:lnTo>
                  <a:pt x="21801" y="26486"/>
                </a:lnTo>
                <a:lnTo>
                  <a:pt x="22102" y="25585"/>
                </a:lnTo>
                <a:lnTo>
                  <a:pt x="22342" y="24684"/>
                </a:lnTo>
                <a:lnTo>
                  <a:pt x="22342" y="24564"/>
                </a:lnTo>
                <a:lnTo>
                  <a:pt x="22282" y="24504"/>
                </a:lnTo>
                <a:lnTo>
                  <a:pt x="22162" y="24324"/>
                </a:lnTo>
                <a:lnTo>
                  <a:pt x="21921" y="24324"/>
                </a:lnTo>
                <a:lnTo>
                  <a:pt x="21861" y="24384"/>
                </a:lnTo>
                <a:lnTo>
                  <a:pt x="21741" y="24444"/>
                </a:lnTo>
                <a:lnTo>
                  <a:pt x="21261" y="25285"/>
                </a:lnTo>
                <a:lnTo>
                  <a:pt x="20780" y="26065"/>
                </a:lnTo>
                <a:lnTo>
                  <a:pt x="19880" y="27747"/>
                </a:lnTo>
                <a:lnTo>
                  <a:pt x="19099" y="29488"/>
                </a:lnTo>
                <a:lnTo>
                  <a:pt x="18198" y="31110"/>
                </a:lnTo>
                <a:lnTo>
                  <a:pt x="17297" y="32732"/>
                </a:lnTo>
                <a:lnTo>
                  <a:pt x="16336" y="34353"/>
                </a:lnTo>
                <a:lnTo>
                  <a:pt x="15736" y="35314"/>
                </a:lnTo>
                <a:lnTo>
                  <a:pt x="15075" y="36335"/>
                </a:lnTo>
                <a:lnTo>
                  <a:pt x="14474" y="34473"/>
                </a:lnTo>
                <a:lnTo>
                  <a:pt x="13934" y="32671"/>
                </a:lnTo>
                <a:lnTo>
                  <a:pt x="13453" y="30810"/>
                </a:lnTo>
                <a:lnTo>
                  <a:pt x="12973" y="28948"/>
                </a:lnTo>
                <a:lnTo>
                  <a:pt x="12553" y="27026"/>
                </a:lnTo>
                <a:lnTo>
                  <a:pt x="12132" y="25164"/>
                </a:lnTo>
                <a:lnTo>
                  <a:pt x="12793" y="24864"/>
                </a:lnTo>
                <a:lnTo>
                  <a:pt x="13393" y="24444"/>
                </a:lnTo>
                <a:lnTo>
                  <a:pt x="14534" y="23543"/>
                </a:lnTo>
                <a:lnTo>
                  <a:pt x="15135" y="23002"/>
                </a:lnTo>
                <a:lnTo>
                  <a:pt x="15495" y="22702"/>
                </a:lnTo>
                <a:lnTo>
                  <a:pt x="15676" y="22462"/>
                </a:lnTo>
                <a:lnTo>
                  <a:pt x="16456" y="21621"/>
                </a:lnTo>
                <a:lnTo>
                  <a:pt x="17237" y="20780"/>
                </a:lnTo>
                <a:lnTo>
                  <a:pt x="18378" y="19399"/>
                </a:lnTo>
                <a:lnTo>
                  <a:pt x="18979" y="18678"/>
                </a:lnTo>
                <a:lnTo>
                  <a:pt x="19459" y="17898"/>
                </a:lnTo>
                <a:lnTo>
                  <a:pt x="19940" y="17057"/>
                </a:lnTo>
                <a:lnTo>
                  <a:pt x="20300" y="16216"/>
                </a:lnTo>
                <a:lnTo>
                  <a:pt x="20420" y="15796"/>
                </a:lnTo>
                <a:lnTo>
                  <a:pt x="20480" y="15375"/>
                </a:lnTo>
                <a:lnTo>
                  <a:pt x="20480" y="14955"/>
                </a:lnTo>
                <a:lnTo>
                  <a:pt x="20480" y="14474"/>
                </a:lnTo>
                <a:lnTo>
                  <a:pt x="20420" y="14294"/>
                </a:lnTo>
                <a:lnTo>
                  <a:pt x="20240" y="14174"/>
                </a:lnTo>
                <a:lnTo>
                  <a:pt x="20060" y="14054"/>
                </a:lnTo>
                <a:lnTo>
                  <a:pt x="19940" y="14114"/>
                </a:lnTo>
                <a:lnTo>
                  <a:pt x="19819" y="14174"/>
                </a:lnTo>
                <a:lnTo>
                  <a:pt x="19519" y="14414"/>
                </a:lnTo>
                <a:lnTo>
                  <a:pt x="19219" y="14655"/>
                </a:lnTo>
                <a:lnTo>
                  <a:pt x="18678" y="15255"/>
                </a:lnTo>
                <a:lnTo>
                  <a:pt x="18138" y="15916"/>
                </a:lnTo>
                <a:lnTo>
                  <a:pt x="17718" y="16636"/>
                </a:lnTo>
                <a:lnTo>
                  <a:pt x="16877" y="18138"/>
                </a:lnTo>
                <a:lnTo>
                  <a:pt x="16456" y="18858"/>
                </a:lnTo>
                <a:lnTo>
                  <a:pt x="15976" y="19579"/>
                </a:lnTo>
                <a:lnTo>
                  <a:pt x="15736" y="19879"/>
                </a:lnTo>
                <a:lnTo>
                  <a:pt x="15736" y="19099"/>
                </a:lnTo>
                <a:lnTo>
                  <a:pt x="15736" y="18318"/>
                </a:lnTo>
                <a:lnTo>
                  <a:pt x="15616" y="17537"/>
                </a:lnTo>
                <a:lnTo>
                  <a:pt x="15555" y="17177"/>
                </a:lnTo>
                <a:lnTo>
                  <a:pt x="15435" y="16817"/>
                </a:lnTo>
                <a:lnTo>
                  <a:pt x="15375" y="16696"/>
                </a:lnTo>
                <a:lnTo>
                  <a:pt x="15255" y="16636"/>
                </a:lnTo>
                <a:lnTo>
                  <a:pt x="15075" y="16576"/>
                </a:lnTo>
                <a:lnTo>
                  <a:pt x="14895" y="16636"/>
                </a:lnTo>
                <a:lnTo>
                  <a:pt x="14775" y="16696"/>
                </a:lnTo>
                <a:lnTo>
                  <a:pt x="14715" y="16817"/>
                </a:lnTo>
                <a:lnTo>
                  <a:pt x="14595" y="17237"/>
                </a:lnTo>
                <a:lnTo>
                  <a:pt x="14534" y="17597"/>
                </a:lnTo>
                <a:lnTo>
                  <a:pt x="14414" y="18438"/>
                </a:lnTo>
                <a:lnTo>
                  <a:pt x="14414" y="20060"/>
                </a:lnTo>
                <a:lnTo>
                  <a:pt x="14354" y="20780"/>
                </a:lnTo>
                <a:lnTo>
                  <a:pt x="14354" y="21501"/>
                </a:lnTo>
                <a:lnTo>
                  <a:pt x="13574" y="22342"/>
                </a:lnTo>
                <a:lnTo>
                  <a:pt x="12793" y="23123"/>
                </a:lnTo>
                <a:lnTo>
                  <a:pt x="11952" y="23963"/>
                </a:lnTo>
                <a:lnTo>
                  <a:pt x="11592" y="22041"/>
                </a:lnTo>
                <a:lnTo>
                  <a:pt x="11171" y="18678"/>
                </a:lnTo>
                <a:lnTo>
                  <a:pt x="10811" y="15315"/>
                </a:lnTo>
                <a:lnTo>
                  <a:pt x="11351" y="14715"/>
                </a:lnTo>
                <a:lnTo>
                  <a:pt x="11772" y="14054"/>
                </a:lnTo>
                <a:lnTo>
                  <a:pt x="12613" y="12673"/>
                </a:lnTo>
                <a:lnTo>
                  <a:pt x="13694" y="10871"/>
                </a:lnTo>
                <a:lnTo>
                  <a:pt x="14775" y="8949"/>
                </a:lnTo>
                <a:lnTo>
                  <a:pt x="15796" y="7268"/>
                </a:lnTo>
                <a:lnTo>
                  <a:pt x="16877" y="5526"/>
                </a:lnTo>
                <a:lnTo>
                  <a:pt x="17898" y="3724"/>
                </a:lnTo>
                <a:lnTo>
                  <a:pt x="18318" y="2823"/>
                </a:lnTo>
                <a:lnTo>
                  <a:pt x="18738" y="1923"/>
                </a:lnTo>
                <a:lnTo>
                  <a:pt x="18799" y="1622"/>
                </a:lnTo>
                <a:lnTo>
                  <a:pt x="18738" y="1442"/>
                </a:lnTo>
                <a:lnTo>
                  <a:pt x="18618" y="1262"/>
                </a:lnTo>
                <a:lnTo>
                  <a:pt x="18378" y="1142"/>
                </a:lnTo>
                <a:lnTo>
                  <a:pt x="18138" y="1082"/>
                </a:lnTo>
                <a:lnTo>
                  <a:pt x="17898" y="1142"/>
                </a:lnTo>
                <a:lnTo>
                  <a:pt x="17657" y="1202"/>
                </a:lnTo>
                <a:lnTo>
                  <a:pt x="17477" y="1382"/>
                </a:lnTo>
                <a:lnTo>
                  <a:pt x="16937" y="2223"/>
                </a:lnTo>
                <a:lnTo>
                  <a:pt x="16396" y="3124"/>
                </a:lnTo>
                <a:lnTo>
                  <a:pt x="15435" y="4925"/>
                </a:lnTo>
                <a:lnTo>
                  <a:pt x="15195" y="5286"/>
                </a:lnTo>
                <a:lnTo>
                  <a:pt x="15195" y="4205"/>
                </a:lnTo>
                <a:lnTo>
                  <a:pt x="15135" y="3664"/>
                </a:lnTo>
                <a:lnTo>
                  <a:pt x="15075" y="3124"/>
                </a:lnTo>
                <a:lnTo>
                  <a:pt x="15015" y="3064"/>
                </a:lnTo>
                <a:lnTo>
                  <a:pt x="14955" y="2944"/>
                </a:lnTo>
                <a:lnTo>
                  <a:pt x="14775" y="2944"/>
                </a:lnTo>
                <a:lnTo>
                  <a:pt x="14534" y="3004"/>
                </a:lnTo>
                <a:lnTo>
                  <a:pt x="14474" y="3064"/>
                </a:lnTo>
                <a:lnTo>
                  <a:pt x="14414" y="3124"/>
                </a:lnTo>
                <a:lnTo>
                  <a:pt x="14294" y="3784"/>
                </a:lnTo>
                <a:lnTo>
                  <a:pt x="14174" y="4385"/>
                </a:lnTo>
                <a:lnTo>
                  <a:pt x="14054" y="5646"/>
                </a:lnTo>
                <a:lnTo>
                  <a:pt x="13994" y="6547"/>
                </a:lnTo>
                <a:lnTo>
                  <a:pt x="13994" y="6967"/>
                </a:lnTo>
                <a:lnTo>
                  <a:pt x="13994" y="7448"/>
                </a:lnTo>
                <a:lnTo>
                  <a:pt x="13273" y="8649"/>
                </a:lnTo>
                <a:lnTo>
                  <a:pt x="12312" y="10451"/>
                </a:lnTo>
                <a:lnTo>
                  <a:pt x="11291" y="12192"/>
                </a:lnTo>
                <a:lnTo>
                  <a:pt x="10691" y="13333"/>
                </a:lnTo>
                <a:lnTo>
                  <a:pt x="10631" y="10991"/>
                </a:lnTo>
                <a:lnTo>
                  <a:pt x="10571" y="9009"/>
                </a:lnTo>
                <a:lnTo>
                  <a:pt x="10631" y="7027"/>
                </a:lnTo>
                <a:lnTo>
                  <a:pt x="10691" y="5106"/>
                </a:lnTo>
                <a:lnTo>
                  <a:pt x="10691" y="3124"/>
                </a:lnTo>
                <a:lnTo>
                  <a:pt x="11231" y="2523"/>
                </a:lnTo>
                <a:lnTo>
                  <a:pt x="11712" y="1863"/>
                </a:lnTo>
                <a:lnTo>
                  <a:pt x="12132" y="1142"/>
                </a:lnTo>
                <a:lnTo>
                  <a:pt x="12553" y="421"/>
                </a:lnTo>
                <a:lnTo>
                  <a:pt x="12553" y="361"/>
                </a:lnTo>
                <a:lnTo>
                  <a:pt x="12493" y="241"/>
                </a:lnTo>
                <a:lnTo>
                  <a:pt x="12372" y="241"/>
                </a:lnTo>
                <a:lnTo>
                  <a:pt x="11472" y="902"/>
                </a:lnTo>
                <a:lnTo>
                  <a:pt x="10631" y="1622"/>
                </a:lnTo>
                <a:lnTo>
                  <a:pt x="10511" y="121"/>
                </a:lnTo>
                <a:lnTo>
                  <a:pt x="10511" y="61"/>
                </a:lnTo>
                <a:lnTo>
                  <a:pt x="10451" y="1"/>
                </a:lnTo>
                <a:close/>
              </a:path>
            </a:pathLst>
          </a:custGeom>
          <a:solidFill>
            <a:srgbClr val="B5975B"/>
          </a:solidFill>
          <a:ln>
            <a:noFill/>
          </a:ln>
        </p:spPr>
        <p:txBody>
          <a:bodyPr lIns="91425" tIns="91425" rIns="91425" bIns="91425" anchor="ctr" anchorCtr="0">
            <a:noAutofit/>
          </a:bodyPr>
          <a:lstStyle/>
          <a:p>
            <a:pPr lvl="0">
              <a:spcBef>
                <a:spcPts val="0"/>
              </a:spcBef>
              <a:buNone/>
            </a:pPr>
            <a:endParaRPr dirty="0"/>
          </a:p>
        </p:txBody>
      </p:sp>
      <p:sp>
        <p:nvSpPr>
          <p:cNvPr id="43" name="Shape 43"/>
          <p:cNvSpPr/>
          <p:nvPr/>
        </p:nvSpPr>
        <p:spPr>
          <a:xfrm flipH="1">
            <a:off x="6558267" y="1948110"/>
            <a:ext cx="1413982" cy="399959"/>
          </a:xfrm>
          <a:custGeom>
            <a:avLst/>
            <a:gdLst/>
            <a:ahLst/>
            <a:cxnLst/>
            <a:rect l="0" t="0" r="0" b="0"/>
            <a:pathLst>
              <a:path w="44803" h="12673" extrusionOk="0">
                <a:moveTo>
                  <a:pt x="25164" y="0"/>
                </a:moveTo>
                <a:lnTo>
                  <a:pt x="25104" y="60"/>
                </a:lnTo>
                <a:lnTo>
                  <a:pt x="25344" y="961"/>
                </a:lnTo>
                <a:lnTo>
                  <a:pt x="25705" y="1802"/>
                </a:lnTo>
                <a:lnTo>
                  <a:pt x="26185" y="2643"/>
                </a:lnTo>
                <a:lnTo>
                  <a:pt x="26666" y="3424"/>
                </a:lnTo>
                <a:lnTo>
                  <a:pt x="27086" y="4084"/>
                </a:lnTo>
                <a:lnTo>
                  <a:pt x="25044" y="3604"/>
                </a:lnTo>
                <a:lnTo>
                  <a:pt x="23062" y="3123"/>
                </a:lnTo>
                <a:lnTo>
                  <a:pt x="20240" y="2583"/>
                </a:lnTo>
                <a:lnTo>
                  <a:pt x="17417" y="2162"/>
                </a:lnTo>
                <a:lnTo>
                  <a:pt x="14594" y="1862"/>
                </a:lnTo>
                <a:lnTo>
                  <a:pt x="11772" y="1622"/>
                </a:lnTo>
                <a:lnTo>
                  <a:pt x="10270" y="1502"/>
                </a:lnTo>
                <a:lnTo>
                  <a:pt x="8769" y="1502"/>
                </a:lnTo>
                <a:lnTo>
                  <a:pt x="7267" y="1442"/>
                </a:lnTo>
                <a:lnTo>
                  <a:pt x="5766" y="1502"/>
                </a:lnTo>
                <a:lnTo>
                  <a:pt x="4385" y="1502"/>
                </a:lnTo>
                <a:lnTo>
                  <a:pt x="2943" y="1562"/>
                </a:lnTo>
                <a:lnTo>
                  <a:pt x="2223" y="1622"/>
                </a:lnTo>
                <a:lnTo>
                  <a:pt x="1502" y="1742"/>
                </a:lnTo>
                <a:lnTo>
                  <a:pt x="781" y="1922"/>
                </a:lnTo>
                <a:lnTo>
                  <a:pt x="181" y="2162"/>
                </a:lnTo>
                <a:lnTo>
                  <a:pt x="61" y="2222"/>
                </a:lnTo>
                <a:lnTo>
                  <a:pt x="1" y="2403"/>
                </a:lnTo>
                <a:lnTo>
                  <a:pt x="1" y="2523"/>
                </a:lnTo>
                <a:lnTo>
                  <a:pt x="181" y="2583"/>
                </a:lnTo>
                <a:lnTo>
                  <a:pt x="781" y="2763"/>
                </a:lnTo>
                <a:lnTo>
                  <a:pt x="1442" y="2823"/>
                </a:lnTo>
                <a:lnTo>
                  <a:pt x="2823" y="2883"/>
                </a:lnTo>
                <a:lnTo>
                  <a:pt x="5586" y="2883"/>
                </a:lnTo>
                <a:lnTo>
                  <a:pt x="8469" y="3063"/>
                </a:lnTo>
                <a:lnTo>
                  <a:pt x="11351" y="3243"/>
                </a:lnTo>
                <a:lnTo>
                  <a:pt x="14174" y="3544"/>
                </a:lnTo>
                <a:lnTo>
                  <a:pt x="16937" y="3904"/>
                </a:lnTo>
                <a:lnTo>
                  <a:pt x="19759" y="4384"/>
                </a:lnTo>
                <a:lnTo>
                  <a:pt x="22522" y="4985"/>
                </a:lnTo>
                <a:lnTo>
                  <a:pt x="24984" y="5586"/>
                </a:lnTo>
                <a:lnTo>
                  <a:pt x="27386" y="6246"/>
                </a:lnTo>
                <a:lnTo>
                  <a:pt x="29789" y="6967"/>
                </a:lnTo>
                <a:lnTo>
                  <a:pt x="32191" y="7808"/>
                </a:lnTo>
                <a:lnTo>
                  <a:pt x="29609" y="7808"/>
                </a:lnTo>
                <a:lnTo>
                  <a:pt x="28347" y="7928"/>
                </a:lnTo>
                <a:lnTo>
                  <a:pt x="27086" y="8048"/>
                </a:lnTo>
                <a:lnTo>
                  <a:pt x="25405" y="8288"/>
                </a:lnTo>
                <a:lnTo>
                  <a:pt x="25344" y="8168"/>
                </a:lnTo>
                <a:lnTo>
                  <a:pt x="25224" y="8108"/>
                </a:lnTo>
                <a:lnTo>
                  <a:pt x="24684" y="7808"/>
                </a:lnTo>
                <a:lnTo>
                  <a:pt x="24083" y="7627"/>
                </a:lnTo>
                <a:lnTo>
                  <a:pt x="23483" y="7447"/>
                </a:lnTo>
                <a:lnTo>
                  <a:pt x="22822" y="7267"/>
                </a:lnTo>
                <a:lnTo>
                  <a:pt x="21501" y="7087"/>
                </a:lnTo>
                <a:lnTo>
                  <a:pt x="20300" y="6847"/>
                </a:lnTo>
                <a:lnTo>
                  <a:pt x="19099" y="6667"/>
                </a:lnTo>
                <a:lnTo>
                  <a:pt x="17897" y="6426"/>
                </a:lnTo>
                <a:lnTo>
                  <a:pt x="17297" y="6366"/>
                </a:lnTo>
                <a:lnTo>
                  <a:pt x="16696" y="6306"/>
                </a:lnTo>
                <a:lnTo>
                  <a:pt x="16156" y="6306"/>
                </a:lnTo>
                <a:lnTo>
                  <a:pt x="15555" y="6366"/>
                </a:lnTo>
                <a:lnTo>
                  <a:pt x="15375" y="6486"/>
                </a:lnTo>
                <a:lnTo>
                  <a:pt x="15315" y="6667"/>
                </a:lnTo>
                <a:lnTo>
                  <a:pt x="15375" y="6787"/>
                </a:lnTo>
                <a:lnTo>
                  <a:pt x="15495" y="6967"/>
                </a:lnTo>
                <a:lnTo>
                  <a:pt x="16036" y="7267"/>
                </a:lnTo>
                <a:lnTo>
                  <a:pt x="16576" y="7507"/>
                </a:lnTo>
                <a:lnTo>
                  <a:pt x="17237" y="7688"/>
                </a:lnTo>
                <a:lnTo>
                  <a:pt x="17837" y="7868"/>
                </a:lnTo>
                <a:lnTo>
                  <a:pt x="19099" y="8108"/>
                </a:lnTo>
                <a:lnTo>
                  <a:pt x="20360" y="8348"/>
                </a:lnTo>
                <a:lnTo>
                  <a:pt x="21501" y="8588"/>
                </a:lnTo>
                <a:lnTo>
                  <a:pt x="22702" y="8829"/>
                </a:lnTo>
                <a:lnTo>
                  <a:pt x="22282" y="8949"/>
                </a:lnTo>
                <a:lnTo>
                  <a:pt x="21141" y="9249"/>
                </a:lnTo>
                <a:lnTo>
                  <a:pt x="19999" y="9609"/>
                </a:lnTo>
                <a:lnTo>
                  <a:pt x="19459" y="9850"/>
                </a:lnTo>
                <a:lnTo>
                  <a:pt x="18918" y="10090"/>
                </a:lnTo>
                <a:lnTo>
                  <a:pt x="18438" y="10390"/>
                </a:lnTo>
                <a:lnTo>
                  <a:pt x="17958" y="10750"/>
                </a:lnTo>
                <a:lnTo>
                  <a:pt x="17897" y="10871"/>
                </a:lnTo>
                <a:lnTo>
                  <a:pt x="17837" y="10991"/>
                </a:lnTo>
                <a:lnTo>
                  <a:pt x="17897" y="11231"/>
                </a:lnTo>
                <a:lnTo>
                  <a:pt x="18018" y="11411"/>
                </a:lnTo>
                <a:lnTo>
                  <a:pt x="18138" y="11471"/>
                </a:lnTo>
                <a:lnTo>
                  <a:pt x="18798" y="11471"/>
                </a:lnTo>
                <a:lnTo>
                  <a:pt x="19399" y="11411"/>
                </a:lnTo>
                <a:lnTo>
                  <a:pt x="20540" y="11231"/>
                </a:lnTo>
                <a:lnTo>
                  <a:pt x="21621" y="10931"/>
                </a:lnTo>
                <a:lnTo>
                  <a:pt x="22762" y="10630"/>
                </a:lnTo>
                <a:lnTo>
                  <a:pt x="25104" y="10210"/>
                </a:lnTo>
                <a:lnTo>
                  <a:pt x="27507" y="9910"/>
                </a:lnTo>
                <a:lnTo>
                  <a:pt x="29849" y="9729"/>
                </a:lnTo>
                <a:lnTo>
                  <a:pt x="32131" y="9669"/>
                </a:lnTo>
                <a:lnTo>
                  <a:pt x="33392" y="9729"/>
                </a:lnTo>
                <a:lnTo>
                  <a:pt x="34593" y="9790"/>
                </a:lnTo>
                <a:lnTo>
                  <a:pt x="35794" y="9850"/>
                </a:lnTo>
                <a:lnTo>
                  <a:pt x="36996" y="9790"/>
                </a:lnTo>
                <a:lnTo>
                  <a:pt x="37176" y="9729"/>
                </a:lnTo>
                <a:lnTo>
                  <a:pt x="38497" y="10330"/>
                </a:lnTo>
                <a:lnTo>
                  <a:pt x="41079" y="11591"/>
                </a:lnTo>
                <a:lnTo>
                  <a:pt x="42461" y="12192"/>
                </a:lnTo>
                <a:lnTo>
                  <a:pt x="43782" y="12672"/>
                </a:lnTo>
                <a:lnTo>
                  <a:pt x="44082" y="12672"/>
                </a:lnTo>
                <a:lnTo>
                  <a:pt x="44262" y="12612"/>
                </a:lnTo>
                <a:lnTo>
                  <a:pt x="44503" y="12492"/>
                </a:lnTo>
                <a:lnTo>
                  <a:pt x="44683" y="12252"/>
                </a:lnTo>
                <a:lnTo>
                  <a:pt x="44743" y="12072"/>
                </a:lnTo>
                <a:lnTo>
                  <a:pt x="44803" y="11831"/>
                </a:lnTo>
                <a:lnTo>
                  <a:pt x="44743" y="11591"/>
                </a:lnTo>
                <a:lnTo>
                  <a:pt x="44563" y="11351"/>
                </a:lnTo>
                <a:lnTo>
                  <a:pt x="43422" y="10510"/>
                </a:lnTo>
                <a:lnTo>
                  <a:pt x="42160" y="9729"/>
                </a:lnTo>
                <a:lnTo>
                  <a:pt x="40899" y="9069"/>
                </a:lnTo>
                <a:lnTo>
                  <a:pt x="39578" y="8408"/>
                </a:lnTo>
                <a:lnTo>
                  <a:pt x="38197" y="7868"/>
                </a:lnTo>
                <a:lnTo>
                  <a:pt x="36815" y="7327"/>
                </a:lnTo>
                <a:lnTo>
                  <a:pt x="34113" y="6306"/>
                </a:lnTo>
                <a:lnTo>
                  <a:pt x="31771" y="5526"/>
                </a:lnTo>
                <a:lnTo>
                  <a:pt x="29428" y="4745"/>
                </a:lnTo>
                <a:lnTo>
                  <a:pt x="29248" y="4444"/>
                </a:lnTo>
                <a:lnTo>
                  <a:pt x="29068" y="4084"/>
                </a:lnTo>
                <a:lnTo>
                  <a:pt x="28648" y="3484"/>
                </a:lnTo>
                <a:lnTo>
                  <a:pt x="27687" y="2343"/>
                </a:lnTo>
                <a:lnTo>
                  <a:pt x="27146" y="1682"/>
                </a:lnTo>
                <a:lnTo>
                  <a:pt x="26546" y="1021"/>
                </a:lnTo>
                <a:lnTo>
                  <a:pt x="25945" y="481"/>
                </a:lnTo>
                <a:lnTo>
                  <a:pt x="25224" y="0"/>
                </a:lnTo>
                <a:close/>
              </a:path>
            </a:pathLst>
          </a:custGeom>
          <a:solidFill>
            <a:srgbClr val="B5975B"/>
          </a:solidFill>
          <a:ln>
            <a:noFill/>
          </a:ln>
        </p:spPr>
        <p:txBody>
          <a:bodyPr lIns="91425" tIns="91425" rIns="91425" bIns="91425" anchor="ctr" anchorCtr="0">
            <a:noAutofit/>
          </a:bodyPr>
          <a:lstStyle/>
          <a:p>
            <a:pPr lvl="0">
              <a:spcBef>
                <a:spcPts val="0"/>
              </a:spcBef>
              <a:buNone/>
            </a:pPr>
            <a:endParaRPr dirty="0"/>
          </a:p>
        </p:txBody>
      </p:sp>
      <p:sp>
        <p:nvSpPr>
          <p:cNvPr id="44" name="Shape 44"/>
          <p:cNvSpPr/>
          <p:nvPr/>
        </p:nvSpPr>
        <p:spPr>
          <a:xfrm flipH="1">
            <a:off x="1120609" y="2430925"/>
            <a:ext cx="1515140" cy="399987"/>
          </a:xfrm>
          <a:custGeom>
            <a:avLst/>
            <a:gdLst/>
            <a:ahLst/>
            <a:cxnLst/>
            <a:rect l="0" t="0" r="0" b="0"/>
            <a:pathLst>
              <a:path w="43001" h="11352" extrusionOk="0">
                <a:moveTo>
                  <a:pt x="25464" y="1"/>
                </a:moveTo>
                <a:lnTo>
                  <a:pt x="24683" y="181"/>
                </a:lnTo>
                <a:lnTo>
                  <a:pt x="23903" y="421"/>
                </a:lnTo>
                <a:lnTo>
                  <a:pt x="23122" y="721"/>
                </a:lnTo>
                <a:lnTo>
                  <a:pt x="22341" y="1082"/>
                </a:lnTo>
                <a:lnTo>
                  <a:pt x="20780" y="1983"/>
                </a:lnTo>
                <a:lnTo>
                  <a:pt x="19398" y="2823"/>
                </a:lnTo>
                <a:lnTo>
                  <a:pt x="18377" y="3424"/>
                </a:lnTo>
                <a:lnTo>
                  <a:pt x="18618" y="2763"/>
                </a:lnTo>
                <a:lnTo>
                  <a:pt x="18738" y="2043"/>
                </a:lnTo>
                <a:lnTo>
                  <a:pt x="18918" y="1262"/>
                </a:lnTo>
                <a:lnTo>
                  <a:pt x="18918" y="902"/>
                </a:lnTo>
                <a:lnTo>
                  <a:pt x="18918" y="541"/>
                </a:lnTo>
                <a:lnTo>
                  <a:pt x="18858" y="421"/>
                </a:lnTo>
                <a:lnTo>
                  <a:pt x="18618" y="421"/>
                </a:lnTo>
                <a:lnTo>
                  <a:pt x="18317" y="721"/>
                </a:lnTo>
                <a:lnTo>
                  <a:pt x="18077" y="1082"/>
                </a:lnTo>
                <a:lnTo>
                  <a:pt x="17717" y="1863"/>
                </a:lnTo>
                <a:lnTo>
                  <a:pt x="17356" y="2643"/>
                </a:lnTo>
                <a:lnTo>
                  <a:pt x="17236" y="3004"/>
                </a:lnTo>
                <a:lnTo>
                  <a:pt x="17176" y="3424"/>
                </a:lnTo>
                <a:lnTo>
                  <a:pt x="17176" y="3604"/>
                </a:lnTo>
                <a:lnTo>
                  <a:pt x="17236" y="3784"/>
                </a:lnTo>
                <a:lnTo>
                  <a:pt x="17356" y="3904"/>
                </a:lnTo>
                <a:lnTo>
                  <a:pt x="17477" y="3964"/>
                </a:lnTo>
                <a:lnTo>
                  <a:pt x="16696" y="4445"/>
                </a:lnTo>
                <a:lnTo>
                  <a:pt x="15915" y="4985"/>
                </a:lnTo>
                <a:lnTo>
                  <a:pt x="15194" y="5586"/>
                </a:lnTo>
                <a:lnTo>
                  <a:pt x="14534" y="6187"/>
                </a:lnTo>
                <a:lnTo>
                  <a:pt x="12552" y="6547"/>
                </a:lnTo>
                <a:lnTo>
                  <a:pt x="10630" y="6967"/>
                </a:lnTo>
                <a:lnTo>
                  <a:pt x="7988" y="7568"/>
                </a:lnTo>
                <a:lnTo>
                  <a:pt x="6606" y="7868"/>
                </a:lnTo>
                <a:lnTo>
                  <a:pt x="5285" y="8289"/>
                </a:lnTo>
                <a:lnTo>
                  <a:pt x="3964" y="8709"/>
                </a:lnTo>
                <a:lnTo>
                  <a:pt x="2643" y="9189"/>
                </a:lnTo>
                <a:lnTo>
                  <a:pt x="1381" y="9730"/>
                </a:lnTo>
                <a:lnTo>
                  <a:pt x="180" y="10330"/>
                </a:lnTo>
                <a:lnTo>
                  <a:pt x="60" y="10391"/>
                </a:lnTo>
                <a:lnTo>
                  <a:pt x="0" y="10511"/>
                </a:lnTo>
                <a:lnTo>
                  <a:pt x="0" y="10631"/>
                </a:lnTo>
                <a:lnTo>
                  <a:pt x="0" y="10751"/>
                </a:lnTo>
                <a:lnTo>
                  <a:pt x="120" y="10871"/>
                </a:lnTo>
                <a:lnTo>
                  <a:pt x="180" y="10931"/>
                </a:lnTo>
                <a:lnTo>
                  <a:pt x="300" y="10991"/>
                </a:lnTo>
                <a:lnTo>
                  <a:pt x="480" y="10991"/>
                </a:lnTo>
                <a:lnTo>
                  <a:pt x="1802" y="10691"/>
                </a:lnTo>
                <a:lnTo>
                  <a:pt x="3123" y="10330"/>
                </a:lnTo>
                <a:lnTo>
                  <a:pt x="4384" y="9910"/>
                </a:lnTo>
                <a:lnTo>
                  <a:pt x="5705" y="9550"/>
                </a:lnTo>
                <a:lnTo>
                  <a:pt x="8228" y="8889"/>
                </a:lnTo>
                <a:lnTo>
                  <a:pt x="10810" y="8349"/>
                </a:lnTo>
                <a:lnTo>
                  <a:pt x="12192" y="8048"/>
                </a:lnTo>
                <a:lnTo>
                  <a:pt x="14113" y="9490"/>
                </a:lnTo>
                <a:lnTo>
                  <a:pt x="15254" y="10451"/>
                </a:lnTo>
                <a:lnTo>
                  <a:pt x="15795" y="10871"/>
                </a:lnTo>
                <a:lnTo>
                  <a:pt x="16456" y="11291"/>
                </a:lnTo>
                <a:lnTo>
                  <a:pt x="16816" y="11291"/>
                </a:lnTo>
                <a:lnTo>
                  <a:pt x="16876" y="11231"/>
                </a:lnTo>
                <a:lnTo>
                  <a:pt x="16996" y="10991"/>
                </a:lnTo>
                <a:lnTo>
                  <a:pt x="16996" y="10871"/>
                </a:lnTo>
                <a:lnTo>
                  <a:pt x="16936" y="10751"/>
                </a:lnTo>
                <a:lnTo>
                  <a:pt x="16696" y="10330"/>
                </a:lnTo>
                <a:lnTo>
                  <a:pt x="16456" y="9850"/>
                </a:lnTo>
                <a:lnTo>
                  <a:pt x="16095" y="9430"/>
                </a:lnTo>
                <a:lnTo>
                  <a:pt x="15675" y="9069"/>
                </a:lnTo>
                <a:lnTo>
                  <a:pt x="15314" y="8709"/>
                </a:lnTo>
                <a:lnTo>
                  <a:pt x="14834" y="8349"/>
                </a:lnTo>
                <a:lnTo>
                  <a:pt x="13873" y="7748"/>
                </a:lnTo>
                <a:lnTo>
                  <a:pt x="15795" y="7448"/>
                </a:lnTo>
                <a:lnTo>
                  <a:pt x="17717" y="7147"/>
                </a:lnTo>
                <a:lnTo>
                  <a:pt x="19639" y="6967"/>
                </a:lnTo>
                <a:lnTo>
                  <a:pt x="21620" y="6787"/>
                </a:lnTo>
                <a:lnTo>
                  <a:pt x="24203" y="6607"/>
                </a:lnTo>
                <a:lnTo>
                  <a:pt x="26845" y="6547"/>
                </a:lnTo>
                <a:lnTo>
                  <a:pt x="29428" y="6547"/>
                </a:lnTo>
                <a:lnTo>
                  <a:pt x="32070" y="6667"/>
                </a:lnTo>
                <a:lnTo>
                  <a:pt x="34052" y="6787"/>
                </a:lnTo>
                <a:lnTo>
                  <a:pt x="36034" y="6967"/>
                </a:lnTo>
                <a:lnTo>
                  <a:pt x="36274" y="7508"/>
                </a:lnTo>
                <a:lnTo>
                  <a:pt x="36515" y="7988"/>
                </a:lnTo>
                <a:lnTo>
                  <a:pt x="37175" y="8949"/>
                </a:lnTo>
                <a:lnTo>
                  <a:pt x="38016" y="10210"/>
                </a:lnTo>
                <a:lnTo>
                  <a:pt x="38496" y="10811"/>
                </a:lnTo>
                <a:lnTo>
                  <a:pt x="38737" y="11051"/>
                </a:lnTo>
                <a:lnTo>
                  <a:pt x="38977" y="11291"/>
                </a:lnTo>
                <a:lnTo>
                  <a:pt x="39097" y="11351"/>
                </a:lnTo>
                <a:lnTo>
                  <a:pt x="39217" y="11351"/>
                </a:lnTo>
                <a:lnTo>
                  <a:pt x="39457" y="11291"/>
                </a:lnTo>
                <a:lnTo>
                  <a:pt x="39577" y="11051"/>
                </a:lnTo>
                <a:lnTo>
                  <a:pt x="39637" y="10931"/>
                </a:lnTo>
                <a:lnTo>
                  <a:pt x="39637" y="10811"/>
                </a:lnTo>
                <a:lnTo>
                  <a:pt x="39457" y="10451"/>
                </a:lnTo>
                <a:lnTo>
                  <a:pt x="39337" y="10150"/>
                </a:lnTo>
                <a:lnTo>
                  <a:pt x="38917" y="9490"/>
                </a:lnTo>
                <a:lnTo>
                  <a:pt x="37956" y="8289"/>
                </a:lnTo>
                <a:lnTo>
                  <a:pt x="37535" y="7688"/>
                </a:lnTo>
                <a:lnTo>
                  <a:pt x="37055" y="7087"/>
                </a:lnTo>
                <a:lnTo>
                  <a:pt x="37235" y="7087"/>
                </a:lnTo>
                <a:lnTo>
                  <a:pt x="40058" y="7508"/>
                </a:lnTo>
                <a:lnTo>
                  <a:pt x="41439" y="7628"/>
                </a:lnTo>
                <a:lnTo>
                  <a:pt x="42160" y="7688"/>
                </a:lnTo>
                <a:lnTo>
                  <a:pt x="42820" y="7688"/>
                </a:lnTo>
                <a:lnTo>
                  <a:pt x="42941" y="7628"/>
                </a:lnTo>
                <a:lnTo>
                  <a:pt x="43001" y="7508"/>
                </a:lnTo>
                <a:lnTo>
                  <a:pt x="43001" y="7388"/>
                </a:lnTo>
                <a:lnTo>
                  <a:pt x="42941" y="7328"/>
                </a:lnTo>
                <a:lnTo>
                  <a:pt x="41739" y="6787"/>
                </a:lnTo>
                <a:lnTo>
                  <a:pt x="40478" y="6427"/>
                </a:lnTo>
                <a:lnTo>
                  <a:pt x="39157" y="6127"/>
                </a:lnTo>
                <a:lnTo>
                  <a:pt x="37836" y="5886"/>
                </a:lnTo>
                <a:lnTo>
                  <a:pt x="36454" y="5766"/>
                </a:lnTo>
                <a:lnTo>
                  <a:pt x="35133" y="5646"/>
                </a:lnTo>
                <a:lnTo>
                  <a:pt x="32491" y="5406"/>
                </a:lnTo>
                <a:lnTo>
                  <a:pt x="29728" y="5286"/>
                </a:lnTo>
                <a:lnTo>
                  <a:pt x="26965" y="5226"/>
                </a:lnTo>
                <a:lnTo>
                  <a:pt x="24143" y="5226"/>
                </a:lnTo>
                <a:lnTo>
                  <a:pt x="21380" y="5406"/>
                </a:lnTo>
                <a:lnTo>
                  <a:pt x="19278" y="5586"/>
                </a:lnTo>
                <a:lnTo>
                  <a:pt x="17116" y="5826"/>
                </a:lnTo>
                <a:lnTo>
                  <a:pt x="17537" y="5526"/>
                </a:lnTo>
                <a:lnTo>
                  <a:pt x="18858" y="4685"/>
                </a:lnTo>
                <a:lnTo>
                  <a:pt x="20239" y="3844"/>
                </a:lnTo>
                <a:lnTo>
                  <a:pt x="21620" y="3064"/>
                </a:lnTo>
                <a:lnTo>
                  <a:pt x="23062" y="2343"/>
                </a:lnTo>
                <a:lnTo>
                  <a:pt x="24503" y="1682"/>
                </a:lnTo>
                <a:lnTo>
                  <a:pt x="25224" y="1322"/>
                </a:lnTo>
                <a:lnTo>
                  <a:pt x="25824" y="902"/>
                </a:lnTo>
                <a:lnTo>
                  <a:pt x="25945" y="781"/>
                </a:lnTo>
                <a:lnTo>
                  <a:pt x="26005" y="601"/>
                </a:lnTo>
                <a:lnTo>
                  <a:pt x="26005" y="481"/>
                </a:lnTo>
                <a:lnTo>
                  <a:pt x="25945" y="301"/>
                </a:lnTo>
                <a:lnTo>
                  <a:pt x="25884" y="181"/>
                </a:lnTo>
                <a:lnTo>
                  <a:pt x="25764" y="61"/>
                </a:lnTo>
                <a:lnTo>
                  <a:pt x="25644" y="1"/>
                </a:lnTo>
                <a:close/>
              </a:path>
            </a:pathLst>
          </a:custGeom>
          <a:solidFill>
            <a:srgbClr val="B5975B"/>
          </a:solidFill>
          <a:ln>
            <a:noFill/>
          </a:ln>
        </p:spPr>
        <p:txBody>
          <a:bodyPr lIns="91425" tIns="91425" rIns="91425" bIns="91425" anchor="ctr" anchorCtr="0">
            <a:noAutofit/>
          </a:bodyPr>
          <a:lstStyle/>
          <a:p>
            <a:pPr lvl="0">
              <a:spcBef>
                <a:spcPts val="0"/>
              </a:spcBef>
              <a:buNone/>
            </a:pPr>
            <a:endParaRPr dirty="0"/>
          </a:p>
        </p:txBody>
      </p:sp>
      <p:sp>
        <p:nvSpPr>
          <p:cNvPr id="45" name="Shape 45"/>
          <p:cNvSpPr/>
          <p:nvPr/>
        </p:nvSpPr>
        <p:spPr>
          <a:xfrm rot="4024582">
            <a:off x="6744418" y="2778253"/>
            <a:ext cx="411751" cy="1406772"/>
          </a:xfrm>
          <a:custGeom>
            <a:avLst/>
            <a:gdLst/>
            <a:ahLst/>
            <a:cxnLst/>
            <a:rect l="0" t="0" r="0" b="0"/>
            <a:pathLst>
              <a:path w="12973" h="44323" extrusionOk="0">
                <a:moveTo>
                  <a:pt x="5645" y="1"/>
                </a:moveTo>
                <a:lnTo>
                  <a:pt x="5465" y="61"/>
                </a:lnTo>
                <a:lnTo>
                  <a:pt x="5465" y="181"/>
                </a:lnTo>
                <a:lnTo>
                  <a:pt x="5405" y="241"/>
                </a:lnTo>
                <a:lnTo>
                  <a:pt x="5525" y="1803"/>
                </a:lnTo>
                <a:lnTo>
                  <a:pt x="5585" y="2403"/>
                </a:lnTo>
                <a:lnTo>
                  <a:pt x="5345" y="2223"/>
                </a:lnTo>
                <a:lnTo>
                  <a:pt x="4685" y="1803"/>
                </a:lnTo>
                <a:lnTo>
                  <a:pt x="4084" y="1322"/>
                </a:lnTo>
                <a:lnTo>
                  <a:pt x="3363" y="962"/>
                </a:lnTo>
                <a:lnTo>
                  <a:pt x="3003" y="842"/>
                </a:lnTo>
                <a:lnTo>
                  <a:pt x="2643" y="722"/>
                </a:lnTo>
                <a:lnTo>
                  <a:pt x="2462" y="782"/>
                </a:lnTo>
                <a:lnTo>
                  <a:pt x="2282" y="902"/>
                </a:lnTo>
                <a:lnTo>
                  <a:pt x="2222" y="1082"/>
                </a:lnTo>
                <a:lnTo>
                  <a:pt x="2222" y="1262"/>
                </a:lnTo>
                <a:lnTo>
                  <a:pt x="2402" y="1562"/>
                </a:lnTo>
                <a:lnTo>
                  <a:pt x="2643" y="1923"/>
                </a:lnTo>
                <a:lnTo>
                  <a:pt x="3123" y="2523"/>
                </a:lnTo>
                <a:lnTo>
                  <a:pt x="3784" y="3004"/>
                </a:lnTo>
                <a:lnTo>
                  <a:pt x="4384" y="3484"/>
                </a:lnTo>
                <a:lnTo>
                  <a:pt x="5345" y="4325"/>
                </a:lnTo>
                <a:lnTo>
                  <a:pt x="5285" y="4565"/>
                </a:lnTo>
                <a:lnTo>
                  <a:pt x="4925" y="4265"/>
                </a:lnTo>
                <a:lnTo>
                  <a:pt x="3423" y="3004"/>
                </a:lnTo>
                <a:lnTo>
                  <a:pt x="2643" y="2403"/>
                </a:lnTo>
                <a:lnTo>
                  <a:pt x="1862" y="1803"/>
                </a:lnTo>
                <a:lnTo>
                  <a:pt x="1682" y="1803"/>
                </a:lnTo>
                <a:lnTo>
                  <a:pt x="1502" y="1863"/>
                </a:lnTo>
                <a:lnTo>
                  <a:pt x="1441" y="2043"/>
                </a:lnTo>
                <a:lnTo>
                  <a:pt x="1441" y="2103"/>
                </a:lnTo>
                <a:lnTo>
                  <a:pt x="1441" y="2223"/>
                </a:lnTo>
                <a:lnTo>
                  <a:pt x="2042" y="3004"/>
                </a:lnTo>
                <a:lnTo>
                  <a:pt x="2643" y="3784"/>
                </a:lnTo>
                <a:lnTo>
                  <a:pt x="3964" y="5286"/>
                </a:lnTo>
                <a:lnTo>
                  <a:pt x="4624" y="6007"/>
                </a:lnTo>
                <a:lnTo>
                  <a:pt x="5285" y="6787"/>
                </a:lnTo>
                <a:lnTo>
                  <a:pt x="5285" y="6907"/>
                </a:lnTo>
                <a:lnTo>
                  <a:pt x="4624" y="6067"/>
                </a:lnTo>
                <a:lnTo>
                  <a:pt x="3844" y="5286"/>
                </a:lnTo>
                <a:lnTo>
                  <a:pt x="3423" y="4926"/>
                </a:lnTo>
                <a:lnTo>
                  <a:pt x="2943" y="4565"/>
                </a:lnTo>
                <a:lnTo>
                  <a:pt x="2523" y="4325"/>
                </a:lnTo>
                <a:lnTo>
                  <a:pt x="1982" y="4145"/>
                </a:lnTo>
                <a:lnTo>
                  <a:pt x="1802" y="4145"/>
                </a:lnTo>
                <a:lnTo>
                  <a:pt x="1622" y="4265"/>
                </a:lnTo>
                <a:lnTo>
                  <a:pt x="1562" y="4445"/>
                </a:lnTo>
                <a:lnTo>
                  <a:pt x="1562" y="4565"/>
                </a:lnTo>
                <a:lnTo>
                  <a:pt x="1622" y="4685"/>
                </a:lnTo>
                <a:lnTo>
                  <a:pt x="1862" y="5106"/>
                </a:lnTo>
                <a:lnTo>
                  <a:pt x="2162" y="5466"/>
                </a:lnTo>
                <a:lnTo>
                  <a:pt x="2883" y="6187"/>
                </a:lnTo>
                <a:lnTo>
                  <a:pt x="3604" y="6907"/>
                </a:lnTo>
                <a:lnTo>
                  <a:pt x="4264" y="7688"/>
                </a:lnTo>
                <a:lnTo>
                  <a:pt x="4624" y="8289"/>
                </a:lnTo>
                <a:lnTo>
                  <a:pt x="3243" y="6847"/>
                </a:lnTo>
                <a:lnTo>
                  <a:pt x="1862" y="5526"/>
                </a:lnTo>
                <a:lnTo>
                  <a:pt x="1742" y="5406"/>
                </a:lnTo>
                <a:lnTo>
                  <a:pt x="1502" y="5406"/>
                </a:lnTo>
                <a:lnTo>
                  <a:pt x="1381" y="5466"/>
                </a:lnTo>
                <a:lnTo>
                  <a:pt x="1261" y="5586"/>
                </a:lnTo>
                <a:lnTo>
                  <a:pt x="1201" y="5706"/>
                </a:lnTo>
                <a:lnTo>
                  <a:pt x="1201" y="5826"/>
                </a:lnTo>
                <a:lnTo>
                  <a:pt x="1261" y="6007"/>
                </a:lnTo>
                <a:lnTo>
                  <a:pt x="2342" y="7448"/>
                </a:lnTo>
                <a:lnTo>
                  <a:pt x="3423" y="8889"/>
                </a:lnTo>
                <a:lnTo>
                  <a:pt x="4324" y="10030"/>
                </a:lnTo>
                <a:lnTo>
                  <a:pt x="4745" y="10571"/>
                </a:lnTo>
                <a:lnTo>
                  <a:pt x="5285" y="11111"/>
                </a:lnTo>
                <a:lnTo>
                  <a:pt x="5285" y="11652"/>
                </a:lnTo>
                <a:lnTo>
                  <a:pt x="5105" y="11472"/>
                </a:lnTo>
                <a:lnTo>
                  <a:pt x="4564" y="10811"/>
                </a:lnTo>
                <a:lnTo>
                  <a:pt x="4024" y="10150"/>
                </a:lnTo>
                <a:lnTo>
                  <a:pt x="3423" y="9610"/>
                </a:lnTo>
                <a:lnTo>
                  <a:pt x="2763" y="9069"/>
                </a:lnTo>
                <a:lnTo>
                  <a:pt x="2703" y="9009"/>
                </a:lnTo>
                <a:lnTo>
                  <a:pt x="2583" y="9009"/>
                </a:lnTo>
                <a:lnTo>
                  <a:pt x="2402" y="9129"/>
                </a:lnTo>
                <a:lnTo>
                  <a:pt x="2282" y="9310"/>
                </a:lnTo>
                <a:lnTo>
                  <a:pt x="2282" y="9370"/>
                </a:lnTo>
                <a:lnTo>
                  <a:pt x="2342" y="9490"/>
                </a:lnTo>
                <a:lnTo>
                  <a:pt x="2763" y="10271"/>
                </a:lnTo>
                <a:lnTo>
                  <a:pt x="3243" y="10991"/>
                </a:lnTo>
                <a:lnTo>
                  <a:pt x="4204" y="12433"/>
                </a:lnTo>
                <a:lnTo>
                  <a:pt x="4685" y="13273"/>
                </a:lnTo>
                <a:lnTo>
                  <a:pt x="4985" y="13694"/>
                </a:lnTo>
                <a:lnTo>
                  <a:pt x="5285" y="14114"/>
                </a:lnTo>
                <a:lnTo>
                  <a:pt x="5225" y="14835"/>
                </a:lnTo>
                <a:lnTo>
                  <a:pt x="4564" y="13874"/>
                </a:lnTo>
                <a:lnTo>
                  <a:pt x="3904" y="13033"/>
                </a:lnTo>
                <a:lnTo>
                  <a:pt x="2763" y="11472"/>
                </a:lnTo>
                <a:lnTo>
                  <a:pt x="2162" y="10691"/>
                </a:lnTo>
                <a:lnTo>
                  <a:pt x="1502" y="9910"/>
                </a:lnTo>
                <a:lnTo>
                  <a:pt x="1381" y="9850"/>
                </a:lnTo>
                <a:lnTo>
                  <a:pt x="1261" y="9790"/>
                </a:lnTo>
                <a:lnTo>
                  <a:pt x="1141" y="9850"/>
                </a:lnTo>
                <a:lnTo>
                  <a:pt x="1081" y="9910"/>
                </a:lnTo>
                <a:lnTo>
                  <a:pt x="961" y="9970"/>
                </a:lnTo>
                <a:lnTo>
                  <a:pt x="961" y="10090"/>
                </a:lnTo>
                <a:lnTo>
                  <a:pt x="901" y="10210"/>
                </a:lnTo>
                <a:lnTo>
                  <a:pt x="961" y="10331"/>
                </a:lnTo>
                <a:lnTo>
                  <a:pt x="1441" y="11352"/>
                </a:lnTo>
                <a:lnTo>
                  <a:pt x="1922" y="12252"/>
                </a:lnTo>
                <a:lnTo>
                  <a:pt x="1742" y="12072"/>
                </a:lnTo>
                <a:lnTo>
                  <a:pt x="1682" y="12012"/>
                </a:lnTo>
                <a:lnTo>
                  <a:pt x="1502" y="12012"/>
                </a:lnTo>
                <a:lnTo>
                  <a:pt x="1381" y="12072"/>
                </a:lnTo>
                <a:lnTo>
                  <a:pt x="1261" y="12252"/>
                </a:lnTo>
                <a:lnTo>
                  <a:pt x="1261" y="12312"/>
                </a:lnTo>
                <a:lnTo>
                  <a:pt x="1321" y="12433"/>
                </a:lnTo>
                <a:lnTo>
                  <a:pt x="1862" y="13514"/>
                </a:lnTo>
                <a:lnTo>
                  <a:pt x="2402" y="14595"/>
                </a:lnTo>
                <a:lnTo>
                  <a:pt x="3063" y="15616"/>
                </a:lnTo>
                <a:lnTo>
                  <a:pt x="3724" y="16637"/>
                </a:lnTo>
                <a:lnTo>
                  <a:pt x="4504" y="17958"/>
                </a:lnTo>
                <a:lnTo>
                  <a:pt x="4504" y="18078"/>
                </a:lnTo>
                <a:lnTo>
                  <a:pt x="4564" y="18198"/>
                </a:lnTo>
                <a:lnTo>
                  <a:pt x="4745" y="18318"/>
                </a:lnTo>
                <a:lnTo>
                  <a:pt x="4925" y="18678"/>
                </a:lnTo>
                <a:lnTo>
                  <a:pt x="5045" y="18859"/>
                </a:lnTo>
                <a:lnTo>
                  <a:pt x="5225" y="19039"/>
                </a:lnTo>
                <a:lnTo>
                  <a:pt x="5225" y="19099"/>
                </a:lnTo>
                <a:lnTo>
                  <a:pt x="5105" y="19039"/>
                </a:lnTo>
                <a:lnTo>
                  <a:pt x="4985" y="18919"/>
                </a:lnTo>
                <a:lnTo>
                  <a:pt x="4865" y="18739"/>
                </a:lnTo>
                <a:lnTo>
                  <a:pt x="4504" y="18318"/>
                </a:lnTo>
                <a:lnTo>
                  <a:pt x="4204" y="17838"/>
                </a:lnTo>
                <a:lnTo>
                  <a:pt x="3664" y="16937"/>
                </a:lnTo>
                <a:lnTo>
                  <a:pt x="3183" y="15976"/>
                </a:lnTo>
                <a:lnTo>
                  <a:pt x="2583" y="15075"/>
                </a:lnTo>
                <a:lnTo>
                  <a:pt x="2462" y="14955"/>
                </a:lnTo>
                <a:lnTo>
                  <a:pt x="2282" y="14895"/>
                </a:lnTo>
                <a:lnTo>
                  <a:pt x="2102" y="14835"/>
                </a:lnTo>
                <a:lnTo>
                  <a:pt x="1982" y="14835"/>
                </a:lnTo>
                <a:lnTo>
                  <a:pt x="1802" y="14895"/>
                </a:lnTo>
                <a:lnTo>
                  <a:pt x="1682" y="15015"/>
                </a:lnTo>
                <a:lnTo>
                  <a:pt x="1562" y="15195"/>
                </a:lnTo>
                <a:lnTo>
                  <a:pt x="1562" y="15375"/>
                </a:lnTo>
                <a:lnTo>
                  <a:pt x="1622" y="15916"/>
                </a:lnTo>
                <a:lnTo>
                  <a:pt x="1802" y="16456"/>
                </a:lnTo>
                <a:lnTo>
                  <a:pt x="1982" y="17057"/>
                </a:lnTo>
                <a:lnTo>
                  <a:pt x="2282" y="17537"/>
                </a:lnTo>
                <a:lnTo>
                  <a:pt x="2883" y="18618"/>
                </a:lnTo>
                <a:lnTo>
                  <a:pt x="3483" y="19519"/>
                </a:lnTo>
                <a:lnTo>
                  <a:pt x="4264" y="20480"/>
                </a:lnTo>
                <a:lnTo>
                  <a:pt x="4745" y="21021"/>
                </a:lnTo>
                <a:lnTo>
                  <a:pt x="5225" y="21441"/>
                </a:lnTo>
                <a:lnTo>
                  <a:pt x="5225" y="22822"/>
                </a:lnTo>
                <a:lnTo>
                  <a:pt x="5225" y="23603"/>
                </a:lnTo>
                <a:lnTo>
                  <a:pt x="4564" y="22522"/>
                </a:lnTo>
                <a:lnTo>
                  <a:pt x="3904" y="21441"/>
                </a:lnTo>
                <a:lnTo>
                  <a:pt x="3303" y="20420"/>
                </a:lnTo>
                <a:lnTo>
                  <a:pt x="2643" y="19339"/>
                </a:lnTo>
                <a:lnTo>
                  <a:pt x="2342" y="18859"/>
                </a:lnTo>
                <a:lnTo>
                  <a:pt x="1982" y="18378"/>
                </a:lnTo>
                <a:lnTo>
                  <a:pt x="1562" y="17898"/>
                </a:lnTo>
                <a:lnTo>
                  <a:pt x="1081" y="17477"/>
                </a:lnTo>
                <a:lnTo>
                  <a:pt x="901" y="17477"/>
                </a:lnTo>
                <a:lnTo>
                  <a:pt x="841" y="17537"/>
                </a:lnTo>
                <a:lnTo>
                  <a:pt x="841" y="17657"/>
                </a:lnTo>
                <a:lnTo>
                  <a:pt x="961" y="18258"/>
                </a:lnTo>
                <a:lnTo>
                  <a:pt x="1141" y="18859"/>
                </a:lnTo>
                <a:lnTo>
                  <a:pt x="1321" y="19399"/>
                </a:lnTo>
                <a:lnTo>
                  <a:pt x="1622" y="19940"/>
                </a:lnTo>
                <a:lnTo>
                  <a:pt x="2222" y="21081"/>
                </a:lnTo>
                <a:lnTo>
                  <a:pt x="2823" y="22102"/>
                </a:lnTo>
                <a:lnTo>
                  <a:pt x="3604" y="23663"/>
                </a:lnTo>
                <a:lnTo>
                  <a:pt x="4024" y="24444"/>
                </a:lnTo>
                <a:lnTo>
                  <a:pt x="4504" y="25225"/>
                </a:lnTo>
                <a:lnTo>
                  <a:pt x="4504" y="25345"/>
                </a:lnTo>
                <a:lnTo>
                  <a:pt x="4024" y="24744"/>
                </a:lnTo>
                <a:lnTo>
                  <a:pt x="3123" y="23723"/>
                </a:lnTo>
                <a:lnTo>
                  <a:pt x="2222" y="22702"/>
                </a:lnTo>
                <a:lnTo>
                  <a:pt x="1862" y="22282"/>
                </a:lnTo>
                <a:lnTo>
                  <a:pt x="1502" y="21982"/>
                </a:lnTo>
                <a:lnTo>
                  <a:pt x="1141" y="21741"/>
                </a:lnTo>
                <a:lnTo>
                  <a:pt x="901" y="21621"/>
                </a:lnTo>
                <a:lnTo>
                  <a:pt x="601" y="21621"/>
                </a:lnTo>
                <a:lnTo>
                  <a:pt x="601" y="21861"/>
                </a:lnTo>
                <a:lnTo>
                  <a:pt x="661" y="22102"/>
                </a:lnTo>
                <a:lnTo>
                  <a:pt x="781" y="22522"/>
                </a:lnTo>
                <a:lnTo>
                  <a:pt x="1021" y="22942"/>
                </a:lnTo>
                <a:lnTo>
                  <a:pt x="1321" y="23363"/>
                </a:lnTo>
                <a:lnTo>
                  <a:pt x="2222" y="24564"/>
                </a:lnTo>
                <a:lnTo>
                  <a:pt x="3123" y="25765"/>
                </a:lnTo>
                <a:lnTo>
                  <a:pt x="4084" y="27146"/>
                </a:lnTo>
                <a:lnTo>
                  <a:pt x="4624" y="27927"/>
                </a:lnTo>
                <a:lnTo>
                  <a:pt x="4925" y="28287"/>
                </a:lnTo>
                <a:lnTo>
                  <a:pt x="5225" y="28588"/>
                </a:lnTo>
                <a:lnTo>
                  <a:pt x="5225" y="30209"/>
                </a:lnTo>
                <a:lnTo>
                  <a:pt x="4564" y="29308"/>
                </a:lnTo>
                <a:lnTo>
                  <a:pt x="3904" y="28408"/>
                </a:lnTo>
                <a:lnTo>
                  <a:pt x="2703" y="26306"/>
                </a:lnTo>
                <a:lnTo>
                  <a:pt x="2222" y="25285"/>
                </a:lnTo>
                <a:lnTo>
                  <a:pt x="1922" y="24864"/>
                </a:lnTo>
                <a:lnTo>
                  <a:pt x="1682" y="24684"/>
                </a:lnTo>
                <a:lnTo>
                  <a:pt x="1502" y="24504"/>
                </a:lnTo>
                <a:lnTo>
                  <a:pt x="1381" y="24444"/>
                </a:lnTo>
                <a:lnTo>
                  <a:pt x="1261" y="24504"/>
                </a:lnTo>
                <a:lnTo>
                  <a:pt x="1141" y="24564"/>
                </a:lnTo>
                <a:lnTo>
                  <a:pt x="1081" y="24684"/>
                </a:lnTo>
                <a:lnTo>
                  <a:pt x="1021" y="24924"/>
                </a:lnTo>
                <a:lnTo>
                  <a:pt x="961" y="25225"/>
                </a:lnTo>
                <a:lnTo>
                  <a:pt x="1021" y="25825"/>
                </a:lnTo>
                <a:lnTo>
                  <a:pt x="1201" y="26486"/>
                </a:lnTo>
                <a:lnTo>
                  <a:pt x="1441" y="27146"/>
                </a:lnTo>
                <a:lnTo>
                  <a:pt x="1742" y="27747"/>
                </a:lnTo>
                <a:lnTo>
                  <a:pt x="2042" y="28348"/>
                </a:lnTo>
                <a:lnTo>
                  <a:pt x="2643" y="29369"/>
                </a:lnTo>
                <a:lnTo>
                  <a:pt x="3183" y="30269"/>
                </a:lnTo>
                <a:lnTo>
                  <a:pt x="3784" y="31170"/>
                </a:lnTo>
                <a:lnTo>
                  <a:pt x="4084" y="31591"/>
                </a:lnTo>
                <a:lnTo>
                  <a:pt x="4444" y="32011"/>
                </a:lnTo>
                <a:lnTo>
                  <a:pt x="4805" y="32371"/>
                </a:lnTo>
                <a:lnTo>
                  <a:pt x="5225" y="32672"/>
                </a:lnTo>
                <a:lnTo>
                  <a:pt x="5225" y="34053"/>
                </a:lnTo>
                <a:lnTo>
                  <a:pt x="4144" y="32792"/>
                </a:lnTo>
                <a:lnTo>
                  <a:pt x="3604" y="32191"/>
                </a:lnTo>
                <a:lnTo>
                  <a:pt x="3123" y="31591"/>
                </a:lnTo>
                <a:lnTo>
                  <a:pt x="2462" y="30570"/>
                </a:lnTo>
                <a:lnTo>
                  <a:pt x="1862" y="29489"/>
                </a:lnTo>
                <a:lnTo>
                  <a:pt x="1261" y="28408"/>
                </a:lnTo>
                <a:lnTo>
                  <a:pt x="901" y="27927"/>
                </a:lnTo>
                <a:lnTo>
                  <a:pt x="541" y="27447"/>
                </a:lnTo>
                <a:lnTo>
                  <a:pt x="481" y="27387"/>
                </a:lnTo>
                <a:lnTo>
                  <a:pt x="360" y="27327"/>
                </a:lnTo>
                <a:lnTo>
                  <a:pt x="240" y="27387"/>
                </a:lnTo>
                <a:lnTo>
                  <a:pt x="60" y="27507"/>
                </a:lnTo>
                <a:lnTo>
                  <a:pt x="0" y="27687"/>
                </a:lnTo>
                <a:lnTo>
                  <a:pt x="60" y="28287"/>
                </a:lnTo>
                <a:lnTo>
                  <a:pt x="180" y="28948"/>
                </a:lnTo>
                <a:lnTo>
                  <a:pt x="360" y="29549"/>
                </a:lnTo>
                <a:lnTo>
                  <a:pt x="601" y="30209"/>
                </a:lnTo>
                <a:lnTo>
                  <a:pt x="901" y="30810"/>
                </a:lnTo>
                <a:lnTo>
                  <a:pt x="1201" y="31410"/>
                </a:lnTo>
                <a:lnTo>
                  <a:pt x="1862" y="32552"/>
                </a:lnTo>
                <a:lnTo>
                  <a:pt x="1922" y="33092"/>
                </a:lnTo>
                <a:lnTo>
                  <a:pt x="2102" y="33633"/>
                </a:lnTo>
                <a:lnTo>
                  <a:pt x="2342" y="34173"/>
                </a:lnTo>
                <a:lnTo>
                  <a:pt x="2583" y="34714"/>
                </a:lnTo>
                <a:lnTo>
                  <a:pt x="3664" y="36755"/>
                </a:lnTo>
                <a:lnTo>
                  <a:pt x="4084" y="37656"/>
                </a:lnTo>
                <a:lnTo>
                  <a:pt x="4564" y="38677"/>
                </a:lnTo>
                <a:lnTo>
                  <a:pt x="4264" y="38377"/>
                </a:lnTo>
                <a:lnTo>
                  <a:pt x="3664" y="37656"/>
                </a:lnTo>
                <a:lnTo>
                  <a:pt x="2943" y="36996"/>
                </a:lnTo>
                <a:lnTo>
                  <a:pt x="2222" y="36335"/>
                </a:lnTo>
                <a:lnTo>
                  <a:pt x="1502" y="35795"/>
                </a:lnTo>
                <a:lnTo>
                  <a:pt x="1141" y="35795"/>
                </a:lnTo>
                <a:lnTo>
                  <a:pt x="1021" y="35855"/>
                </a:lnTo>
                <a:lnTo>
                  <a:pt x="961" y="36095"/>
                </a:lnTo>
                <a:lnTo>
                  <a:pt x="961" y="36215"/>
                </a:lnTo>
                <a:lnTo>
                  <a:pt x="961" y="36335"/>
                </a:lnTo>
                <a:lnTo>
                  <a:pt x="1381" y="37116"/>
                </a:lnTo>
                <a:lnTo>
                  <a:pt x="1862" y="37897"/>
                </a:lnTo>
                <a:lnTo>
                  <a:pt x="2462" y="38617"/>
                </a:lnTo>
                <a:lnTo>
                  <a:pt x="3003" y="39338"/>
                </a:lnTo>
                <a:lnTo>
                  <a:pt x="4024" y="40659"/>
                </a:lnTo>
                <a:lnTo>
                  <a:pt x="4564" y="41260"/>
                </a:lnTo>
                <a:lnTo>
                  <a:pt x="4925" y="41500"/>
                </a:lnTo>
                <a:lnTo>
                  <a:pt x="5225" y="41740"/>
                </a:lnTo>
                <a:lnTo>
                  <a:pt x="5225" y="41980"/>
                </a:lnTo>
                <a:lnTo>
                  <a:pt x="4624" y="41500"/>
                </a:lnTo>
                <a:lnTo>
                  <a:pt x="4084" y="41019"/>
                </a:lnTo>
                <a:lnTo>
                  <a:pt x="3543" y="40539"/>
                </a:lnTo>
                <a:lnTo>
                  <a:pt x="2943" y="40179"/>
                </a:lnTo>
                <a:lnTo>
                  <a:pt x="2763" y="40119"/>
                </a:lnTo>
                <a:lnTo>
                  <a:pt x="2643" y="40059"/>
                </a:lnTo>
                <a:lnTo>
                  <a:pt x="2462" y="40059"/>
                </a:lnTo>
                <a:lnTo>
                  <a:pt x="2342" y="40179"/>
                </a:lnTo>
                <a:lnTo>
                  <a:pt x="2222" y="40239"/>
                </a:lnTo>
                <a:lnTo>
                  <a:pt x="2102" y="40359"/>
                </a:lnTo>
                <a:lnTo>
                  <a:pt x="2042" y="40479"/>
                </a:lnTo>
                <a:lnTo>
                  <a:pt x="2042" y="40659"/>
                </a:lnTo>
                <a:lnTo>
                  <a:pt x="2042" y="40839"/>
                </a:lnTo>
                <a:lnTo>
                  <a:pt x="2222" y="41200"/>
                </a:lnTo>
                <a:lnTo>
                  <a:pt x="2402" y="41500"/>
                </a:lnTo>
                <a:lnTo>
                  <a:pt x="2943" y="42161"/>
                </a:lnTo>
                <a:lnTo>
                  <a:pt x="3543" y="42761"/>
                </a:lnTo>
                <a:lnTo>
                  <a:pt x="4144" y="43242"/>
                </a:lnTo>
                <a:lnTo>
                  <a:pt x="4745" y="43722"/>
                </a:lnTo>
                <a:lnTo>
                  <a:pt x="5045" y="43962"/>
                </a:lnTo>
                <a:lnTo>
                  <a:pt x="5405" y="44142"/>
                </a:lnTo>
                <a:lnTo>
                  <a:pt x="5766" y="44263"/>
                </a:lnTo>
                <a:lnTo>
                  <a:pt x="6126" y="44323"/>
                </a:lnTo>
                <a:lnTo>
                  <a:pt x="6486" y="44323"/>
                </a:lnTo>
                <a:lnTo>
                  <a:pt x="6847" y="44202"/>
                </a:lnTo>
                <a:lnTo>
                  <a:pt x="6967" y="44082"/>
                </a:lnTo>
                <a:lnTo>
                  <a:pt x="7027" y="43962"/>
                </a:lnTo>
                <a:lnTo>
                  <a:pt x="7027" y="43842"/>
                </a:lnTo>
                <a:lnTo>
                  <a:pt x="7027" y="43722"/>
                </a:lnTo>
                <a:lnTo>
                  <a:pt x="6967" y="43422"/>
                </a:lnTo>
                <a:lnTo>
                  <a:pt x="6847" y="43242"/>
                </a:lnTo>
                <a:lnTo>
                  <a:pt x="6666" y="43001"/>
                </a:lnTo>
                <a:lnTo>
                  <a:pt x="6486" y="42821"/>
                </a:lnTo>
                <a:lnTo>
                  <a:pt x="7147" y="41920"/>
                </a:lnTo>
                <a:lnTo>
                  <a:pt x="7928" y="40839"/>
                </a:lnTo>
                <a:lnTo>
                  <a:pt x="8648" y="39758"/>
                </a:lnTo>
                <a:lnTo>
                  <a:pt x="9309" y="38677"/>
                </a:lnTo>
                <a:lnTo>
                  <a:pt x="10030" y="37536"/>
                </a:lnTo>
                <a:lnTo>
                  <a:pt x="10330" y="36936"/>
                </a:lnTo>
                <a:lnTo>
                  <a:pt x="10630" y="36275"/>
                </a:lnTo>
                <a:lnTo>
                  <a:pt x="10810" y="35674"/>
                </a:lnTo>
                <a:lnTo>
                  <a:pt x="10930" y="35014"/>
                </a:lnTo>
                <a:lnTo>
                  <a:pt x="10930" y="34954"/>
                </a:lnTo>
                <a:lnTo>
                  <a:pt x="10870" y="34954"/>
                </a:lnTo>
                <a:lnTo>
                  <a:pt x="10330" y="35314"/>
                </a:lnTo>
                <a:lnTo>
                  <a:pt x="9849" y="35734"/>
                </a:lnTo>
                <a:lnTo>
                  <a:pt x="9429" y="36215"/>
                </a:lnTo>
                <a:lnTo>
                  <a:pt x="8949" y="36695"/>
                </a:lnTo>
                <a:lnTo>
                  <a:pt x="8168" y="37776"/>
                </a:lnTo>
                <a:lnTo>
                  <a:pt x="7507" y="38857"/>
                </a:lnTo>
                <a:lnTo>
                  <a:pt x="6907" y="39698"/>
                </a:lnTo>
                <a:lnTo>
                  <a:pt x="6847" y="39578"/>
                </a:lnTo>
                <a:lnTo>
                  <a:pt x="7447" y="38797"/>
                </a:lnTo>
                <a:lnTo>
                  <a:pt x="7988" y="37957"/>
                </a:lnTo>
                <a:lnTo>
                  <a:pt x="9009" y="36335"/>
                </a:lnTo>
                <a:lnTo>
                  <a:pt x="9669" y="35254"/>
                </a:lnTo>
                <a:lnTo>
                  <a:pt x="10270" y="34233"/>
                </a:lnTo>
                <a:lnTo>
                  <a:pt x="11471" y="32071"/>
                </a:lnTo>
                <a:lnTo>
                  <a:pt x="11531" y="31951"/>
                </a:lnTo>
                <a:lnTo>
                  <a:pt x="11531" y="31891"/>
                </a:lnTo>
                <a:lnTo>
                  <a:pt x="11351" y="31651"/>
                </a:lnTo>
                <a:lnTo>
                  <a:pt x="11291" y="31591"/>
                </a:lnTo>
                <a:lnTo>
                  <a:pt x="11171" y="31591"/>
                </a:lnTo>
                <a:lnTo>
                  <a:pt x="11051" y="31651"/>
                </a:lnTo>
                <a:lnTo>
                  <a:pt x="10991" y="31711"/>
                </a:lnTo>
                <a:lnTo>
                  <a:pt x="9549" y="33452"/>
                </a:lnTo>
                <a:lnTo>
                  <a:pt x="8168" y="35194"/>
                </a:lnTo>
                <a:lnTo>
                  <a:pt x="8828" y="33873"/>
                </a:lnTo>
                <a:lnTo>
                  <a:pt x="9429" y="32612"/>
                </a:lnTo>
                <a:lnTo>
                  <a:pt x="10030" y="31410"/>
                </a:lnTo>
                <a:lnTo>
                  <a:pt x="10630" y="30209"/>
                </a:lnTo>
                <a:lnTo>
                  <a:pt x="11711" y="27747"/>
                </a:lnTo>
                <a:lnTo>
                  <a:pt x="11711" y="27627"/>
                </a:lnTo>
                <a:lnTo>
                  <a:pt x="11711" y="27507"/>
                </a:lnTo>
                <a:lnTo>
                  <a:pt x="11651" y="27447"/>
                </a:lnTo>
                <a:lnTo>
                  <a:pt x="11591" y="27387"/>
                </a:lnTo>
                <a:lnTo>
                  <a:pt x="11471" y="27327"/>
                </a:lnTo>
                <a:lnTo>
                  <a:pt x="11411" y="27327"/>
                </a:lnTo>
                <a:lnTo>
                  <a:pt x="11291" y="27387"/>
                </a:lnTo>
                <a:lnTo>
                  <a:pt x="11231" y="27447"/>
                </a:lnTo>
                <a:lnTo>
                  <a:pt x="9669" y="29669"/>
                </a:lnTo>
                <a:lnTo>
                  <a:pt x="8889" y="30750"/>
                </a:lnTo>
                <a:lnTo>
                  <a:pt x="8168" y="31891"/>
                </a:lnTo>
                <a:lnTo>
                  <a:pt x="7147" y="33512"/>
                </a:lnTo>
                <a:lnTo>
                  <a:pt x="6606" y="34353"/>
                </a:lnTo>
                <a:lnTo>
                  <a:pt x="6186" y="35194"/>
                </a:lnTo>
                <a:lnTo>
                  <a:pt x="6186" y="33993"/>
                </a:lnTo>
                <a:lnTo>
                  <a:pt x="6426" y="33933"/>
                </a:lnTo>
                <a:lnTo>
                  <a:pt x="6606" y="33813"/>
                </a:lnTo>
                <a:lnTo>
                  <a:pt x="6967" y="33452"/>
                </a:lnTo>
                <a:lnTo>
                  <a:pt x="7327" y="33032"/>
                </a:lnTo>
                <a:lnTo>
                  <a:pt x="7928" y="32131"/>
                </a:lnTo>
                <a:lnTo>
                  <a:pt x="9069" y="30329"/>
                </a:lnTo>
                <a:lnTo>
                  <a:pt x="10270" y="28408"/>
                </a:lnTo>
                <a:lnTo>
                  <a:pt x="11411" y="26426"/>
                </a:lnTo>
                <a:lnTo>
                  <a:pt x="11411" y="26246"/>
                </a:lnTo>
                <a:lnTo>
                  <a:pt x="11411" y="26065"/>
                </a:lnTo>
                <a:lnTo>
                  <a:pt x="11351" y="25885"/>
                </a:lnTo>
                <a:lnTo>
                  <a:pt x="11231" y="25765"/>
                </a:lnTo>
                <a:lnTo>
                  <a:pt x="11111" y="25705"/>
                </a:lnTo>
                <a:lnTo>
                  <a:pt x="10930" y="25645"/>
                </a:lnTo>
                <a:lnTo>
                  <a:pt x="10750" y="25705"/>
                </a:lnTo>
                <a:lnTo>
                  <a:pt x="10630" y="25825"/>
                </a:lnTo>
                <a:lnTo>
                  <a:pt x="9309" y="27567"/>
                </a:lnTo>
                <a:lnTo>
                  <a:pt x="7988" y="29369"/>
                </a:lnTo>
                <a:lnTo>
                  <a:pt x="8108" y="29188"/>
                </a:lnTo>
                <a:lnTo>
                  <a:pt x="9429" y="26846"/>
                </a:lnTo>
                <a:lnTo>
                  <a:pt x="10270" y="25645"/>
                </a:lnTo>
                <a:lnTo>
                  <a:pt x="11111" y="24384"/>
                </a:lnTo>
                <a:lnTo>
                  <a:pt x="11951" y="23243"/>
                </a:lnTo>
                <a:lnTo>
                  <a:pt x="12912" y="22102"/>
                </a:lnTo>
                <a:lnTo>
                  <a:pt x="12972" y="21982"/>
                </a:lnTo>
                <a:lnTo>
                  <a:pt x="12972" y="21861"/>
                </a:lnTo>
                <a:lnTo>
                  <a:pt x="12972" y="21741"/>
                </a:lnTo>
                <a:lnTo>
                  <a:pt x="12912" y="21681"/>
                </a:lnTo>
                <a:lnTo>
                  <a:pt x="12792" y="21561"/>
                </a:lnTo>
                <a:lnTo>
                  <a:pt x="12552" y="21561"/>
                </a:lnTo>
                <a:lnTo>
                  <a:pt x="12432" y="21621"/>
                </a:lnTo>
                <a:lnTo>
                  <a:pt x="11471" y="22522"/>
                </a:lnTo>
                <a:lnTo>
                  <a:pt x="10570" y="23423"/>
                </a:lnTo>
                <a:lnTo>
                  <a:pt x="9729" y="24324"/>
                </a:lnTo>
                <a:lnTo>
                  <a:pt x="8889" y="25345"/>
                </a:lnTo>
                <a:lnTo>
                  <a:pt x="9129" y="24864"/>
                </a:lnTo>
                <a:lnTo>
                  <a:pt x="11351" y="21081"/>
                </a:lnTo>
                <a:lnTo>
                  <a:pt x="11411" y="20901"/>
                </a:lnTo>
                <a:lnTo>
                  <a:pt x="11351" y="20720"/>
                </a:lnTo>
                <a:lnTo>
                  <a:pt x="11291" y="20600"/>
                </a:lnTo>
                <a:lnTo>
                  <a:pt x="11171" y="20540"/>
                </a:lnTo>
                <a:lnTo>
                  <a:pt x="11051" y="20480"/>
                </a:lnTo>
                <a:lnTo>
                  <a:pt x="10870" y="20480"/>
                </a:lnTo>
                <a:lnTo>
                  <a:pt x="10690" y="20540"/>
                </a:lnTo>
                <a:lnTo>
                  <a:pt x="10570" y="20660"/>
                </a:lnTo>
                <a:lnTo>
                  <a:pt x="7988" y="24204"/>
                </a:lnTo>
                <a:lnTo>
                  <a:pt x="7087" y="25465"/>
                </a:lnTo>
                <a:lnTo>
                  <a:pt x="6606" y="26065"/>
                </a:lnTo>
                <a:lnTo>
                  <a:pt x="6186" y="26726"/>
                </a:lnTo>
                <a:lnTo>
                  <a:pt x="6186" y="25345"/>
                </a:lnTo>
                <a:lnTo>
                  <a:pt x="6606" y="24984"/>
                </a:lnTo>
                <a:lnTo>
                  <a:pt x="6967" y="24624"/>
                </a:lnTo>
                <a:lnTo>
                  <a:pt x="7627" y="23723"/>
                </a:lnTo>
                <a:lnTo>
                  <a:pt x="8889" y="22042"/>
                </a:lnTo>
                <a:lnTo>
                  <a:pt x="10450" y="20000"/>
                </a:lnTo>
                <a:lnTo>
                  <a:pt x="12011" y="17898"/>
                </a:lnTo>
                <a:lnTo>
                  <a:pt x="12072" y="17778"/>
                </a:lnTo>
                <a:lnTo>
                  <a:pt x="12072" y="17657"/>
                </a:lnTo>
                <a:lnTo>
                  <a:pt x="12011" y="17537"/>
                </a:lnTo>
                <a:lnTo>
                  <a:pt x="11891" y="17417"/>
                </a:lnTo>
                <a:lnTo>
                  <a:pt x="11771" y="17357"/>
                </a:lnTo>
                <a:lnTo>
                  <a:pt x="11651" y="17297"/>
                </a:lnTo>
                <a:lnTo>
                  <a:pt x="11471" y="17357"/>
                </a:lnTo>
                <a:lnTo>
                  <a:pt x="11351" y="17417"/>
                </a:lnTo>
                <a:lnTo>
                  <a:pt x="8949" y="19940"/>
                </a:lnTo>
                <a:lnTo>
                  <a:pt x="9309" y="19219"/>
                </a:lnTo>
                <a:lnTo>
                  <a:pt x="10270" y="17357"/>
                </a:lnTo>
                <a:lnTo>
                  <a:pt x="11231" y="15495"/>
                </a:lnTo>
                <a:lnTo>
                  <a:pt x="11291" y="15435"/>
                </a:lnTo>
                <a:lnTo>
                  <a:pt x="11231" y="15315"/>
                </a:lnTo>
                <a:lnTo>
                  <a:pt x="11111" y="15135"/>
                </a:lnTo>
                <a:lnTo>
                  <a:pt x="10930" y="15135"/>
                </a:lnTo>
                <a:lnTo>
                  <a:pt x="10870" y="15195"/>
                </a:lnTo>
                <a:lnTo>
                  <a:pt x="10750" y="15255"/>
                </a:lnTo>
                <a:lnTo>
                  <a:pt x="9549" y="16937"/>
                </a:lnTo>
                <a:lnTo>
                  <a:pt x="8348" y="18678"/>
                </a:lnTo>
                <a:lnTo>
                  <a:pt x="7567" y="19820"/>
                </a:lnTo>
                <a:lnTo>
                  <a:pt x="7147" y="20420"/>
                </a:lnTo>
                <a:lnTo>
                  <a:pt x="6787" y="21021"/>
                </a:lnTo>
                <a:lnTo>
                  <a:pt x="6666" y="20660"/>
                </a:lnTo>
                <a:lnTo>
                  <a:pt x="7027" y="20300"/>
                </a:lnTo>
                <a:lnTo>
                  <a:pt x="7327" y="19880"/>
                </a:lnTo>
                <a:lnTo>
                  <a:pt x="7928" y="18919"/>
                </a:lnTo>
                <a:lnTo>
                  <a:pt x="8949" y="17057"/>
                </a:lnTo>
                <a:lnTo>
                  <a:pt x="10270" y="14835"/>
                </a:lnTo>
                <a:lnTo>
                  <a:pt x="10930" y="13694"/>
                </a:lnTo>
                <a:lnTo>
                  <a:pt x="11411" y="12493"/>
                </a:lnTo>
                <a:lnTo>
                  <a:pt x="11411" y="12373"/>
                </a:lnTo>
                <a:lnTo>
                  <a:pt x="11411" y="12312"/>
                </a:lnTo>
                <a:lnTo>
                  <a:pt x="11291" y="12192"/>
                </a:lnTo>
                <a:lnTo>
                  <a:pt x="11111" y="12132"/>
                </a:lnTo>
                <a:lnTo>
                  <a:pt x="10991" y="12132"/>
                </a:lnTo>
                <a:lnTo>
                  <a:pt x="10930" y="12192"/>
                </a:lnTo>
                <a:lnTo>
                  <a:pt x="10090" y="13153"/>
                </a:lnTo>
                <a:lnTo>
                  <a:pt x="9309" y="14114"/>
                </a:lnTo>
                <a:lnTo>
                  <a:pt x="7868" y="16156"/>
                </a:lnTo>
                <a:lnTo>
                  <a:pt x="7207" y="17117"/>
                </a:lnTo>
                <a:lnTo>
                  <a:pt x="6426" y="18138"/>
                </a:lnTo>
                <a:lnTo>
                  <a:pt x="6246" y="17838"/>
                </a:lnTo>
                <a:lnTo>
                  <a:pt x="6246" y="17297"/>
                </a:lnTo>
                <a:lnTo>
                  <a:pt x="6726" y="16637"/>
                </a:lnTo>
                <a:lnTo>
                  <a:pt x="7087" y="15976"/>
                </a:lnTo>
                <a:lnTo>
                  <a:pt x="7868" y="14715"/>
                </a:lnTo>
                <a:lnTo>
                  <a:pt x="9189" y="12433"/>
                </a:lnTo>
                <a:lnTo>
                  <a:pt x="10450" y="10090"/>
                </a:lnTo>
                <a:lnTo>
                  <a:pt x="10510" y="9970"/>
                </a:lnTo>
                <a:lnTo>
                  <a:pt x="10510" y="9790"/>
                </a:lnTo>
                <a:lnTo>
                  <a:pt x="10450" y="9670"/>
                </a:lnTo>
                <a:lnTo>
                  <a:pt x="10330" y="9610"/>
                </a:lnTo>
                <a:lnTo>
                  <a:pt x="10210" y="9490"/>
                </a:lnTo>
                <a:lnTo>
                  <a:pt x="9970" y="9490"/>
                </a:lnTo>
                <a:lnTo>
                  <a:pt x="9849" y="9610"/>
                </a:lnTo>
                <a:lnTo>
                  <a:pt x="8288" y="11712"/>
                </a:lnTo>
                <a:lnTo>
                  <a:pt x="6847" y="13814"/>
                </a:lnTo>
                <a:lnTo>
                  <a:pt x="6546" y="14234"/>
                </a:lnTo>
                <a:lnTo>
                  <a:pt x="6486" y="13994"/>
                </a:lnTo>
                <a:lnTo>
                  <a:pt x="6847" y="13634"/>
                </a:lnTo>
                <a:lnTo>
                  <a:pt x="7207" y="13213"/>
                </a:lnTo>
                <a:lnTo>
                  <a:pt x="7747" y="12312"/>
                </a:lnTo>
                <a:lnTo>
                  <a:pt x="8228" y="11352"/>
                </a:lnTo>
                <a:lnTo>
                  <a:pt x="8708" y="10451"/>
                </a:lnTo>
                <a:lnTo>
                  <a:pt x="9669" y="8409"/>
                </a:lnTo>
                <a:lnTo>
                  <a:pt x="10570" y="6307"/>
                </a:lnTo>
                <a:lnTo>
                  <a:pt x="10570" y="6247"/>
                </a:lnTo>
                <a:lnTo>
                  <a:pt x="10570" y="6127"/>
                </a:lnTo>
                <a:lnTo>
                  <a:pt x="10390" y="6007"/>
                </a:lnTo>
                <a:lnTo>
                  <a:pt x="10210" y="6007"/>
                </a:lnTo>
                <a:lnTo>
                  <a:pt x="10150" y="6067"/>
                </a:lnTo>
                <a:lnTo>
                  <a:pt x="10090" y="6127"/>
                </a:lnTo>
                <a:lnTo>
                  <a:pt x="8949" y="8169"/>
                </a:lnTo>
                <a:lnTo>
                  <a:pt x="7687" y="10150"/>
                </a:lnTo>
                <a:lnTo>
                  <a:pt x="6967" y="11171"/>
                </a:lnTo>
                <a:lnTo>
                  <a:pt x="6186" y="12192"/>
                </a:lnTo>
                <a:lnTo>
                  <a:pt x="6186" y="11592"/>
                </a:lnTo>
                <a:lnTo>
                  <a:pt x="6366" y="11532"/>
                </a:lnTo>
                <a:lnTo>
                  <a:pt x="6486" y="11412"/>
                </a:lnTo>
                <a:lnTo>
                  <a:pt x="6606" y="11292"/>
                </a:lnTo>
                <a:lnTo>
                  <a:pt x="6666" y="11111"/>
                </a:lnTo>
                <a:lnTo>
                  <a:pt x="6847" y="11051"/>
                </a:lnTo>
                <a:lnTo>
                  <a:pt x="7027" y="10931"/>
                </a:lnTo>
                <a:lnTo>
                  <a:pt x="7147" y="10751"/>
                </a:lnTo>
                <a:lnTo>
                  <a:pt x="7207" y="10571"/>
                </a:lnTo>
                <a:lnTo>
                  <a:pt x="7147" y="10271"/>
                </a:lnTo>
                <a:lnTo>
                  <a:pt x="7087" y="9910"/>
                </a:lnTo>
                <a:lnTo>
                  <a:pt x="7507" y="9310"/>
                </a:lnTo>
                <a:lnTo>
                  <a:pt x="7868" y="8649"/>
                </a:lnTo>
                <a:lnTo>
                  <a:pt x="8528" y="7388"/>
                </a:lnTo>
                <a:lnTo>
                  <a:pt x="9129" y="6367"/>
                </a:lnTo>
                <a:lnTo>
                  <a:pt x="9669" y="5346"/>
                </a:lnTo>
                <a:lnTo>
                  <a:pt x="10630" y="3184"/>
                </a:lnTo>
                <a:lnTo>
                  <a:pt x="10630" y="3124"/>
                </a:lnTo>
                <a:lnTo>
                  <a:pt x="10570" y="3004"/>
                </a:lnTo>
                <a:lnTo>
                  <a:pt x="10510" y="3004"/>
                </a:lnTo>
                <a:lnTo>
                  <a:pt x="10450" y="3064"/>
                </a:lnTo>
                <a:lnTo>
                  <a:pt x="9009" y="4805"/>
                </a:lnTo>
                <a:lnTo>
                  <a:pt x="8348" y="5706"/>
                </a:lnTo>
                <a:lnTo>
                  <a:pt x="7687" y="6607"/>
                </a:lnTo>
                <a:lnTo>
                  <a:pt x="7447" y="6967"/>
                </a:lnTo>
                <a:lnTo>
                  <a:pt x="7327" y="6727"/>
                </a:lnTo>
                <a:lnTo>
                  <a:pt x="7627" y="6307"/>
                </a:lnTo>
                <a:lnTo>
                  <a:pt x="7807" y="5766"/>
                </a:lnTo>
                <a:lnTo>
                  <a:pt x="8228" y="4805"/>
                </a:lnTo>
                <a:lnTo>
                  <a:pt x="8468" y="4025"/>
                </a:lnTo>
                <a:lnTo>
                  <a:pt x="8708" y="3244"/>
                </a:lnTo>
                <a:lnTo>
                  <a:pt x="9129" y="1682"/>
                </a:lnTo>
                <a:lnTo>
                  <a:pt x="9129" y="1622"/>
                </a:lnTo>
                <a:lnTo>
                  <a:pt x="9009" y="1622"/>
                </a:lnTo>
                <a:lnTo>
                  <a:pt x="8168" y="2944"/>
                </a:lnTo>
                <a:lnTo>
                  <a:pt x="7387" y="4265"/>
                </a:lnTo>
                <a:lnTo>
                  <a:pt x="7267" y="3965"/>
                </a:lnTo>
                <a:lnTo>
                  <a:pt x="7087" y="3724"/>
                </a:lnTo>
                <a:lnTo>
                  <a:pt x="7267" y="2944"/>
                </a:lnTo>
                <a:lnTo>
                  <a:pt x="7447" y="1743"/>
                </a:lnTo>
                <a:lnTo>
                  <a:pt x="7567" y="481"/>
                </a:lnTo>
                <a:lnTo>
                  <a:pt x="7567" y="421"/>
                </a:lnTo>
                <a:lnTo>
                  <a:pt x="7447" y="361"/>
                </a:lnTo>
                <a:lnTo>
                  <a:pt x="7387" y="361"/>
                </a:lnTo>
                <a:lnTo>
                  <a:pt x="7327" y="421"/>
                </a:lnTo>
                <a:lnTo>
                  <a:pt x="6847" y="1562"/>
                </a:lnTo>
                <a:lnTo>
                  <a:pt x="6426" y="2703"/>
                </a:lnTo>
                <a:lnTo>
                  <a:pt x="6366" y="3004"/>
                </a:lnTo>
                <a:lnTo>
                  <a:pt x="6126" y="2824"/>
                </a:lnTo>
                <a:lnTo>
                  <a:pt x="6186" y="2163"/>
                </a:lnTo>
                <a:lnTo>
                  <a:pt x="6066" y="1502"/>
                </a:lnTo>
                <a:lnTo>
                  <a:pt x="5886" y="181"/>
                </a:lnTo>
                <a:lnTo>
                  <a:pt x="5886" y="121"/>
                </a:lnTo>
                <a:lnTo>
                  <a:pt x="5826" y="61"/>
                </a:lnTo>
                <a:lnTo>
                  <a:pt x="5645" y="1"/>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46" name="Shape 46"/>
          <p:cNvSpPr/>
          <p:nvPr/>
        </p:nvSpPr>
        <p:spPr>
          <a:xfrm rot="2865590" flipH="1">
            <a:off x="6725338" y="2572067"/>
            <a:ext cx="581127" cy="1124675"/>
          </a:xfrm>
          <a:custGeom>
            <a:avLst/>
            <a:gdLst/>
            <a:ahLst/>
            <a:cxnLst/>
            <a:rect l="0" t="0" r="0" b="0"/>
            <a:pathLst>
              <a:path w="23243" h="44983" extrusionOk="0">
                <a:moveTo>
                  <a:pt x="11772" y="0"/>
                </a:moveTo>
                <a:lnTo>
                  <a:pt x="11471" y="60"/>
                </a:lnTo>
                <a:lnTo>
                  <a:pt x="11111" y="120"/>
                </a:lnTo>
                <a:lnTo>
                  <a:pt x="10871" y="301"/>
                </a:lnTo>
                <a:lnTo>
                  <a:pt x="10571" y="481"/>
                </a:lnTo>
                <a:lnTo>
                  <a:pt x="10390" y="721"/>
                </a:lnTo>
                <a:lnTo>
                  <a:pt x="10210" y="1021"/>
                </a:lnTo>
                <a:lnTo>
                  <a:pt x="10150" y="1382"/>
                </a:lnTo>
                <a:lnTo>
                  <a:pt x="10090" y="1682"/>
                </a:lnTo>
                <a:lnTo>
                  <a:pt x="10150" y="1982"/>
                </a:lnTo>
                <a:lnTo>
                  <a:pt x="10210" y="2343"/>
                </a:lnTo>
                <a:lnTo>
                  <a:pt x="10390" y="2583"/>
                </a:lnTo>
                <a:lnTo>
                  <a:pt x="10571" y="2883"/>
                </a:lnTo>
                <a:lnTo>
                  <a:pt x="10811" y="3063"/>
                </a:lnTo>
                <a:lnTo>
                  <a:pt x="11051" y="3183"/>
                </a:lnTo>
                <a:lnTo>
                  <a:pt x="11291" y="3303"/>
                </a:lnTo>
                <a:lnTo>
                  <a:pt x="11592" y="3364"/>
                </a:lnTo>
                <a:lnTo>
                  <a:pt x="11471" y="4204"/>
                </a:lnTo>
                <a:lnTo>
                  <a:pt x="11351" y="5045"/>
                </a:lnTo>
                <a:lnTo>
                  <a:pt x="11231" y="6727"/>
                </a:lnTo>
                <a:lnTo>
                  <a:pt x="11051" y="9910"/>
                </a:lnTo>
                <a:lnTo>
                  <a:pt x="10571" y="9129"/>
                </a:lnTo>
                <a:lnTo>
                  <a:pt x="10150" y="8348"/>
                </a:lnTo>
                <a:lnTo>
                  <a:pt x="9850" y="7567"/>
                </a:lnTo>
                <a:lnTo>
                  <a:pt x="9490" y="6787"/>
                </a:lnTo>
                <a:lnTo>
                  <a:pt x="9189" y="6006"/>
                </a:lnTo>
                <a:lnTo>
                  <a:pt x="8769" y="5285"/>
                </a:lnTo>
                <a:lnTo>
                  <a:pt x="9009" y="4925"/>
                </a:lnTo>
                <a:lnTo>
                  <a:pt x="9129" y="4505"/>
                </a:lnTo>
                <a:lnTo>
                  <a:pt x="9129" y="4084"/>
                </a:lnTo>
                <a:lnTo>
                  <a:pt x="9069" y="3664"/>
                </a:lnTo>
                <a:lnTo>
                  <a:pt x="8889" y="3303"/>
                </a:lnTo>
                <a:lnTo>
                  <a:pt x="8589" y="3003"/>
                </a:lnTo>
                <a:lnTo>
                  <a:pt x="8409" y="2883"/>
                </a:lnTo>
                <a:lnTo>
                  <a:pt x="8168" y="2763"/>
                </a:lnTo>
                <a:lnTo>
                  <a:pt x="7928" y="2703"/>
                </a:lnTo>
                <a:lnTo>
                  <a:pt x="7688" y="2703"/>
                </a:lnTo>
                <a:lnTo>
                  <a:pt x="7328" y="2763"/>
                </a:lnTo>
                <a:lnTo>
                  <a:pt x="7027" y="2823"/>
                </a:lnTo>
                <a:lnTo>
                  <a:pt x="6787" y="3003"/>
                </a:lnTo>
                <a:lnTo>
                  <a:pt x="6607" y="3183"/>
                </a:lnTo>
                <a:lnTo>
                  <a:pt x="6427" y="3424"/>
                </a:lnTo>
                <a:lnTo>
                  <a:pt x="6307" y="3664"/>
                </a:lnTo>
                <a:lnTo>
                  <a:pt x="6247" y="3964"/>
                </a:lnTo>
                <a:lnTo>
                  <a:pt x="6247" y="4204"/>
                </a:lnTo>
                <a:lnTo>
                  <a:pt x="6247" y="4505"/>
                </a:lnTo>
                <a:lnTo>
                  <a:pt x="6307" y="4805"/>
                </a:lnTo>
                <a:lnTo>
                  <a:pt x="6427" y="5045"/>
                </a:lnTo>
                <a:lnTo>
                  <a:pt x="6607" y="5285"/>
                </a:lnTo>
                <a:lnTo>
                  <a:pt x="6787" y="5465"/>
                </a:lnTo>
                <a:lnTo>
                  <a:pt x="7027" y="5646"/>
                </a:lnTo>
                <a:lnTo>
                  <a:pt x="7328" y="5706"/>
                </a:lnTo>
                <a:lnTo>
                  <a:pt x="7688" y="5766"/>
                </a:lnTo>
                <a:lnTo>
                  <a:pt x="7808" y="5766"/>
                </a:lnTo>
                <a:lnTo>
                  <a:pt x="7928" y="6607"/>
                </a:lnTo>
                <a:lnTo>
                  <a:pt x="8168" y="7447"/>
                </a:lnTo>
                <a:lnTo>
                  <a:pt x="8469" y="8228"/>
                </a:lnTo>
                <a:lnTo>
                  <a:pt x="8829" y="9009"/>
                </a:lnTo>
                <a:lnTo>
                  <a:pt x="9189" y="9910"/>
                </a:lnTo>
                <a:lnTo>
                  <a:pt x="9670" y="10871"/>
                </a:lnTo>
                <a:lnTo>
                  <a:pt x="9910" y="11291"/>
                </a:lnTo>
                <a:lnTo>
                  <a:pt x="10210" y="11711"/>
                </a:lnTo>
                <a:lnTo>
                  <a:pt x="10571" y="12072"/>
                </a:lnTo>
                <a:lnTo>
                  <a:pt x="10991" y="12312"/>
                </a:lnTo>
                <a:lnTo>
                  <a:pt x="10991" y="12432"/>
                </a:lnTo>
                <a:lnTo>
                  <a:pt x="10991" y="15255"/>
                </a:lnTo>
                <a:lnTo>
                  <a:pt x="11111" y="18017"/>
                </a:lnTo>
                <a:lnTo>
                  <a:pt x="11291" y="20840"/>
                </a:lnTo>
                <a:lnTo>
                  <a:pt x="11652" y="23603"/>
                </a:lnTo>
                <a:lnTo>
                  <a:pt x="11892" y="25464"/>
                </a:lnTo>
                <a:lnTo>
                  <a:pt x="12192" y="27326"/>
                </a:lnTo>
                <a:lnTo>
                  <a:pt x="8769" y="24383"/>
                </a:lnTo>
                <a:lnTo>
                  <a:pt x="7267" y="23182"/>
                </a:lnTo>
                <a:lnTo>
                  <a:pt x="5826" y="21981"/>
                </a:lnTo>
                <a:lnTo>
                  <a:pt x="4325" y="20840"/>
                </a:lnTo>
                <a:lnTo>
                  <a:pt x="2763" y="19699"/>
                </a:lnTo>
                <a:lnTo>
                  <a:pt x="2823" y="19399"/>
                </a:lnTo>
                <a:lnTo>
                  <a:pt x="2883" y="19098"/>
                </a:lnTo>
                <a:lnTo>
                  <a:pt x="2823" y="18798"/>
                </a:lnTo>
                <a:lnTo>
                  <a:pt x="2703" y="18498"/>
                </a:lnTo>
                <a:lnTo>
                  <a:pt x="2403" y="18077"/>
                </a:lnTo>
                <a:lnTo>
                  <a:pt x="2223" y="17837"/>
                </a:lnTo>
                <a:lnTo>
                  <a:pt x="1982" y="17657"/>
                </a:lnTo>
                <a:lnTo>
                  <a:pt x="1742" y="17537"/>
                </a:lnTo>
                <a:lnTo>
                  <a:pt x="1142" y="17537"/>
                </a:lnTo>
                <a:lnTo>
                  <a:pt x="901" y="17657"/>
                </a:lnTo>
                <a:lnTo>
                  <a:pt x="661" y="17837"/>
                </a:lnTo>
                <a:lnTo>
                  <a:pt x="481" y="18077"/>
                </a:lnTo>
                <a:lnTo>
                  <a:pt x="181" y="18498"/>
                </a:lnTo>
                <a:lnTo>
                  <a:pt x="61" y="18858"/>
                </a:lnTo>
                <a:lnTo>
                  <a:pt x="1" y="19218"/>
                </a:lnTo>
                <a:lnTo>
                  <a:pt x="61" y="19579"/>
                </a:lnTo>
                <a:lnTo>
                  <a:pt x="241" y="19939"/>
                </a:lnTo>
                <a:lnTo>
                  <a:pt x="421" y="20239"/>
                </a:lnTo>
                <a:lnTo>
                  <a:pt x="721" y="20420"/>
                </a:lnTo>
                <a:lnTo>
                  <a:pt x="1082" y="20600"/>
                </a:lnTo>
                <a:lnTo>
                  <a:pt x="1442" y="20660"/>
                </a:lnTo>
                <a:lnTo>
                  <a:pt x="1682" y="20600"/>
                </a:lnTo>
                <a:lnTo>
                  <a:pt x="1922" y="20540"/>
                </a:lnTo>
                <a:lnTo>
                  <a:pt x="2163" y="20480"/>
                </a:lnTo>
                <a:lnTo>
                  <a:pt x="2343" y="20299"/>
                </a:lnTo>
                <a:lnTo>
                  <a:pt x="4385" y="22341"/>
                </a:lnTo>
                <a:lnTo>
                  <a:pt x="6487" y="24323"/>
                </a:lnTo>
                <a:lnTo>
                  <a:pt x="5466" y="24984"/>
                </a:lnTo>
                <a:lnTo>
                  <a:pt x="2943" y="26545"/>
                </a:lnTo>
                <a:lnTo>
                  <a:pt x="2823" y="26665"/>
                </a:lnTo>
                <a:lnTo>
                  <a:pt x="2763" y="26786"/>
                </a:lnTo>
                <a:lnTo>
                  <a:pt x="2763" y="26906"/>
                </a:lnTo>
                <a:lnTo>
                  <a:pt x="2823" y="27026"/>
                </a:lnTo>
                <a:lnTo>
                  <a:pt x="2883" y="27146"/>
                </a:lnTo>
                <a:lnTo>
                  <a:pt x="3003" y="27206"/>
                </a:lnTo>
                <a:lnTo>
                  <a:pt x="3304" y="27206"/>
                </a:lnTo>
                <a:lnTo>
                  <a:pt x="5826" y="25945"/>
                </a:lnTo>
                <a:lnTo>
                  <a:pt x="6607" y="25524"/>
                </a:lnTo>
                <a:lnTo>
                  <a:pt x="7027" y="25344"/>
                </a:lnTo>
                <a:lnTo>
                  <a:pt x="7388" y="25104"/>
                </a:lnTo>
                <a:lnTo>
                  <a:pt x="7868" y="25584"/>
                </a:lnTo>
                <a:lnTo>
                  <a:pt x="11111" y="28407"/>
                </a:lnTo>
                <a:lnTo>
                  <a:pt x="11892" y="29068"/>
                </a:lnTo>
                <a:lnTo>
                  <a:pt x="12673" y="29728"/>
                </a:lnTo>
                <a:lnTo>
                  <a:pt x="13153" y="32071"/>
                </a:lnTo>
                <a:lnTo>
                  <a:pt x="13754" y="34353"/>
                </a:lnTo>
                <a:lnTo>
                  <a:pt x="14234" y="36274"/>
                </a:lnTo>
                <a:lnTo>
                  <a:pt x="14835" y="38256"/>
                </a:lnTo>
                <a:lnTo>
                  <a:pt x="15435" y="40118"/>
                </a:lnTo>
                <a:lnTo>
                  <a:pt x="16216" y="42040"/>
                </a:lnTo>
                <a:lnTo>
                  <a:pt x="15796" y="41800"/>
                </a:lnTo>
                <a:lnTo>
                  <a:pt x="15315" y="41740"/>
                </a:lnTo>
                <a:lnTo>
                  <a:pt x="14414" y="41619"/>
                </a:lnTo>
                <a:lnTo>
                  <a:pt x="11952" y="41259"/>
                </a:lnTo>
                <a:lnTo>
                  <a:pt x="10150" y="41019"/>
                </a:lnTo>
                <a:lnTo>
                  <a:pt x="9249" y="40839"/>
                </a:lnTo>
                <a:lnTo>
                  <a:pt x="8409" y="40659"/>
                </a:lnTo>
                <a:lnTo>
                  <a:pt x="8409" y="40358"/>
                </a:lnTo>
                <a:lnTo>
                  <a:pt x="8409" y="40118"/>
                </a:lnTo>
                <a:lnTo>
                  <a:pt x="8348" y="39818"/>
                </a:lnTo>
                <a:lnTo>
                  <a:pt x="8228" y="39578"/>
                </a:lnTo>
                <a:lnTo>
                  <a:pt x="8048" y="39397"/>
                </a:lnTo>
                <a:lnTo>
                  <a:pt x="7808" y="39217"/>
                </a:lnTo>
                <a:lnTo>
                  <a:pt x="7508" y="39157"/>
                </a:lnTo>
                <a:lnTo>
                  <a:pt x="7207" y="39097"/>
                </a:lnTo>
                <a:lnTo>
                  <a:pt x="6907" y="39157"/>
                </a:lnTo>
                <a:lnTo>
                  <a:pt x="6667" y="39217"/>
                </a:lnTo>
                <a:lnTo>
                  <a:pt x="6487" y="39337"/>
                </a:lnTo>
                <a:lnTo>
                  <a:pt x="6307" y="39518"/>
                </a:lnTo>
                <a:lnTo>
                  <a:pt x="6186" y="39698"/>
                </a:lnTo>
                <a:lnTo>
                  <a:pt x="6066" y="39878"/>
                </a:lnTo>
                <a:lnTo>
                  <a:pt x="6006" y="40118"/>
                </a:lnTo>
                <a:lnTo>
                  <a:pt x="6006" y="40358"/>
                </a:lnTo>
                <a:lnTo>
                  <a:pt x="6006" y="40599"/>
                </a:lnTo>
                <a:lnTo>
                  <a:pt x="6066" y="40839"/>
                </a:lnTo>
                <a:lnTo>
                  <a:pt x="6186" y="41019"/>
                </a:lnTo>
                <a:lnTo>
                  <a:pt x="6307" y="41199"/>
                </a:lnTo>
                <a:lnTo>
                  <a:pt x="6487" y="41379"/>
                </a:lnTo>
                <a:lnTo>
                  <a:pt x="6667" y="41499"/>
                </a:lnTo>
                <a:lnTo>
                  <a:pt x="6907" y="41559"/>
                </a:lnTo>
                <a:lnTo>
                  <a:pt x="7207" y="41619"/>
                </a:lnTo>
                <a:lnTo>
                  <a:pt x="7508" y="41559"/>
                </a:lnTo>
                <a:lnTo>
                  <a:pt x="7808" y="41499"/>
                </a:lnTo>
                <a:lnTo>
                  <a:pt x="8048" y="41319"/>
                </a:lnTo>
                <a:lnTo>
                  <a:pt x="8228" y="41079"/>
                </a:lnTo>
                <a:lnTo>
                  <a:pt x="9910" y="41920"/>
                </a:lnTo>
                <a:lnTo>
                  <a:pt x="10811" y="42280"/>
                </a:lnTo>
                <a:lnTo>
                  <a:pt x="11652" y="42580"/>
                </a:lnTo>
                <a:lnTo>
                  <a:pt x="12793" y="42941"/>
                </a:lnTo>
                <a:lnTo>
                  <a:pt x="13393" y="43121"/>
                </a:lnTo>
                <a:lnTo>
                  <a:pt x="13994" y="43241"/>
                </a:lnTo>
                <a:lnTo>
                  <a:pt x="14654" y="43301"/>
                </a:lnTo>
                <a:lnTo>
                  <a:pt x="15255" y="43301"/>
                </a:lnTo>
                <a:lnTo>
                  <a:pt x="15856" y="43241"/>
                </a:lnTo>
                <a:lnTo>
                  <a:pt x="16336" y="43001"/>
                </a:lnTo>
                <a:lnTo>
                  <a:pt x="16456" y="42941"/>
                </a:lnTo>
                <a:lnTo>
                  <a:pt x="16576" y="42821"/>
                </a:lnTo>
                <a:lnTo>
                  <a:pt x="17057" y="43842"/>
                </a:lnTo>
                <a:lnTo>
                  <a:pt x="17597" y="44802"/>
                </a:lnTo>
                <a:lnTo>
                  <a:pt x="17717" y="44923"/>
                </a:lnTo>
                <a:lnTo>
                  <a:pt x="17837" y="44983"/>
                </a:lnTo>
                <a:lnTo>
                  <a:pt x="18138" y="44983"/>
                </a:lnTo>
                <a:lnTo>
                  <a:pt x="18258" y="44863"/>
                </a:lnTo>
                <a:lnTo>
                  <a:pt x="18378" y="44742"/>
                </a:lnTo>
                <a:lnTo>
                  <a:pt x="18378" y="44622"/>
                </a:lnTo>
                <a:lnTo>
                  <a:pt x="18378" y="44442"/>
                </a:lnTo>
                <a:lnTo>
                  <a:pt x="18078" y="43121"/>
                </a:lnTo>
                <a:lnTo>
                  <a:pt x="17657" y="41800"/>
                </a:lnTo>
                <a:lnTo>
                  <a:pt x="16877" y="39157"/>
                </a:lnTo>
                <a:lnTo>
                  <a:pt x="16997" y="39037"/>
                </a:lnTo>
                <a:lnTo>
                  <a:pt x="17477" y="38497"/>
                </a:lnTo>
                <a:lnTo>
                  <a:pt x="17958" y="37956"/>
                </a:lnTo>
                <a:lnTo>
                  <a:pt x="18858" y="36695"/>
                </a:lnTo>
                <a:lnTo>
                  <a:pt x="19639" y="35434"/>
                </a:lnTo>
                <a:lnTo>
                  <a:pt x="20360" y="34112"/>
                </a:lnTo>
                <a:lnTo>
                  <a:pt x="21441" y="32071"/>
                </a:lnTo>
                <a:lnTo>
                  <a:pt x="21981" y="30989"/>
                </a:lnTo>
                <a:lnTo>
                  <a:pt x="22162" y="30449"/>
                </a:lnTo>
                <a:lnTo>
                  <a:pt x="22342" y="29908"/>
                </a:lnTo>
                <a:lnTo>
                  <a:pt x="22522" y="29728"/>
                </a:lnTo>
                <a:lnTo>
                  <a:pt x="22702" y="29488"/>
                </a:lnTo>
                <a:lnTo>
                  <a:pt x="22882" y="29188"/>
                </a:lnTo>
                <a:lnTo>
                  <a:pt x="22942" y="28888"/>
                </a:lnTo>
                <a:lnTo>
                  <a:pt x="23002" y="28587"/>
                </a:lnTo>
                <a:lnTo>
                  <a:pt x="22942" y="28287"/>
                </a:lnTo>
                <a:lnTo>
                  <a:pt x="22882" y="27987"/>
                </a:lnTo>
                <a:lnTo>
                  <a:pt x="22702" y="27686"/>
                </a:lnTo>
                <a:lnTo>
                  <a:pt x="22522" y="27446"/>
                </a:lnTo>
                <a:lnTo>
                  <a:pt x="22282" y="27266"/>
                </a:lnTo>
                <a:lnTo>
                  <a:pt x="21981" y="27086"/>
                </a:lnTo>
                <a:lnTo>
                  <a:pt x="21681" y="27026"/>
                </a:lnTo>
                <a:lnTo>
                  <a:pt x="21381" y="26966"/>
                </a:lnTo>
                <a:lnTo>
                  <a:pt x="21081" y="27026"/>
                </a:lnTo>
                <a:lnTo>
                  <a:pt x="20780" y="27086"/>
                </a:lnTo>
                <a:lnTo>
                  <a:pt x="20480" y="27266"/>
                </a:lnTo>
                <a:lnTo>
                  <a:pt x="20240" y="27446"/>
                </a:lnTo>
                <a:lnTo>
                  <a:pt x="20060" y="27686"/>
                </a:lnTo>
                <a:lnTo>
                  <a:pt x="19879" y="27987"/>
                </a:lnTo>
                <a:lnTo>
                  <a:pt x="19819" y="28287"/>
                </a:lnTo>
                <a:lnTo>
                  <a:pt x="19759" y="28587"/>
                </a:lnTo>
                <a:lnTo>
                  <a:pt x="19819" y="28888"/>
                </a:lnTo>
                <a:lnTo>
                  <a:pt x="19879" y="29188"/>
                </a:lnTo>
                <a:lnTo>
                  <a:pt x="20060" y="29488"/>
                </a:lnTo>
                <a:lnTo>
                  <a:pt x="20240" y="29728"/>
                </a:lnTo>
                <a:lnTo>
                  <a:pt x="20480" y="29908"/>
                </a:lnTo>
                <a:lnTo>
                  <a:pt x="20780" y="30089"/>
                </a:lnTo>
                <a:lnTo>
                  <a:pt x="20360" y="30929"/>
                </a:lnTo>
                <a:lnTo>
                  <a:pt x="20000" y="31770"/>
                </a:lnTo>
                <a:lnTo>
                  <a:pt x="19639" y="32611"/>
                </a:lnTo>
                <a:lnTo>
                  <a:pt x="19219" y="33452"/>
                </a:lnTo>
                <a:lnTo>
                  <a:pt x="19159" y="33572"/>
                </a:lnTo>
                <a:lnTo>
                  <a:pt x="18858" y="32611"/>
                </a:lnTo>
                <a:lnTo>
                  <a:pt x="18618" y="31710"/>
                </a:lnTo>
                <a:lnTo>
                  <a:pt x="18438" y="30749"/>
                </a:lnTo>
                <a:lnTo>
                  <a:pt x="18318" y="29788"/>
                </a:lnTo>
                <a:lnTo>
                  <a:pt x="18198" y="27867"/>
                </a:lnTo>
                <a:lnTo>
                  <a:pt x="18138" y="27746"/>
                </a:lnTo>
                <a:lnTo>
                  <a:pt x="18018" y="27686"/>
                </a:lnTo>
                <a:lnTo>
                  <a:pt x="17898" y="27746"/>
                </a:lnTo>
                <a:lnTo>
                  <a:pt x="17837" y="27806"/>
                </a:lnTo>
                <a:lnTo>
                  <a:pt x="17657" y="28647"/>
                </a:lnTo>
                <a:lnTo>
                  <a:pt x="17537" y="29488"/>
                </a:lnTo>
                <a:lnTo>
                  <a:pt x="17477" y="30449"/>
                </a:lnTo>
                <a:lnTo>
                  <a:pt x="17477" y="31410"/>
                </a:lnTo>
                <a:lnTo>
                  <a:pt x="17537" y="32311"/>
                </a:lnTo>
                <a:lnTo>
                  <a:pt x="17717" y="33212"/>
                </a:lnTo>
                <a:lnTo>
                  <a:pt x="18018" y="34052"/>
                </a:lnTo>
                <a:lnTo>
                  <a:pt x="18198" y="34473"/>
                </a:lnTo>
                <a:lnTo>
                  <a:pt x="18438" y="34833"/>
                </a:lnTo>
                <a:lnTo>
                  <a:pt x="17477" y="36455"/>
                </a:lnTo>
                <a:lnTo>
                  <a:pt x="16516" y="38076"/>
                </a:lnTo>
                <a:lnTo>
                  <a:pt x="15856" y="36034"/>
                </a:lnTo>
                <a:lnTo>
                  <a:pt x="15255" y="33932"/>
                </a:lnTo>
                <a:lnTo>
                  <a:pt x="14835" y="32071"/>
                </a:lnTo>
                <a:lnTo>
                  <a:pt x="14174" y="28888"/>
                </a:lnTo>
                <a:lnTo>
                  <a:pt x="13513" y="25524"/>
                </a:lnTo>
                <a:lnTo>
                  <a:pt x="13153" y="23182"/>
                </a:lnTo>
                <a:lnTo>
                  <a:pt x="12793" y="19879"/>
                </a:lnTo>
                <a:lnTo>
                  <a:pt x="13333" y="19519"/>
                </a:lnTo>
                <a:lnTo>
                  <a:pt x="13814" y="19158"/>
                </a:lnTo>
                <a:lnTo>
                  <a:pt x="14835" y="18318"/>
                </a:lnTo>
                <a:lnTo>
                  <a:pt x="15735" y="17357"/>
                </a:lnTo>
                <a:lnTo>
                  <a:pt x="16696" y="16396"/>
                </a:lnTo>
                <a:lnTo>
                  <a:pt x="17237" y="16696"/>
                </a:lnTo>
                <a:lnTo>
                  <a:pt x="17837" y="16936"/>
                </a:lnTo>
                <a:lnTo>
                  <a:pt x="19039" y="17357"/>
                </a:lnTo>
                <a:lnTo>
                  <a:pt x="20780" y="17957"/>
                </a:lnTo>
                <a:lnTo>
                  <a:pt x="21681" y="18137"/>
                </a:lnTo>
                <a:lnTo>
                  <a:pt x="22162" y="18197"/>
                </a:lnTo>
                <a:lnTo>
                  <a:pt x="22762" y="18197"/>
                </a:lnTo>
                <a:lnTo>
                  <a:pt x="22882" y="18137"/>
                </a:lnTo>
                <a:lnTo>
                  <a:pt x="23002" y="18017"/>
                </a:lnTo>
                <a:lnTo>
                  <a:pt x="23002" y="17897"/>
                </a:lnTo>
                <a:lnTo>
                  <a:pt x="23062" y="17717"/>
                </a:lnTo>
                <a:lnTo>
                  <a:pt x="23002" y="17597"/>
                </a:lnTo>
                <a:lnTo>
                  <a:pt x="22942" y="17477"/>
                </a:lnTo>
                <a:lnTo>
                  <a:pt x="22822" y="17357"/>
                </a:lnTo>
                <a:lnTo>
                  <a:pt x="22462" y="17116"/>
                </a:lnTo>
                <a:lnTo>
                  <a:pt x="22041" y="16936"/>
                </a:lnTo>
                <a:lnTo>
                  <a:pt x="21141" y="16576"/>
                </a:lnTo>
                <a:lnTo>
                  <a:pt x="19339" y="16156"/>
                </a:lnTo>
                <a:lnTo>
                  <a:pt x="18438" y="15855"/>
                </a:lnTo>
                <a:lnTo>
                  <a:pt x="17417" y="15615"/>
                </a:lnTo>
                <a:lnTo>
                  <a:pt x="19519" y="13693"/>
                </a:lnTo>
                <a:lnTo>
                  <a:pt x="20480" y="12612"/>
                </a:lnTo>
                <a:lnTo>
                  <a:pt x="20960" y="12072"/>
                </a:lnTo>
                <a:lnTo>
                  <a:pt x="21381" y="11471"/>
                </a:lnTo>
                <a:lnTo>
                  <a:pt x="21741" y="11411"/>
                </a:lnTo>
                <a:lnTo>
                  <a:pt x="22101" y="11351"/>
                </a:lnTo>
                <a:lnTo>
                  <a:pt x="22402" y="11171"/>
                </a:lnTo>
                <a:lnTo>
                  <a:pt x="22702" y="10931"/>
                </a:lnTo>
                <a:lnTo>
                  <a:pt x="22942" y="10630"/>
                </a:lnTo>
                <a:lnTo>
                  <a:pt x="23062" y="10330"/>
                </a:lnTo>
                <a:lnTo>
                  <a:pt x="23243" y="9970"/>
                </a:lnTo>
                <a:lnTo>
                  <a:pt x="23243" y="9609"/>
                </a:lnTo>
                <a:lnTo>
                  <a:pt x="23183" y="9249"/>
                </a:lnTo>
                <a:lnTo>
                  <a:pt x="23122" y="8889"/>
                </a:lnTo>
                <a:lnTo>
                  <a:pt x="22942" y="8588"/>
                </a:lnTo>
                <a:lnTo>
                  <a:pt x="22702" y="8288"/>
                </a:lnTo>
                <a:lnTo>
                  <a:pt x="22402" y="8048"/>
                </a:lnTo>
                <a:lnTo>
                  <a:pt x="22101" y="7868"/>
                </a:lnTo>
                <a:lnTo>
                  <a:pt x="21741" y="7808"/>
                </a:lnTo>
                <a:lnTo>
                  <a:pt x="21381" y="7748"/>
                </a:lnTo>
                <a:lnTo>
                  <a:pt x="21020" y="7808"/>
                </a:lnTo>
                <a:lnTo>
                  <a:pt x="20660" y="7868"/>
                </a:lnTo>
                <a:lnTo>
                  <a:pt x="20360" y="8048"/>
                </a:lnTo>
                <a:lnTo>
                  <a:pt x="20060" y="8288"/>
                </a:lnTo>
                <a:lnTo>
                  <a:pt x="19819" y="8588"/>
                </a:lnTo>
                <a:lnTo>
                  <a:pt x="19699" y="8889"/>
                </a:lnTo>
                <a:lnTo>
                  <a:pt x="19519" y="9249"/>
                </a:lnTo>
                <a:lnTo>
                  <a:pt x="19519" y="9609"/>
                </a:lnTo>
                <a:lnTo>
                  <a:pt x="19579" y="9970"/>
                </a:lnTo>
                <a:lnTo>
                  <a:pt x="19639" y="10270"/>
                </a:lnTo>
                <a:lnTo>
                  <a:pt x="19819" y="10570"/>
                </a:lnTo>
                <a:lnTo>
                  <a:pt x="20000" y="10871"/>
                </a:lnTo>
                <a:lnTo>
                  <a:pt x="19519" y="11291"/>
                </a:lnTo>
                <a:lnTo>
                  <a:pt x="19039" y="11771"/>
                </a:lnTo>
                <a:lnTo>
                  <a:pt x="18078" y="12792"/>
                </a:lnTo>
                <a:lnTo>
                  <a:pt x="17177" y="13813"/>
                </a:lnTo>
                <a:lnTo>
                  <a:pt x="16336" y="14774"/>
                </a:lnTo>
                <a:lnTo>
                  <a:pt x="15435" y="15675"/>
                </a:lnTo>
                <a:lnTo>
                  <a:pt x="14474" y="16636"/>
                </a:lnTo>
                <a:lnTo>
                  <a:pt x="13513" y="17597"/>
                </a:lnTo>
                <a:lnTo>
                  <a:pt x="13093" y="18077"/>
                </a:lnTo>
                <a:lnTo>
                  <a:pt x="12673" y="18618"/>
                </a:lnTo>
                <a:lnTo>
                  <a:pt x="12492" y="15555"/>
                </a:lnTo>
                <a:lnTo>
                  <a:pt x="12372" y="12432"/>
                </a:lnTo>
                <a:lnTo>
                  <a:pt x="12372" y="9790"/>
                </a:lnTo>
                <a:lnTo>
                  <a:pt x="12432" y="7147"/>
                </a:lnTo>
                <a:lnTo>
                  <a:pt x="12492" y="6186"/>
                </a:lnTo>
                <a:lnTo>
                  <a:pt x="12613" y="5165"/>
                </a:lnTo>
                <a:lnTo>
                  <a:pt x="12673" y="4084"/>
                </a:lnTo>
                <a:lnTo>
                  <a:pt x="12673" y="3063"/>
                </a:lnTo>
                <a:lnTo>
                  <a:pt x="12973" y="2883"/>
                </a:lnTo>
                <a:lnTo>
                  <a:pt x="13153" y="2643"/>
                </a:lnTo>
                <a:lnTo>
                  <a:pt x="13333" y="2343"/>
                </a:lnTo>
                <a:lnTo>
                  <a:pt x="13393" y="1982"/>
                </a:lnTo>
                <a:lnTo>
                  <a:pt x="13453" y="1682"/>
                </a:lnTo>
                <a:lnTo>
                  <a:pt x="13393" y="1382"/>
                </a:lnTo>
                <a:lnTo>
                  <a:pt x="13333" y="1021"/>
                </a:lnTo>
                <a:lnTo>
                  <a:pt x="13153" y="781"/>
                </a:lnTo>
                <a:lnTo>
                  <a:pt x="12973" y="481"/>
                </a:lnTo>
                <a:lnTo>
                  <a:pt x="12673" y="301"/>
                </a:lnTo>
                <a:lnTo>
                  <a:pt x="12432" y="120"/>
                </a:lnTo>
                <a:lnTo>
                  <a:pt x="12072" y="60"/>
                </a:lnTo>
                <a:lnTo>
                  <a:pt x="11772" y="0"/>
                </a:lnTo>
                <a:close/>
              </a:path>
            </a:pathLst>
          </a:custGeom>
          <a:solidFill>
            <a:srgbClr val="187767"/>
          </a:solidFill>
          <a:ln>
            <a:noFill/>
          </a:ln>
        </p:spPr>
        <p:txBody>
          <a:bodyPr lIns="91425" tIns="91425" rIns="91425" bIns="91425" anchor="ctr" anchorCtr="0">
            <a:noAutofit/>
          </a:bodyPr>
          <a:lstStyle/>
          <a:p>
            <a:pPr lvl="0">
              <a:spcBef>
                <a:spcPts val="0"/>
              </a:spcBef>
              <a:buNone/>
            </a:pPr>
            <a:endParaRPr dirty="0"/>
          </a:p>
        </p:txBody>
      </p:sp>
      <p:sp>
        <p:nvSpPr>
          <p:cNvPr id="47" name="Shape 47"/>
          <p:cNvSpPr/>
          <p:nvPr/>
        </p:nvSpPr>
        <p:spPr>
          <a:xfrm>
            <a:off x="2509225" y="873600"/>
            <a:ext cx="4125600" cy="3396299"/>
          </a:xfrm>
          <a:prstGeom prst="rect">
            <a:avLst/>
          </a:prstGeom>
          <a:solidFill>
            <a:srgbClr val="79C6CC"/>
          </a:solidFill>
          <a:ln w="76200" cap="flat" cmpd="sng">
            <a:solidFill>
              <a:srgbClr val="FFFFFF"/>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48" name="Shape 48"/>
          <p:cNvSpPr/>
          <p:nvPr/>
        </p:nvSpPr>
        <p:spPr>
          <a:xfrm>
            <a:off x="2635749" y="994500"/>
            <a:ext cx="3872399" cy="3154499"/>
          </a:xfrm>
          <a:prstGeom prst="rect">
            <a:avLst/>
          </a:prstGeom>
          <a:noFill/>
          <a:ln w="9525" cap="flat" cmpd="sng">
            <a:solidFill>
              <a:srgbClr val="FFFFFF"/>
            </a:solidFill>
            <a:prstDash val="dot"/>
            <a:miter/>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49" name="Shape 49"/>
          <p:cNvSpPr txBox="1">
            <a:spLocks noGrp="1"/>
          </p:cNvSpPr>
          <p:nvPr>
            <p:ph type="ctrTitle"/>
          </p:nvPr>
        </p:nvSpPr>
        <p:spPr>
          <a:xfrm>
            <a:off x="2629950" y="1659550"/>
            <a:ext cx="3884100" cy="1159799"/>
          </a:xfrm>
          <a:prstGeom prst="rect">
            <a:avLst/>
          </a:prstGeom>
        </p:spPr>
        <p:txBody>
          <a:bodyPr lIns="91425" tIns="91425" rIns="91425" bIns="91425" anchor="b" anchorCtr="0"/>
          <a:lstStyle>
            <a:lvl1pPr lvl="0" algn="ctr" rtl="0">
              <a:spcBef>
                <a:spcPts val="0"/>
              </a:spcBef>
              <a:buClr>
                <a:srgbClr val="FFFFFF"/>
              </a:buClr>
              <a:buSzPct val="100000"/>
              <a:defRPr sz="3600">
                <a:solidFill>
                  <a:srgbClr val="FFFFFF"/>
                </a:solidFill>
              </a:defRPr>
            </a:lvl1pPr>
            <a:lvl2pPr lvl="1" algn="ctr" rtl="0">
              <a:spcBef>
                <a:spcPts val="0"/>
              </a:spcBef>
              <a:buClr>
                <a:srgbClr val="FFFFFF"/>
              </a:buClr>
              <a:buSzPct val="100000"/>
              <a:defRPr sz="3600">
                <a:solidFill>
                  <a:srgbClr val="FFFFFF"/>
                </a:solidFill>
              </a:defRPr>
            </a:lvl2pPr>
            <a:lvl3pPr lvl="2" algn="ctr" rtl="0">
              <a:spcBef>
                <a:spcPts val="0"/>
              </a:spcBef>
              <a:buClr>
                <a:srgbClr val="FFFFFF"/>
              </a:buClr>
              <a:buSzPct val="100000"/>
              <a:defRPr sz="3600">
                <a:solidFill>
                  <a:srgbClr val="FFFFFF"/>
                </a:solidFill>
              </a:defRPr>
            </a:lvl3pPr>
            <a:lvl4pPr lvl="3" algn="ctr" rtl="0">
              <a:spcBef>
                <a:spcPts val="0"/>
              </a:spcBef>
              <a:buClr>
                <a:srgbClr val="FFFFFF"/>
              </a:buClr>
              <a:buSzPct val="100000"/>
              <a:defRPr sz="3600">
                <a:solidFill>
                  <a:srgbClr val="FFFFFF"/>
                </a:solidFill>
              </a:defRPr>
            </a:lvl4pPr>
            <a:lvl5pPr lvl="4" algn="ctr" rtl="0">
              <a:spcBef>
                <a:spcPts val="0"/>
              </a:spcBef>
              <a:buClr>
                <a:srgbClr val="FFFFFF"/>
              </a:buClr>
              <a:buSzPct val="100000"/>
              <a:defRPr sz="3600">
                <a:solidFill>
                  <a:srgbClr val="FFFFFF"/>
                </a:solidFill>
              </a:defRPr>
            </a:lvl5pPr>
            <a:lvl6pPr lvl="5" algn="ctr" rtl="0">
              <a:spcBef>
                <a:spcPts val="0"/>
              </a:spcBef>
              <a:buClr>
                <a:srgbClr val="FFFFFF"/>
              </a:buClr>
              <a:buSzPct val="100000"/>
              <a:defRPr sz="3600">
                <a:solidFill>
                  <a:srgbClr val="FFFFFF"/>
                </a:solidFill>
              </a:defRPr>
            </a:lvl6pPr>
            <a:lvl7pPr lvl="6" algn="ctr" rtl="0">
              <a:spcBef>
                <a:spcPts val="0"/>
              </a:spcBef>
              <a:buClr>
                <a:srgbClr val="FFFFFF"/>
              </a:buClr>
              <a:buSzPct val="100000"/>
              <a:defRPr sz="3600">
                <a:solidFill>
                  <a:srgbClr val="FFFFFF"/>
                </a:solidFill>
              </a:defRPr>
            </a:lvl7pPr>
            <a:lvl8pPr lvl="7" algn="ctr" rtl="0">
              <a:spcBef>
                <a:spcPts val="0"/>
              </a:spcBef>
              <a:buClr>
                <a:srgbClr val="FFFFFF"/>
              </a:buClr>
              <a:buSzPct val="100000"/>
              <a:defRPr sz="3600">
                <a:solidFill>
                  <a:srgbClr val="FFFFFF"/>
                </a:solidFill>
              </a:defRPr>
            </a:lvl8pPr>
            <a:lvl9pPr lvl="8" algn="ctr" rtl="0">
              <a:spcBef>
                <a:spcPts val="0"/>
              </a:spcBef>
              <a:buClr>
                <a:srgbClr val="FFFFFF"/>
              </a:buClr>
              <a:buSzPct val="100000"/>
              <a:defRPr sz="3600">
                <a:solidFill>
                  <a:srgbClr val="FFFFFF"/>
                </a:solidFill>
              </a:defRPr>
            </a:lvl9pPr>
          </a:lstStyle>
          <a:p>
            <a:endParaRPr/>
          </a:p>
        </p:txBody>
      </p:sp>
      <p:sp>
        <p:nvSpPr>
          <p:cNvPr id="50" name="Shape 50"/>
          <p:cNvSpPr txBox="1">
            <a:spLocks noGrp="1"/>
          </p:cNvSpPr>
          <p:nvPr>
            <p:ph type="subTitle" idx="1"/>
          </p:nvPr>
        </p:nvSpPr>
        <p:spPr>
          <a:xfrm>
            <a:off x="2641875" y="2687650"/>
            <a:ext cx="3860400" cy="784799"/>
          </a:xfrm>
          <a:prstGeom prst="rect">
            <a:avLst/>
          </a:prstGeom>
        </p:spPr>
        <p:txBody>
          <a:bodyPr lIns="91425" tIns="91425" rIns="91425" bIns="91425" anchor="t" anchorCtr="0"/>
          <a:lstStyle>
            <a:lvl1pPr lvl="0" algn="ctr" rtl="0">
              <a:spcBef>
                <a:spcPts val="0"/>
              </a:spcBef>
              <a:buClr>
                <a:srgbClr val="CE2F1C"/>
              </a:buClr>
              <a:buSzPct val="100000"/>
              <a:buNone/>
              <a:defRPr sz="1200" b="1">
                <a:solidFill>
                  <a:srgbClr val="CE2F1C"/>
                </a:solidFill>
              </a:defRPr>
            </a:lvl1pPr>
            <a:lvl2pPr lvl="1" algn="ctr" rtl="0">
              <a:spcBef>
                <a:spcPts val="0"/>
              </a:spcBef>
              <a:buClr>
                <a:srgbClr val="CE2F1C"/>
              </a:buClr>
              <a:buSzPct val="100000"/>
              <a:buNone/>
              <a:defRPr sz="1200" b="1">
                <a:solidFill>
                  <a:srgbClr val="CE2F1C"/>
                </a:solidFill>
              </a:defRPr>
            </a:lvl2pPr>
            <a:lvl3pPr lvl="2" algn="ctr" rtl="0">
              <a:spcBef>
                <a:spcPts val="0"/>
              </a:spcBef>
              <a:buClr>
                <a:srgbClr val="CE2F1C"/>
              </a:buClr>
              <a:buSzPct val="100000"/>
              <a:buNone/>
              <a:defRPr sz="1200" b="1">
                <a:solidFill>
                  <a:srgbClr val="CE2F1C"/>
                </a:solidFill>
              </a:defRPr>
            </a:lvl3pPr>
            <a:lvl4pPr lvl="3" algn="ctr" rtl="0">
              <a:spcBef>
                <a:spcPts val="0"/>
              </a:spcBef>
              <a:buClr>
                <a:srgbClr val="CE2F1C"/>
              </a:buClr>
              <a:buSzPct val="100000"/>
              <a:buNone/>
              <a:defRPr sz="1200" b="1">
                <a:solidFill>
                  <a:srgbClr val="CE2F1C"/>
                </a:solidFill>
              </a:defRPr>
            </a:lvl4pPr>
            <a:lvl5pPr lvl="4" algn="ctr" rtl="0">
              <a:spcBef>
                <a:spcPts val="0"/>
              </a:spcBef>
              <a:buClr>
                <a:srgbClr val="CE2F1C"/>
              </a:buClr>
              <a:buSzPct val="100000"/>
              <a:buNone/>
              <a:defRPr sz="1200" b="1">
                <a:solidFill>
                  <a:srgbClr val="CE2F1C"/>
                </a:solidFill>
              </a:defRPr>
            </a:lvl5pPr>
            <a:lvl6pPr lvl="5" algn="ctr" rtl="0">
              <a:spcBef>
                <a:spcPts val="0"/>
              </a:spcBef>
              <a:buClr>
                <a:srgbClr val="CE2F1C"/>
              </a:buClr>
              <a:buSzPct val="100000"/>
              <a:buNone/>
              <a:defRPr sz="1200" b="1">
                <a:solidFill>
                  <a:srgbClr val="CE2F1C"/>
                </a:solidFill>
              </a:defRPr>
            </a:lvl6pPr>
            <a:lvl7pPr lvl="6" algn="ctr" rtl="0">
              <a:spcBef>
                <a:spcPts val="0"/>
              </a:spcBef>
              <a:buClr>
                <a:srgbClr val="CE2F1C"/>
              </a:buClr>
              <a:buSzPct val="100000"/>
              <a:buNone/>
              <a:defRPr sz="1200" b="1">
                <a:solidFill>
                  <a:srgbClr val="CE2F1C"/>
                </a:solidFill>
              </a:defRPr>
            </a:lvl7pPr>
            <a:lvl8pPr lvl="7" algn="ctr" rtl="0">
              <a:spcBef>
                <a:spcPts val="0"/>
              </a:spcBef>
              <a:buClr>
                <a:srgbClr val="CE2F1C"/>
              </a:buClr>
              <a:buSzPct val="100000"/>
              <a:buNone/>
              <a:defRPr sz="1200" b="1">
                <a:solidFill>
                  <a:srgbClr val="CE2F1C"/>
                </a:solidFill>
              </a:defRPr>
            </a:lvl8pPr>
            <a:lvl9pPr lvl="8" algn="ctr" rtl="0">
              <a:spcBef>
                <a:spcPts val="0"/>
              </a:spcBef>
              <a:buClr>
                <a:srgbClr val="CE2F1C"/>
              </a:buClr>
              <a:buSzPct val="100000"/>
              <a:buNone/>
              <a:defRPr sz="1200" b="1">
                <a:solidFill>
                  <a:srgbClr val="CE2F1C"/>
                </a:solidFill>
              </a:defRPr>
            </a:lvl9pPr>
          </a:lstStyle>
          <a:p>
            <a:endParaRPr/>
          </a:p>
        </p:txBody>
      </p:sp>
      <p:sp>
        <p:nvSpPr>
          <p:cNvPr id="51" name="Shape 51"/>
          <p:cNvSpPr/>
          <p:nvPr/>
        </p:nvSpPr>
        <p:spPr>
          <a:xfrm flipH="1">
            <a:off x="1266975" y="2217323"/>
            <a:ext cx="400843" cy="420983"/>
          </a:xfrm>
          <a:custGeom>
            <a:avLst/>
            <a:gdLst/>
            <a:ahLst/>
            <a:cxnLst/>
            <a:rect l="0" t="0" r="0" b="0"/>
            <a:pathLst>
              <a:path w="20301" h="21321" extrusionOk="0">
                <a:moveTo>
                  <a:pt x="5106" y="1922"/>
                </a:moveTo>
                <a:lnTo>
                  <a:pt x="5286" y="2042"/>
                </a:lnTo>
                <a:lnTo>
                  <a:pt x="5526" y="2162"/>
                </a:lnTo>
                <a:lnTo>
                  <a:pt x="5646" y="2282"/>
                </a:lnTo>
                <a:lnTo>
                  <a:pt x="5826" y="2462"/>
                </a:lnTo>
                <a:lnTo>
                  <a:pt x="5886" y="2703"/>
                </a:lnTo>
                <a:lnTo>
                  <a:pt x="5947" y="2883"/>
                </a:lnTo>
                <a:lnTo>
                  <a:pt x="5947" y="3123"/>
                </a:lnTo>
                <a:lnTo>
                  <a:pt x="5947" y="3363"/>
                </a:lnTo>
                <a:lnTo>
                  <a:pt x="5886" y="3543"/>
                </a:lnTo>
                <a:lnTo>
                  <a:pt x="5826" y="3784"/>
                </a:lnTo>
                <a:lnTo>
                  <a:pt x="5646" y="3964"/>
                </a:lnTo>
                <a:lnTo>
                  <a:pt x="5526" y="4084"/>
                </a:lnTo>
                <a:lnTo>
                  <a:pt x="5286" y="4204"/>
                </a:lnTo>
                <a:lnTo>
                  <a:pt x="5106" y="4324"/>
                </a:lnTo>
                <a:lnTo>
                  <a:pt x="4505" y="4324"/>
                </a:lnTo>
                <a:lnTo>
                  <a:pt x="4325" y="4204"/>
                </a:lnTo>
                <a:lnTo>
                  <a:pt x="4085" y="4084"/>
                </a:lnTo>
                <a:lnTo>
                  <a:pt x="3965" y="3964"/>
                </a:lnTo>
                <a:lnTo>
                  <a:pt x="3784" y="3784"/>
                </a:lnTo>
                <a:lnTo>
                  <a:pt x="3724" y="3543"/>
                </a:lnTo>
                <a:lnTo>
                  <a:pt x="3664" y="3363"/>
                </a:lnTo>
                <a:lnTo>
                  <a:pt x="3664" y="3123"/>
                </a:lnTo>
                <a:lnTo>
                  <a:pt x="3664" y="2883"/>
                </a:lnTo>
                <a:lnTo>
                  <a:pt x="3724" y="2703"/>
                </a:lnTo>
                <a:lnTo>
                  <a:pt x="3784" y="2462"/>
                </a:lnTo>
                <a:lnTo>
                  <a:pt x="3965" y="2282"/>
                </a:lnTo>
                <a:lnTo>
                  <a:pt x="4085" y="2162"/>
                </a:lnTo>
                <a:lnTo>
                  <a:pt x="4325" y="2042"/>
                </a:lnTo>
                <a:lnTo>
                  <a:pt x="4505" y="1922"/>
                </a:lnTo>
                <a:close/>
                <a:moveTo>
                  <a:pt x="5766" y="0"/>
                </a:moveTo>
                <a:lnTo>
                  <a:pt x="4986" y="60"/>
                </a:lnTo>
                <a:lnTo>
                  <a:pt x="4205" y="120"/>
                </a:lnTo>
                <a:lnTo>
                  <a:pt x="3364" y="360"/>
                </a:lnTo>
                <a:lnTo>
                  <a:pt x="2583" y="601"/>
                </a:lnTo>
                <a:lnTo>
                  <a:pt x="1863" y="1021"/>
                </a:lnTo>
                <a:lnTo>
                  <a:pt x="1562" y="1261"/>
                </a:lnTo>
                <a:lnTo>
                  <a:pt x="1262" y="1502"/>
                </a:lnTo>
                <a:lnTo>
                  <a:pt x="1022" y="1742"/>
                </a:lnTo>
                <a:lnTo>
                  <a:pt x="842" y="2042"/>
                </a:lnTo>
                <a:lnTo>
                  <a:pt x="601" y="2102"/>
                </a:lnTo>
                <a:lnTo>
                  <a:pt x="361" y="2162"/>
                </a:lnTo>
                <a:lnTo>
                  <a:pt x="121" y="2282"/>
                </a:lnTo>
                <a:lnTo>
                  <a:pt x="1" y="2522"/>
                </a:lnTo>
                <a:lnTo>
                  <a:pt x="1" y="2763"/>
                </a:lnTo>
                <a:lnTo>
                  <a:pt x="61" y="2883"/>
                </a:lnTo>
                <a:lnTo>
                  <a:pt x="121" y="2943"/>
                </a:lnTo>
                <a:lnTo>
                  <a:pt x="541" y="3243"/>
                </a:lnTo>
                <a:lnTo>
                  <a:pt x="902" y="3543"/>
                </a:lnTo>
                <a:lnTo>
                  <a:pt x="1322" y="3784"/>
                </a:lnTo>
                <a:lnTo>
                  <a:pt x="1622" y="4144"/>
                </a:lnTo>
                <a:lnTo>
                  <a:pt x="1983" y="4745"/>
                </a:lnTo>
                <a:lnTo>
                  <a:pt x="2163" y="5285"/>
                </a:lnTo>
                <a:lnTo>
                  <a:pt x="2283" y="5946"/>
                </a:lnTo>
                <a:lnTo>
                  <a:pt x="2403" y="6546"/>
                </a:lnTo>
                <a:lnTo>
                  <a:pt x="2583" y="8708"/>
                </a:lnTo>
                <a:lnTo>
                  <a:pt x="2764" y="9729"/>
                </a:lnTo>
                <a:lnTo>
                  <a:pt x="2884" y="10270"/>
                </a:lnTo>
                <a:lnTo>
                  <a:pt x="3064" y="10810"/>
                </a:lnTo>
                <a:lnTo>
                  <a:pt x="3484" y="11651"/>
                </a:lnTo>
                <a:lnTo>
                  <a:pt x="3965" y="12492"/>
                </a:lnTo>
                <a:lnTo>
                  <a:pt x="4505" y="13273"/>
                </a:lnTo>
                <a:lnTo>
                  <a:pt x="5106" y="13993"/>
                </a:lnTo>
                <a:lnTo>
                  <a:pt x="5826" y="14714"/>
                </a:lnTo>
                <a:lnTo>
                  <a:pt x="6547" y="15315"/>
                </a:lnTo>
                <a:lnTo>
                  <a:pt x="7388" y="15795"/>
                </a:lnTo>
                <a:lnTo>
                  <a:pt x="8169" y="16215"/>
                </a:lnTo>
                <a:lnTo>
                  <a:pt x="8769" y="16456"/>
                </a:lnTo>
                <a:lnTo>
                  <a:pt x="9370" y="16636"/>
                </a:lnTo>
                <a:lnTo>
                  <a:pt x="9850" y="17717"/>
                </a:lnTo>
                <a:lnTo>
                  <a:pt x="10090" y="18317"/>
                </a:lnTo>
                <a:lnTo>
                  <a:pt x="10271" y="18918"/>
                </a:lnTo>
                <a:lnTo>
                  <a:pt x="10331" y="19518"/>
                </a:lnTo>
                <a:lnTo>
                  <a:pt x="10331" y="20119"/>
                </a:lnTo>
                <a:lnTo>
                  <a:pt x="10391" y="20419"/>
                </a:lnTo>
                <a:lnTo>
                  <a:pt x="10451" y="20720"/>
                </a:lnTo>
                <a:lnTo>
                  <a:pt x="10571" y="20960"/>
                </a:lnTo>
                <a:lnTo>
                  <a:pt x="10751" y="21200"/>
                </a:lnTo>
                <a:lnTo>
                  <a:pt x="10871" y="21320"/>
                </a:lnTo>
                <a:lnTo>
                  <a:pt x="11051" y="21320"/>
                </a:lnTo>
                <a:lnTo>
                  <a:pt x="11232" y="21260"/>
                </a:lnTo>
                <a:lnTo>
                  <a:pt x="11352" y="21200"/>
                </a:lnTo>
                <a:lnTo>
                  <a:pt x="11592" y="20960"/>
                </a:lnTo>
                <a:lnTo>
                  <a:pt x="11712" y="20599"/>
                </a:lnTo>
                <a:lnTo>
                  <a:pt x="11772" y="20239"/>
                </a:lnTo>
                <a:lnTo>
                  <a:pt x="11772" y="19879"/>
                </a:lnTo>
                <a:lnTo>
                  <a:pt x="11652" y="19098"/>
                </a:lnTo>
                <a:lnTo>
                  <a:pt x="11472" y="18377"/>
                </a:lnTo>
                <a:lnTo>
                  <a:pt x="11232" y="17597"/>
                </a:lnTo>
                <a:lnTo>
                  <a:pt x="10931" y="16876"/>
                </a:lnTo>
                <a:lnTo>
                  <a:pt x="11592" y="16876"/>
                </a:lnTo>
                <a:lnTo>
                  <a:pt x="12192" y="16816"/>
                </a:lnTo>
                <a:lnTo>
                  <a:pt x="12853" y="16756"/>
                </a:lnTo>
                <a:lnTo>
                  <a:pt x="13454" y="16636"/>
                </a:lnTo>
                <a:lnTo>
                  <a:pt x="13754" y="17296"/>
                </a:lnTo>
                <a:lnTo>
                  <a:pt x="13994" y="18017"/>
                </a:lnTo>
                <a:lnTo>
                  <a:pt x="14114" y="18678"/>
                </a:lnTo>
                <a:lnTo>
                  <a:pt x="14174" y="19338"/>
                </a:lnTo>
                <a:lnTo>
                  <a:pt x="14234" y="20660"/>
                </a:lnTo>
                <a:lnTo>
                  <a:pt x="14294" y="20900"/>
                </a:lnTo>
                <a:lnTo>
                  <a:pt x="14415" y="21080"/>
                </a:lnTo>
                <a:lnTo>
                  <a:pt x="14595" y="21200"/>
                </a:lnTo>
                <a:lnTo>
                  <a:pt x="14835" y="21320"/>
                </a:lnTo>
                <a:lnTo>
                  <a:pt x="15015" y="21320"/>
                </a:lnTo>
                <a:lnTo>
                  <a:pt x="15255" y="21200"/>
                </a:lnTo>
                <a:lnTo>
                  <a:pt x="15435" y="21080"/>
                </a:lnTo>
                <a:lnTo>
                  <a:pt x="15556" y="20840"/>
                </a:lnTo>
                <a:lnTo>
                  <a:pt x="15616" y="20359"/>
                </a:lnTo>
                <a:lnTo>
                  <a:pt x="15676" y="19759"/>
                </a:lnTo>
                <a:lnTo>
                  <a:pt x="15676" y="19158"/>
                </a:lnTo>
                <a:lnTo>
                  <a:pt x="15616" y="18498"/>
                </a:lnTo>
                <a:lnTo>
                  <a:pt x="15496" y="17897"/>
                </a:lnTo>
                <a:lnTo>
                  <a:pt x="15255" y="17296"/>
                </a:lnTo>
                <a:lnTo>
                  <a:pt x="15015" y="16696"/>
                </a:lnTo>
                <a:lnTo>
                  <a:pt x="14715" y="16215"/>
                </a:lnTo>
                <a:lnTo>
                  <a:pt x="15496" y="15855"/>
                </a:lnTo>
                <a:lnTo>
                  <a:pt x="16396" y="15375"/>
                </a:lnTo>
                <a:lnTo>
                  <a:pt x="17177" y="14774"/>
                </a:lnTo>
                <a:lnTo>
                  <a:pt x="17958" y="14113"/>
                </a:lnTo>
                <a:lnTo>
                  <a:pt x="18618" y="13393"/>
                </a:lnTo>
                <a:lnTo>
                  <a:pt x="19159" y="12672"/>
                </a:lnTo>
                <a:lnTo>
                  <a:pt x="19399" y="12312"/>
                </a:lnTo>
                <a:lnTo>
                  <a:pt x="19579" y="11891"/>
                </a:lnTo>
                <a:lnTo>
                  <a:pt x="19639" y="11831"/>
                </a:lnTo>
                <a:lnTo>
                  <a:pt x="19880" y="11471"/>
                </a:lnTo>
                <a:lnTo>
                  <a:pt x="20060" y="11111"/>
                </a:lnTo>
                <a:lnTo>
                  <a:pt x="20180" y="10690"/>
                </a:lnTo>
                <a:lnTo>
                  <a:pt x="20300" y="10330"/>
                </a:lnTo>
                <a:lnTo>
                  <a:pt x="20300" y="9909"/>
                </a:lnTo>
                <a:lnTo>
                  <a:pt x="20300" y="9489"/>
                </a:lnTo>
                <a:lnTo>
                  <a:pt x="20240" y="9069"/>
                </a:lnTo>
                <a:lnTo>
                  <a:pt x="20120" y="8708"/>
                </a:lnTo>
                <a:lnTo>
                  <a:pt x="20000" y="8288"/>
                </a:lnTo>
                <a:lnTo>
                  <a:pt x="19760" y="7928"/>
                </a:lnTo>
                <a:lnTo>
                  <a:pt x="19579" y="7627"/>
                </a:lnTo>
                <a:lnTo>
                  <a:pt x="19279" y="7327"/>
                </a:lnTo>
                <a:lnTo>
                  <a:pt x="18979" y="7027"/>
                </a:lnTo>
                <a:lnTo>
                  <a:pt x="18618" y="6787"/>
                </a:lnTo>
                <a:lnTo>
                  <a:pt x="18258" y="6606"/>
                </a:lnTo>
                <a:lnTo>
                  <a:pt x="17838" y="6486"/>
                </a:lnTo>
                <a:lnTo>
                  <a:pt x="17477" y="6486"/>
                </a:lnTo>
                <a:lnTo>
                  <a:pt x="17177" y="6606"/>
                </a:lnTo>
                <a:lnTo>
                  <a:pt x="16997" y="6787"/>
                </a:lnTo>
                <a:lnTo>
                  <a:pt x="16877" y="7027"/>
                </a:lnTo>
                <a:lnTo>
                  <a:pt x="16877" y="7327"/>
                </a:lnTo>
                <a:lnTo>
                  <a:pt x="16937" y="7627"/>
                </a:lnTo>
                <a:lnTo>
                  <a:pt x="17117" y="7868"/>
                </a:lnTo>
                <a:lnTo>
                  <a:pt x="17417" y="8048"/>
                </a:lnTo>
                <a:lnTo>
                  <a:pt x="17778" y="8228"/>
                </a:lnTo>
                <a:lnTo>
                  <a:pt x="18078" y="8468"/>
                </a:lnTo>
                <a:lnTo>
                  <a:pt x="18318" y="8828"/>
                </a:lnTo>
                <a:lnTo>
                  <a:pt x="18438" y="9249"/>
                </a:lnTo>
                <a:lnTo>
                  <a:pt x="18498" y="9609"/>
                </a:lnTo>
                <a:lnTo>
                  <a:pt x="18438" y="10030"/>
                </a:lnTo>
                <a:lnTo>
                  <a:pt x="18318" y="10450"/>
                </a:lnTo>
                <a:lnTo>
                  <a:pt x="18078" y="10810"/>
                </a:lnTo>
                <a:lnTo>
                  <a:pt x="17718" y="11111"/>
                </a:lnTo>
                <a:lnTo>
                  <a:pt x="17357" y="11351"/>
                </a:lnTo>
                <a:lnTo>
                  <a:pt x="16877" y="11531"/>
                </a:lnTo>
                <a:lnTo>
                  <a:pt x="16396" y="11591"/>
                </a:lnTo>
                <a:lnTo>
                  <a:pt x="15916" y="11591"/>
                </a:lnTo>
                <a:lnTo>
                  <a:pt x="15435" y="11471"/>
                </a:lnTo>
                <a:lnTo>
                  <a:pt x="15015" y="11291"/>
                </a:lnTo>
                <a:lnTo>
                  <a:pt x="14595" y="11111"/>
                </a:lnTo>
                <a:lnTo>
                  <a:pt x="14174" y="10750"/>
                </a:lnTo>
                <a:lnTo>
                  <a:pt x="13814" y="10390"/>
                </a:lnTo>
                <a:lnTo>
                  <a:pt x="13454" y="9970"/>
                </a:lnTo>
                <a:lnTo>
                  <a:pt x="13213" y="9549"/>
                </a:lnTo>
                <a:lnTo>
                  <a:pt x="13033" y="9069"/>
                </a:lnTo>
                <a:lnTo>
                  <a:pt x="12853" y="8588"/>
                </a:lnTo>
                <a:lnTo>
                  <a:pt x="12553" y="7627"/>
                </a:lnTo>
                <a:lnTo>
                  <a:pt x="12192" y="5525"/>
                </a:lnTo>
                <a:lnTo>
                  <a:pt x="11952" y="4504"/>
                </a:lnTo>
                <a:lnTo>
                  <a:pt x="11772" y="4024"/>
                </a:lnTo>
                <a:lnTo>
                  <a:pt x="11532" y="3604"/>
                </a:lnTo>
                <a:lnTo>
                  <a:pt x="11111" y="2883"/>
                </a:lnTo>
                <a:lnTo>
                  <a:pt x="10631" y="2222"/>
                </a:lnTo>
                <a:lnTo>
                  <a:pt x="10090" y="1682"/>
                </a:lnTo>
                <a:lnTo>
                  <a:pt x="9430" y="1201"/>
                </a:lnTo>
                <a:lnTo>
                  <a:pt x="8769" y="781"/>
                </a:lnTo>
                <a:lnTo>
                  <a:pt x="7988" y="421"/>
                </a:lnTo>
                <a:lnTo>
                  <a:pt x="7208" y="180"/>
                </a:lnTo>
                <a:lnTo>
                  <a:pt x="6427" y="60"/>
                </a:lnTo>
                <a:lnTo>
                  <a:pt x="5766" y="0"/>
                </a:lnTo>
                <a:close/>
              </a:path>
            </a:pathLst>
          </a:custGeom>
          <a:solidFill>
            <a:srgbClr val="CE2F1C"/>
          </a:solidFill>
          <a:ln>
            <a:noFill/>
          </a:ln>
        </p:spPr>
        <p:txBody>
          <a:bodyPr lIns="91425" tIns="91425" rIns="91425" bIns="91425" anchor="ctr" anchorCtr="0">
            <a:noAutofit/>
          </a:bodyPr>
          <a:lstStyle/>
          <a:p>
            <a:pPr lvl="0">
              <a:spcBef>
                <a:spcPts val="0"/>
              </a:spcBef>
              <a:buNone/>
            </a:pP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spTree>
      <p:nvGrpSpPr>
        <p:cNvPr id="1" name="Shape 52"/>
        <p:cNvGrpSpPr/>
        <p:nvPr/>
      </p:nvGrpSpPr>
      <p:grpSpPr>
        <a:xfrm>
          <a:off x="0" y="0"/>
          <a:ext cx="0" cy="0"/>
          <a:chOff x="0" y="0"/>
          <a:chExt cx="0" cy="0"/>
        </a:xfrm>
      </p:grpSpPr>
      <p:sp>
        <p:nvSpPr>
          <p:cNvPr id="53" name="Shape 53"/>
          <p:cNvSpPr/>
          <p:nvPr/>
        </p:nvSpPr>
        <p:spPr>
          <a:xfrm>
            <a:off x="1050450" y="2524227"/>
            <a:ext cx="326326" cy="324373"/>
          </a:xfrm>
          <a:custGeom>
            <a:avLst/>
            <a:gdLst/>
            <a:ahLst/>
            <a:cxnLst/>
            <a:rect l="0" t="0" r="0" b="0"/>
            <a:pathLst>
              <a:path w="20060" h="19940" extrusionOk="0">
                <a:moveTo>
                  <a:pt x="12372" y="13093"/>
                </a:moveTo>
                <a:lnTo>
                  <a:pt x="12913" y="13574"/>
                </a:lnTo>
                <a:lnTo>
                  <a:pt x="12973" y="13874"/>
                </a:lnTo>
                <a:lnTo>
                  <a:pt x="13093" y="14114"/>
                </a:lnTo>
                <a:lnTo>
                  <a:pt x="13093" y="14114"/>
                </a:lnTo>
                <a:lnTo>
                  <a:pt x="12372" y="13093"/>
                </a:lnTo>
                <a:close/>
                <a:moveTo>
                  <a:pt x="14114" y="1"/>
                </a:moveTo>
                <a:lnTo>
                  <a:pt x="13874" y="962"/>
                </a:lnTo>
                <a:lnTo>
                  <a:pt x="13694" y="1983"/>
                </a:lnTo>
                <a:lnTo>
                  <a:pt x="13694" y="2463"/>
                </a:lnTo>
                <a:lnTo>
                  <a:pt x="13694" y="3004"/>
                </a:lnTo>
                <a:lnTo>
                  <a:pt x="13754" y="3484"/>
                </a:lnTo>
                <a:lnTo>
                  <a:pt x="13934" y="3965"/>
                </a:lnTo>
                <a:lnTo>
                  <a:pt x="10090" y="9130"/>
                </a:lnTo>
                <a:lnTo>
                  <a:pt x="10030" y="9250"/>
                </a:lnTo>
                <a:lnTo>
                  <a:pt x="10090" y="7328"/>
                </a:lnTo>
                <a:lnTo>
                  <a:pt x="10150" y="6067"/>
                </a:lnTo>
                <a:lnTo>
                  <a:pt x="10391" y="5947"/>
                </a:lnTo>
                <a:lnTo>
                  <a:pt x="10571" y="5826"/>
                </a:lnTo>
                <a:lnTo>
                  <a:pt x="10751" y="5646"/>
                </a:lnTo>
                <a:lnTo>
                  <a:pt x="10871" y="5406"/>
                </a:lnTo>
                <a:lnTo>
                  <a:pt x="10931" y="5226"/>
                </a:lnTo>
                <a:lnTo>
                  <a:pt x="10931" y="4986"/>
                </a:lnTo>
                <a:lnTo>
                  <a:pt x="10931" y="4745"/>
                </a:lnTo>
                <a:lnTo>
                  <a:pt x="10811" y="4565"/>
                </a:lnTo>
                <a:lnTo>
                  <a:pt x="10751" y="4325"/>
                </a:lnTo>
                <a:lnTo>
                  <a:pt x="10571" y="4145"/>
                </a:lnTo>
                <a:lnTo>
                  <a:pt x="10451" y="4025"/>
                </a:lnTo>
                <a:lnTo>
                  <a:pt x="10210" y="3905"/>
                </a:lnTo>
                <a:lnTo>
                  <a:pt x="10030" y="3845"/>
                </a:lnTo>
                <a:lnTo>
                  <a:pt x="9550" y="3845"/>
                </a:lnTo>
                <a:lnTo>
                  <a:pt x="9310" y="3905"/>
                </a:lnTo>
                <a:lnTo>
                  <a:pt x="9129" y="4025"/>
                </a:lnTo>
                <a:lnTo>
                  <a:pt x="8949" y="4145"/>
                </a:lnTo>
                <a:lnTo>
                  <a:pt x="8829" y="4325"/>
                </a:lnTo>
                <a:lnTo>
                  <a:pt x="8709" y="4565"/>
                </a:lnTo>
                <a:lnTo>
                  <a:pt x="8649" y="4745"/>
                </a:lnTo>
                <a:lnTo>
                  <a:pt x="8649" y="4986"/>
                </a:lnTo>
                <a:lnTo>
                  <a:pt x="8709" y="5346"/>
                </a:lnTo>
                <a:lnTo>
                  <a:pt x="8889" y="5706"/>
                </a:lnTo>
                <a:lnTo>
                  <a:pt x="9129" y="5947"/>
                </a:lnTo>
                <a:lnTo>
                  <a:pt x="9490" y="6067"/>
                </a:lnTo>
                <a:lnTo>
                  <a:pt x="9430" y="6847"/>
                </a:lnTo>
                <a:lnTo>
                  <a:pt x="9250" y="8469"/>
                </a:lnTo>
                <a:lnTo>
                  <a:pt x="6907" y="5166"/>
                </a:lnTo>
                <a:lnTo>
                  <a:pt x="6006" y="3965"/>
                </a:lnTo>
                <a:lnTo>
                  <a:pt x="6427" y="2764"/>
                </a:lnTo>
                <a:lnTo>
                  <a:pt x="6547" y="2463"/>
                </a:lnTo>
                <a:lnTo>
                  <a:pt x="6607" y="2163"/>
                </a:lnTo>
                <a:lnTo>
                  <a:pt x="6667" y="1863"/>
                </a:lnTo>
                <a:lnTo>
                  <a:pt x="6547" y="1562"/>
                </a:lnTo>
                <a:lnTo>
                  <a:pt x="6487" y="1502"/>
                </a:lnTo>
                <a:lnTo>
                  <a:pt x="6367" y="1502"/>
                </a:lnTo>
                <a:lnTo>
                  <a:pt x="6127" y="1683"/>
                </a:lnTo>
                <a:lnTo>
                  <a:pt x="5946" y="1923"/>
                </a:lnTo>
                <a:lnTo>
                  <a:pt x="5826" y="2163"/>
                </a:lnTo>
                <a:lnTo>
                  <a:pt x="5706" y="2463"/>
                </a:lnTo>
                <a:lnTo>
                  <a:pt x="5406" y="3244"/>
                </a:lnTo>
                <a:lnTo>
                  <a:pt x="5226" y="2944"/>
                </a:lnTo>
                <a:lnTo>
                  <a:pt x="4565" y="2043"/>
                </a:lnTo>
                <a:lnTo>
                  <a:pt x="4205" y="1683"/>
                </a:lnTo>
                <a:lnTo>
                  <a:pt x="3965" y="1502"/>
                </a:lnTo>
                <a:lnTo>
                  <a:pt x="3724" y="1382"/>
                </a:lnTo>
                <a:lnTo>
                  <a:pt x="3604" y="1382"/>
                </a:lnTo>
                <a:lnTo>
                  <a:pt x="3604" y="1442"/>
                </a:lnTo>
                <a:lnTo>
                  <a:pt x="3724" y="1923"/>
                </a:lnTo>
                <a:lnTo>
                  <a:pt x="3904" y="2343"/>
                </a:lnTo>
                <a:lnTo>
                  <a:pt x="4505" y="3124"/>
                </a:lnTo>
                <a:lnTo>
                  <a:pt x="5046" y="3965"/>
                </a:lnTo>
                <a:lnTo>
                  <a:pt x="4385" y="3905"/>
                </a:lnTo>
                <a:lnTo>
                  <a:pt x="3784" y="3845"/>
                </a:lnTo>
                <a:lnTo>
                  <a:pt x="3544" y="3784"/>
                </a:lnTo>
                <a:lnTo>
                  <a:pt x="3244" y="3845"/>
                </a:lnTo>
                <a:lnTo>
                  <a:pt x="3064" y="3905"/>
                </a:lnTo>
                <a:lnTo>
                  <a:pt x="3004" y="4025"/>
                </a:lnTo>
                <a:lnTo>
                  <a:pt x="2944" y="4205"/>
                </a:lnTo>
                <a:lnTo>
                  <a:pt x="3064" y="4385"/>
                </a:lnTo>
                <a:lnTo>
                  <a:pt x="3304" y="4505"/>
                </a:lnTo>
                <a:lnTo>
                  <a:pt x="3604" y="4685"/>
                </a:lnTo>
                <a:lnTo>
                  <a:pt x="3904" y="4745"/>
                </a:lnTo>
                <a:lnTo>
                  <a:pt x="4265" y="4805"/>
                </a:lnTo>
                <a:lnTo>
                  <a:pt x="4565" y="4865"/>
                </a:lnTo>
                <a:lnTo>
                  <a:pt x="4925" y="4865"/>
                </a:lnTo>
                <a:lnTo>
                  <a:pt x="5226" y="4805"/>
                </a:lnTo>
                <a:lnTo>
                  <a:pt x="5466" y="4685"/>
                </a:lnTo>
                <a:lnTo>
                  <a:pt x="5526" y="4625"/>
                </a:lnTo>
                <a:lnTo>
                  <a:pt x="6067" y="5406"/>
                </a:lnTo>
                <a:lnTo>
                  <a:pt x="8229" y="8469"/>
                </a:lnTo>
                <a:lnTo>
                  <a:pt x="7148" y="7688"/>
                </a:lnTo>
                <a:lnTo>
                  <a:pt x="6847" y="7388"/>
                </a:lnTo>
                <a:lnTo>
                  <a:pt x="6487" y="7208"/>
                </a:lnTo>
                <a:lnTo>
                  <a:pt x="6487" y="7148"/>
                </a:lnTo>
                <a:lnTo>
                  <a:pt x="6427" y="6787"/>
                </a:lnTo>
                <a:lnTo>
                  <a:pt x="6247" y="6487"/>
                </a:lnTo>
                <a:lnTo>
                  <a:pt x="5946" y="6307"/>
                </a:lnTo>
                <a:lnTo>
                  <a:pt x="5766" y="6247"/>
                </a:lnTo>
                <a:lnTo>
                  <a:pt x="5406" y="6247"/>
                </a:lnTo>
                <a:lnTo>
                  <a:pt x="5226" y="6307"/>
                </a:lnTo>
                <a:lnTo>
                  <a:pt x="4925" y="6487"/>
                </a:lnTo>
                <a:lnTo>
                  <a:pt x="4685" y="6787"/>
                </a:lnTo>
                <a:lnTo>
                  <a:pt x="4685" y="6967"/>
                </a:lnTo>
                <a:lnTo>
                  <a:pt x="4625" y="7148"/>
                </a:lnTo>
                <a:lnTo>
                  <a:pt x="4745" y="7508"/>
                </a:lnTo>
                <a:lnTo>
                  <a:pt x="4925" y="7808"/>
                </a:lnTo>
                <a:lnTo>
                  <a:pt x="5226" y="7988"/>
                </a:lnTo>
                <a:lnTo>
                  <a:pt x="5406" y="8048"/>
                </a:lnTo>
                <a:lnTo>
                  <a:pt x="5826" y="8048"/>
                </a:lnTo>
                <a:lnTo>
                  <a:pt x="6127" y="7928"/>
                </a:lnTo>
                <a:lnTo>
                  <a:pt x="6487" y="8229"/>
                </a:lnTo>
                <a:lnTo>
                  <a:pt x="6907" y="8589"/>
                </a:lnTo>
                <a:lnTo>
                  <a:pt x="7328" y="8949"/>
                </a:lnTo>
                <a:lnTo>
                  <a:pt x="7328" y="8949"/>
                </a:lnTo>
                <a:lnTo>
                  <a:pt x="4925" y="8409"/>
                </a:lnTo>
                <a:lnTo>
                  <a:pt x="4565" y="8289"/>
                </a:lnTo>
                <a:lnTo>
                  <a:pt x="4265" y="7928"/>
                </a:lnTo>
                <a:lnTo>
                  <a:pt x="3965" y="7568"/>
                </a:lnTo>
                <a:lnTo>
                  <a:pt x="2884" y="6367"/>
                </a:lnTo>
                <a:lnTo>
                  <a:pt x="2823" y="6307"/>
                </a:lnTo>
                <a:lnTo>
                  <a:pt x="2703" y="6367"/>
                </a:lnTo>
                <a:lnTo>
                  <a:pt x="2643" y="6487"/>
                </a:lnTo>
                <a:lnTo>
                  <a:pt x="2643" y="6607"/>
                </a:lnTo>
                <a:lnTo>
                  <a:pt x="3664" y="7988"/>
                </a:lnTo>
                <a:lnTo>
                  <a:pt x="3724" y="8109"/>
                </a:lnTo>
                <a:lnTo>
                  <a:pt x="3724" y="8109"/>
                </a:lnTo>
                <a:lnTo>
                  <a:pt x="2823" y="7868"/>
                </a:lnTo>
                <a:lnTo>
                  <a:pt x="1983" y="7688"/>
                </a:lnTo>
                <a:lnTo>
                  <a:pt x="1082" y="7508"/>
                </a:lnTo>
                <a:lnTo>
                  <a:pt x="61" y="7508"/>
                </a:lnTo>
                <a:lnTo>
                  <a:pt x="1" y="7628"/>
                </a:lnTo>
                <a:lnTo>
                  <a:pt x="61" y="7748"/>
                </a:lnTo>
                <a:lnTo>
                  <a:pt x="121" y="7868"/>
                </a:lnTo>
                <a:lnTo>
                  <a:pt x="601" y="8048"/>
                </a:lnTo>
                <a:lnTo>
                  <a:pt x="1082" y="8289"/>
                </a:lnTo>
                <a:lnTo>
                  <a:pt x="2043" y="8589"/>
                </a:lnTo>
                <a:lnTo>
                  <a:pt x="4085" y="9009"/>
                </a:lnTo>
                <a:lnTo>
                  <a:pt x="3664" y="9310"/>
                </a:lnTo>
                <a:lnTo>
                  <a:pt x="3244" y="9550"/>
                </a:lnTo>
                <a:lnTo>
                  <a:pt x="2523" y="10030"/>
                </a:lnTo>
                <a:lnTo>
                  <a:pt x="2163" y="10271"/>
                </a:lnTo>
                <a:lnTo>
                  <a:pt x="1863" y="10571"/>
                </a:lnTo>
                <a:lnTo>
                  <a:pt x="1863" y="10691"/>
                </a:lnTo>
                <a:lnTo>
                  <a:pt x="1863" y="10751"/>
                </a:lnTo>
                <a:lnTo>
                  <a:pt x="1923" y="10811"/>
                </a:lnTo>
                <a:lnTo>
                  <a:pt x="2043" y="10811"/>
                </a:lnTo>
                <a:lnTo>
                  <a:pt x="2403" y="10631"/>
                </a:lnTo>
                <a:lnTo>
                  <a:pt x="2763" y="10451"/>
                </a:lnTo>
                <a:lnTo>
                  <a:pt x="3484" y="9970"/>
                </a:lnTo>
                <a:lnTo>
                  <a:pt x="4085" y="9550"/>
                </a:lnTo>
                <a:lnTo>
                  <a:pt x="4325" y="9370"/>
                </a:lnTo>
                <a:lnTo>
                  <a:pt x="4625" y="9130"/>
                </a:lnTo>
                <a:lnTo>
                  <a:pt x="4745" y="9190"/>
                </a:lnTo>
                <a:lnTo>
                  <a:pt x="8469" y="10150"/>
                </a:lnTo>
                <a:lnTo>
                  <a:pt x="7087" y="10571"/>
                </a:lnTo>
                <a:lnTo>
                  <a:pt x="6367" y="10871"/>
                </a:lnTo>
                <a:lnTo>
                  <a:pt x="5706" y="11171"/>
                </a:lnTo>
                <a:lnTo>
                  <a:pt x="5526" y="10991"/>
                </a:lnTo>
                <a:lnTo>
                  <a:pt x="5286" y="10931"/>
                </a:lnTo>
                <a:lnTo>
                  <a:pt x="4986" y="10871"/>
                </a:lnTo>
                <a:lnTo>
                  <a:pt x="4685" y="10931"/>
                </a:lnTo>
                <a:lnTo>
                  <a:pt x="4445" y="10991"/>
                </a:lnTo>
                <a:lnTo>
                  <a:pt x="4205" y="11171"/>
                </a:lnTo>
                <a:lnTo>
                  <a:pt x="4085" y="11352"/>
                </a:lnTo>
                <a:lnTo>
                  <a:pt x="3965" y="11532"/>
                </a:lnTo>
                <a:lnTo>
                  <a:pt x="3904" y="11712"/>
                </a:lnTo>
                <a:lnTo>
                  <a:pt x="3904" y="11952"/>
                </a:lnTo>
                <a:lnTo>
                  <a:pt x="3904" y="12132"/>
                </a:lnTo>
                <a:lnTo>
                  <a:pt x="3965" y="12373"/>
                </a:lnTo>
                <a:lnTo>
                  <a:pt x="4085" y="12553"/>
                </a:lnTo>
                <a:lnTo>
                  <a:pt x="4205" y="12733"/>
                </a:lnTo>
                <a:lnTo>
                  <a:pt x="4445" y="12913"/>
                </a:lnTo>
                <a:lnTo>
                  <a:pt x="4685" y="12973"/>
                </a:lnTo>
                <a:lnTo>
                  <a:pt x="4986" y="13033"/>
                </a:lnTo>
                <a:lnTo>
                  <a:pt x="5286" y="12973"/>
                </a:lnTo>
                <a:lnTo>
                  <a:pt x="5526" y="12853"/>
                </a:lnTo>
                <a:lnTo>
                  <a:pt x="5826" y="12673"/>
                </a:lnTo>
                <a:lnTo>
                  <a:pt x="6006" y="12373"/>
                </a:lnTo>
                <a:lnTo>
                  <a:pt x="6067" y="12072"/>
                </a:lnTo>
                <a:lnTo>
                  <a:pt x="6727" y="11952"/>
                </a:lnTo>
                <a:lnTo>
                  <a:pt x="7328" y="11712"/>
                </a:lnTo>
                <a:lnTo>
                  <a:pt x="8529" y="11231"/>
                </a:lnTo>
                <a:lnTo>
                  <a:pt x="8529" y="11231"/>
                </a:lnTo>
                <a:lnTo>
                  <a:pt x="6127" y="14595"/>
                </a:lnTo>
                <a:lnTo>
                  <a:pt x="5286" y="15856"/>
                </a:lnTo>
                <a:lnTo>
                  <a:pt x="4865" y="15736"/>
                </a:lnTo>
                <a:lnTo>
                  <a:pt x="4445" y="15616"/>
                </a:lnTo>
                <a:lnTo>
                  <a:pt x="3904" y="15495"/>
                </a:lnTo>
                <a:lnTo>
                  <a:pt x="3304" y="15435"/>
                </a:lnTo>
                <a:lnTo>
                  <a:pt x="3064" y="15375"/>
                </a:lnTo>
                <a:lnTo>
                  <a:pt x="2884" y="15435"/>
                </a:lnTo>
                <a:lnTo>
                  <a:pt x="2463" y="15495"/>
                </a:lnTo>
                <a:lnTo>
                  <a:pt x="2403" y="15616"/>
                </a:lnTo>
                <a:lnTo>
                  <a:pt x="2403" y="15676"/>
                </a:lnTo>
                <a:lnTo>
                  <a:pt x="2703" y="15976"/>
                </a:lnTo>
                <a:lnTo>
                  <a:pt x="3004" y="16156"/>
                </a:lnTo>
                <a:lnTo>
                  <a:pt x="3664" y="16336"/>
                </a:lnTo>
                <a:lnTo>
                  <a:pt x="4265" y="16456"/>
                </a:lnTo>
                <a:lnTo>
                  <a:pt x="4745" y="16577"/>
                </a:lnTo>
                <a:lnTo>
                  <a:pt x="4205" y="17357"/>
                </a:lnTo>
                <a:lnTo>
                  <a:pt x="3965" y="17718"/>
                </a:lnTo>
                <a:lnTo>
                  <a:pt x="3724" y="18018"/>
                </a:lnTo>
                <a:lnTo>
                  <a:pt x="3604" y="18378"/>
                </a:lnTo>
                <a:lnTo>
                  <a:pt x="3604" y="18618"/>
                </a:lnTo>
                <a:lnTo>
                  <a:pt x="3664" y="18799"/>
                </a:lnTo>
                <a:lnTo>
                  <a:pt x="3724" y="18859"/>
                </a:lnTo>
                <a:lnTo>
                  <a:pt x="3965" y="18799"/>
                </a:lnTo>
                <a:lnTo>
                  <a:pt x="4205" y="18739"/>
                </a:lnTo>
                <a:lnTo>
                  <a:pt x="4385" y="18558"/>
                </a:lnTo>
                <a:lnTo>
                  <a:pt x="4565" y="18438"/>
                </a:lnTo>
                <a:lnTo>
                  <a:pt x="4865" y="18018"/>
                </a:lnTo>
                <a:lnTo>
                  <a:pt x="5166" y="17597"/>
                </a:lnTo>
                <a:lnTo>
                  <a:pt x="5646" y="16997"/>
                </a:lnTo>
                <a:lnTo>
                  <a:pt x="5766" y="17778"/>
                </a:lnTo>
                <a:lnTo>
                  <a:pt x="5886" y="18558"/>
                </a:lnTo>
                <a:lnTo>
                  <a:pt x="6067" y="19279"/>
                </a:lnTo>
                <a:lnTo>
                  <a:pt x="6187" y="19579"/>
                </a:lnTo>
                <a:lnTo>
                  <a:pt x="6367" y="19940"/>
                </a:lnTo>
                <a:lnTo>
                  <a:pt x="6427" y="19940"/>
                </a:lnTo>
                <a:lnTo>
                  <a:pt x="6547" y="19880"/>
                </a:lnTo>
                <a:lnTo>
                  <a:pt x="6547" y="19519"/>
                </a:lnTo>
                <a:lnTo>
                  <a:pt x="6547" y="19159"/>
                </a:lnTo>
                <a:lnTo>
                  <a:pt x="6427" y="18438"/>
                </a:lnTo>
                <a:lnTo>
                  <a:pt x="6247" y="17597"/>
                </a:lnTo>
                <a:lnTo>
                  <a:pt x="6006" y="16757"/>
                </a:lnTo>
                <a:lnTo>
                  <a:pt x="5946" y="16637"/>
                </a:lnTo>
                <a:lnTo>
                  <a:pt x="7208" y="14955"/>
                </a:lnTo>
                <a:lnTo>
                  <a:pt x="8949" y="12673"/>
                </a:lnTo>
                <a:lnTo>
                  <a:pt x="8829" y="14655"/>
                </a:lnTo>
                <a:lnTo>
                  <a:pt x="8589" y="14715"/>
                </a:lnTo>
                <a:lnTo>
                  <a:pt x="8409" y="14775"/>
                </a:lnTo>
                <a:lnTo>
                  <a:pt x="8289" y="14895"/>
                </a:lnTo>
                <a:lnTo>
                  <a:pt x="8169" y="15015"/>
                </a:lnTo>
                <a:lnTo>
                  <a:pt x="7988" y="15375"/>
                </a:lnTo>
                <a:lnTo>
                  <a:pt x="7928" y="15736"/>
                </a:lnTo>
                <a:lnTo>
                  <a:pt x="8048" y="16096"/>
                </a:lnTo>
                <a:lnTo>
                  <a:pt x="8229" y="16396"/>
                </a:lnTo>
                <a:lnTo>
                  <a:pt x="8349" y="16516"/>
                </a:lnTo>
                <a:lnTo>
                  <a:pt x="8529" y="16637"/>
                </a:lnTo>
                <a:lnTo>
                  <a:pt x="8709" y="16697"/>
                </a:lnTo>
                <a:lnTo>
                  <a:pt x="8949" y="16697"/>
                </a:lnTo>
                <a:lnTo>
                  <a:pt x="9250" y="16637"/>
                </a:lnTo>
                <a:lnTo>
                  <a:pt x="9550" y="16516"/>
                </a:lnTo>
                <a:lnTo>
                  <a:pt x="9730" y="16336"/>
                </a:lnTo>
                <a:lnTo>
                  <a:pt x="9850" y="16096"/>
                </a:lnTo>
                <a:lnTo>
                  <a:pt x="9910" y="15796"/>
                </a:lnTo>
                <a:lnTo>
                  <a:pt x="9910" y="15495"/>
                </a:lnTo>
                <a:lnTo>
                  <a:pt x="9850" y="15255"/>
                </a:lnTo>
                <a:lnTo>
                  <a:pt x="9730" y="15015"/>
                </a:lnTo>
                <a:lnTo>
                  <a:pt x="9910" y="11352"/>
                </a:lnTo>
                <a:lnTo>
                  <a:pt x="10030" y="11171"/>
                </a:lnTo>
                <a:lnTo>
                  <a:pt x="10150" y="11231"/>
                </a:lnTo>
                <a:lnTo>
                  <a:pt x="12493" y="14775"/>
                </a:lnTo>
                <a:lnTo>
                  <a:pt x="13634" y="16456"/>
                </a:lnTo>
                <a:lnTo>
                  <a:pt x="13514" y="16577"/>
                </a:lnTo>
                <a:lnTo>
                  <a:pt x="13393" y="16697"/>
                </a:lnTo>
                <a:lnTo>
                  <a:pt x="13213" y="16997"/>
                </a:lnTo>
                <a:lnTo>
                  <a:pt x="13033" y="17658"/>
                </a:lnTo>
                <a:lnTo>
                  <a:pt x="12913" y="18018"/>
                </a:lnTo>
                <a:lnTo>
                  <a:pt x="12793" y="18438"/>
                </a:lnTo>
                <a:lnTo>
                  <a:pt x="12793" y="18799"/>
                </a:lnTo>
                <a:lnTo>
                  <a:pt x="12793" y="18979"/>
                </a:lnTo>
                <a:lnTo>
                  <a:pt x="12913" y="19159"/>
                </a:lnTo>
                <a:lnTo>
                  <a:pt x="12973" y="19219"/>
                </a:lnTo>
                <a:lnTo>
                  <a:pt x="13093" y="19219"/>
                </a:lnTo>
                <a:lnTo>
                  <a:pt x="13213" y="19099"/>
                </a:lnTo>
                <a:lnTo>
                  <a:pt x="13393" y="18979"/>
                </a:lnTo>
                <a:lnTo>
                  <a:pt x="13574" y="18678"/>
                </a:lnTo>
                <a:lnTo>
                  <a:pt x="13694" y="18378"/>
                </a:lnTo>
                <a:lnTo>
                  <a:pt x="13814" y="18018"/>
                </a:lnTo>
                <a:lnTo>
                  <a:pt x="13934" y="17597"/>
                </a:lnTo>
                <a:lnTo>
                  <a:pt x="14054" y="17117"/>
                </a:lnTo>
                <a:lnTo>
                  <a:pt x="14835" y="18138"/>
                </a:lnTo>
                <a:lnTo>
                  <a:pt x="15676" y="19099"/>
                </a:lnTo>
                <a:lnTo>
                  <a:pt x="15736" y="19159"/>
                </a:lnTo>
                <a:lnTo>
                  <a:pt x="15856" y="19159"/>
                </a:lnTo>
                <a:lnTo>
                  <a:pt x="15916" y="19039"/>
                </a:lnTo>
                <a:lnTo>
                  <a:pt x="15916" y="18919"/>
                </a:lnTo>
                <a:lnTo>
                  <a:pt x="15556" y="18078"/>
                </a:lnTo>
                <a:lnTo>
                  <a:pt x="15075" y="17237"/>
                </a:lnTo>
                <a:lnTo>
                  <a:pt x="15616" y="17237"/>
                </a:lnTo>
                <a:lnTo>
                  <a:pt x="16697" y="17417"/>
                </a:lnTo>
                <a:lnTo>
                  <a:pt x="17237" y="17477"/>
                </a:lnTo>
                <a:lnTo>
                  <a:pt x="17718" y="17477"/>
                </a:lnTo>
                <a:lnTo>
                  <a:pt x="17898" y="17417"/>
                </a:lnTo>
                <a:lnTo>
                  <a:pt x="17958" y="17237"/>
                </a:lnTo>
                <a:lnTo>
                  <a:pt x="17958" y="17117"/>
                </a:lnTo>
                <a:lnTo>
                  <a:pt x="17838" y="16997"/>
                </a:lnTo>
                <a:lnTo>
                  <a:pt x="17357" y="16877"/>
                </a:lnTo>
                <a:lnTo>
                  <a:pt x="16817" y="16757"/>
                </a:lnTo>
                <a:lnTo>
                  <a:pt x="15736" y="16577"/>
                </a:lnTo>
                <a:lnTo>
                  <a:pt x="15135" y="16456"/>
                </a:lnTo>
                <a:lnTo>
                  <a:pt x="14535" y="16336"/>
                </a:lnTo>
                <a:lnTo>
                  <a:pt x="13333" y="14535"/>
                </a:lnTo>
                <a:lnTo>
                  <a:pt x="13093" y="14174"/>
                </a:lnTo>
                <a:lnTo>
                  <a:pt x="13273" y="14354"/>
                </a:lnTo>
                <a:lnTo>
                  <a:pt x="13454" y="14535"/>
                </a:lnTo>
                <a:lnTo>
                  <a:pt x="13634" y="14595"/>
                </a:lnTo>
                <a:lnTo>
                  <a:pt x="13814" y="14655"/>
                </a:lnTo>
                <a:lnTo>
                  <a:pt x="14054" y="14655"/>
                </a:lnTo>
                <a:lnTo>
                  <a:pt x="14294" y="14595"/>
                </a:lnTo>
                <a:lnTo>
                  <a:pt x="14474" y="14475"/>
                </a:lnTo>
                <a:lnTo>
                  <a:pt x="14655" y="14354"/>
                </a:lnTo>
                <a:lnTo>
                  <a:pt x="14715" y="14174"/>
                </a:lnTo>
                <a:lnTo>
                  <a:pt x="14835" y="13994"/>
                </a:lnTo>
                <a:lnTo>
                  <a:pt x="14895" y="13634"/>
                </a:lnTo>
                <a:lnTo>
                  <a:pt x="14835" y="13273"/>
                </a:lnTo>
                <a:lnTo>
                  <a:pt x="14715" y="13093"/>
                </a:lnTo>
                <a:lnTo>
                  <a:pt x="14655" y="12913"/>
                </a:lnTo>
                <a:lnTo>
                  <a:pt x="14474" y="12793"/>
                </a:lnTo>
                <a:lnTo>
                  <a:pt x="14294" y="12673"/>
                </a:lnTo>
                <a:lnTo>
                  <a:pt x="14054" y="12613"/>
                </a:lnTo>
                <a:lnTo>
                  <a:pt x="13694" y="12613"/>
                </a:lnTo>
                <a:lnTo>
                  <a:pt x="13454" y="12733"/>
                </a:lnTo>
                <a:lnTo>
                  <a:pt x="11111" y="10811"/>
                </a:lnTo>
                <a:lnTo>
                  <a:pt x="14414" y="11592"/>
                </a:lnTo>
                <a:lnTo>
                  <a:pt x="16096" y="12072"/>
                </a:lnTo>
                <a:lnTo>
                  <a:pt x="16216" y="12433"/>
                </a:lnTo>
                <a:lnTo>
                  <a:pt x="16456" y="12793"/>
                </a:lnTo>
                <a:lnTo>
                  <a:pt x="16937" y="13394"/>
                </a:lnTo>
                <a:lnTo>
                  <a:pt x="17477" y="14174"/>
                </a:lnTo>
                <a:lnTo>
                  <a:pt x="17718" y="14535"/>
                </a:lnTo>
                <a:lnTo>
                  <a:pt x="18018" y="14895"/>
                </a:lnTo>
                <a:lnTo>
                  <a:pt x="18138" y="14955"/>
                </a:lnTo>
                <a:lnTo>
                  <a:pt x="18198" y="14895"/>
                </a:lnTo>
                <a:lnTo>
                  <a:pt x="18258" y="14835"/>
                </a:lnTo>
                <a:lnTo>
                  <a:pt x="18258" y="14775"/>
                </a:lnTo>
                <a:lnTo>
                  <a:pt x="18018" y="14354"/>
                </a:lnTo>
                <a:lnTo>
                  <a:pt x="17778" y="13934"/>
                </a:lnTo>
                <a:lnTo>
                  <a:pt x="17297" y="13153"/>
                </a:lnTo>
                <a:lnTo>
                  <a:pt x="17057" y="12733"/>
                </a:lnTo>
                <a:lnTo>
                  <a:pt x="16757" y="12252"/>
                </a:lnTo>
                <a:lnTo>
                  <a:pt x="16757" y="12252"/>
                </a:lnTo>
                <a:lnTo>
                  <a:pt x="18138" y="12553"/>
                </a:lnTo>
                <a:lnTo>
                  <a:pt x="18799" y="12673"/>
                </a:lnTo>
                <a:lnTo>
                  <a:pt x="19519" y="12793"/>
                </a:lnTo>
                <a:lnTo>
                  <a:pt x="19699" y="12733"/>
                </a:lnTo>
                <a:lnTo>
                  <a:pt x="19820" y="12673"/>
                </a:lnTo>
                <a:lnTo>
                  <a:pt x="19940" y="12553"/>
                </a:lnTo>
                <a:lnTo>
                  <a:pt x="20060" y="12433"/>
                </a:lnTo>
                <a:lnTo>
                  <a:pt x="20060" y="12252"/>
                </a:lnTo>
                <a:lnTo>
                  <a:pt x="20060" y="12132"/>
                </a:lnTo>
                <a:lnTo>
                  <a:pt x="20000" y="12012"/>
                </a:lnTo>
                <a:lnTo>
                  <a:pt x="19820" y="11892"/>
                </a:lnTo>
                <a:lnTo>
                  <a:pt x="18739" y="11532"/>
                </a:lnTo>
                <a:lnTo>
                  <a:pt x="17657" y="11231"/>
                </a:lnTo>
                <a:lnTo>
                  <a:pt x="18018" y="11051"/>
                </a:lnTo>
                <a:lnTo>
                  <a:pt x="18618" y="10631"/>
                </a:lnTo>
                <a:lnTo>
                  <a:pt x="18919" y="10391"/>
                </a:lnTo>
                <a:lnTo>
                  <a:pt x="19219" y="10090"/>
                </a:lnTo>
                <a:lnTo>
                  <a:pt x="19279" y="9970"/>
                </a:lnTo>
                <a:lnTo>
                  <a:pt x="19279" y="9850"/>
                </a:lnTo>
                <a:lnTo>
                  <a:pt x="19279" y="9670"/>
                </a:lnTo>
                <a:lnTo>
                  <a:pt x="19219" y="9550"/>
                </a:lnTo>
                <a:lnTo>
                  <a:pt x="19159" y="9490"/>
                </a:lnTo>
                <a:lnTo>
                  <a:pt x="19039" y="9370"/>
                </a:lnTo>
                <a:lnTo>
                  <a:pt x="18739" y="9370"/>
                </a:lnTo>
                <a:lnTo>
                  <a:pt x="18378" y="9550"/>
                </a:lnTo>
                <a:lnTo>
                  <a:pt x="18018" y="9790"/>
                </a:lnTo>
                <a:lnTo>
                  <a:pt x="17417" y="10271"/>
                </a:lnTo>
                <a:lnTo>
                  <a:pt x="16937" y="10631"/>
                </a:lnTo>
                <a:lnTo>
                  <a:pt x="16516" y="10991"/>
                </a:lnTo>
                <a:lnTo>
                  <a:pt x="15075" y="10691"/>
                </a:lnTo>
                <a:lnTo>
                  <a:pt x="11952" y="9970"/>
                </a:lnTo>
                <a:lnTo>
                  <a:pt x="13153" y="9430"/>
                </a:lnTo>
                <a:lnTo>
                  <a:pt x="13333" y="9610"/>
                </a:lnTo>
                <a:lnTo>
                  <a:pt x="13574" y="9730"/>
                </a:lnTo>
                <a:lnTo>
                  <a:pt x="13874" y="9850"/>
                </a:lnTo>
                <a:lnTo>
                  <a:pt x="14174" y="9730"/>
                </a:lnTo>
                <a:lnTo>
                  <a:pt x="14414" y="9610"/>
                </a:lnTo>
                <a:lnTo>
                  <a:pt x="14595" y="9310"/>
                </a:lnTo>
                <a:lnTo>
                  <a:pt x="14655" y="9009"/>
                </a:lnTo>
                <a:lnTo>
                  <a:pt x="14655" y="8949"/>
                </a:lnTo>
                <a:lnTo>
                  <a:pt x="14655" y="8769"/>
                </a:lnTo>
                <a:lnTo>
                  <a:pt x="14595" y="8649"/>
                </a:lnTo>
                <a:lnTo>
                  <a:pt x="14414" y="8409"/>
                </a:lnTo>
                <a:lnTo>
                  <a:pt x="14174" y="8229"/>
                </a:lnTo>
                <a:lnTo>
                  <a:pt x="13994" y="8169"/>
                </a:lnTo>
                <a:lnTo>
                  <a:pt x="13634" y="8169"/>
                </a:lnTo>
                <a:lnTo>
                  <a:pt x="13454" y="8289"/>
                </a:lnTo>
                <a:lnTo>
                  <a:pt x="13273" y="8409"/>
                </a:lnTo>
                <a:lnTo>
                  <a:pt x="13153" y="8589"/>
                </a:lnTo>
                <a:lnTo>
                  <a:pt x="12372" y="8769"/>
                </a:lnTo>
                <a:lnTo>
                  <a:pt x="11652" y="9009"/>
                </a:lnTo>
                <a:lnTo>
                  <a:pt x="14775" y="4745"/>
                </a:lnTo>
                <a:lnTo>
                  <a:pt x="14835" y="4745"/>
                </a:lnTo>
                <a:lnTo>
                  <a:pt x="15676" y="4865"/>
                </a:lnTo>
                <a:lnTo>
                  <a:pt x="16576" y="4926"/>
                </a:lnTo>
                <a:lnTo>
                  <a:pt x="17057" y="4926"/>
                </a:lnTo>
                <a:lnTo>
                  <a:pt x="17477" y="4865"/>
                </a:lnTo>
                <a:lnTo>
                  <a:pt x="17898" y="4745"/>
                </a:lnTo>
                <a:lnTo>
                  <a:pt x="18258" y="4565"/>
                </a:lnTo>
                <a:lnTo>
                  <a:pt x="18378" y="4505"/>
                </a:lnTo>
                <a:lnTo>
                  <a:pt x="18378" y="4385"/>
                </a:lnTo>
                <a:lnTo>
                  <a:pt x="18318" y="4265"/>
                </a:lnTo>
                <a:lnTo>
                  <a:pt x="18198" y="4265"/>
                </a:lnTo>
                <a:lnTo>
                  <a:pt x="17898" y="4205"/>
                </a:lnTo>
                <a:lnTo>
                  <a:pt x="17537" y="4145"/>
                </a:lnTo>
                <a:lnTo>
                  <a:pt x="16817" y="4145"/>
                </a:lnTo>
                <a:lnTo>
                  <a:pt x="16096" y="4205"/>
                </a:lnTo>
                <a:lnTo>
                  <a:pt x="15195" y="4205"/>
                </a:lnTo>
                <a:lnTo>
                  <a:pt x="15255" y="4145"/>
                </a:lnTo>
                <a:lnTo>
                  <a:pt x="17237" y="1442"/>
                </a:lnTo>
                <a:lnTo>
                  <a:pt x="17357" y="1142"/>
                </a:lnTo>
                <a:lnTo>
                  <a:pt x="17357" y="962"/>
                </a:lnTo>
                <a:lnTo>
                  <a:pt x="17237" y="782"/>
                </a:lnTo>
                <a:lnTo>
                  <a:pt x="17057" y="662"/>
                </a:lnTo>
                <a:lnTo>
                  <a:pt x="16817" y="601"/>
                </a:lnTo>
                <a:lnTo>
                  <a:pt x="16576" y="662"/>
                </a:lnTo>
                <a:lnTo>
                  <a:pt x="16336" y="782"/>
                </a:lnTo>
                <a:lnTo>
                  <a:pt x="16096" y="1022"/>
                </a:lnTo>
                <a:lnTo>
                  <a:pt x="14414" y="3304"/>
                </a:lnTo>
                <a:lnTo>
                  <a:pt x="14294" y="2223"/>
                </a:lnTo>
                <a:lnTo>
                  <a:pt x="14234" y="1142"/>
                </a:lnTo>
                <a:lnTo>
                  <a:pt x="14234" y="1"/>
                </a:lnTo>
                <a:close/>
              </a:path>
            </a:pathLst>
          </a:custGeom>
          <a:solidFill>
            <a:srgbClr val="79C6CC"/>
          </a:solidFill>
          <a:ln>
            <a:noFill/>
          </a:ln>
        </p:spPr>
        <p:txBody>
          <a:bodyPr lIns="91425" tIns="91425" rIns="91425" bIns="91425" anchor="ctr" anchorCtr="0">
            <a:noAutofit/>
          </a:bodyPr>
          <a:lstStyle/>
          <a:p>
            <a:pPr lvl="0" rtl="0">
              <a:spcBef>
                <a:spcPts val="0"/>
              </a:spcBef>
              <a:buNone/>
            </a:pPr>
            <a:endParaRPr dirty="0"/>
          </a:p>
        </p:txBody>
      </p:sp>
      <p:sp>
        <p:nvSpPr>
          <p:cNvPr id="54" name="Shape 54"/>
          <p:cNvSpPr/>
          <p:nvPr/>
        </p:nvSpPr>
        <p:spPr>
          <a:xfrm>
            <a:off x="514219" y="3582597"/>
            <a:ext cx="279325" cy="272177"/>
          </a:xfrm>
          <a:custGeom>
            <a:avLst/>
            <a:gdLst/>
            <a:ahLst/>
            <a:cxnLst/>
            <a:rect l="0" t="0" r="0" b="0"/>
            <a:pathLst>
              <a:path w="21141" h="20600" extrusionOk="0">
                <a:moveTo>
                  <a:pt x="10991" y="7687"/>
                </a:moveTo>
                <a:lnTo>
                  <a:pt x="11411" y="7867"/>
                </a:lnTo>
                <a:lnTo>
                  <a:pt x="11771" y="7988"/>
                </a:lnTo>
                <a:lnTo>
                  <a:pt x="10931" y="8888"/>
                </a:lnTo>
                <a:lnTo>
                  <a:pt x="10991" y="7687"/>
                </a:lnTo>
                <a:close/>
                <a:moveTo>
                  <a:pt x="10090" y="7507"/>
                </a:moveTo>
                <a:lnTo>
                  <a:pt x="10030" y="9549"/>
                </a:lnTo>
                <a:lnTo>
                  <a:pt x="8048" y="8708"/>
                </a:lnTo>
                <a:lnTo>
                  <a:pt x="8709" y="8288"/>
                </a:lnTo>
                <a:lnTo>
                  <a:pt x="10090" y="7507"/>
                </a:lnTo>
                <a:close/>
                <a:moveTo>
                  <a:pt x="12973" y="7988"/>
                </a:moveTo>
                <a:lnTo>
                  <a:pt x="12973" y="8348"/>
                </a:lnTo>
                <a:lnTo>
                  <a:pt x="13033" y="8648"/>
                </a:lnTo>
                <a:lnTo>
                  <a:pt x="13153" y="9369"/>
                </a:lnTo>
                <a:lnTo>
                  <a:pt x="13273" y="10270"/>
                </a:lnTo>
                <a:lnTo>
                  <a:pt x="13453" y="11110"/>
                </a:lnTo>
                <a:lnTo>
                  <a:pt x="13453" y="11110"/>
                </a:lnTo>
                <a:lnTo>
                  <a:pt x="11351" y="10150"/>
                </a:lnTo>
                <a:lnTo>
                  <a:pt x="11051" y="10029"/>
                </a:lnTo>
                <a:lnTo>
                  <a:pt x="12792" y="8168"/>
                </a:lnTo>
                <a:lnTo>
                  <a:pt x="12912" y="8108"/>
                </a:lnTo>
                <a:lnTo>
                  <a:pt x="12973" y="7988"/>
                </a:lnTo>
                <a:close/>
                <a:moveTo>
                  <a:pt x="7207" y="9549"/>
                </a:moveTo>
                <a:lnTo>
                  <a:pt x="9369" y="10570"/>
                </a:lnTo>
                <a:lnTo>
                  <a:pt x="7267" y="12672"/>
                </a:lnTo>
                <a:lnTo>
                  <a:pt x="7327" y="11831"/>
                </a:lnTo>
                <a:lnTo>
                  <a:pt x="7327" y="10990"/>
                </a:lnTo>
                <a:lnTo>
                  <a:pt x="7327" y="10270"/>
                </a:lnTo>
                <a:lnTo>
                  <a:pt x="7267" y="9909"/>
                </a:lnTo>
                <a:lnTo>
                  <a:pt x="7207" y="9549"/>
                </a:lnTo>
                <a:close/>
                <a:moveTo>
                  <a:pt x="9910" y="11171"/>
                </a:moveTo>
                <a:lnTo>
                  <a:pt x="9790" y="14233"/>
                </a:lnTo>
                <a:lnTo>
                  <a:pt x="9429" y="13993"/>
                </a:lnTo>
                <a:lnTo>
                  <a:pt x="9009" y="13813"/>
                </a:lnTo>
                <a:lnTo>
                  <a:pt x="8168" y="13513"/>
                </a:lnTo>
                <a:lnTo>
                  <a:pt x="7808" y="13393"/>
                </a:lnTo>
                <a:lnTo>
                  <a:pt x="9910" y="11171"/>
                </a:lnTo>
                <a:close/>
                <a:moveTo>
                  <a:pt x="10931" y="11291"/>
                </a:moveTo>
                <a:lnTo>
                  <a:pt x="11171" y="11411"/>
                </a:lnTo>
                <a:lnTo>
                  <a:pt x="13573" y="12492"/>
                </a:lnTo>
                <a:lnTo>
                  <a:pt x="12552" y="13152"/>
                </a:lnTo>
                <a:lnTo>
                  <a:pt x="11651" y="13693"/>
                </a:lnTo>
                <a:lnTo>
                  <a:pt x="10871" y="14233"/>
                </a:lnTo>
                <a:lnTo>
                  <a:pt x="10931" y="11291"/>
                </a:lnTo>
                <a:close/>
                <a:moveTo>
                  <a:pt x="10750" y="0"/>
                </a:moveTo>
                <a:lnTo>
                  <a:pt x="10630" y="60"/>
                </a:lnTo>
                <a:lnTo>
                  <a:pt x="10570" y="120"/>
                </a:lnTo>
                <a:lnTo>
                  <a:pt x="10450" y="661"/>
                </a:lnTo>
                <a:lnTo>
                  <a:pt x="10330" y="1141"/>
                </a:lnTo>
                <a:lnTo>
                  <a:pt x="10270" y="2162"/>
                </a:lnTo>
                <a:lnTo>
                  <a:pt x="10210" y="4264"/>
                </a:lnTo>
                <a:lnTo>
                  <a:pt x="9850" y="3904"/>
                </a:lnTo>
                <a:lnTo>
                  <a:pt x="9489" y="3543"/>
                </a:lnTo>
                <a:lnTo>
                  <a:pt x="8889" y="2943"/>
                </a:lnTo>
                <a:lnTo>
                  <a:pt x="8588" y="2642"/>
                </a:lnTo>
                <a:lnTo>
                  <a:pt x="8228" y="2402"/>
                </a:lnTo>
                <a:lnTo>
                  <a:pt x="8168" y="2402"/>
                </a:lnTo>
                <a:lnTo>
                  <a:pt x="8108" y="2462"/>
                </a:lnTo>
                <a:lnTo>
                  <a:pt x="8048" y="2522"/>
                </a:lnTo>
                <a:lnTo>
                  <a:pt x="8048" y="2582"/>
                </a:lnTo>
                <a:lnTo>
                  <a:pt x="8288" y="2943"/>
                </a:lnTo>
                <a:lnTo>
                  <a:pt x="8588" y="3303"/>
                </a:lnTo>
                <a:lnTo>
                  <a:pt x="9189" y="3844"/>
                </a:lnTo>
                <a:lnTo>
                  <a:pt x="9669" y="4384"/>
                </a:lnTo>
                <a:lnTo>
                  <a:pt x="9910" y="4624"/>
                </a:lnTo>
                <a:lnTo>
                  <a:pt x="10210" y="4805"/>
                </a:lnTo>
                <a:lnTo>
                  <a:pt x="10210" y="4925"/>
                </a:lnTo>
                <a:lnTo>
                  <a:pt x="10090" y="6666"/>
                </a:lnTo>
                <a:lnTo>
                  <a:pt x="8348" y="7687"/>
                </a:lnTo>
                <a:lnTo>
                  <a:pt x="7808" y="7988"/>
                </a:lnTo>
                <a:lnTo>
                  <a:pt x="7267" y="8348"/>
                </a:lnTo>
                <a:lnTo>
                  <a:pt x="5165" y="7447"/>
                </a:lnTo>
                <a:lnTo>
                  <a:pt x="3784" y="6786"/>
                </a:lnTo>
                <a:lnTo>
                  <a:pt x="3784" y="6366"/>
                </a:lnTo>
                <a:lnTo>
                  <a:pt x="3784" y="6006"/>
                </a:lnTo>
                <a:lnTo>
                  <a:pt x="3844" y="5405"/>
                </a:lnTo>
                <a:lnTo>
                  <a:pt x="3784" y="4805"/>
                </a:lnTo>
                <a:lnTo>
                  <a:pt x="3784" y="4564"/>
                </a:lnTo>
                <a:lnTo>
                  <a:pt x="3724" y="4384"/>
                </a:lnTo>
                <a:lnTo>
                  <a:pt x="3544" y="3964"/>
                </a:lnTo>
                <a:lnTo>
                  <a:pt x="3363" y="3964"/>
                </a:lnTo>
                <a:lnTo>
                  <a:pt x="3183" y="4324"/>
                </a:lnTo>
                <a:lnTo>
                  <a:pt x="3063" y="4684"/>
                </a:lnTo>
                <a:lnTo>
                  <a:pt x="3003" y="5345"/>
                </a:lnTo>
                <a:lnTo>
                  <a:pt x="3003" y="6006"/>
                </a:lnTo>
                <a:lnTo>
                  <a:pt x="2943" y="6486"/>
                </a:lnTo>
                <a:lnTo>
                  <a:pt x="2102" y="6066"/>
                </a:lnTo>
                <a:lnTo>
                  <a:pt x="1682" y="5886"/>
                </a:lnTo>
                <a:lnTo>
                  <a:pt x="1322" y="5765"/>
                </a:lnTo>
                <a:lnTo>
                  <a:pt x="721" y="5765"/>
                </a:lnTo>
                <a:lnTo>
                  <a:pt x="541" y="5886"/>
                </a:lnTo>
                <a:lnTo>
                  <a:pt x="601" y="6126"/>
                </a:lnTo>
                <a:lnTo>
                  <a:pt x="721" y="6366"/>
                </a:lnTo>
                <a:lnTo>
                  <a:pt x="901" y="6546"/>
                </a:lnTo>
                <a:lnTo>
                  <a:pt x="1141" y="6666"/>
                </a:lnTo>
                <a:lnTo>
                  <a:pt x="1562" y="6907"/>
                </a:lnTo>
                <a:lnTo>
                  <a:pt x="2042" y="7087"/>
                </a:lnTo>
                <a:lnTo>
                  <a:pt x="2703" y="7447"/>
                </a:lnTo>
                <a:lnTo>
                  <a:pt x="1982" y="7687"/>
                </a:lnTo>
                <a:lnTo>
                  <a:pt x="1261" y="7988"/>
                </a:lnTo>
                <a:lnTo>
                  <a:pt x="601" y="8288"/>
                </a:lnTo>
                <a:lnTo>
                  <a:pt x="301" y="8468"/>
                </a:lnTo>
                <a:lnTo>
                  <a:pt x="0" y="8708"/>
                </a:lnTo>
                <a:lnTo>
                  <a:pt x="0" y="8828"/>
                </a:lnTo>
                <a:lnTo>
                  <a:pt x="60" y="8888"/>
                </a:lnTo>
                <a:lnTo>
                  <a:pt x="421" y="8828"/>
                </a:lnTo>
                <a:lnTo>
                  <a:pt x="781" y="8768"/>
                </a:lnTo>
                <a:lnTo>
                  <a:pt x="1442" y="8468"/>
                </a:lnTo>
                <a:lnTo>
                  <a:pt x="2282" y="8168"/>
                </a:lnTo>
                <a:lnTo>
                  <a:pt x="3063" y="7747"/>
                </a:lnTo>
                <a:lnTo>
                  <a:pt x="3123" y="7627"/>
                </a:lnTo>
                <a:lnTo>
                  <a:pt x="5105" y="8588"/>
                </a:lnTo>
                <a:lnTo>
                  <a:pt x="6607" y="9249"/>
                </a:lnTo>
                <a:lnTo>
                  <a:pt x="6486" y="9669"/>
                </a:lnTo>
                <a:lnTo>
                  <a:pt x="6546" y="10150"/>
                </a:lnTo>
                <a:lnTo>
                  <a:pt x="6607" y="10990"/>
                </a:lnTo>
                <a:lnTo>
                  <a:pt x="6546" y="11651"/>
                </a:lnTo>
                <a:lnTo>
                  <a:pt x="6486" y="12312"/>
                </a:lnTo>
                <a:lnTo>
                  <a:pt x="6426" y="12972"/>
                </a:lnTo>
                <a:lnTo>
                  <a:pt x="6426" y="13573"/>
                </a:lnTo>
                <a:lnTo>
                  <a:pt x="6306" y="13693"/>
                </a:lnTo>
                <a:lnTo>
                  <a:pt x="4865" y="15134"/>
                </a:lnTo>
                <a:lnTo>
                  <a:pt x="4745" y="15014"/>
                </a:lnTo>
                <a:lnTo>
                  <a:pt x="4625" y="14954"/>
                </a:lnTo>
                <a:lnTo>
                  <a:pt x="4264" y="14834"/>
                </a:lnTo>
                <a:lnTo>
                  <a:pt x="3604" y="14774"/>
                </a:lnTo>
                <a:lnTo>
                  <a:pt x="3183" y="14714"/>
                </a:lnTo>
                <a:lnTo>
                  <a:pt x="2823" y="14714"/>
                </a:lnTo>
                <a:lnTo>
                  <a:pt x="2403" y="14774"/>
                </a:lnTo>
                <a:lnTo>
                  <a:pt x="2282" y="14834"/>
                </a:lnTo>
                <a:lnTo>
                  <a:pt x="2102" y="14954"/>
                </a:lnTo>
                <a:lnTo>
                  <a:pt x="2042" y="15074"/>
                </a:lnTo>
                <a:lnTo>
                  <a:pt x="2102" y="15134"/>
                </a:lnTo>
                <a:lnTo>
                  <a:pt x="2222" y="15314"/>
                </a:lnTo>
                <a:lnTo>
                  <a:pt x="2343" y="15374"/>
                </a:lnTo>
                <a:lnTo>
                  <a:pt x="2643" y="1555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6"/>
                </a:lnTo>
                <a:lnTo>
                  <a:pt x="4444" y="16696"/>
                </a:lnTo>
                <a:lnTo>
                  <a:pt x="4505" y="17236"/>
                </a:lnTo>
                <a:lnTo>
                  <a:pt x="4565" y="18317"/>
                </a:lnTo>
                <a:lnTo>
                  <a:pt x="4625" y="18858"/>
                </a:lnTo>
                <a:lnTo>
                  <a:pt x="4745" y="19338"/>
                </a:lnTo>
                <a:lnTo>
                  <a:pt x="4865" y="19458"/>
                </a:lnTo>
                <a:lnTo>
                  <a:pt x="4985" y="19518"/>
                </a:lnTo>
                <a:lnTo>
                  <a:pt x="5105" y="19518"/>
                </a:lnTo>
                <a:lnTo>
                  <a:pt x="5225" y="19338"/>
                </a:lnTo>
                <a:lnTo>
                  <a:pt x="5225" y="18858"/>
                </a:lnTo>
                <a:lnTo>
                  <a:pt x="5225" y="18317"/>
                </a:lnTo>
                <a:lnTo>
                  <a:pt x="5225" y="17236"/>
                </a:lnTo>
                <a:lnTo>
                  <a:pt x="5225" y="16636"/>
                </a:lnTo>
                <a:lnTo>
                  <a:pt x="5165" y="15975"/>
                </a:lnTo>
                <a:lnTo>
                  <a:pt x="6727" y="14474"/>
                </a:lnTo>
                <a:lnTo>
                  <a:pt x="7147" y="14053"/>
                </a:lnTo>
                <a:lnTo>
                  <a:pt x="7387" y="14173"/>
                </a:lnTo>
                <a:lnTo>
                  <a:pt x="7688" y="14354"/>
                </a:lnTo>
                <a:lnTo>
                  <a:pt x="8228" y="14534"/>
                </a:lnTo>
                <a:lnTo>
                  <a:pt x="9009" y="14894"/>
                </a:lnTo>
                <a:lnTo>
                  <a:pt x="9369" y="15014"/>
                </a:lnTo>
                <a:lnTo>
                  <a:pt x="9790" y="15134"/>
                </a:lnTo>
                <a:lnTo>
                  <a:pt x="9669" y="16636"/>
                </a:lnTo>
                <a:lnTo>
                  <a:pt x="9369" y="16876"/>
                </a:lnTo>
                <a:lnTo>
                  <a:pt x="9069" y="17176"/>
                </a:lnTo>
                <a:lnTo>
                  <a:pt x="8588" y="17777"/>
                </a:lnTo>
                <a:lnTo>
                  <a:pt x="7928" y="18437"/>
                </a:lnTo>
                <a:lnTo>
                  <a:pt x="7567" y="18738"/>
                </a:lnTo>
                <a:lnTo>
                  <a:pt x="7327" y="19158"/>
                </a:lnTo>
                <a:lnTo>
                  <a:pt x="7267" y="19218"/>
                </a:lnTo>
                <a:lnTo>
                  <a:pt x="7327" y="19278"/>
                </a:lnTo>
                <a:lnTo>
                  <a:pt x="7387" y="19338"/>
                </a:lnTo>
                <a:lnTo>
                  <a:pt x="7447" y="19278"/>
                </a:lnTo>
                <a:lnTo>
                  <a:pt x="7808" y="19038"/>
                </a:lnTo>
                <a:lnTo>
                  <a:pt x="8168" y="18678"/>
                </a:lnTo>
                <a:lnTo>
                  <a:pt x="8829" y="18017"/>
                </a:lnTo>
                <a:lnTo>
                  <a:pt x="9249" y="17717"/>
                </a:lnTo>
                <a:lnTo>
                  <a:pt x="9669" y="17296"/>
                </a:lnTo>
                <a:lnTo>
                  <a:pt x="9609" y="18738"/>
                </a:lnTo>
                <a:lnTo>
                  <a:pt x="9669" y="19458"/>
                </a:lnTo>
                <a:lnTo>
                  <a:pt x="9669" y="20119"/>
                </a:lnTo>
                <a:lnTo>
                  <a:pt x="9729" y="20299"/>
                </a:lnTo>
                <a:lnTo>
                  <a:pt x="9850" y="20419"/>
                </a:lnTo>
                <a:lnTo>
                  <a:pt x="9970" y="20539"/>
                </a:lnTo>
                <a:lnTo>
                  <a:pt x="10150" y="20599"/>
                </a:lnTo>
                <a:lnTo>
                  <a:pt x="10330" y="20599"/>
                </a:lnTo>
                <a:lnTo>
                  <a:pt x="10450" y="20539"/>
                </a:lnTo>
                <a:lnTo>
                  <a:pt x="10570" y="20419"/>
                </a:lnTo>
                <a:lnTo>
                  <a:pt x="10630" y="20239"/>
                </a:lnTo>
                <a:lnTo>
                  <a:pt x="10750" y="19158"/>
                </a:lnTo>
                <a:lnTo>
                  <a:pt x="10811" y="18017"/>
                </a:lnTo>
                <a:lnTo>
                  <a:pt x="11111" y="18317"/>
                </a:lnTo>
                <a:lnTo>
                  <a:pt x="11651" y="18858"/>
                </a:lnTo>
                <a:lnTo>
                  <a:pt x="11952" y="19098"/>
                </a:lnTo>
                <a:lnTo>
                  <a:pt x="12252" y="19278"/>
                </a:lnTo>
                <a:lnTo>
                  <a:pt x="12372" y="19338"/>
                </a:lnTo>
                <a:lnTo>
                  <a:pt x="12552" y="19338"/>
                </a:lnTo>
                <a:lnTo>
                  <a:pt x="12672" y="19278"/>
                </a:lnTo>
                <a:lnTo>
                  <a:pt x="12792" y="19218"/>
                </a:lnTo>
                <a:lnTo>
                  <a:pt x="12852" y="19098"/>
                </a:lnTo>
                <a:lnTo>
                  <a:pt x="12912" y="18978"/>
                </a:lnTo>
                <a:lnTo>
                  <a:pt x="12912" y="18858"/>
                </a:lnTo>
                <a:lnTo>
                  <a:pt x="12852" y="18678"/>
                </a:lnTo>
                <a:lnTo>
                  <a:pt x="12612" y="18377"/>
                </a:lnTo>
                <a:lnTo>
                  <a:pt x="12312" y="18077"/>
                </a:lnTo>
                <a:lnTo>
                  <a:pt x="11711" y="17536"/>
                </a:lnTo>
                <a:lnTo>
                  <a:pt x="11291" y="17176"/>
                </a:lnTo>
                <a:lnTo>
                  <a:pt x="10811" y="16816"/>
                </a:lnTo>
                <a:lnTo>
                  <a:pt x="10811" y="15374"/>
                </a:lnTo>
                <a:lnTo>
                  <a:pt x="10811" y="15314"/>
                </a:lnTo>
                <a:lnTo>
                  <a:pt x="11892" y="14654"/>
                </a:lnTo>
                <a:lnTo>
                  <a:pt x="12912" y="13873"/>
                </a:lnTo>
                <a:lnTo>
                  <a:pt x="13573" y="13393"/>
                </a:lnTo>
                <a:lnTo>
                  <a:pt x="14234" y="12792"/>
                </a:lnTo>
                <a:lnTo>
                  <a:pt x="16576" y="13873"/>
                </a:lnTo>
                <a:lnTo>
                  <a:pt x="16576" y="13933"/>
                </a:lnTo>
                <a:lnTo>
                  <a:pt x="16636" y="14774"/>
                </a:lnTo>
                <a:lnTo>
                  <a:pt x="16756" y="15675"/>
                </a:lnTo>
                <a:lnTo>
                  <a:pt x="16876" y="16095"/>
                </a:lnTo>
                <a:lnTo>
                  <a:pt x="17056" y="16516"/>
                </a:lnTo>
                <a:lnTo>
                  <a:pt x="17237" y="16936"/>
                </a:lnTo>
                <a:lnTo>
                  <a:pt x="17477" y="17236"/>
                </a:lnTo>
                <a:lnTo>
                  <a:pt x="17597" y="17296"/>
                </a:lnTo>
                <a:lnTo>
                  <a:pt x="17657" y="17296"/>
                </a:lnTo>
                <a:lnTo>
                  <a:pt x="17777" y="17236"/>
                </a:lnTo>
                <a:lnTo>
                  <a:pt x="17777" y="17116"/>
                </a:lnTo>
                <a:lnTo>
                  <a:pt x="17777" y="16816"/>
                </a:lnTo>
                <a:lnTo>
                  <a:pt x="17717" y="16455"/>
                </a:lnTo>
                <a:lnTo>
                  <a:pt x="17597" y="15735"/>
                </a:lnTo>
                <a:lnTo>
                  <a:pt x="17357" y="15074"/>
                </a:lnTo>
                <a:lnTo>
                  <a:pt x="17237" y="14354"/>
                </a:lnTo>
                <a:lnTo>
                  <a:pt x="17237" y="14173"/>
                </a:lnTo>
                <a:lnTo>
                  <a:pt x="17297" y="14173"/>
                </a:lnTo>
                <a:lnTo>
                  <a:pt x="20360" y="15615"/>
                </a:lnTo>
                <a:lnTo>
                  <a:pt x="20600" y="15675"/>
                </a:lnTo>
                <a:lnTo>
                  <a:pt x="20840" y="15615"/>
                </a:lnTo>
                <a:lnTo>
                  <a:pt x="20960" y="15495"/>
                </a:lnTo>
                <a:lnTo>
                  <a:pt x="21080" y="15254"/>
                </a:lnTo>
                <a:lnTo>
                  <a:pt x="21080" y="15014"/>
                </a:lnTo>
                <a:lnTo>
                  <a:pt x="20960" y="14774"/>
                </a:lnTo>
                <a:lnTo>
                  <a:pt x="20780" y="14534"/>
                </a:lnTo>
                <a:lnTo>
                  <a:pt x="20480" y="14354"/>
                </a:lnTo>
                <a:lnTo>
                  <a:pt x="17957" y="13212"/>
                </a:lnTo>
                <a:lnTo>
                  <a:pt x="18918" y="12912"/>
                </a:lnTo>
                <a:lnTo>
                  <a:pt x="19999" y="12612"/>
                </a:lnTo>
                <a:lnTo>
                  <a:pt x="21080" y="12372"/>
                </a:lnTo>
                <a:lnTo>
                  <a:pt x="21140" y="12312"/>
                </a:lnTo>
                <a:lnTo>
                  <a:pt x="21080" y="12252"/>
                </a:lnTo>
                <a:lnTo>
                  <a:pt x="19098" y="12252"/>
                </a:lnTo>
                <a:lnTo>
                  <a:pt x="18558" y="12312"/>
                </a:lnTo>
                <a:lnTo>
                  <a:pt x="18077" y="12432"/>
                </a:lnTo>
                <a:lnTo>
                  <a:pt x="17597" y="12612"/>
                </a:lnTo>
                <a:lnTo>
                  <a:pt x="17177" y="12852"/>
                </a:lnTo>
                <a:lnTo>
                  <a:pt x="14474" y="11591"/>
                </a:lnTo>
                <a:lnTo>
                  <a:pt x="14414" y="11050"/>
                </a:lnTo>
                <a:lnTo>
                  <a:pt x="14354" y="10450"/>
                </a:lnTo>
                <a:lnTo>
                  <a:pt x="14054" y="9309"/>
                </a:lnTo>
                <a:lnTo>
                  <a:pt x="13873" y="8348"/>
                </a:lnTo>
                <a:lnTo>
                  <a:pt x="13693" y="7867"/>
                </a:lnTo>
                <a:lnTo>
                  <a:pt x="13513" y="7687"/>
                </a:lnTo>
                <a:lnTo>
                  <a:pt x="13393" y="7507"/>
                </a:lnTo>
                <a:lnTo>
                  <a:pt x="14534" y="6246"/>
                </a:lnTo>
                <a:lnTo>
                  <a:pt x="15555" y="5105"/>
                </a:lnTo>
                <a:lnTo>
                  <a:pt x="16876" y="5285"/>
                </a:lnTo>
                <a:lnTo>
                  <a:pt x="17177" y="5345"/>
                </a:lnTo>
                <a:lnTo>
                  <a:pt x="17477" y="5345"/>
                </a:lnTo>
                <a:lnTo>
                  <a:pt x="17717" y="5285"/>
                </a:lnTo>
                <a:lnTo>
                  <a:pt x="18017" y="5165"/>
                </a:lnTo>
                <a:lnTo>
                  <a:pt x="18077" y="5045"/>
                </a:lnTo>
                <a:lnTo>
                  <a:pt x="18077" y="4925"/>
                </a:lnTo>
                <a:lnTo>
                  <a:pt x="17837" y="4744"/>
                </a:lnTo>
                <a:lnTo>
                  <a:pt x="17537" y="4624"/>
                </a:lnTo>
                <a:lnTo>
                  <a:pt x="17237" y="4564"/>
                </a:lnTo>
                <a:lnTo>
                  <a:pt x="16936" y="4504"/>
                </a:lnTo>
                <a:lnTo>
                  <a:pt x="16156" y="4384"/>
                </a:lnTo>
                <a:lnTo>
                  <a:pt x="16396" y="4144"/>
                </a:lnTo>
                <a:lnTo>
                  <a:pt x="17116" y="3303"/>
                </a:lnTo>
                <a:lnTo>
                  <a:pt x="17417" y="2883"/>
                </a:lnTo>
                <a:lnTo>
                  <a:pt x="17537" y="2642"/>
                </a:lnTo>
                <a:lnTo>
                  <a:pt x="17597" y="2342"/>
                </a:lnTo>
                <a:lnTo>
                  <a:pt x="17597" y="2282"/>
                </a:lnTo>
                <a:lnTo>
                  <a:pt x="17477" y="2222"/>
                </a:lnTo>
                <a:lnTo>
                  <a:pt x="17056" y="2462"/>
                </a:lnTo>
                <a:lnTo>
                  <a:pt x="16696" y="2763"/>
                </a:lnTo>
                <a:lnTo>
                  <a:pt x="16035" y="3483"/>
                </a:lnTo>
                <a:lnTo>
                  <a:pt x="15375" y="4204"/>
                </a:lnTo>
                <a:lnTo>
                  <a:pt x="15255" y="3483"/>
                </a:lnTo>
                <a:lnTo>
                  <a:pt x="15255" y="2943"/>
                </a:lnTo>
                <a:lnTo>
                  <a:pt x="15195" y="2642"/>
                </a:lnTo>
                <a:lnTo>
                  <a:pt x="15135" y="2402"/>
                </a:lnTo>
                <a:lnTo>
                  <a:pt x="15014" y="2222"/>
                </a:lnTo>
                <a:lnTo>
                  <a:pt x="14894" y="2162"/>
                </a:lnTo>
                <a:lnTo>
                  <a:pt x="14714" y="2222"/>
                </a:lnTo>
                <a:lnTo>
                  <a:pt x="14534" y="2342"/>
                </a:lnTo>
                <a:lnTo>
                  <a:pt x="14474" y="2582"/>
                </a:lnTo>
                <a:lnTo>
                  <a:pt x="14354" y="2883"/>
                </a:lnTo>
                <a:lnTo>
                  <a:pt x="14354" y="3243"/>
                </a:lnTo>
                <a:lnTo>
                  <a:pt x="14354" y="3543"/>
                </a:lnTo>
                <a:lnTo>
                  <a:pt x="14414" y="3904"/>
                </a:lnTo>
                <a:lnTo>
                  <a:pt x="14474" y="4264"/>
                </a:lnTo>
                <a:lnTo>
                  <a:pt x="14594" y="4504"/>
                </a:lnTo>
                <a:lnTo>
                  <a:pt x="14774" y="4744"/>
                </a:lnTo>
                <a:lnTo>
                  <a:pt x="14774" y="4805"/>
                </a:lnTo>
                <a:lnTo>
                  <a:pt x="14114" y="5465"/>
                </a:lnTo>
                <a:lnTo>
                  <a:pt x="12552" y="7147"/>
                </a:lnTo>
                <a:lnTo>
                  <a:pt x="12192" y="6967"/>
                </a:lnTo>
                <a:lnTo>
                  <a:pt x="11771" y="6786"/>
                </a:lnTo>
                <a:lnTo>
                  <a:pt x="11351" y="6666"/>
                </a:lnTo>
                <a:lnTo>
                  <a:pt x="10991" y="6546"/>
                </a:lnTo>
                <a:lnTo>
                  <a:pt x="10991" y="4925"/>
                </a:lnTo>
                <a:lnTo>
                  <a:pt x="11051" y="4564"/>
                </a:lnTo>
                <a:lnTo>
                  <a:pt x="11351" y="4204"/>
                </a:lnTo>
                <a:lnTo>
                  <a:pt x="11591" y="3844"/>
                </a:lnTo>
                <a:lnTo>
                  <a:pt x="12612" y="2582"/>
                </a:lnTo>
                <a:lnTo>
                  <a:pt x="12612" y="2462"/>
                </a:lnTo>
                <a:lnTo>
                  <a:pt x="12552" y="2342"/>
                </a:lnTo>
                <a:lnTo>
                  <a:pt x="12432" y="2282"/>
                </a:lnTo>
                <a:lnTo>
                  <a:pt x="12312" y="2342"/>
                </a:lnTo>
                <a:lnTo>
                  <a:pt x="11111" y="3663"/>
                </a:lnTo>
                <a:lnTo>
                  <a:pt x="11051" y="3724"/>
                </a:lnTo>
                <a:lnTo>
                  <a:pt x="11111" y="2823"/>
                </a:lnTo>
                <a:lnTo>
                  <a:pt x="11111" y="1922"/>
                </a:lnTo>
                <a:lnTo>
                  <a:pt x="11051" y="1021"/>
                </a:lnTo>
                <a:lnTo>
                  <a:pt x="10931" y="120"/>
                </a:lnTo>
                <a:lnTo>
                  <a:pt x="10871" y="60"/>
                </a:lnTo>
                <a:lnTo>
                  <a:pt x="10750" y="0"/>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55" name="Shape 55"/>
          <p:cNvSpPr/>
          <p:nvPr/>
        </p:nvSpPr>
        <p:spPr>
          <a:xfrm rot="2077429">
            <a:off x="8486381" y="1553764"/>
            <a:ext cx="349010" cy="340078"/>
          </a:xfrm>
          <a:custGeom>
            <a:avLst/>
            <a:gdLst/>
            <a:ahLst/>
            <a:cxnLst/>
            <a:rect l="0" t="0" r="0" b="0"/>
            <a:pathLst>
              <a:path w="21141" h="20600" extrusionOk="0">
                <a:moveTo>
                  <a:pt x="10630" y="1"/>
                </a:moveTo>
                <a:lnTo>
                  <a:pt x="10570" y="121"/>
                </a:lnTo>
                <a:lnTo>
                  <a:pt x="10450" y="601"/>
                </a:lnTo>
                <a:lnTo>
                  <a:pt x="10330" y="1142"/>
                </a:lnTo>
                <a:lnTo>
                  <a:pt x="10270" y="2163"/>
                </a:lnTo>
                <a:lnTo>
                  <a:pt x="10210" y="4265"/>
                </a:lnTo>
                <a:lnTo>
                  <a:pt x="9850" y="3904"/>
                </a:lnTo>
                <a:lnTo>
                  <a:pt x="9489" y="3544"/>
                </a:lnTo>
                <a:lnTo>
                  <a:pt x="8889" y="2943"/>
                </a:lnTo>
                <a:lnTo>
                  <a:pt x="8588" y="2643"/>
                </a:lnTo>
                <a:lnTo>
                  <a:pt x="8228" y="2403"/>
                </a:lnTo>
                <a:lnTo>
                  <a:pt x="8108" y="2403"/>
                </a:lnTo>
                <a:lnTo>
                  <a:pt x="8048" y="2523"/>
                </a:lnTo>
                <a:lnTo>
                  <a:pt x="8048" y="2583"/>
                </a:lnTo>
                <a:lnTo>
                  <a:pt x="8288" y="2943"/>
                </a:lnTo>
                <a:lnTo>
                  <a:pt x="8588" y="3244"/>
                </a:lnTo>
                <a:lnTo>
                  <a:pt x="9189" y="3844"/>
                </a:lnTo>
                <a:lnTo>
                  <a:pt x="9669" y="4325"/>
                </a:lnTo>
                <a:lnTo>
                  <a:pt x="9910" y="4565"/>
                </a:lnTo>
                <a:lnTo>
                  <a:pt x="10210" y="4745"/>
                </a:lnTo>
                <a:lnTo>
                  <a:pt x="10210" y="4925"/>
                </a:lnTo>
                <a:lnTo>
                  <a:pt x="10030" y="9550"/>
                </a:lnTo>
                <a:lnTo>
                  <a:pt x="5165" y="7388"/>
                </a:lnTo>
                <a:lnTo>
                  <a:pt x="3784" y="6787"/>
                </a:lnTo>
                <a:lnTo>
                  <a:pt x="3784" y="6367"/>
                </a:lnTo>
                <a:lnTo>
                  <a:pt x="3784" y="5946"/>
                </a:lnTo>
                <a:lnTo>
                  <a:pt x="3844" y="5406"/>
                </a:lnTo>
                <a:lnTo>
                  <a:pt x="3784" y="4805"/>
                </a:lnTo>
                <a:lnTo>
                  <a:pt x="3784" y="4565"/>
                </a:lnTo>
                <a:lnTo>
                  <a:pt x="3724" y="4385"/>
                </a:lnTo>
                <a:lnTo>
                  <a:pt x="3544" y="3964"/>
                </a:lnTo>
                <a:lnTo>
                  <a:pt x="3424" y="3904"/>
                </a:lnTo>
                <a:lnTo>
                  <a:pt x="3363" y="3964"/>
                </a:lnTo>
                <a:lnTo>
                  <a:pt x="3183" y="4325"/>
                </a:lnTo>
                <a:lnTo>
                  <a:pt x="3063" y="4685"/>
                </a:lnTo>
                <a:lnTo>
                  <a:pt x="3003" y="5346"/>
                </a:lnTo>
                <a:lnTo>
                  <a:pt x="3003" y="5946"/>
                </a:lnTo>
                <a:lnTo>
                  <a:pt x="2943" y="6427"/>
                </a:lnTo>
                <a:lnTo>
                  <a:pt x="2102" y="6066"/>
                </a:lnTo>
                <a:lnTo>
                  <a:pt x="1682" y="5886"/>
                </a:lnTo>
                <a:lnTo>
                  <a:pt x="1322" y="5766"/>
                </a:lnTo>
                <a:lnTo>
                  <a:pt x="961" y="5706"/>
                </a:lnTo>
                <a:lnTo>
                  <a:pt x="721" y="5766"/>
                </a:lnTo>
                <a:lnTo>
                  <a:pt x="541" y="5826"/>
                </a:lnTo>
                <a:lnTo>
                  <a:pt x="541" y="5886"/>
                </a:lnTo>
                <a:lnTo>
                  <a:pt x="601" y="6126"/>
                </a:lnTo>
                <a:lnTo>
                  <a:pt x="721" y="6307"/>
                </a:lnTo>
                <a:lnTo>
                  <a:pt x="901" y="6487"/>
                </a:lnTo>
                <a:lnTo>
                  <a:pt x="1141" y="6667"/>
                </a:lnTo>
                <a:lnTo>
                  <a:pt x="1562" y="6847"/>
                </a:lnTo>
                <a:lnTo>
                  <a:pt x="2042" y="7087"/>
                </a:lnTo>
                <a:lnTo>
                  <a:pt x="2703" y="7388"/>
                </a:lnTo>
                <a:lnTo>
                  <a:pt x="1982" y="7688"/>
                </a:lnTo>
                <a:lnTo>
                  <a:pt x="1261" y="7988"/>
                </a:lnTo>
                <a:lnTo>
                  <a:pt x="601" y="8288"/>
                </a:lnTo>
                <a:lnTo>
                  <a:pt x="301" y="8469"/>
                </a:lnTo>
                <a:lnTo>
                  <a:pt x="0" y="8709"/>
                </a:lnTo>
                <a:lnTo>
                  <a:pt x="0" y="8769"/>
                </a:lnTo>
                <a:lnTo>
                  <a:pt x="60" y="8829"/>
                </a:lnTo>
                <a:lnTo>
                  <a:pt x="421" y="8829"/>
                </a:lnTo>
                <a:lnTo>
                  <a:pt x="781" y="8709"/>
                </a:lnTo>
                <a:lnTo>
                  <a:pt x="1442" y="8469"/>
                </a:lnTo>
                <a:lnTo>
                  <a:pt x="2282" y="8108"/>
                </a:lnTo>
                <a:lnTo>
                  <a:pt x="3063" y="7688"/>
                </a:lnTo>
                <a:lnTo>
                  <a:pt x="3123" y="7628"/>
                </a:lnTo>
                <a:lnTo>
                  <a:pt x="5105" y="8529"/>
                </a:lnTo>
                <a:lnTo>
                  <a:pt x="9369" y="10510"/>
                </a:lnTo>
                <a:lnTo>
                  <a:pt x="6306" y="13693"/>
                </a:lnTo>
                <a:lnTo>
                  <a:pt x="4865" y="15135"/>
                </a:lnTo>
                <a:lnTo>
                  <a:pt x="4745" y="15015"/>
                </a:lnTo>
                <a:lnTo>
                  <a:pt x="4625" y="14895"/>
                </a:lnTo>
                <a:lnTo>
                  <a:pt x="4264" y="14835"/>
                </a:lnTo>
                <a:lnTo>
                  <a:pt x="3604" y="14774"/>
                </a:lnTo>
                <a:lnTo>
                  <a:pt x="3183" y="14714"/>
                </a:lnTo>
                <a:lnTo>
                  <a:pt x="2823" y="14714"/>
                </a:lnTo>
                <a:lnTo>
                  <a:pt x="2403" y="14774"/>
                </a:lnTo>
                <a:lnTo>
                  <a:pt x="2282" y="14835"/>
                </a:lnTo>
                <a:lnTo>
                  <a:pt x="2102" y="14955"/>
                </a:lnTo>
                <a:lnTo>
                  <a:pt x="2042" y="15015"/>
                </a:lnTo>
                <a:lnTo>
                  <a:pt x="2102" y="15135"/>
                </a:lnTo>
                <a:lnTo>
                  <a:pt x="2222" y="15255"/>
                </a:lnTo>
                <a:lnTo>
                  <a:pt x="2343" y="15375"/>
                </a:lnTo>
                <a:lnTo>
                  <a:pt x="2643" y="1549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7"/>
                </a:lnTo>
                <a:lnTo>
                  <a:pt x="4444" y="16696"/>
                </a:lnTo>
                <a:lnTo>
                  <a:pt x="4505" y="17237"/>
                </a:lnTo>
                <a:lnTo>
                  <a:pt x="4565" y="18258"/>
                </a:lnTo>
                <a:lnTo>
                  <a:pt x="4625" y="18798"/>
                </a:lnTo>
                <a:lnTo>
                  <a:pt x="4745" y="19339"/>
                </a:lnTo>
                <a:lnTo>
                  <a:pt x="4865" y="19459"/>
                </a:lnTo>
                <a:lnTo>
                  <a:pt x="4985" y="19519"/>
                </a:lnTo>
                <a:lnTo>
                  <a:pt x="5105" y="19459"/>
                </a:lnTo>
                <a:lnTo>
                  <a:pt x="5225" y="19339"/>
                </a:lnTo>
                <a:lnTo>
                  <a:pt x="5225" y="18798"/>
                </a:lnTo>
                <a:lnTo>
                  <a:pt x="5225" y="18258"/>
                </a:lnTo>
                <a:lnTo>
                  <a:pt x="5225" y="17237"/>
                </a:lnTo>
                <a:lnTo>
                  <a:pt x="5225" y="16576"/>
                </a:lnTo>
                <a:lnTo>
                  <a:pt x="5165" y="15976"/>
                </a:lnTo>
                <a:lnTo>
                  <a:pt x="6727" y="14414"/>
                </a:lnTo>
                <a:lnTo>
                  <a:pt x="9910" y="11171"/>
                </a:lnTo>
                <a:lnTo>
                  <a:pt x="9790" y="14895"/>
                </a:lnTo>
                <a:lnTo>
                  <a:pt x="9669" y="16636"/>
                </a:lnTo>
                <a:lnTo>
                  <a:pt x="9369" y="16816"/>
                </a:lnTo>
                <a:lnTo>
                  <a:pt x="9069" y="17117"/>
                </a:lnTo>
                <a:lnTo>
                  <a:pt x="8588" y="17717"/>
                </a:lnTo>
                <a:lnTo>
                  <a:pt x="7928" y="18378"/>
                </a:lnTo>
                <a:lnTo>
                  <a:pt x="7567" y="18738"/>
                </a:lnTo>
                <a:lnTo>
                  <a:pt x="7327" y="19099"/>
                </a:lnTo>
                <a:lnTo>
                  <a:pt x="7267" y="19219"/>
                </a:lnTo>
                <a:lnTo>
                  <a:pt x="7327" y="19279"/>
                </a:lnTo>
                <a:lnTo>
                  <a:pt x="7447" y="19279"/>
                </a:lnTo>
                <a:lnTo>
                  <a:pt x="7808" y="18978"/>
                </a:lnTo>
                <a:lnTo>
                  <a:pt x="8168" y="18678"/>
                </a:lnTo>
                <a:lnTo>
                  <a:pt x="8829" y="18018"/>
                </a:lnTo>
                <a:lnTo>
                  <a:pt x="9249" y="17657"/>
                </a:lnTo>
                <a:lnTo>
                  <a:pt x="9669" y="17297"/>
                </a:lnTo>
                <a:lnTo>
                  <a:pt x="9609" y="18738"/>
                </a:lnTo>
                <a:lnTo>
                  <a:pt x="9669" y="19399"/>
                </a:lnTo>
                <a:lnTo>
                  <a:pt x="9669" y="20120"/>
                </a:lnTo>
                <a:lnTo>
                  <a:pt x="9729" y="20300"/>
                </a:lnTo>
                <a:lnTo>
                  <a:pt x="9850" y="20420"/>
                </a:lnTo>
                <a:lnTo>
                  <a:pt x="9970" y="20540"/>
                </a:lnTo>
                <a:lnTo>
                  <a:pt x="10150" y="20600"/>
                </a:lnTo>
                <a:lnTo>
                  <a:pt x="10330" y="20600"/>
                </a:lnTo>
                <a:lnTo>
                  <a:pt x="10450" y="20540"/>
                </a:lnTo>
                <a:lnTo>
                  <a:pt x="10570" y="20420"/>
                </a:lnTo>
                <a:lnTo>
                  <a:pt x="10630" y="20240"/>
                </a:lnTo>
                <a:lnTo>
                  <a:pt x="10750" y="19159"/>
                </a:lnTo>
                <a:lnTo>
                  <a:pt x="10811" y="18018"/>
                </a:lnTo>
                <a:lnTo>
                  <a:pt x="11111" y="18258"/>
                </a:lnTo>
                <a:lnTo>
                  <a:pt x="11651" y="18798"/>
                </a:lnTo>
                <a:lnTo>
                  <a:pt x="11952" y="19099"/>
                </a:lnTo>
                <a:lnTo>
                  <a:pt x="12252" y="19279"/>
                </a:lnTo>
                <a:lnTo>
                  <a:pt x="12672" y="19279"/>
                </a:lnTo>
                <a:lnTo>
                  <a:pt x="12792" y="19159"/>
                </a:lnTo>
                <a:lnTo>
                  <a:pt x="12852" y="19099"/>
                </a:lnTo>
                <a:lnTo>
                  <a:pt x="12912" y="18978"/>
                </a:lnTo>
                <a:lnTo>
                  <a:pt x="12912" y="18798"/>
                </a:lnTo>
                <a:lnTo>
                  <a:pt x="12852" y="18678"/>
                </a:lnTo>
                <a:lnTo>
                  <a:pt x="12612" y="18318"/>
                </a:lnTo>
                <a:lnTo>
                  <a:pt x="12312" y="18078"/>
                </a:lnTo>
                <a:lnTo>
                  <a:pt x="11711" y="17537"/>
                </a:lnTo>
                <a:lnTo>
                  <a:pt x="11291" y="17177"/>
                </a:lnTo>
                <a:lnTo>
                  <a:pt x="10811" y="16816"/>
                </a:lnTo>
                <a:lnTo>
                  <a:pt x="10811" y="15375"/>
                </a:lnTo>
                <a:lnTo>
                  <a:pt x="10931" y="11231"/>
                </a:lnTo>
                <a:lnTo>
                  <a:pt x="11171" y="11351"/>
                </a:lnTo>
                <a:lnTo>
                  <a:pt x="16576" y="13874"/>
                </a:lnTo>
                <a:lnTo>
                  <a:pt x="16636" y="14714"/>
                </a:lnTo>
                <a:lnTo>
                  <a:pt x="16756" y="15675"/>
                </a:lnTo>
                <a:lnTo>
                  <a:pt x="16876" y="16096"/>
                </a:lnTo>
                <a:lnTo>
                  <a:pt x="17056" y="16516"/>
                </a:lnTo>
                <a:lnTo>
                  <a:pt x="17237" y="16876"/>
                </a:lnTo>
                <a:lnTo>
                  <a:pt x="17477" y="17237"/>
                </a:lnTo>
                <a:lnTo>
                  <a:pt x="17597" y="17297"/>
                </a:lnTo>
                <a:lnTo>
                  <a:pt x="17657" y="17297"/>
                </a:lnTo>
                <a:lnTo>
                  <a:pt x="17777" y="17237"/>
                </a:lnTo>
                <a:lnTo>
                  <a:pt x="17777" y="17117"/>
                </a:lnTo>
                <a:lnTo>
                  <a:pt x="17777" y="16756"/>
                </a:lnTo>
                <a:lnTo>
                  <a:pt x="17717" y="16456"/>
                </a:lnTo>
                <a:lnTo>
                  <a:pt x="17597" y="15735"/>
                </a:lnTo>
                <a:lnTo>
                  <a:pt x="17357" y="15015"/>
                </a:lnTo>
                <a:lnTo>
                  <a:pt x="17237" y="14354"/>
                </a:lnTo>
                <a:lnTo>
                  <a:pt x="17237" y="14174"/>
                </a:lnTo>
                <a:lnTo>
                  <a:pt x="17297" y="14174"/>
                </a:lnTo>
                <a:lnTo>
                  <a:pt x="20360" y="15555"/>
                </a:lnTo>
                <a:lnTo>
                  <a:pt x="20600" y="15675"/>
                </a:lnTo>
                <a:lnTo>
                  <a:pt x="20840" y="15615"/>
                </a:lnTo>
                <a:lnTo>
                  <a:pt x="20960" y="15435"/>
                </a:lnTo>
                <a:lnTo>
                  <a:pt x="21080" y="15255"/>
                </a:lnTo>
                <a:lnTo>
                  <a:pt x="21080" y="15015"/>
                </a:lnTo>
                <a:lnTo>
                  <a:pt x="20960" y="14774"/>
                </a:lnTo>
                <a:lnTo>
                  <a:pt x="20780" y="14534"/>
                </a:lnTo>
                <a:lnTo>
                  <a:pt x="20480" y="14354"/>
                </a:lnTo>
                <a:lnTo>
                  <a:pt x="17957" y="13153"/>
                </a:lnTo>
                <a:lnTo>
                  <a:pt x="18918" y="12853"/>
                </a:lnTo>
                <a:lnTo>
                  <a:pt x="19999" y="12612"/>
                </a:lnTo>
                <a:lnTo>
                  <a:pt x="21080" y="12312"/>
                </a:lnTo>
                <a:lnTo>
                  <a:pt x="21140" y="12312"/>
                </a:lnTo>
                <a:lnTo>
                  <a:pt x="21080" y="12252"/>
                </a:lnTo>
                <a:lnTo>
                  <a:pt x="20119" y="12192"/>
                </a:lnTo>
                <a:lnTo>
                  <a:pt x="19098" y="12252"/>
                </a:lnTo>
                <a:lnTo>
                  <a:pt x="18558" y="12312"/>
                </a:lnTo>
                <a:lnTo>
                  <a:pt x="18077" y="12432"/>
                </a:lnTo>
                <a:lnTo>
                  <a:pt x="17597" y="12612"/>
                </a:lnTo>
                <a:lnTo>
                  <a:pt x="17177" y="12853"/>
                </a:lnTo>
                <a:lnTo>
                  <a:pt x="11351" y="10150"/>
                </a:lnTo>
                <a:lnTo>
                  <a:pt x="11051" y="10030"/>
                </a:lnTo>
                <a:lnTo>
                  <a:pt x="12792" y="8108"/>
                </a:lnTo>
                <a:lnTo>
                  <a:pt x="14534" y="6186"/>
                </a:lnTo>
                <a:lnTo>
                  <a:pt x="15555" y="5105"/>
                </a:lnTo>
                <a:lnTo>
                  <a:pt x="16876" y="5286"/>
                </a:lnTo>
                <a:lnTo>
                  <a:pt x="17177" y="5346"/>
                </a:lnTo>
                <a:lnTo>
                  <a:pt x="17477" y="5346"/>
                </a:lnTo>
                <a:lnTo>
                  <a:pt x="17717" y="5286"/>
                </a:lnTo>
                <a:lnTo>
                  <a:pt x="18017" y="5165"/>
                </a:lnTo>
                <a:lnTo>
                  <a:pt x="18077" y="5045"/>
                </a:lnTo>
                <a:lnTo>
                  <a:pt x="18077" y="4925"/>
                </a:lnTo>
                <a:lnTo>
                  <a:pt x="17837" y="4745"/>
                </a:lnTo>
                <a:lnTo>
                  <a:pt x="17537" y="4625"/>
                </a:lnTo>
                <a:lnTo>
                  <a:pt x="17237" y="4505"/>
                </a:lnTo>
                <a:lnTo>
                  <a:pt x="16936" y="4505"/>
                </a:lnTo>
                <a:lnTo>
                  <a:pt x="16156" y="4385"/>
                </a:lnTo>
                <a:lnTo>
                  <a:pt x="16396" y="4084"/>
                </a:lnTo>
                <a:lnTo>
                  <a:pt x="17116" y="3304"/>
                </a:lnTo>
                <a:lnTo>
                  <a:pt x="17417" y="2823"/>
                </a:lnTo>
                <a:lnTo>
                  <a:pt x="17537" y="2583"/>
                </a:lnTo>
                <a:lnTo>
                  <a:pt x="17597" y="2343"/>
                </a:lnTo>
                <a:lnTo>
                  <a:pt x="17597" y="2223"/>
                </a:lnTo>
                <a:lnTo>
                  <a:pt x="17477" y="2223"/>
                </a:lnTo>
                <a:lnTo>
                  <a:pt x="17056" y="2463"/>
                </a:lnTo>
                <a:lnTo>
                  <a:pt x="16696" y="2703"/>
                </a:lnTo>
                <a:lnTo>
                  <a:pt x="16035" y="3424"/>
                </a:lnTo>
                <a:lnTo>
                  <a:pt x="15375" y="4145"/>
                </a:lnTo>
                <a:lnTo>
                  <a:pt x="15255" y="3484"/>
                </a:lnTo>
                <a:lnTo>
                  <a:pt x="15255" y="2943"/>
                </a:lnTo>
                <a:lnTo>
                  <a:pt x="15195" y="2643"/>
                </a:lnTo>
                <a:lnTo>
                  <a:pt x="15135" y="2403"/>
                </a:lnTo>
                <a:lnTo>
                  <a:pt x="15014" y="2223"/>
                </a:lnTo>
                <a:lnTo>
                  <a:pt x="14894" y="2163"/>
                </a:lnTo>
                <a:lnTo>
                  <a:pt x="14714" y="2163"/>
                </a:lnTo>
                <a:lnTo>
                  <a:pt x="14534" y="2283"/>
                </a:lnTo>
                <a:lnTo>
                  <a:pt x="14474" y="2583"/>
                </a:lnTo>
                <a:lnTo>
                  <a:pt x="14354" y="2883"/>
                </a:lnTo>
                <a:lnTo>
                  <a:pt x="14354" y="3184"/>
                </a:lnTo>
                <a:lnTo>
                  <a:pt x="14354" y="3544"/>
                </a:lnTo>
                <a:lnTo>
                  <a:pt x="14414" y="3904"/>
                </a:lnTo>
                <a:lnTo>
                  <a:pt x="14474" y="4205"/>
                </a:lnTo>
                <a:lnTo>
                  <a:pt x="14594" y="4505"/>
                </a:lnTo>
                <a:lnTo>
                  <a:pt x="14774" y="4745"/>
                </a:lnTo>
                <a:lnTo>
                  <a:pt x="14114" y="5466"/>
                </a:lnTo>
                <a:lnTo>
                  <a:pt x="10931" y="8829"/>
                </a:lnTo>
                <a:lnTo>
                  <a:pt x="10991" y="4925"/>
                </a:lnTo>
                <a:lnTo>
                  <a:pt x="11051" y="4565"/>
                </a:lnTo>
                <a:lnTo>
                  <a:pt x="11351" y="4205"/>
                </a:lnTo>
                <a:lnTo>
                  <a:pt x="11591" y="3844"/>
                </a:lnTo>
                <a:lnTo>
                  <a:pt x="12612" y="2523"/>
                </a:lnTo>
                <a:lnTo>
                  <a:pt x="12612" y="2403"/>
                </a:lnTo>
                <a:lnTo>
                  <a:pt x="12552" y="2343"/>
                </a:lnTo>
                <a:lnTo>
                  <a:pt x="12432" y="2283"/>
                </a:lnTo>
                <a:lnTo>
                  <a:pt x="12312" y="2343"/>
                </a:lnTo>
                <a:lnTo>
                  <a:pt x="11111" y="3604"/>
                </a:lnTo>
                <a:lnTo>
                  <a:pt x="11051" y="3724"/>
                </a:lnTo>
                <a:lnTo>
                  <a:pt x="11111" y="2763"/>
                </a:lnTo>
                <a:lnTo>
                  <a:pt x="11111" y="1862"/>
                </a:lnTo>
                <a:lnTo>
                  <a:pt x="11051" y="1022"/>
                </a:lnTo>
                <a:lnTo>
                  <a:pt x="10931" y="121"/>
                </a:lnTo>
                <a:lnTo>
                  <a:pt x="10871" y="1"/>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56" name="Shape 56"/>
          <p:cNvSpPr/>
          <p:nvPr/>
        </p:nvSpPr>
        <p:spPr>
          <a:xfrm>
            <a:off x="8028475" y="663361"/>
            <a:ext cx="318248" cy="331140"/>
          </a:xfrm>
          <a:custGeom>
            <a:avLst/>
            <a:gdLst/>
            <a:ahLst/>
            <a:cxnLst/>
            <a:rect l="0" t="0" r="0" b="0"/>
            <a:pathLst>
              <a:path w="19279" h="20060" extrusionOk="0">
                <a:moveTo>
                  <a:pt x="6727" y="5405"/>
                </a:moveTo>
                <a:lnTo>
                  <a:pt x="7447" y="5946"/>
                </a:lnTo>
                <a:lnTo>
                  <a:pt x="8108" y="6366"/>
                </a:lnTo>
                <a:lnTo>
                  <a:pt x="8528" y="6546"/>
                </a:lnTo>
                <a:lnTo>
                  <a:pt x="8889" y="6666"/>
                </a:lnTo>
                <a:lnTo>
                  <a:pt x="8949" y="8949"/>
                </a:lnTo>
                <a:lnTo>
                  <a:pt x="8949" y="8949"/>
                </a:lnTo>
                <a:lnTo>
                  <a:pt x="6546" y="7567"/>
                </a:lnTo>
                <a:lnTo>
                  <a:pt x="6546" y="7507"/>
                </a:lnTo>
                <a:lnTo>
                  <a:pt x="6606" y="6967"/>
                </a:lnTo>
                <a:lnTo>
                  <a:pt x="6666" y="6486"/>
                </a:lnTo>
                <a:lnTo>
                  <a:pt x="6727" y="5405"/>
                </a:lnTo>
                <a:close/>
                <a:moveTo>
                  <a:pt x="12732" y="4564"/>
                </a:moveTo>
                <a:lnTo>
                  <a:pt x="12432" y="5766"/>
                </a:lnTo>
                <a:lnTo>
                  <a:pt x="12192" y="6666"/>
                </a:lnTo>
                <a:lnTo>
                  <a:pt x="12132" y="7087"/>
                </a:lnTo>
                <a:lnTo>
                  <a:pt x="12132" y="7567"/>
                </a:lnTo>
                <a:lnTo>
                  <a:pt x="10090" y="8828"/>
                </a:lnTo>
                <a:lnTo>
                  <a:pt x="9729" y="9069"/>
                </a:lnTo>
                <a:lnTo>
                  <a:pt x="9789" y="6186"/>
                </a:lnTo>
                <a:lnTo>
                  <a:pt x="10210" y="6006"/>
                </a:lnTo>
                <a:lnTo>
                  <a:pt x="10630" y="5766"/>
                </a:lnTo>
                <a:lnTo>
                  <a:pt x="11471" y="5285"/>
                </a:lnTo>
                <a:lnTo>
                  <a:pt x="12732" y="4564"/>
                </a:lnTo>
                <a:close/>
                <a:moveTo>
                  <a:pt x="12672" y="8228"/>
                </a:moveTo>
                <a:lnTo>
                  <a:pt x="13273" y="8708"/>
                </a:lnTo>
                <a:lnTo>
                  <a:pt x="13873" y="9189"/>
                </a:lnTo>
                <a:lnTo>
                  <a:pt x="15074" y="10210"/>
                </a:lnTo>
                <a:lnTo>
                  <a:pt x="14354" y="10210"/>
                </a:lnTo>
                <a:lnTo>
                  <a:pt x="13693" y="10330"/>
                </a:lnTo>
                <a:lnTo>
                  <a:pt x="12852" y="10570"/>
                </a:lnTo>
                <a:lnTo>
                  <a:pt x="12072" y="10991"/>
                </a:lnTo>
                <a:lnTo>
                  <a:pt x="10330" y="9789"/>
                </a:lnTo>
                <a:lnTo>
                  <a:pt x="10750" y="9489"/>
                </a:lnTo>
                <a:lnTo>
                  <a:pt x="12672" y="8228"/>
                </a:lnTo>
                <a:close/>
                <a:moveTo>
                  <a:pt x="6366" y="8228"/>
                </a:moveTo>
                <a:lnTo>
                  <a:pt x="8708" y="9669"/>
                </a:lnTo>
                <a:lnTo>
                  <a:pt x="6006" y="11411"/>
                </a:lnTo>
                <a:lnTo>
                  <a:pt x="5525" y="11051"/>
                </a:lnTo>
                <a:lnTo>
                  <a:pt x="5045" y="10690"/>
                </a:lnTo>
                <a:lnTo>
                  <a:pt x="4565" y="10390"/>
                </a:lnTo>
                <a:lnTo>
                  <a:pt x="4024" y="10090"/>
                </a:lnTo>
                <a:lnTo>
                  <a:pt x="4504" y="9789"/>
                </a:lnTo>
                <a:lnTo>
                  <a:pt x="4865" y="9489"/>
                </a:lnTo>
                <a:lnTo>
                  <a:pt x="5706" y="8949"/>
                </a:lnTo>
                <a:lnTo>
                  <a:pt x="6126" y="8648"/>
                </a:lnTo>
                <a:lnTo>
                  <a:pt x="6246" y="8468"/>
                </a:lnTo>
                <a:lnTo>
                  <a:pt x="6366" y="8228"/>
                </a:lnTo>
                <a:close/>
                <a:moveTo>
                  <a:pt x="9669" y="10330"/>
                </a:moveTo>
                <a:lnTo>
                  <a:pt x="10991" y="11231"/>
                </a:lnTo>
                <a:lnTo>
                  <a:pt x="10931" y="11411"/>
                </a:lnTo>
                <a:lnTo>
                  <a:pt x="10931" y="11591"/>
                </a:lnTo>
                <a:lnTo>
                  <a:pt x="11471" y="14113"/>
                </a:lnTo>
                <a:lnTo>
                  <a:pt x="11471" y="14113"/>
                </a:lnTo>
                <a:lnTo>
                  <a:pt x="10690" y="13693"/>
                </a:lnTo>
                <a:lnTo>
                  <a:pt x="10150" y="13513"/>
                </a:lnTo>
                <a:lnTo>
                  <a:pt x="9669" y="13273"/>
                </a:lnTo>
                <a:lnTo>
                  <a:pt x="9669" y="10330"/>
                </a:lnTo>
                <a:close/>
                <a:moveTo>
                  <a:pt x="8949" y="10690"/>
                </a:moveTo>
                <a:lnTo>
                  <a:pt x="9009" y="13213"/>
                </a:lnTo>
                <a:lnTo>
                  <a:pt x="8949" y="13213"/>
                </a:lnTo>
                <a:lnTo>
                  <a:pt x="8168" y="13513"/>
                </a:lnTo>
                <a:lnTo>
                  <a:pt x="7387" y="13873"/>
                </a:lnTo>
                <a:lnTo>
                  <a:pt x="5886" y="14654"/>
                </a:lnTo>
                <a:lnTo>
                  <a:pt x="5946" y="14053"/>
                </a:lnTo>
                <a:lnTo>
                  <a:pt x="6126" y="13453"/>
                </a:lnTo>
                <a:lnTo>
                  <a:pt x="6426" y="12312"/>
                </a:lnTo>
                <a:lnTo>
                  <a:pt x="8949" y="10690"/>
                </a:lnTo>
                <a:close/>
                <a:moveTo>
                  <a:pt x="9249" y="0"/>
                </a:moveTo>
                <a:lnTo>
                  <a:pt x="9189" y="60"/>
                </a:lnTo>
                <a:lnTo>
                  <a:pt x="9069" y="1021"/>
                </a:lnTo>
                <a:lnTo>
                  <a:pt x="8949" y="2042"/>
                </a:lnTo>
                <a:lnTo>
                  <a:pt x="8648" y="1982"/>
                </a:lnTo>
                <a:lnTo>
                  <a:pt x="8348" y="1862"/>
                </a:lnTo>
                <a:lnTo>
                  <a:pt x="8108" y="1622"/>
                </a:lnTo>
                <a:lnTo>
                  <a:pt x="7808" y="1261"/>
                </a:lnTo>
                <a:lnTo>
                  <a:pt x="7748" y="1201"/>
                </a:lnTo>
                <a:lnTo>
                  <a:pt x="7627" y="1201"/>
                </a:lnTo>
                <a:lnTo>
                  <a:pt x="7567" y="1261"/>
                </a:lnTo>
                <a:lnTo>
                  <a:pt x="7507" y="1381"/>
                </a:lnTo>
                <a:lnTo>
                  <a:pt x="7507" y="1622"/>
                </a:lnTo>
                <a:lnTo>
                  <a:pt x="7567" y="1862"/>
                </a:lnTo>
                <a:lnTo>
                  <a:pt x="7748" y="2102"/>
                </a:lnTo>
                <a:lnTo>
                  <a:pt x="7928" y="2282"/>
                </a:lnTo>
                <a:lnTo>
                  <a:pt x="8108" y="2463"/>
                </a:lnTo>
                <a:lnTo>
                  <a:pt x="8348" y="2583"/>
                </a:lnTo>
                <a:lnTo>
                  <a:pt x="8889" y="2823"/>
                </a:lnTo>
                <a:lnTo>
                  <a:pt x="8829" y="4204"/>
                </a:lnTo>
                <a:lnTo>
                  <a:pt x="8829" y="5525"/>
                </a:lnTo>
                <a:lnTo>
                  <a:pt x="8048" y="5105"/>
                </a:lnTo>
                <a:lnTo>
                  <a:pt x="7267" y="4625"/>
                </a:lnTo>
                <a:lnTo>
                  <a:pt x="6546" y="4084"/>
                </a:lnTo>
                <a:lnTo>
                  <a:pt x="6426" y="4024"/>
                </a:lnTo>
                <a:lnTo>
                  <a:pt x="6306" y="3964"/>
                </a:lnTo>
                <a:lnTo>
                  <a:pt x="6066" y="4024"/>
                </a:lnTo>
                <a:lnTo>
                  <a:pt x="5946" y="4084"/>
                </a:lnTo>
                <a:lnTo>
                  <a:pt x="5826" y="4144"/>
                </a:lnTo>
                <a:lnTo>
                  <a:pt x="5766" y="4264"/>
                </a:lnTo>
                <a:lnTo>
                  <a:pt x="5766" y="4444"/>
                </a:lnTo>
                <a:lnTo>
                  <a:pt x="5766" y="5826"/>
                </a:lnTo>
                <a:lnTo>
                  <a:pt x="5766" y="6486"/>
                </a:lnTo>
                <a:lnTo>
                  <a:pt x="5826" y="7147"/>
                </a:lnTo>
                <a:lnTo>
                  <a:pt x="5826" y="7147"/>
                </a:lnTo>
                <a:lnTo>
                  <a:pt x="5225" y="6847"/>
                </a:lnTo>
                <a:lnTo>
                  <a:pt x="4204" y="6246"/>
                </a:lnTo>
                <a:lnTo>
                  <a:pt x="3063" y="5646"/>
                </a:lnTo>
                <a:lnTo>
                  <a:pt x="3063" y="5165"/>
                </a:lnTo>
                <a:lnTo>
                  <a:pt x="3063" y="4564"/>
                </a:lnTo>
                <a:lnTo>
                  <a:pt x="3063" y="4264"/>
                </a:lnTo>
                <a:lnTo>
                  <a:pt x="3003" y="3964"/>
                </a:lnTo>
                <a:lnTo>
                  <a:pt x="2943" y="3784"/>
                </a:lnTo>
                <a:lnTo>
                  <a:pt x="2823" y="3724"/>
                </a:lnTo>
                <a:lnTo>
                  <a:pt x="2763" y="3664"/>
                </a:lnTo>
                <a:lnTo>
                  <a:pt x="2463" y="3664"/>
                </a:lnTo>
                <a:lnTo>
                  <a:pt x="2402" y="3724"/>
                </a:lnTo>
                <a:lnTo>
                  <a:pt x="2282" y="3784"/>
                </a:lnTo>
                <a:lnTo>
                  <a:pt x="2222" y="3964"/>
                </a:lnTo>
                <a:lnTo>
                  <a:pt x="2162" y="4264"/>
                </a:lnTo>
                <a:lnTo>
                  <a:pt x="2162" y="4564"/>
                </a:lnTo>
                <a:lnTo>
                  <a:pt x="2162" y="5165"/>
                </a:lnTo>
                <a:lnTo>
                  <a:pt x="2162" y="5285"/>
                </a:lnTo>
                <a:lnTo>
                  <a:pt x="1622" y="5165"/>
                </a:lnTo>
                <a:lnTo>
                  <a:pt x="1141" y="5105"/>
                </a:lnTo>
                <a:lnTo>
                  <a:pt x="1081" y="5165"/>
                </a:lnTo>
                <a:lnTo>
                  <a:pt x="1081" y="5225"/>
                </a:lnTo>
                <a:lnTo>
                  <a:pt x="1562" y="5646"/>
                </a:lnTo>
                <a:lnTo>
                  <a:pt x="2102" y="6006"/>
                </a:lnTo>
                <a:lnTo>
                  <a:pt x="2102" y="6066"/>
                </a:lnTo>
                <a:lnTo>
                  <a:pt x="1382" y="6186"/>
                </a:lnTo>
                <a:lnTo>
                  <a:pt x="661" y="6306"/>
                </a:lnTo>
                <a:lnTo>
                  <a:pt x="361" y="6426"/>
                </a:lnTo>
                <a:lnTo>
                  <a:pt x="120" y="6546"/>
                </a:lnTo>
                <a:lnTo>
                  <a:pt x="0" y="6727"/>
                </a:lnTo>
                <a:lnTo>
                  <a:pt x="0" y="6787"/>
                </a:lnTo>
                <a:lnTo>
                  <a:pt x="0" y="6907"/>
                </a:lnTo>
                <a:lnTo>
                  <a:pt x="60" y="7027"/>
                </a:lnTo>
                <a:lnTo>
                  <a:pt x="180" y="7087"/>
                </a:lnTo>
                <a:lnTo>
                  <a:pt x="481" y="7147"/>
                </a:lnTo>
                <a:lnTo>
                  <a:pt x="1021" y="7207"/>
                </a:lnTo>
                <a:lnTo>
                  <a:pt x="1862" y="7147"/>
                </a:lnTo>
                <a:lnTo>
                  <a:pt x="2703" y="7027"/>
                </a:lnTo>
                <a:lnTo>
                  <a:pt x="2883" y="6967"/>
                </a:lnTo>
                <a:lnTo>
                  <a:pt x="3003" y="6847"/>
                </a:lnTo>
                <a:lnTo>
                  <a:pt x="3063" y="6666"/>
                </a:lnTo>
                <a:lnTo>
                  <a:pt x="3123" y="6546"/>
                </a:lnTo>
                <a:lnTo>
                  <a:pt x="4024" y="6967"/>
                </a:lnTo>
                <a:lnTo>
                  <a:pt x="4925" y="7387"/>
                </a:lnTo>
                <a:lnTo>
                  <a:pt x="5585" y="7747"/>
                </a:lnTo>
                <a:lnTo>
                  <a:pt x="5165" y="7928"/>
                </a:lnTo>
                <a:lnTo>
                  <a:pt x="4805" y="8168"/>
                </a:lnTo>
                <a:lnTo>
                  <a:pt x="4144" y="8648"/>
                </a:lnTo>
                <a:lnTo>
                  <a:pt x="3784" y="8949"/>
                </a:lnTo>
                <a:lnTo>
                  <a:pt x="3363" y="9189"/>
                </a:lnTo>
                <a:lnTo>
                  <a:pt x="3003" y="9549"/>
                </a:lnTo>
                <a:lnTo>
                  <a:pt x="2883" y="9729"/>
                </a:lnTo>
                <a:lnTo>
                  <a:pt x="2823" y="9970"/>
                </a:lnTo>
                <a:lnTo>
                  <a:pt x="2823" y="10090"/>
                </a:lnTo>
                <a:lnTo>
                  <a:pt x="2883" y="10210"/>
                </a:lnTo>
                <a:lnTo>
                  <a:pt x="2943" y="10270"/>
                </a:lnTo>
                <a:lnTo>
                  <a:pt x="3063" y="10330"/>
                </a:lnTo>
                <a:lnTo>
                  <a:pt x="3423" y="10330"/>
                </a:lnTo>
                <a:lnTo>
                  <a:pt x="3664" y="10630"/>
                </a:lnTo>
                <a:lnTo>
                  <a:pt x="3964" y="10870"/>
                </a:lnTo>
                <a:lnTo>
                  <a:pt x="4565" y="11411"/>
                </a:lnTo>
                <a:lnTo>
                  <a:pt x="5165" y="11891"/>
                </a:lnTo>
                <a:lnTo>
                  <a:pt x="4144" y="12492"/>
                </a:lnTo>
                <a:lnTo>
                  <a:pt x="3123" y="13093"/>
                </a:lnTo>
                <a:lnTo>
                  <a:pt x="2583" y="12852"/>
                </a:lnTo>
                <a:lnTo>
                  <a:pt x="2042" y="12672"/>
                </a:lnTo>
                <a:lnTo>
                  <a:pt x="1502" y="12612"/>
                </a:lnTo>
                <a:lnTo>
                  <a:pt x="901" y="12732"/>
                </a:lnTo>
                <a:lnTo>
                  <a:pt x="841" y="12792"/>
                </a:lnTo>
                <a:lnTo>
                  <a:pt x="901" y="12912"/>
                </a:lnTo>
                <a:lnTo>
                  <a:pt x="1622" y="13273"/>
                </a:lnTo>
                <a:lnTo>
                  <a:pt x="2402" y="13693"/>
                </a:lnTo>
                <a:lnTo>
                  <a:pt x="2042" y="13993"/>
                </a:lnTo>
                <a:lnTo>
                  <a:pt x="1682" y="14354"/>
                </a:lnTo>
                <a:lnTo>
                  <a:pt x="1622" y="14474"/>
                </a:lnTo>
                <a:lnTo>
                  <a:pt x="1682" y="14594"/>
                </a:lnTo>
                <a:lnTo>
                  <a:pt x="1742" y="14654"/>
                </a:lnTo>
                <a:lnTo>
                  <a:pt x="1862" y="14654"/>
                </a:lnTo>
                <a:lnTo>
                  <a:pt x="2282" y="14594"/>
                </a:lnTo>
                <a:lnTo>
                  <a:pt x="2162" y="15134"/>
                </a:lnTo>
                <a:lnTo>
                  <a:pt x="2162" y="15675"/>
                </a:lnTo>
                <a:lnTo>
                  <a:pt x="2162" y="15795"/>
                </a:lnTo>
                <a:lnTo>
                  <a:pt x="2282" y="15915"/>
                </a:lnTo>
                <a:lnTo>
                  <a:pt x="2342" y="15975"/>
                </a:lnTo>
                <a:lnTo>
                  <a:pt x="2463" y="16035"/>
                </a:lnTo>
                <a:lnTo>
                  <a:pt x="2583" y="16035"/>
                </a:lnTo>
                <a:lnTo>
                  <a:pt x="2703" y="15975"/>
                </a:lnTo>
                <a:lnTo>
                  <a:pt x="2763" y="15915"/>
                </a:lnTo>
                <a:lnTo>
                  <a:pt x="2823" y="15795"/>
                </a:lnTo>
                <a:lnTo>
                  <a:pt x="2943" y="15014"/>
                </a:lnTo>
                <a:lnTo>
                  <a:pt x="3123" y="14294"/>
                </a:lnTo>
                <a:lnTo>
                  <a:pt x="3724" y="13993"/>
                </a:lnTo>
                <a:lnTo>
                  <a:pt x="4324" y="13633"/>
                </a:lnTo>
                <a:lnTo>
                  <a:pt x="5405" y="12912"/>
                </a:lnTo>
                <a:lnTo>
                  <a:pt x="5225" y="13573"/>
                </a:lnTo>
                <a:lnTo>
                  <a:pt x="5105" y="14174"/>
                </a:lnTo>
                <a:lnTo>
                  <a:pt x="4925" y="15435"/>
                </a:lnTo>
                <a:lnTo>
                  <a:pt x="4925" y="15555"/>
                </a:lnTo>
                <a:lnTo>
                  <a:pt x="4985" y="15675"/>
                </a:lnTo>
                <a:lnTo>
                  <a:pt x="5165" y="15795"/>
                </a:lnTo>
                <a:lnTo>
                  <a:pt x="5405" y="15855"/>
                </a:lnTo>
                <a:lnTo>
                  <a:pt x="5585" y="15795"/>
                </a:lnTo>
                <a:lnTo>
                  <a:pt x="7327" y="15014"/>
                </a:lnTo>
                <a:lnTo>
                  <a:pt x="8228" y="14534"/>
                </a:lnTo>
                <a:lnTo>
                  <a:pt x="9009" y="14053"/>
                </a:lnTo>
                <a:lnTo>
                  <a:pt x="9069" y="17777"/>
                </a:lnTo>
                <a:lnTo>
                  <a:pt x="9009" y="17777"/>
                </a:lnTo>
                <a:lnTo>
                  <a:pt x="8768" y="17837"/>
                </a:lnTo>
                <a:lnTo>
                  <a:pt x="8528" y="17957"/>
                </a:lnTo>
                <a:lnTo>
                  <a:pt x="8288" y="18197"/>
                </a:lnTo>
                <a:lnTo>
                  <a:pt x="8048" y="18438"/>
                </a:lnTo>
                <a:lnTo>
                  <a:pt x="7868" y="18738"/>
                </a:lnTo>
                <a:lnTo>
                  <a:pt x="7748" y="19038"/>
                </a:lnTo>
                <a:lnTo>
                  <a:pt x="7748" y="19338"/>
                </a:lnTo>
                <a:lnTo>
                  <a:pt x="7808" y="19579"/>
                </a:lnTo>
                <a:lnTo>
                  <a:pt x="7868" y="19639"/>
                </a:lnTo>
                <a:lnTo>
                  <a:pt x="7988" y="19699"/>
                </a:lnTo>
                <a:lnTo>
                  <a:pt x="8168" y="19639"/>
                </a:lnTo>
                <a:lnTo>
                  <a:pt x="8288" y="19519"/>
                </a:lnTo>
                <a:lnTo>
                  <a:pt x="8588" y="19278"/>
                </a:lnTo>
                <a:lnTo>
                  <a:pt x="8829" y="18978"/>
                </a:lnTo>
                <a:lnTo>
                  <a:pt x="9069" y="18678"/>
                </a:lnTo>
                <a:lnTo>
                  <a:pt x="9069" y="19759"/>
                </a:lnTo>
                <a:lnTo>
                  <a:pt x="9129" y="19879"/>
                </a:lnTo>
                <a:lnTo>
                  <a:pt x="9189" y="19999"/>
                </a:lnTo>
                <a:lnTo>
                  <a:pt x="9249" y="20059"/>
                </a:lnTo>
                <a:lnTo>
                  <a:pt x="9489" y="20059"/>
                </a:lnTo>
                <a:lnTo>
                  <a:pt x="9549" y="19999"/>
                </a:lnTo>
                <a:lnTo>
                  <a:pt x="9609" y="19879"/>
                </a:lnTo>
                <a:lnTo>
                  <a:pt x="9669" y="19759"/>
                </a:lnTo>
                <a:lnTo>
                  <a:pt x="9669" y="18317"/>
                </a:lnTo>
                <a:lnTo>
                  <a:pt x="9850" y="18377"/>
                </a:lnTo>
                <a:lnTo>
                  <a:pt x="9970" y="18438"/>
                </a:lnTo>
                <a:lnTo>
                  <a:pt x="10090" y="18498"/>
                </a:lnTo>
                <a:lnTo>
                  <a:pt x="10210" y="18618"/>
                </a:lnTo>
                <a:lnTo>
                  <a:pt x="10330" y="18738"/>
                </a:lnTo>
                <a:lnTo>
                  <a:pt x="10390" y="18798"/>
                </a:lnTo>
                <a:lnTo>
                  <a:pt x="10510" y="18738"/>
                </a:lnTo>
                <a:lnTo>
                  <a:pt x="10630" y="18738"/>
                </a:lnTo>
                <a:lnTo>
                  <a:pt x="10690" y="18678"/>
                </a:lnTo>
                <a:lnTo>
                  <a:pt x="10750" y="18558"/>
                </a:lnTo>
                <a:lnTo>
                  <a:pt x="10750" y="18498"/>
                </a:lnTo>
                <a:lnTo>
                  <a:pt x="10690" y="18377"/>
                </a:lnTo>
                <a:lnTo>
                  <a:pt x="10510" y="18077"/>
                </a:lnTo>
                <a:lnTo>
                  <a:pt x="10270" y="17897"/>
                </a:lnTo>
                <a:lnTo>
                  <a:pt x="9970" y="17777"/>
                </a:lnTo>
                <a:lnTo>
                  <a:pt x="9669" y="17717"/>
                </a:lnTo>
                <a:lnTo>
                  <a:pt x="9669" y="14354"/>
                </a:lnTo>
                <a:lnTo>
                  <a:pt x="10210" y="14714"/>
                </a:lnTo>
                <a:lnTo>
                  <a:pt x="10810" y="15014"/>
                </a:lnTo>
                <a:lnTo>
                  <a:pt x="11951" y="15555"/>
                </a:lnTo>
                <a:lnTo>
                  <a:pt x="12132" y="15615"/>
                </a:lnTo>
                <a:lnTo>
                  <a:pt x="12432" y="15615"/>
                </a:lnTo>
                <a:lnTo>
                  <a:pt x="12552" y="15495"/>
                </a:lnTo>
                <a:lnTo>
                  <a:pt x="12612" y="15435"/>
                </a:lnTo>
                <a:lnTo>
                  <a:pt x="12732" y="15315"/>
                </a:lnTo>
                <a:lnTo>
                  <a:pt x="12732" y="15134"/>
                </a:lnTo>
                <a:lnTo>
                  <a:pt x="12732" y="14954"/>
                </a:lnTo>
                <a:lnTo>
                  <a:pt x="12132" y="12072"/>
                </a:lnTo>
                <a:lnTo>
                  <a:pt x="15135" y="14414"/>
                </a:lnTo>
                <a:lnTo>
                  <a:pt x="14834" y="14894"/>
                </a:lnTo>
                <a:lnTo>
                  <a:pt x="14594" y="15435"/>
                </a:lnTo>
                <a:lnTo>
                  <a:pt x="14474" y="16035"/>
                </a:lnTo>
                <a:lnTo>
                  <a:pt x="14474" y="16576"/>
                </a:lnTo>
                <a:lnTo>
                  <a:pt x="14534" y="16756"/>
                </a:lnTo>
                <a:lnTo>
                  <a:pt x="14594" y="16816"/>
                </a:lnTo>
                <a:lnTo>
                  <a:pt x="14714" y="16876"/>
                </a:lnTo>
                <a:lnTo>
                  <a:pt x="14834" y="16876"/>
                </a:lnTo>
                <a:lnTo>
                  <a:pt x="15074" y="16816"/>
                </a:lnTo>
                <a:lnTo>
                  <a:pt x="15195" y="16696"/>
                </a:lnTo>
                <a:lnTo>
                  <a:pt x="15255" y="16576"/>
                </a:lnTo>
                <a:lnTo>
                  <a:pt x="15435" y="15975"/>
                </a:lnTo>
                <a:lnTo>
                  <a:pt x="15615" y="15375"/>
                </a:lnTo>
                <a:lnTo>
                  <a:pt x="15795" y="14894"/>
                </a:lnTo>
                <a:lnTo>
                  <a:pt x="16996" y="15855"/>
                </a:lnTo>
                <a:lnTo>
                  <a:pt x="17116" y="15915"/>
                </a:lnTo>
                <a:lnTo>
                  <a:pt x="17417" y="15915"/>
                </a:lnTo>
                <a:lnTo>
                  <a:pt x="17537" y="15795"/>
                </a:lnTo>
                <a:lnTo>
                  <a:pt x="17597" y="15735"/>
                </a:lnTo>
                <a:lnTo>
                  <a:pt x="17657" y="15555"/>
                </a:lnTo>
                <a:lnTo>
                  <a:pt x="17597" y="15435"/>
                </a:lnTo>
                <a:lnTo>
                  <a:pt x="17537" y="15315"/>
                </a:lnTo>
                <a:lnTo>
                  <a:pt x="16756" y="14654"/>
                </a:lnTo>
                <a:lnTo>
                  <a:pt x="17176" y="14534"/>
                </a:lnTo>
                <a:lnTo>
                  <a:pt x="17477" y="14474"/>
                </a:lnTo>
                <a:lnTo>
                  <a:pt x="17837" y="14354"/>
                </a:lnTo>
                <a:lnTo>
                  <a:pt x="18137" y="14174"/>
                </a:lnTo>
                <a:lnTo>
                  <a:pt x="18197" y="14053"/>
                </a:lnTo>
                <a:lnTo>
                  <a:pt x="18318" y="13933"/>
                </a:lnTo>
                <a:lnTo>
                  <a:pt x="18318" y="13753"/>
                </a:lnTo>
                <a:lnTo>
                  <a:pt x="18257" y="13633"/>
                </a:lnTo>
                <a:lnTo>
                  <a:pt x="18137" y="13513"/>
                </a:lnTo>
                <a:lnTo>
                  <a:pt x="17957" y="13393"/>
                </a:lnTo>
                <a:lnTo>
                  <a:pt x="17597" y="13333"/>
                </a:lnTo>
                <a:lnTo>
                  <a:pt x="17236" y="13333"/>
                </a:lnTo>
                <a:lnTo>
                  <a:pt x="16876" y="13393"/>
                </a:lnTo>
                <a:lnTo>
                  <a:pt x="16276" y="13513"/>
                </a:lnTo>
                <a:lnTo>
                  <a:pt x="15975" y="13573"/>
                </a:lnTo>
                <a:lnTo>
                  <a:pt x="15735" y="13693"/>
                </a:lnTo>
                <a:lnTo>
                  <a:pt x="14354" y="12612"/>
                </a:lnTo>
                <a:lnTo>
                  <a:pt x="13033" y="11591"/>
                </a:lnTo>
                <a:lnTo>
                  <a:pt x="13693" y="11291"/>
                </a:lnTo>
                <a:lnTo>
                  <a:pt x="14354" y="10991"/>
                </a:lnTo>
                <a:lnTo>
                  <a:pt x="15074" y="10750"/>
                </a:lnTo>
                <a:lnTo>
                  <a:pt x="15795" y="10690"/>
                </a:lnTo>
                <a:lnTo>
                  <a:pt x="15915" y="10630"/>
                </a:lnTo>
                <a:lnTo>
                  <a:pt x="16035" y="10510"/>
                </a:lnTo>
                <a:lnTo>
                  <a:pt x="16035" y="10330"/>
                </a:lnTo>
                <a:lnTo>
                  <a:pt x="15975" y="10210"/>
                </a:lnTo>
                <a:lnTo>
                  <a:pt x="15135" y="9549"/>
                </a:lnTo>
                <a:lnTo>
                  <a:pt x="14294" y="8889"/>
                </a:lnTo>
                <a:lnTo>
                  <a:pt x="13693" y="8408"/>
                </a:lnTo>
                <a:lnTo>
                  <a:pt x="13033" y="7988"/>
                </a:lnTo>
                <a:lnTo>
                  <a:pt x="15074" y="6546"/>
                </a:lnTo>
                <a:lnTo>
                  <a:pt x="16756" y="5405"/>
                </a:lnTo>
                <a:lnTo>
                  <a:pt x="16996" y="5525"/>
                </a:lnTo>
                <a:lnTo>
                  <a:pt x="17236" y="5585"/>
                </a:lnTo>
                <a:lnTo>
                  <a:pt x="17717" y="5646"/>
                </a:lnTo>
                <a:lnTo>
                  <a:pt x="18257" y="5525"/>
                </a:lnTo>
                <a:lnTo>
                  <a:pt x="18738" y="5405"/>
                </a:lnTo>
                <a:lnTo>
                  <a:pt x="18858" y="5285"/>
                </a:lnTo>
                <a:lnTo>
                  <a:pt x="18978" y="5165"/>
                </a:lnTo>
                <a:lnTo>
                  <a:pt x="18978" y="4985"/>
                </a:lnTo>
                <a:lnTo>
                  <a:pt x="18978" y="4865"/>
                </a:lnTo>
                <a:lnTo>
                  <a:pt x="18918" y="4745"/>
                </a:lnTo>
                <a:lnTo>
                  <a:pt x="18798" y="4625"/>
                </a:lnTo>
                <a:lnTo>
                  <a:pt x="18678" y="4564"/>
                </a:lnTo>
                <a:lnTo>
                  <a:pt x="18498" y="4625"/>
                </a:lnTo>
                <a:lnTo>
                  <a:pt x="18077" y="4745"/>
                </a:lnTo>
                <a:lnTo>
                  <a:pt x="17837" y="4805"/>
                </a:lnTo>
                <a:lnTo>
                  <a:pt x="17597" y="4865"/>
                </a:lnTo>
                <a:lnTo>
                  <a:pt x="18438" y="4264"/>
                </a:lnTo>
                <a:lnTo>
                  <a:pt x="19218" y="3604"/>
                </a:lnTo>
                <a:lnTo>
                  <a:pt x="19278" y="3483"/>
                </a:lnTo>
                <a:lnTo>
                  <a:pt x="19278" y="3363"/>
                </a:lnTo>
                <a:lnTo>
                  <a:pt x="19278" y="3303"/>
                </a:lnTo>
                <a:lnTo>
                  <a:pt x="19218" y="3183"/>
                </a:lnTo>
                <a:lnTo>
                  <a:pt x="19038" y="3063"/>
                </a:lnTo>
                <a:lnTo>
                  <a:pt x="18918" y="3063"/>
                </a:lnTo>
                <a:lnTo>
                  <a:pt x="18798" y="3123"/>
                </a:lnTo>
                <a:lnTo>
                  <a:pt x="18077" y="3483"/>
                </a:lnTo>
                <a:lnTo>
                  <a:pt x="17357" y="3964"/>
                </a:lnTo>
                <a:lnTo>
                  <a:pt x="17477" y="3724"/>
                </a:lnTo>
                <a:lnTo>
                  <a:pt x="17597" y="3483"/>
                </a:lnTo>
                <a:lnTo>
                  <a:pt x="17657" y="3243"/>
                </a:lnTo>
                <a:lnTo>
                  <a:pt x="17537" y="3003"/>
                </a:lnTo>
                <a:lnTo>
                  <a:pt x="17477" y="2883"/>
                </a:lnTo>
                <a:lnTo>
                  <a:pt x="17176" y="2883"/>
                </a:lnTo>
                <a:lnTo>
                  <a:pt x="17116" y="2943"/>
                </a:lnTo>
                <a:lnTo>
                  <a:pt x="16996" y="3123"/>
                </a:lnTo>
                <a:lnTo>
                  <a:pt x="16876" y="3363"/>
                </a:lnTo>
                <a:lnTo>
                  <a:pt x="16576" y="3784"/>
                </a:lnTo>
                <a:lnTo>
                  <a:pt x="16396" y="4204"/>
                </a:lnTo>
                <a:lnTo>
                  <a:pt x="16336" y="4444"/>
                </a:lnTo>
                <a:lnTo>
                  <a:pt x="16336" y="4685"/>
                </a:lnTo>
                <a:lnTo>
                  <a:pt x="14474" y="6006"/>
                </a:lnTo>
                <a:lnTo>
                  <a:pt x="12972" y="7027"/>
                </a:lnTo>
                <a:lnTo>
                  <a:pt x="13213" y="5946"/>
                </a:lnTo>
                <a:lnTo>
                  <a:pt x="13633" y="3844"/>
                </a:lnTo>
                <a:lnTo>
                  <a:pt x="13633" y="3664"/>
                </a:lnTo>
                <a:lnTo>
                  <a:pt x="13513" y="3483"/>
                </a:lnTo>
                <a:lnTo>
                  <a:pt x="13333" y="3423"/>
                </a:lnTo>
                <a:lnTo>
                  <a:pt x="13093" y="3483"/>
                </a:lnTo>
                <a:lnTo>
                  <a:pt x="12072" y="4024"/>
                </a:lnTo>
                <a:lnTo>
                  <a:pt x="11111" y="4625"/>
                </a:lnTo>
                <a:lnTo>
                  <a:pt x="10450" y="5045"/>
                </a:lnTo>
                <a:lnTo>
                  <a:pt x="9789" y="5465"/>
                </a:lnTo>
                <a:lnTo>
                  <a:pt x="9789" y="4144"/>
                </a:lnTo>
                <a:lnTo>
                  <a:pt x="9729" y="2883"/>
                </a:lnTo>
                <a:lnTo>
                  <a:pt x="9970" y="2763"/>
                </a:lnTo>
                <a:lnTo>
                  <a:pt x="10210" y="2643"/>
                </a:lnTo>
                <a:lnTo>
                  <a:pt x="10570" y="2282"/>
                </a:lnTo>
                <a:lnTo>
                  <a:pt x="11171" y="1622"/>
                </a:lnTo>
                <a:lnTo>
                  <a:pt x="11471" y="1261"/>
                </a:lnTo>
                <a:lnTo>
                  <a:pt x="11591" y="901"/>
                </a:lnTo>
                <a:lnTo>
                  <a:pt x="11591" y="721"/>
                </a:lnTo>
                <a:lnTo>
                  <a:pt x="11591" y="601"/>
                </a:lnTo>
                <a:lnTo>
                  <a:pt x="11471" y="481"/>
                </a:lnTo>
                <a:lnTo>
                  <a:pt x="11351" y="421"/>
                </a:lnTo>
                <a:lnTo>
                  <a:pt x="11111" y="421"/>
                </a:lnTo>
                <a:lnTo>
                  <a:pt x="10870" y="481"/>
                </a:lnTo>
                <a:lnTo>
                  <a:pt x="10630" y="601"/>
                </a:lnTo>
                <a:lnTo>
                  <a:pt x="10450" y="781"/>
                </a:lnTo>
                <a:lnTo>
                  <a:pt x="10150" y="1201"/>
                </a:lnTo>
                <a:lnTo>
                  <a:pt x="9789" y="1562"/>
                </a:lnTo>
                <a:lnTo>
                  <a:pt x="9609" y="1742"/>
                </a:lnTo>
                <a:lnTo>
                  <a:pt x="9549" y="901"/>
                </a:lnTo>
                <a:lnTo>
                  <a:pt x="9369" y="60"/>
                </a:lnTo>
                <a:lnTo>
                  <a:pt x="9369" y="0"/>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57" name="Shape 57"/>
          <p:cNvSpPr/>
          <p:nvPr/>
        </p:nvSpPr>
        <p:spPr>
          <a:xfrm rot="2852650">
            <a:off x="6814499" y="655682"/>
            <a:ext cx="411759" cy="1406799"/>
          </a:xfrm>
          <a:custGeom>
            <a:avLst/>
            <a:gdLst/>
            <a:ahLst/>
            <a:cxnLst/>
            <a:rect l="0" t="0" r="0" b="0"/>
            <a:pathLst>
              <a:path w="12973" h="44323" extrusionOk="0">
                <a:moveTo>
                  <a:pt x="5645" y="1"/>
                </a:moveTo>
                <a:lnTo>
                  <a:pt x="5465" y="61"/>
                </a:lnTo>
                <a:lnTo>
                  <a:pt x="5465" y="181"/>
                </a:lnTo>
                <a:lnTo>
                  <a:pt x="5405" y="241"/>
                </a:lnTo>
                <a:lnTo>
                  <a:pt x="5525" y="1803"/>
                </a:lnTo>
                <a:lnTo>
                  <a:pt x="5585" y="2403"/>
                </a:lnTo>
                <a:lnTo>
                  <a:pt x="5345" y="2223"/>
                </a:lnTo>
                <a:lnTo>
                  <a:pt x="4685" y="1803"/>
                </a:lnTo>
                <a:lnTo>
                  <a:pt x="4084" y="1322"/>
                </a:lnTo>
                <a:lnTo>
                  <a:pt x="3363" y="962"/>
                </a:lnTo>
                <a:lnTo>
                  <a:pt x="3003" y="842"/>
                </a:lnTo>
                <a:lnTo>
                  <a:pt x="2643" y="722"/>
                </a:lnTo>
                <a:lnTo>
                  <a:pt x="2462" y="782"/>
                </a:lnTo>
                <a:lnTo>
                  <a:pt x="2282" y="902"/>
                </a:lnTo>
                <a:lnTo>
                  <a:pt x="2222" y="1082"/>
                </a:lnTo>
                <a:lnTo>
                  <a:pt x="2222" y="1262"/>
                </a:lnTo>
                <a:lnTo>
                  <a:pt x="2402" y="1562"/>
                </a:lnTo>
                <a:lnTo>
                  <a:pt x="2643" y="1923"/>
                </a:lnTo>
                <a:lnTo>
                  <a:pt x="3123" y="2523"/>
                </a:lnTo>
                <a:lnTo>
                  <a:pt x="3784" y="3004"/>
                </a:lnTo>
                <a:lnTo>
                  <a:pt x="4384" y="3484"/>
                </a:lnTo>
                <a:lnTo>
                  <a:pt x="5345" y="4325"/>
                </a:lnTo>
                <a:lnTo>
                  <a:pt x="5285" y="4565"/>
                </a:lnTo>
                <a:lnTo>
                  <a:pt x="4925" y="4265"/>
                </a:lnTo>
                <a:lnTo>
                  <a:pt x="3423" y="3004"/>
                </a:lnTo>
                <a:lnTo>
                  <a:pt x="2643" y="2403"/>
                </a:lnTo>
                <a:lnTo>
                  <a:pt x="1862" y="1803"/>
                </a:lnTo>
                <a:lnTo>
                  <a:pt x="1682" y="1803"/>
                </a:lnTo>
                <a:lnTo>
                  <a:pt x="1502" y="1863"/>
                </a:lnTo>
                <a:lnTo>
                  <a:pt x="1441" y="2043"/>
                </a:lnTo>
                <a:lnTo>
                  <a:pt x="1441" y="2103"/>
                </a:lnTo>
                <a:lnTo>
                  <a:pt x="1441" y="2223"/>
                </a:lnTo>
                <a:lnTo>
                  <a:pt x="2042" y="3004"/>
                </a:lnTo>
                <a:lnTo>
                  <a:pt x="2643" y="3784"/>
                </a:lnTo>
                <a:lnTo>
                  <a:pt x="3964" y="5286"/>
                </a:lnTo>
                <a:lnTo>
                  <a:pt x="4624" y="6007"/>
                </a:lnTo>
                <a:lnTo>
                  <a:pt x="5285" y="6787"/>
                </a:lnTo>
                <a:lnTo>
                  <a:pt x="5285" y="6907"/>
                </a:lnTo>
                <a:lnTo>
                  <a:pt x="4624" y="6067"/>
                </a:lnTo>
                <a:lnTo>
                  <a:pt x="3844" y="5286"/>
                </a:lnTo>
                <a:lnTo>
                  <a:pt x="3423" y="4926"/>
                </a:lnTo>
                <a:lnTo>
                  <a:pt x="2943" y="4565"/>
                </a:lnTo>
                <a:lnTo>
                  <a:pt x="2523" y="4325"/>
                </a:lnTo>
                <a:lnTo>
                  <a:pt x="1982" y="4145"/>
                </a:lnTo>
                <a:lnTo>
                  <a:pt x="1802" y="4145"/>
                </a:lnTo>
                <a:lnTo>
                  <a:pt x="1622" y="4265"/>
                </a:lnTo>
                <a:lnTo>
                  <a:pt x="1562" y="4445"/>
                </a:lnTo>
                <a:lnTo>
                  <a:pt x="1562" y="4565"/>
                </a:lnTo>
                <a:lnTo>
                  <a:pt x="1622" y="4685"/>
                </a:lnTo>
                <a:lnTo>
                  <a:pt x="1862" y="5106"/>
                </a:lnTo>
                <a:lnTo>
                  <a:pt x="2162" y="5466"/>
                </a:lnTo>
                <a:lnTo>
                  <a:pt x="2883" y="6187"/>
                </a:lnTo>
                <a:lnTo>
                  <a:pt x="3604" y="6907"/>
                </a:lnTo>
                <a:lnTo>
                  <a:pt x="4264" y="7688"/>
                </a:lnTo>
                <a:lnTo>
                  <a:pt x="4624" y="8289"/>
                </a:lnTo>
                <a:lnTo>
                  <a:pt x="3243" y="6847"/>
                </a:lnTo>
                <a:lnTo>
                  <a:pt x="1862" y="5526"/>
                </a:lnTo>
                <a:lnTo>
                  <a:pt x="1742" y="5406"/>
                </a:lnTo>
                <a:lnTo>
                  <a:pt x="1502" y="5406"/>
                </a:lnTo>
                <a:lnTo>
                  <a:pt x="1381" y="5466"/>
                </a:lnTo>
                <a:lnTo>
                  <a:pt x="1261" y="5586"/>
                </a:lnTo>
                <a:lnTo>
                  <a:pt x="1201" y="5706"/>
                </a:lnTo>
                <a:lnTo>
                  <a:pt x="1201" y="5826"/>
                </a:lnTo>
                <a:lnTo>
                  <a:pt x="1261" y="6007"/>
                </a:lnTo>
                <a:lnTo>
                  <a:pt x="2342" y="7448"/>
                </a:lnTo>
                <a:lnTo>
                  <a:pt x="3423" y="8889"/>
                </a:lnTo>
                <a:lnTo>
                  <a:pt x="4324" y="10030"/>
                </a:lnTo>
                <a:lnTo>
                  <a:pt x="4745" y="10571"/>
                </a:lnTo>
                <a:lnTo>
                  <a:pt x="5285" y="11111"/>
                </a:lnTo>
                <a:lnTo>
                  <a:pt x="5285" y="11652"/>
                </a:lnTo>
                <a:lnTo>
                  <a:pt x="5105" y="11472"/>
                </a:lnTo>
                <a:lnTo>
                  <a:pt x="4564" y="10811"/>
                </a:lnTo>
                <a:lnTo>
                  <a:pt x="4024" y="10150"/>
                </a:lnTo>
                <a:lnTo>
                  <a:pt x="3423" y="9610"/>
                </a:lnTo>
                <a:lnTo>
                  <a:pt x="2763" y="9069"/>
                </a:lnTo>
                <a:lnTo>
                  <a:pt x="2703" y="9009"/>
                </a:lnTo>
                <a:lnTo>
                  <a:pt x="2583" y="9009"/>
                </a:lnTo>
                <a:lnTo>
                  <a:pt x="2402" y="9129"/>
                </a:lnTo>
                <a:lnTo>
                  <a:pt x="2282" y="9310"/>
                </a:lnTo>
                <a:lnTo>
                  <a:pt x="2282" y="9370"/>
                </a:lnTo>
                <a:lnTo>
                  <a:pt x="2342" y="9490"/>
                </a:lnTo>
                <a:lnTo>
                  <a:pt x="2763" y="10271"/>
                </a:lnTo>
                <a:lnTo>
                  <a:pt x="3243" y="10991"/>
                </a:lnTo>
                <a:lnTo>
                  <a:pt x="4204" y="12433"/>
                </a:lnTo>
                <a:lnTo>
                  <a:pt x="4685" y="13273"/>
                </a:lnTo>
                <a:lnTo>
                  <a:pt x="4985" y="13694"/>
                </a:lnTo>
                <a:lnTo>
                  <a:pt x="5285" y="14114"/>
                </a:lnTo>
                <a:lnTo>
                  <a:pt x="5225" y="14835"/>
                </a:lnTo>
                <a:lnTo>
                  <a:pt x="4564" y="13874"/>
                </a:lnTo>
                <a:lnTo>
                  <a:pt x="3904" y="13033"/>
                </a:lnTo>
                <a:lnTo>
                  <a:pt x="2763" y="11472"/>
                </a:lnTo>
                <a:lnTo>
                  <a:pt x="2162" y="10691"/>
                </a:lnTo>
                <a:lnTo>
                  <a:pt x="1502" y="9910"/>
                </a:lnTo>
                <a:lnTo>
                  <a:pt x="1381" y="9850"/>
                </a:lnTo>
                <a:lnTo>
                  <a:pt x="1261" y="9790"/>
                </a:lnTo>
                <a:lnTo>
                  <a:pt x="1141" y="9850"/>
                </a:lnTo>
                <a:lnTo>
                  <a:pt x="1081" y="9910"/>
                </a:lnTo>
                <a:lnTo>
                  <a:pt x="961" y="9970"/>
                </a:lnTo>
                <a:lnTo>
                  <a:pt x="961" y="10090"/>
                </a:lnTo>
                <a:lnTo>
                  <a:pt x="901" y="10210"/>
                </a:lnTo>
                <a:lnTo>
                  <a:pt x="961" y="10331"/>
                </a:lnTo>
                <a:lnTo>
                  <a:pt x="1441" y="11352"/>
                </a:lnTo>
                <a:lnTo>
                  <a:pt x="1922" y="12252"/>
                </a:lnTo>
                <a:lnTo>
                  <a:pt x="1742" y="12072"/>
                </a:lnTo>
                <a:lnTo>
                  <a:pt x="1682" y="12012"/>
                </a:lnTo>
                <a:lnTo>
                  <a:pt x="1502" y="12012"/>
                </a:lnTo>
                <a:lnTo>
                  <a:pt x="1381" y="12072"/>
                </a:lnTo>
                <a:lnTo>
                  <a:pt x="1261" y="12252"/>
                </a:lnTo>
                <a:lnTo>
                  <a:pt x="1261" y="12312"/>
                </a:lnTo>
                <a:lnTo>
                  <a:pt x="1321" y="12433"/>
                </a:lnTo>
                <a:lnTo>
                  <a:pt x="1862" y="13514"/>
                </a:lnTo>
                <a:lnTo>
                  <a:pt x="2402" y="14595"/>
                </a:lnTo>
                <a:lnTo>
                  <a:pt x="3063" y="15616"/>
                </a:lnTo>
                <a:lnTo>
                  <a:pt x="3724" y="16637"/>
                </a:lnTo>
                <a:lnTo>
                  <a:pt x="4504" y="17958"/>
                </a:lnTo>
                <a:lnTo>
                  <a:pt x="4504" y="18078"/>
                </a:lnTo>
                <a:lnTo>
                  <a:pt x="4564" y="18198"/>
                </a:lnTo>
                <a:lnTo>
                  <a:pt x="4745" y="18318"/>
                </a:lnTo>
                <a:lnTo>
                  <a:pt x="4925" y="18678"/>
                </a:lnTo>
                <a:lnTo>
                  <a:pt x="5045" y="18859"/>
                </a:lnTo>
                <a:lnTo>
                  <a:pt x="5225" y="19039"/>
                </a:lnTo>
                <a:lnTo>
                  <a:pt x="5225" y="19099"/>
                </a:lnTo>
                <a:lnTo>
                  <a:pt x="5105" y="19039"/>
                </a:lnTo>
                <a:lnTo>
                  <a:pt x="4985" y="18919"/>
                </a:lnTo>
                <a:lnTo>
                  <a:pt x="4865" y="18739"/>
                </a:lnTo>
                <a:lnTo>
                  <a:pt x="4504" y="18318"/>
                </a:lnTo>
                <a:lnTo>
                  <a:pt x="4204" y="17838"/>
                </a:lnTo>
                <a:lnTo>
                  <a:pt x="3664" y="16937"/>
                </a:lnTo>
                <a:lnTo>
                  <a:pt x="3183" y="15976"/>
                </a:lnTo>
                <a:lnTo>
                  <a:pt x="2583" y="15075"/>
                </a:lnTo>
                <a:lnTo>
                  <a:pt x="2462" y="14955"/>
                </a:lnTo>
                <a:lnTo>
                  <a:pt x="2282" y="14895"/>
                </a:lnTo>
                <a:lnTo>
                  <a:pt x="2102" y="14835"/>
                </a:lnTo>
                <a:lnTo>
                  <a:pt x="1982" y="14835"/>
                </a:lnTo>
                <a:lnTo>
                  <a:pt x="1802" y="14895"/>
                </a:lnTo>
                <a:lnTo>
                  <a:pt x="1682" y="15015"/>
                </a:lnTo>
                <a:lnTo>
                  <a:pt x="1562" y="15195"/>
                </a:lnTo>
                <a:lnTo>
                  <a:pt x="1562" y="15375"/>
                </a:lnTo>
                <a:lnTo>
                  <a:pt x="1622" y="15916"/>
                </a:lnTo>
                <a:lnTo>
                  <a:pt x="1802" y="16456"/>
                </a:lnTo>
                <a:lnTo>
                  <a:pt x="1982" y="17057"/>
                </a:lnTo>
                <a:lnTo>
                  <a:pt x="2282" y="17537"/>
                </a:lnTo>
                <a:lnTo>
                  <a:pt x="2883" y="18618"/>
                </a:lnTo>
                <a:lnTo>
                  <a:pt x="3483" y="19519"/>
                </a:lnTo>
                <a:lnTo>
                  <a:pt x="4264" y="20480"/>
                </a:lnTo>
                <a:lnTo>
                  <a:pt x="4745" y="21021"/>
                </a:lnTo>
                <a:lnTo>
                  <a:pt x="5225" y="21441"/>
                </a:lnTo>
                <a:lnTo>
                  <a:pt x="5225" y="22822"/>
                </a:lnTo>
                <a:lnTo>
                  <a:pt x="5225" y="23603"/>
                </a:lnTo>
                <a:lnTo>
                  <a:pt x="4564" y="22522"/>
                </a:lnTo>
                <a:lnTo>
                  <a:pt x="3904" y="21441"/>
                </a:lnTo>
                <a:lnTo>
                  <a:pt x="3303" y="20420"/>
                </a:lnTo>
                <a:lnTo>
                  <a:pt x="2643" y="19339"/>
                </a:lnTo>
                <a:lnTo>
                  <a:pt x="2342" y="18859"/>
                </a:lnTo>
                <a:lnTo>
                  <a:pt x="1982" y="18378"/>
                </a:lnTo>
                <a:lnTo>
                  <a:pt x="1562" y="17898"/>
                </a:lnTo>
                <a:lnTo>
                  <a:pt x="1081" y="17477"/>
                </a:lnTo>
                <a:lnTo>
                  <a:pt x="901" y="17477"/>
                </a:lnTo>
                <a:lnTo>
                  <a:pt x="841" y="17537"/>
                </a:lnTo>
                <a:lnTo>
                  <a:pt x="841" y="17657"/>
                </a:lnTo>
                <a:lnTo>
                  <a:pt x="961" y="18258"/>
                </a:lnTo>
                <a:lnTo>
                  <a:pt x="1141" y="18859"/>
                </a:lnTo>
                <a:lnTo>
                  <a:pt x="1321" y="19399"/>
                </a:lnTo>
                <a:lnTo>
                  <a:pt x="1622" y="19940"/>
                </a:lnTo>
                <a:lnTo>
                  <a:pt x="2222" y="21081"/>
                </a:lnTo>
                <a:lnTo>
                  <a:pt x="2823" y="22102"/>
                </a:lnTo>
                <a:lnTo>
                  <a:pt x="3604" y="23663"/>
                </a:lnTo>
                <a:lnTo>
                  <a:pt x="4024" y="24444"/>
                </a:lnTo>
                <a:lnTo>
                  <a:pt x="4504" y="25225"/>
                </a:lnTo>
                <a:lnTo>
                  <a:pt x="4504" y="25345"/>
                </a:lnTo>
                <a:lnTo>
                  <a:pt x="4024" y="24744"/>
                </a:lnTo>
                <a:lnTo>
                  <a:pt x="3123" y="23723"/>
                </a:lnTo>
                <a:lnTo>
                  <a:pt x="2222" y="22702"/>
                </a:lnTo>
                <a:lnTo>
                  <a:pt x="1862" y="22282"/>
                </a:lnTo>
                <a:lnTo>
                  <a:pt x="1502" y="21982"/>
                </a:lnTo>
                <a:lnTo>
                  <a:pt x="1141" y="21741"/>
                </a:lnTo>
                <a:lnTo>
                  <a:pt x="901" y="21621"/>
                </a:lnTo>
                <a:lnTo>
                  <a:pt x="601" y="21621"/>
                </a:lnTo>
                <a:lnTo>
                  <a:pt x="601" y="21861"/>
                </a:lnTo>
                <a:lnTo>
                  <a:pt x="661" y="22102"/>
                </a:lnTo>
                <a:lnTo>
                  <a:pt x="781" y="22522"/>
                </a:lnTo>
                <a:lnTo>
                  <a:pt x="1021" y="22942"/>
                </a:lnTo>
                <a:lnTo>
                  <a:pt x="1321" y="23363"/>
                </a:lnTo>
                <a:lnTo>
                  <a:pt x="2222" y="24564"/>
                </a:lnTo>
                <a:lnTo>
                  <a:pt x="3123" y="25765"/>
                </a:lnTo>
                <a:lnTo>
                  <a:pt x="4084" y="27146"/>
                </a:lnTo>
                <a:lnTo>
                  <a:pt x="4624" y="27927"/>
                </a:lnTo>
                <a:lnTo>
                  <a:pt x="4925" y="28287"/>
                </a:lnTo>
                <a:lnTo>
                  <a:pt x="5225" y="28588"/>
                </a:lnTo>
                <a:lnTo>
                  <a:pt x="5225" y="30209"/>
                </a:lnTo>
                <a:lnTo>
                  <a:pt x="4564" y="29308"/>
                </a:lnTo>
                <a:lnTo>
                  <a:pt x="3904" y="28408"/>
                </a:lnTo>
                <a:lnTo>
                  <a:pt x="2703" y="26306"/>
                </a:lnTo>
                <a:lnTo>
                  <a:pt x="2222" y="25285"/>
                </a:lnTo>
                <a:lnTo>
                  <a:pt x="1922" y="24864"/>
                </a:lnTo>
                <a:lnTo>
                  <a:pt x="1682" y="24684"/>
                </a:lnTo>
                <a:lnTo>
                  <a:pt x="1502" y="24504"/>
                </a:lnTo>
                <a:lnTo>
                  <a:pt x="1381" y="24444"/>
                </a:lnTo>
                <a:lnTo>
                  <a:pt x="1261" y="24504"/>
                </a:lnTo>
                <a:lnTo>
                  <a:pt x="1141" y="24564"/>
                </a:lnTo>
                <a:lnTo>
                  <a:pt x="1081" y="24684"/>
                </a:lnTo>
                <a:lnTo>
                  <a:pt x="1021" y="24924"/>
                </a:lnTo>
                <a:lnTo>
                  <a:pt x="961" y="25225"/>
                </a:lnTo>
                <a:lnTo>
                  <a:pt x="1021" y="25825"/>
                </a:lnTo>
                <a:lnTo>
                  <a:pt x="1201" y="26486"/>
                </a:lnTo>
                <a:lnTo>
                  <a:pt x="1441" y="27146"/>
                </a:lnTo>
                <a:lnTo>
                  <a:pt x="1742" y="27747"/>
                </a:lnTo>
                <a:lnTo>
                  <a:pt x="2042" y="28348"/>
                </a:lnTo>
                <a:lnTo>
                  <a:pt x="2643" y="29369"/>
                </a:lnTo>
                <a:lnTo>
                  <a:pt x="3183" y="30269"/>
                </a:lnTo>
                <a:lnTo>
                  <a:pt x="3784" y="31170"/>
                </a:lnTo>
                <a:lnTo>
                  <a:pt x="4084" y="31591"/>
                </a:lnTo>
                <a:lnTo>
                  <a:pt x="4444" y="32011"/>
                </a:lnTo>
                <a:lnTo>
                  <a:pt x="4805" y="32371"/>
                </a:lnTo>
                <a:lnTo>
                  <a:pt x="5225" y="32672"/>
                </a:lnTo>
                <a:lnTo>
                  <a:pt x="5225" y="34053"/>
                </a:lnTo>
                <a:lnTo>
                  <a:pt x="4144" y="32792"/>
                </a:lnTo>
                <a:lnTo>
                  <a:pt x="3604" y="32191"/>
                </a:lnTo>
                <a:lnTo>
                  <a:pt x="3123" y="31591"/>
                </a:lnTo>
                <a:lnTo>
                  <a:pt x="2462" y="30570"/>
                </a:lnTo>
                <a:lnTo>
                  <a:pt x="1862" y="29489"/>
                </a:lnTo>
                <a:lnTo>
                  <a:pt x="1261" y="28408"/>
                </a:lnTo>
                <a:lnTo>
                  <a:pt x="901" y="27927"/>
                </a:lnTo>
                <a:lnTo>
                  <a:pt x="541" y="27447"/>
                </a:lnTo>
                <a:lnTo>
                  <a:pt x="481" y="27387"/>
                </a:lnTo>
                <a:lnTo>
                  <a:pt x="360" y="27327"/>
                </a:lnTo>
                <a:lnTo>
                  <a:pt x="240" y="27387"/>
                </a:lnTo>
                <a:lnTo>
                  <a:pt x="60" y="27507"/>
                </a:lnTo>
                <a:lnTo>
                  <a:pt x="0" y="27687"/>
                </a:lnTo>
                <a:lnTo>
                  <a:pt x="60" y="28287"/>
                </a:lnTo>
                <a:lnTo>
                  <a:pt x="180" y="28948"/>
                </a:lnTo>
                <a:lnTo>
                  <a:pt x="360" y="29549"/>
                </a:lnTo>
                <a:lnTo>
                  <a:pt x="601" y="30209"/>
                </a:lnTo>
                <a:lnTo>
                  <a:pt x="901" y="30810"/>
                </a:lnTo>
                <a:lnTo>
                  <a:pt x="1201" y="31410"/>
                </a:lnTo>
                <a:lnTo>
                  <a:pt x="1862" y="32552"/>
                </a:lnTo>
                <a:lnTo>
                  <a:pt x="1922" y="33092"/>
                </a:lnTo>
                <a:lnTo>
                  <a:pt x="2102" y="33633"/>
                </a:lnTo>
                <a:lnTo>
                  <a:pt x="2342" y="34173"/>
                </a:lnTo>
                <a:lnTo>
                  <a:pt x="2583" y="34714"/>
                </a:lnTo>
                <a:lnTo>
                  <a:pt x="3664" y="36755"/>
                </a:lnTo>
                <a:lnTo>
                  <a:pt x="4084" y="37656"/>
                </a:lnTo>
                <a:lnTo>
                  <a:pt x="4564" y="38677"/>
                </a:lnTo>
                <a:lnTo>
                  <a:pt x="4264" y="38377"/>
                </a:lnTo>
                <a:lnTo>
                  <a:pt x="3664" y="37656"/>
                </a:lnTo>
                <a:lnTo>
                  <a:pt x="2943" y="36996"/>
                </a:lnTo>
                <a:lnTo>
                  <a:pt x="2222" y="36335"/>
                </a:lnTo>
                <a:lnTo>
                  <a:pt x="1502" y="35795"/>
                </a:lnTo>
                <a:lnTo>
                  <a:pt x="1141" y="35795"/>
                </a:lnTo>
                <a:lnTo>
                  <a:pt x="1021" y="35855"/>
                </a:lnTo>
                <a:lnTo>
                  <a:pt x="961" y="36095"/>
                </a:lnTo>
                <a:lnTo>
                  <a:pt x="961" y="36215"/>
                </a:lnTo>
                <a:lnTo>
                  <a:pt x="961" y="36335"/>
                </a:lnTo>
                <a:lnTo>
                  <a:pt x="1381" y="37116"/>
                </a:lnTo>
                <a:lnTo>
                  <a:pt x="1862" y="37897"/>
                </a:lnTo>
                <a:lnTo>
                  <a:pt x="2462" y="38617"/>
                </a:lnTo>
                <a:lnTo>
                  <a:pt x="3003" y="39338"/>
                </a:lnTo>
                <a:lnTo>
                  <a:pt x="4024" y="40659"/>
                </a:lnTo>
                <a:lnTo>
                  <a:pt x="4564" y="41260"/>
                </a:lnTo>
                <a:lnTo>
                  <a:pt x="4925" y="41500"/>
                </a:lnTo>
                <a:lnTo>
                  <a:pt x="5225" y="41740"/>
                </a:lnTo>
                <a:lnTo>
                  <a:pt x="5225" y="41980"/>
                </a:lnTo>
                <a:lnTo>
                  <a:pt x="4624" y="41500"/>
                </a:lnTo>
                <a:lnTo>
                  <a:pt x="4084" y="41019"/>
                </a:lnTo>
                <a:lnTo>
                  <a:pt x="3543" y="40539"/>
                </a:lnTo>
                <a:lnTo>
                  <a:pt x="2943" y="40179"/>
                </a:lnTo>
                <a:lnTo>
                  <a:pt x="2763" y="40119"/>
                </a:lnTo>
                <a:lnTo>
                  <a:pt x="2643" y="40059"/>
                </a:lnTo>
                <a:lnTo>
                  <a:pt x="2462" y="40059"/>
                </a:lnTo>
                <a:lnTo>
                  <a:pt x="2342" y="40179"/>
                </a:lnTo>
                <a:lnTo>
                  <a:pt x="2222" y="40239"/>
                </a:lnTo>
                <a:lnTo>
                  <a:pt x="2102" y="40359"/>
                </a:lnTo>
                <a:lnTo>
                  <a:pt x="2042" y="40479"/>
                </a:lnTo>
                <a:lnTo>
                  <a:pt x="2042" y="40659"/>
                </a:lnTo>
                <a:lnTo>
                  <a:pt x="2042" y="40839"/>
                </a:lnTo>
                <a:lnTo>
                  <a:pt x="2222" y="41200"/>
                </a:lnTo>
                <a:lnTo>
                  <a:pt x="2402" y="41500"/>
                </a:lnTo>
                <a:lnTo>
                  <a:pt x="2943" y="42161"/>
                </a:lnTo>
                <a:lnTo>
                  <a:pt x="3543" y="42761"/>
                </a:lnTo>
                <a:lnTo>
                  <a:pt x="4144" y="43242"/>
                </a:lnTo>
                <a:lnTo>
                  <a:pt x="4745" y="43722"/>
                </a:lnTo>
                <a:lnTo>
                  <a:pt x="5045" y="43962"/>
                </a:lnTo>
                <a:lnTo>
                  <a:pt x="5405" y="44142"/>
                </a:lnTo>
                <a:lnTo>
                  <a:pt x="5766" y="44263"/>
                </a:lnTo>
                <a:lnTo>
                  <a:pt x="6126" y="44323"/>
                </a:lnTo>
                <a:lnTo>
                  <a:pt x="6486" y="44323"/>
                </a:lnTo>
                <a:lnTo>
                  <a:pt x="6847" y="44202"/>
                </a:lnTo>
                <a:lnTo>
                  <a:pt x="6967" y="44082"/>
                </a:lnTo>
                <a:lnTo>
                  <a:pt x="7027" y="43962"/>
                </a:lnTo>
                <a:lnTo>
                  <a:pt x="7027" y="43842"/>
                </a:lnTo>
                <a:lnTo>
                  <a:pt x="7027" y="43722"/>
                </a:lnTo>
                <a:lnTo>
                  <a:pt x="6967" y="43422"/>
                </a:lnTo>
                <a:lnTo>
                  <a:pt x="6847" y="43242"/>
                </a:lnTo>
                <a:lnTo>
                  <a:pt x="6666" y="43001"/>
                </a:lnTo>
                <a:lnTo>
                  <a:pt x="6486" y="42821"/>
                </a:lnTo>
                <a:lnTo>
                  <a:pt x="7147" y="41920"/>
                </a:lnTo>
                <a:lnTo>
                  <a:pt x="7928" y="40839"/>
                </a:lnTo>
                <a:lnTo>
                  <a:pt x="8648" y="39758"/>
                </a:lnTo>
                <a:lnTo>
                  <a:pt x="9309" y="38677"/>
                </a:lnTo>
                <a:lnTo>
                  <a:pt x="10030" y="37536"/>
                </a:lnTo>
                <a:lnTo>
                  <a:pt x="10330" y="36936"/>
                </a:lnTo>
                <a:lnTo>
                  <a:pt x="10630" y="36275"/>
                </a:lnTo>
                <a:lnTo>
                  <a:pt x="10810" y="35674"/>
                </a:lnTo>
                <a:lnTo>
                  <a:pt x="10930" y="35014"/>
                </a:lnTo>
                <a:lnTo>
                  <a:pt x="10930" y="34954"/>
                </a:lnTo>
                <a:lnTo>
                  <a:pt x="10870" y="34954"/>
                </a:lnTo>
                <a:lnTo>
                  <a:pt x="10330" y="35314"/>
                </a:lnTo>
                <a:lnTo>
                  <a:pt x="9849" y="35734"/>
                </a:lnTo>
                <a:lnTo>
                  <a:pt x="9429" y="36215"/>
                </a:lnTo>
                <a:lnTo>
                  <a:pt x="8949" y="36695"/>
                </a:lnTo>
                <a:lnTo>
                  <a:pt x="8168" y="37776"/>
                </a:lnTo>
                <a:lnTo>
                  <a:pt x="7507" y="38857"/>
                </a:lnTo>
                <a:lnTo>
                  <a:pt x="6907" y="39698"/>
                </a:lnTo>
                <a:lnTo>
                  <a:pt x="6847" y="39578"/>
                </a:lnTo>
                <a:lnTo>
                  <a:pt x="7447" y="38797"/>
                </a:lnTo>
                <a:lnTo>
                  <a:pt x="7988" y="37957"/>
                </a:lnTo>
                <a:lnTo>
                  <a:pt x="9009" y="36335"/>
                </a:lnTo>
                <a:lnTo>
                  <a:pt x="9669" y="35254"/>
                </a:lnTo>
                <a:lnTo>
                  <a:pt x="10270" y="34233"/>
                </a:lnTo>
                <a:lnTo>
                  <a:pt x="11471" y="32071"/>
                </a:lnTo>
                <a:lnTo>
                  <a:pt x="11531" y="31951"/>
                </a:lnTo>
                <a:lnTo>
                  <a:pt x="11531" y="31891"/>
                </a:lnTo>
                <a:lnTo>
                  <a:pt x="11351" y="31651"/>
                </a:lnTo>
                <a:lnTo>
                  <a:pt x="11291" y="31591"/>
                </a:lnTo>
                <a:lnTo>
                  <a:pt x="11171" y="31591"/>
                </a:lnTo>
                <a:lnTo>
                  <a:pt x="11051" y="31651"/>
                </a:lnTo>
                <a:lnTo>
                  <a:pt x="10991" y="31711"/>
                </a:lnTo>
                <a:lnTo>
                  <a:pt x="9549" y="33452"/>
                </a:lnTo>
                <a:lnTo>
                  <a:pt x="8168" y="35194"/>
                </a:lnTo>
                <a:lnTo>
                  <a:pt x="8828" y="33873"/>
                </a:lnTo>
                <a:lnTo>
                  <a:pt x="9429" y="32612"/>
                </a:lnTo>
                <a:lnTo>
                  <a:pt x="10030" y="31410"/>
                </a:lnTo>
                <a:lnTo>
                  <a:pt x="10630" y="30209"/>
                </a:lnTo>
                <a:lnTo>
                  <a:pt x="11711" y="27747"/>
                </a:lnTo>
                <a:lnTo>
                  <a:pt x="11711" y="27627"/>
                </a:lnTo>
                <a:lnTo>
                  <a:pt x="11711" y="27507"/>
                </a:lnTo>
                <a:lnTo>
                  <a:pt x="11651" y="27447"/>
                </a:lnTo>
                <a:lnTo>
                  <a:pt x="11591" y="27387"/>
                </a:lnTo>
                <a:lnTo>
                  <a:pt x="11471" y="27327"/>
                </a:lnTo>
                <a:lnTo>
                  <a:pt x="11411" y="27327"/>
                </a:lnTo>
                <a:lnTo>
                  <a:pt x="11291" y="27387"/>
                </a:lnTo>
                <a:lnTo>
                  <a:pt x="11231" y="27447"/>
                </a:lnTo>
                <a:lnTo>
                  <a:pt x="9669" y="29669"/>
                </a:lnTo>
                <a:lnTo>
                  <a:pt x="8889" y="30750"/>
                </a:lnTo>
                <a:lnTo>
                  <a:pt x="8168" y="31891"/>
                </a:lnTo>
                <a:lnTo>
                  <a:pt x="7147" y="33512"/>
                </a:lnTo>
                <a:lnTo>
                  <a:pt x="6606" y="34353"/>
                </a:lnTo>
                <a:lnTo>
                  <a:pt x="6186" y="35194"/>
                </a:lnTo>
                <a:lnTo>
                  <a:pt x="6186" y="33993"/>
                </a:lnTo>
                <a:lnTo>
                  <a:pt x="6426" y="33933"/>
                </a:lnTo>
                <a:lnTo>
                  <a:pt x="6606" y="33813"/>
                </a:lnTo>
                <a:lnTo>
                  <a:pt x="6967" y="33452"/>
                </a:lnTo>
                <a:lnTo>
                  <a:pt x="7327" y="33032"/>
                </a:lnTo>
                <a:lnTo>
                  <a:pt x="7928" y="32131"/>
                </a:lnTo>
                <a:lnTo>
                  <a:pt x="9069" y="30329"/>
                </a:lnTo>
                <a:lnTo>
                  <a:pt x="10270" y="28408"/>
                </a:lnTo>
                <a:lnTo>
                  <a:pt x="11411" y="26426"/>
                </a:lnTo>
                <a:lnTo>
                  <a:pt x="11411" y="26246"/>
                </a:lnTo>
                <a:lnTo>
                  <a:pt x="11411" y="26065"/>
                </a:lnTo>
                <a:lnTo>
                  <a:pt x="11351" y="25885"/>
                </a:lnTo>
                <a:lnTo>
                  <a:pt x="11231" y="25765"/>
                </a:lnTo>
                <a:lnTo>
                  <a:pt x="11111" y="25705"/>
                </a:lnTo>
                <a:lnTo>
                  <a:pt x="10930" y="25645"/>
                </a:lnTo>
                <a:lnTo>
                  <a:pt x="10750" y="25705"/>
                </a:lnTo>
                <a:lnTo>
                  <a:pt x="10630" y="25825"/>
                </a:lnTo>
                <a:lnTo>
                  <a:pt x="9309" y="27567"/>
                </a:lnTo>
                <a:lnTo>
                  <a:pt x="7988" y="29369"/>
                </a:lnTo>
                <a:lnTo>
                  <a:pt x="8108" y="29188"/>
                </a:lnTo>
                <a:lnTo>
                  <a:pt x="9429" y="26846"/>
                </a:lnTo>
                <a:lnTo>
                  <a:pt x="10270" y="25645"/>
                </a:lnTo>
                <a:lnTo>
                  <a:pt x="11111" y="24384"/>
                </a:lnTo>
                <a:lnTo>
                  <a:pt x="11951" y="23243"/>
                </a:lnTo>
                <a:lnTo>
                  <a:pt x="12912" y="22102"/>
                </a:lnTo>
                <a:lnTo>
                  <a:pt x="12972" y="21982"/>
                </a:lnTo>
                <a:lnTo>
                  <a:pt x="12972" y="21861"/>
                </a:lnTo>
                <a:lnTo>
                  <a:pt x="12972" y="21741"/>
                </a:lnTo>
                <a:lnTo>
                  <a:pt x="12912" y="21681"/>
                </a:lnTo>
                <a:lnTo>
                  <a:pt x="12792" y="21561"/>
                </a:lnTo>
                <a:lnTo>
                  <a:pt x="12552" y="21561"/>
                </a:lnTo>
                <a:lnTo>
                  <a:pt x="12432" y="21621"/>
                </a:lnTo>
                <a:lnTo>
                  <a:pt x="11471" y="22522"/>
                </a:lnTo>
                <a:lnTo>
                  <a:pt x="10570" y="23423"/>
                </a:lnTo>
                <a:lnTo>
                  <a:pt x="9729" y="24324"/>
                </a:lnTo>
                <a:lnTo>
                  <a:pt x="8889" y="25345"/>
                </a:lnTo>
                <a:lnTo>
                  <a:pt x="9129" y="24864"/>
                </a:lnTo>
                <a:lnTo>
                  <a:pt x="11351" y="21081"/>
                </a:lnTo>
                <a:lnTo>
                  <a:pt x="11411" y="20901"/>
                </a:lnTo>
                <a:lnTo>
                  <a:pt x="11351" y="20720"/>
                </a:lnTo>
                <a:lnTo>
                  <a:pt x="11291" y="20600"/>
                </a:lnTo>
                <a:lnTo>
                  <a:pt x="11171" y="20540"/>
                </a:lnTo>
                <a:lnTo>
                  <a:pt x="11051" y="20480"/>
                </a:lnTo>
                <a:lnTo>
                  <a:pt x="10870" y="20480"/>
                </a:lnTo>
                <a:lnTo>
                  <a:pt x="10690" y="20540"/>
                </a:lnTo>
                <a:lnTo>
                  <a:pt x="10570" y="20660"/>
                </a:lnTo>
                <a:lnTo>
                  <a:pt x="7988" y="24204"/>
                </a:lnTo>
                <a:lnTo>
                  <a:pt x="7087" y="25465"/>
                </a:lnTo>
                <a:lnTo>
                  <a:pt x="6606" y="26065"/>
                </a:lnTo>
                <a:lnTo>
                  <a:pt x="6186" y="26726"/>
                </a:lnTo>
                <a:lnTo>
                  <a:pt x="6186" y="25345"/>
                </a:lnTo>
                <a:lnTo>
                  <a:pt x="6606" y="24984"/>
                </a:lnTo>
                <a:lnTo>
                  <a:pt x="6967" y="24624"/>
                </a:lnTo>
                <a:lnTo>
                  <a:pt x="7627" y="23723"/>
                </a:lnTo>
                <a:lnTo>
                  <a:pt x="8889" y="22042"/>
                </a:lnTo>
                <a:lnTo>
                  <a:pt x="10450" y="20000"/>
                </a:lnTo>
                <a:lnTo>
                  <a:pt x="12011" y="17898"/>
                </a:lnTo>
                <a:lnTo>
                  <a:pt x="12072" y="17778"/>
                </a:lnTo>
                <a:lnTo>
                  <a:pt x="12072" y="17657"/>
                </a:lnTo>
                <a:lnTo>
                  <a:pt x="12011" y="17537"/>
                </a:lnTo>
                <a:lnTo>
                  <a:pt x="11891" y="17417"/>
                </a:lnTo>
                <a:lnTo>
                  <a:pt x="11771" y="17357"/>
                </a:lnTo>
                <a:lnTo>
                  <a:pt x="11651" y="17297"/>
                </a:lnTo>
                <a:lnTo>
                  <a:pt x="11471" y="17357"/>
                </a:lnTo>
                <a:lnTo>
                  <a:pt x="11351" y="17417"/>
                </a:lnTo>
                <a:lnTo>
                  <a:pt x="8949" y="19940"/>
                </a:lnTo>
                <a:lnTo>
                  <a:pt x="9309" y="19219"/>
                </a:lnTo>
                <a:lnTo>
                  <a:pt x="10270" y="17357"/>
                </a:lnTo>
                <a:lnTo>
                  <a:pt x="11231" y="15495"/>
                </a:lnTo>
                <a:lnTo>
                  <a:pt x="11291" y="15435"/>
                </a:lnTo>
                <a:lnTo>
                  <a:pt x="11231" y="15315"/>
                </a:lnTo>
                <a:lnTo>
                  <a:pt x="11111" y="15135"/>
                </a:lnTo>
                <a:lnTo>
                  <a:pt x="10930" y="15135"/>
                </a:lnTo>
                <a:lnTo>
                  <a:pt x="10870" y="15195"/>
                </a:lnTo>
                <a:lnTo>
                  <a:pt x="10750" y="15255"/>
                </a:lnTo>
                <a:lnTo>
                  <a:pt x="9549" y="16937"/>
                </a:lnTo>
                <a:lnTo>
                  <a:pt x="8348" y="18678"/>
                </a:lnTo>
                <a:lnTo>
                  <a:pt x="7567" y="19820"/>
                </a:lnTo>
                <a:lnTo>
                  <a:pt x="7147" y="20420"/>
                </a:lnTo>
                <a:lnTo>
                  <a:pt x="6787" y="21021"/>
                </a:lnTo>
                <a:lnTo>
                  <a:pt x="6666" y="20660"/>
                </a:lnTo>
                <a:lnTo>
                  <a:pt x="7027" y="20300"/>
                </a:lnTo>
                <a:lnTo>
                  <a:pt x="7327" y="19880"/>
                </a:lnTo>
                <a:lnTo>
                  <a:pt x="7928" y="18919"/>
                </a:lnTo>
                <a:lnTo>
                  <a:pt x="8949" y="17057"/>
                </a:lnTo>
                <a:lnTo>
                  <a:pt x="10270" y="14835"/>
                </a:lnTo>
                <a:lnTo>
                  <a:pt x="10930" y="13694"/>
                </a:lnTo>
                <a:lnTo>
                  <a:pt x="11411" y="12493"/>
                </a:lnTo>
                <a:lnTo>
                  <a:pt x="11411" y="12373"/>
                </a:lnTo>
                <a:lnTo>
                  <a:pt x="11411" y="12312"/>
                </a:lnTo>
                <a:lnTo>
                  <a:pt x="11291" y="12192"/>
                </a:lnTo>
                <a:lnTo>
                  <a:pt x="11111" y="12132"/>
                </a:lnTo>
                <a:lnTo>
                  <a:pt x="10991" y="12132"/>
                </a:lnTo>
                <a:lnTo>
                  <a:pt x="10930" y="12192"/>
                </a:lnTo>
                <a:lnTo>
                  <a:pt x="10090" y="13153"/>
                </a:lnTo>
                <a:lnTo>
                  <a:pt x="9309" y="14114"/>
                </a:lnTo>
                <a:lnTo>
                  <a:pt x="7868" y="16156"/>
                </a:lnTo>
                <a:lnTo>
                  <a:pt x="7207" y="17117"/>
                </a:lnTo>
                <a:lnTo>
                  <a:pt x="6426" y="18138"/>
                </a:lnTo>
                <a:lnTo>
                  <a:pt x="6246" y="17838"/>
                </a:lnTo>
                <a:lnTo>
                  <a:pt x="6246" y="17297"/>
                </a:lnTo>
                <a:lnTo>
                  <a:pt x="6726" y="16637"/>
                </a:lnTo>
                <a:lnTo>
                  <a:pt x="7087" y="15976"/>
                </a:lnTo>
                <a:lnTo>
                  <a:pt x="7868" y="14715"/>
                </a:lnTo>
                <a:lnTo>
                  <a:pt x="9189" y="12433"/>
                </a:lnTo>
                <a:lnTo>
                  <a:pt x="10450" y="10090"/>
                </a:lnTo>
                <a:lnTo>
                  <a:pt x="10510" y="9970"/>
                </a:lnTo>
                <a:lnTo>
                  <a:pt x="10510" y="9790"/>
                </a:lnTo>
                <a:lnTo>
                  <a:pt x="10450" y="9670"/>
                </a:lnTo>
                <a:lnTo>
                  <a:pt x="10330" y="9610"/>
                </a:lnTo>
                <a:lnTo>
                  <a:pt x="10210" y="9490"/>
                </a:lnTo>
                <a:lnTo>
                  <a:pt x="9970" y="9490"/>
                </a:lnTo>
                <a:lnTo>
                  <a:pt x="9849" y="9610"/>
                </a:lnTo>
                <a:lnTo>
                  <a:pt x="8288" y="11712"/>
                </a:lnTo>
                <a:lnTo>
                  <a:pt x="6847" y="13814"/>
                </a:lnTo>
                <a:lnTo>
                  <a:pt x="6546" y="14234"/>
                </a:lnTo>
                <a:lnTo>
                  <a:pt x="6486" y="13994"/>
                </a:lnTo>
                <a:lnTo>
                  <a:pt x="6847" y="13634"/>
                </a:lnTo>
                <a:lnTo>
                  <a:pt x="7207" y="13213"/>
                </a:lnTo>
                <a:lnTo>
                  <a:pt x="7747" y="12312"/>
                </a:lnTo>
                <a:lnTo>
                  <a:pt x="8228" y="11352"/>
                </a:lnTo>
                <a:lnTo>
                  <a:pt x="8708" y="10451"/>
                </a:lnTo>
                <a:lnTo>
                  <a:pt x="9669" y="8409"/>
                </a:lnTo>
                <a:lnTo>
                  <a:pt x="10570" y="6307"/>
                </a:lnTo>
                <a:lnTo>
                  <a:pt x="10570" y="6247"/>
                </a:lnTo>
                <a:lnTo>
                  <a:pt x="10570" y="6127"/>
                </a:lnTo>
                <a:lnTo>
                  <a:pt x="10390" y="6007"/>
                </a:lnTo>
                <a:lnTo>
                  <a:pt x="10210" y="6007"/>
                </a:lnTo>
                <a:lnTo>
                  <a:pt x="10150" y="6067"/>
                </a:lnTo>
                <a:lnTo>
                  <a:pt x="10090" y="6127"/>
                </a:lnTo>
                <a:lnTo>
                  <a:pt x="8949" y="8169"/>
                </a:lnTo>
                <a:lnTo>
                  <a:pt x="7687" y="10150"/>
                </a:lnTo>
                <a:lnTo>
                  <a:pt x="6967" y="11171"/>
                </a:lnTo>
                <a:lnTo>
                  <a:pt x="6186" y="12192"/>
                </a:lnTo>
                <a:lnTo>
                  <a:pt x="6186" y="11592"/>
                </a:lnTo>
                <a:lnTo>
                  <a:pt x="6366" y="11532"/>
                </a:lnTo>
                <a:lnTo>
                  <a:pt x="6486" y="11412"/>
                </a:lnTo>
                <a:lnTo>
                  <a:pt x="6606" y="11292"/>
                </a:lnTo>
                <a:lnTo>
                  <a:pt x="6666" y="11111"/>
                </a:lnTo>
                <a:lnTo>
                  <a:pt x="6847" y="11051"/>
                </a:lnTo>
                <a:lnTo>
                  <a:pt x="7027" y="10931"/>
                </a:lnTo>
                <a:lnTo>
                  <a:pt x="7147" y="10751"/>
                </a:lnTo>
                <a:lnTo>
                  <a:pt x="7207" y="10571"/>
                </a:lnTo>
                <a:lnTo>
                  <a:pt x="7147" y="10271"/>
                </a:lnTo>
                <a:lnTo>
                  <a:pt x="7087" y="9910"/>
                </a:lnTo>
                <a:lnTo>
                  <a:pt x="7507" y="9310"/>
                </a:lnTo>
                <a:lnTo>
                  <a:pt x="7868" y="8649"/>
                </a:lnTo>
                <a:lnTo>
                  <a:pt x="8528" y="7388"/>
                </a:lnTo>
                <a:lnTo>
                  <a:pt x="9129" y="6367"/>
                </a:lnTo>
                <a:lnTo>
                  <a:pt x="9669" y="5346"/>
                </a:lnTo>
                <a:lnTo>
                  <a:pt x="10630" y="3184"/>
                </a:lnTo>
                <a:lnTo>
                  <a:pt x="10630" y="3124"/>
                </a:lnTo>
                <a:lnTo>
                  <a:pt x="10570" y="3004"/>
                </a:lnTo>
                <a:lnTo>
                  <a:pt x="10510" y="3004"/>
                </a:lnTo>
                <a:lnTo>
                  <a:pt x="10450" y="3064"/>
                </a:lnTo>
                <a:lnTo>
                  <a:pt x="9009" y="4805"/>
                </a:lnTo>
                <a:lnTo>
                  <a:pt x="8348" y="5706"/>
                </a:lnTo>
                <a:lnTo>
                  <a:pt x="7687" y="6607"/>
                </a:lnTo>
                <a:lnTo>
                  <a:pt x="7447" y="6967"/>
                </a:lnTo>
                <a:lnTo>
                  <a:pt x="7327" y="6727"/>
                </a:lnTo>
                <a:lnTo>
                  <a:pt x="7627" y="6307"/>
                </a:lnTo>
                <a:lnTo>
                  <a:pt x="7807" y="5766"/>
                </a:lnTo>
                <a:lnTo>
                  <a:pt x="8228" y="4805"/>
                </a:lnTo>
                <a:lnTo>
                  <a:pt x="8468" y="4025"/>
                </a:lnTo>
                <a:lnTo>
                  <a:pt x="8708" y="3244"/>
                </a:lnTo>
                <a:lnTo>
                  <a:pt x="9129" y="1682"/>
                </a:lnTo>
                <a:lnTo>
                  <a:pt x="9129" y="1622"/>
                </a:lnTo>
                <a:lnTo>
                  <a:pt x="9009" y="1622"/>
                </a:lnTo>
                <a:lnTo>
                  <a:pt x="8168" y="2944"/>
                </a:lnTo>
                <a:lnTo>
                  <a:pt x="7387" y="4265"/>
                </a:lnTo>
                <a:lnTo>
                  <a:pt x="7267" y="3965"/>
                </a:lnTo>
                <a:lnTo>
                  <a:pt x="7087" y="3724"/>
                </a:lnTo>
                <a:lnTo>
                  <a:pt x="7267" y="2944"/>
                </a:lnTo>
                <a:lnTo>
                  <a:pt x="7447" y="1743"/>
                </a:lnTo>
                <a:lnTo>
                  <a:pt x="7567" y="481"/>
                </a:lnTo>
                <a:lnTo>
                  <a:pt x="7567" y="421"/>
                </a:lnTo>
                <a:lnTo>
                  <a:pt x="7447" y="361"/>
                </a:lnTo>
                <a:lnTo>
                  <a:pt x="7387" y="361"/>
                </a:lnTo>
                <a:lnTo>
                  <a:pt x="7327" y="421"/>
                </a:lnTo>
                <a:lnTo>
                  <a:pt x="6847" y="1562"/>
                </a:lnTo>
                <a:lnTo>
                  <a:pt x="6426" y="2703"/>
                </a:lnTo>
                <a:lnTo>
                  <a:pt x="6366" y="3004"/>
                </a:lnTo>
                <a:lnTo>
                  <a:pt x="6126" y="2824"/>
                </a:lnTo>
                <a:lnTo>
                  <a:pt x="6186" y="2163"/>
                </a:lnTo>
                <a:lnTo>
                  <a:pt x="6066" y="1502"/>
                </a:lnTo>
                <a:lnTo>
                  <a:pt x="5886" y="181"/>
                </a:lnTo>
                <a:lnTo>
                  <a:pt x="5886" y="121"/>
                </a:lnTo>
                <a:lnTo>
                  <a:pt x="5826" y="61"/>
                </a:lnTo>
                <a:lnTo>
                  <a:pt x="5645" y="1"/>
                </a:lnTo>
                <a:close/>
              </a:path>
            </a:pathLst>
          </a:custGeom>
          <a:solidFill>
            <a:srgbClr val="187767"/>
          </a:solidFill>
          <a:ln>
            <a:noFill/>
          </a:ln>
        </p:spPr>
        <p:txBody>
          <a:bodyPr lIns="91425" tIns="91425" rIns="91425" bIns="91425" anchor="ctr" anchorCtr="0">
            <a:noAutofit/>
          </a:bodyPr>
          <a:lstStyle/>
          <a:p>
            <a:pPr lvl="0">
              <a:spcBef>
                <a:spcPts val="0"/>
              </a:spcBef>
              <a:buNone/>
            </a:pPr>
            <a:endParaRPr dirty="0"/>
          </a:p>
        </p:txBody>
      </p:sp>
      <p:sp>
        <p:nvSpPr>
          <p:cNvPr id="58" name="Shape 58"/>
          <p:cNvSpPr/>
          <p:nvPr/>
        </p:nvSpPr>
        <p:spPr>
          <a:xfrm rot="-7785253">
            <a:off x="2259903" y="3952045"/>
            <a:ext cx="337852" cy="884356"/>
          </a:xfrm>
          <a:custGeom>
            <a:avLst/>
            <a:gdLst/>
            <a:ahLst/>
            <a:cxnLst/>
            <a:rect l="0" t="0" r="0" b="0"/>
            <a:pathLst>
              <a:path w="13514" h="35374" extrusionOk="0">
                <a:moveTo>
                  <a:pt x="11411" y="3303"/>
                </a:moveTo>
                <a:lnTo>
                  <a:pt x="10811" y="3603"/>
                </a:lnTo>
                <a:lnTo>
                  <a:pt x="10270" y="3964"/>
                </a:lnTo>
                <a:lnTo>
                  <a:pt x="10450" y="3543"/>
                </a:lnTo>
                <a:lnTo>
                  <a:pt x="10931" y="3423"/>
                </a:lnTo>
                <a:lnTo>
                  <a:pt x="11411" y="3303"/>
                </a:lnTo>
                <a:close/>
                <a:moveTo>
                  <a:pt x="7628" y="4865"/>
                </a:moveTo>
                <a:lnTo>
                  <a:pt x="7748" y="4985"/>
                </a:lnTo>
                <a:lnTo>
                  <a:pt x="7868" y="5105"/>
                </a:lnTo>
                <a:lnTo>
                  <a:pt x="8048" y="5105"/>
                </a:lnTo>
                <a:lnTo>
                  <a:pt x="8228" y="5045"/>
                </a:lnTo>
                <a:lnTo>
                  <a:pt x="7928" y="5645"/>
                </a:lnTo>
                <a:lnTo>
                  <a:pt x="7508" y="6426"/>
                </a:lnTo>
                <a:lnTo>
                  <a:pt x="7628" y="4865"/>
                </a:lnTo>
                <a:close/>
                <a:moveTo>
                  <a:pt x="7928" y="26965"/>
                </a:moveTo>
                <a:lnTo>
                  <a:pt x="7748" y="27085"/>
                </a:lnTo>
                <a:lnTo>
                  <a:pt x="6607" y="27986"/>
                </a:lnTo>
                <a:lnTo>
                  <a:pt x="6066" y="28467"/>
                </a:lnTo>
                <a:lnTo>
                  <a:pt x="5586" y="29007"/>
                </a:lnTo>
                <a:lnTo>
                  <a:pt x="5526" y="28647"/>
                </a:lnTo>
                <a:lnTo>
                  <a:pt x="5646" y="28407"/>
                </a:lnTo>
                <a:lnTo>
                  <a:pt x="5646" y="28166"/>
                </a:lnTo>
                <a:lnTo>
                  <a:pt x="5586" y="27926"/>
                </a:lnTo>
                <a:lnTo>
                  <a:pt x="5466" y="27746"/>
                </a:lnTo>
                <a:lnTo>
                  <a:pt x="6066" y="27566"/>
                </a:lnTo>
                <a:lnTo>
                  <a:pt x="6607" y="27446"/>
                </a:lnTo>
                <a:lnTo>
                  <a:pt x="7808" y="27025"/>
                </a:lnTo>
                <a:lnTo>
                  <a:pt x="7928" y="26965"/>
                </a:lnTo>
                <a:close/>
                <a:moveTo>
                  <a:pt x="7808" y="28947"/>
                </a:moveTo>
                <a:lnTo>
                  <a:pt x="7328" y="29548"/>
                </a:lnTo>
                <a:lnTo>
                  <a:pt x="6667" y="30389"/>
                </a:lnTo>
                <a:lnTo>
                  <a:pt x="6367" y="30809"/>
                </a:lnTo>
                <a:lnTo>
                  <a:pt x="6126" y="31229"/>
                </a:lnTo>
                <a:lnTo>
                  <a:pt x="5766" y="29908"/>
                </a:lnTo>
                <a:lnTo>
                  <a:pt x="6307" y="29788"/>
                </a:lnTo>
                <a:lnTo>
                  <a:pt x="6847" y="29548"/>
                </a:lnTo>
                <a:lnTo>
                  <a:pt x="7328" y="29248"/>
                </a:lnTo>
                <a:lnTo>
                  <a:pt x="7808" y="28947"/>
                </a:lnTo>
                <a:close/>
                <a:moveTo>
                  <a:pt x="9430" y="0"/>
                </a:moveTo>
                <a:lnTo>
                  <a:pt x="9189" y="240"/>
                </a:lnTo>
                <a:lnTo>
                  <a:pt x="9009" y="480"/>
                </a:lnTo>
                <a:lnTo>
                  <a:pt x="8709" y="1021"/>
                </a:lnTo>
                <a:lnTo>
                  <a:pt x="8409" y="1622"/>
                </a:lnTo>
                <a:lnTo>
                  <a:pt x="8168" y="2222"/>
                </a:lnTo>
                <a:lnTo>
                  <a:pt x="7808" y="3243"/>
                </a:lnTo>
                <a:lnTo>
                  <a:pt x="7868" y="2162"/>
                </a:lnTo>
                <a:lnTo>
                  <a:pt x="7808" y="1081"/>
                </a:lnTo>
                <a:lnTo>
                  <a:pt x="7808" y="961"/>
                </a:lnTo>
                <a:lnTo>
                  <a:pt x="7688" y="841"/>
                </a:lnTo>
                <a:lnTo>
                  <a:pt x="7568" y="841"/>
                </a:lnTo>
                <a:lnTo>
                  <a:pt x="7448" y="961"/>
                </a:lnTo>
                <a:lnTo>
                  <a:pt x="7087" y="1441"/>
                </a:lnTo>
                <a:lnTo>
                  <a:pt x="6847" y="2042"/>
                </a:lnTo>
                <a:lnTo>
                  <a:pt x="6667" y="2582"/>
                </a:lnTo>
                <a:lnTo>
                  <a:pt x="6487" y="3183"/>
                </a:lnTo>
                <a:lnTo>
                  <a:pt x="6247" y="4444"/>
                </a:lnTo>
                <a:lnTo>
                  <a:pt x="6126" y="5645"/>
                </a:lnTo>
                <a:lnTo>
                  <a:pt x="6066" y="6306"/>
                </a:lnTo>
                <a:lnTo>
                  <a:pt x="6006" y="7207"/>
                </a:lnTo>
                <a:lnTo>
                  <a:pt x="6006" y="7747"/>
                </a:lnTo>
                <a:lnTo>
                  <a:pt x="6066" y="8228"/>
                </a:lnTo>
                <a:lnTo>
                  <a:pt x="6186" y="8648"/>
                </a:lnTo>
                <a:lnTo>
                  <a:pt x="6307" y="8948"/>
                </a:lnTo>
                <a:lnTo>
                  <a:pt x="6066" y="9609"/>
                </a:lnTo>
                <a:lnTo>
                  <a:pt x="6066" y="9669"/>
                </a:lnTo>
                <a:lnTo>
                  <a:pt x="5946" y="8588"/>
                </a:lnTo>
                <a:lnTo>
                  <a:pt x="5886" y="7507"/>
                </a:lnTo>
                <a:lnTo>
                  <a:pt x="5946" y="6366"/>
                </a:lnTo>
                <a:lnTo>
                  <a:pt x="6066" y="5225"/>
                </a:lnTo>
                <a:lnTo>
                  <a:pt x="6066" y="4624"/>
                </a:lnTo>
                <a:lnTo>
                  <a:pt x="6066" y="4024"/>
                </a:lnTo>
                <a:lnTo>
                  <a:pt x="6006" y="3483"/>
                </a:lnTo>
                <a:lnTo>
                  <a:pt x="5886" y="2943"/>
                </a:lnTo>
                <a:lnTo>
                  <a:pt x="5826" y="2823"/>
                </a:lnTo>
                <a:lnTo>
                  <a:pt x="5766" y="2763"/>
                </a:lnTo>
                <a:lnTo>
                  <a:pt x="5646" y="2763"/>
                </a:lnTo>
                <a:lnTo>
                  <a:pt x="5526" y="2823"/>
                </a:lnTo>
                <a:lnTo>
                  <a:pt x="5226" y="3303"/>
                </a:lnTo>
                <a:lnTo>
                  <a:pt x="4985" y="3784"/>
                </a:lnTo>
                <a:lnTo>
                  <a:pt x="4805" y="4384"/>
                </a:lnTo>
                <a:lnTo>
                  <a:pt x="4685" y="4985"/>
                </a:lnTo>
                <a:lnTo>
                  <a:pt x="4565" y="6186"/>
                </a:lnTo>
                <a:lnTo>
                  <a:pt x="4505" y="7327"/>
                </a:lnTo>
                <a:lnTo>
                  <a:pt x="4445" y="8348"/>
                </a:lnTo>
                <a:lnTo>
                  <a:pt x="4024" y="6066"/>
                </a:lnTo>
                <a:lnTo>
                  <a:pt x="3964" y="6006"/>
                </a:lnTo>
                <a:lnTo>
                  <a:pt x="3904" y="5946"/>
                </a:lnTo>
                <a:lnTo>
                  <a:pt x="3844" y="6006"/>
                </a:lnTo>
                <a:lnTo>
                  <a:pt x="3784" y="6066"/>
                </a:lnTo>
                <a:lnTo>
                  <a:pt x="3544" y="7087"/>
                </a:lnTo>
                <a:lnTo>
                  <a:pt x="3364" y="8168"/>
                </a:lnTo>
                <a:lnTo>
                  <a:pt x="3304" y="9309"/>
                </a:lnTo>
                <a:lnTo>
                  <a:pt x="3304" y="10450"/>
                </a:lnTo>
                <a:lnTo>
                  <a:pt x="3424" y="11591"/>
                </a:lnTo>
                <a:lnTo>
                  <a:pt x="3664" y="12672"/>
                </a:lnTo>
                <a:lnTo>
                  <a:pt x="4024" y="13753"/>
                </a:lnTo>
                <a:lnTo>
                  <a:pt x="4265" y="14233"/>
                </a:lnTo>
                <a:lnTo>
                  <a:pt x="4505" y="14714"/>
                </a:lnTo>
                <a:lnTo>
                  <a:pt x="4205" y="16275"/>
                </a:lnTo>
                <a:lnTo>
                  <a:pt x="3964" y="17777"/>
                </a:lnTo>
                <a:lnTo>
                  <a:pt x="3784" y="17476"/>
                </a:lnTo>
                <a:lnTo>
                  <a:pt x="3784" y="17116"/>
                </a:lnTo>
                <a:lnTo>
                  <a:pt x="3784" y="16756"/>
                </a:lnTo>
                <a:lnTo>
                  <a:pt x="3604" y="16035"/>
                </a:lnTo>
                <a:lnTo>
                  <a:pt x="3424" y="15314"/>
                </a:lnTo>
                <a:lnTo>
                  <a:pt x="3244" y="14594"/>
                </a:lnTo>
                <a:lnTo>
                  <a:pt x="3064" y="13633"/>
                </a:lnTo>
                <a:lnTo>
                  <a:pt x="2943" y="12732"/>
                </a:lnTo>
                <a:lnTo>
                  <a:pt x="2823" y="11771"/>
                </a:lnTo>
                <a:lnTo>
                  <a:pt x="2703" y="10810"/>
                </a:lnTo>
                <a:lnTo>
                  <a:pt x="2643" y="10690"/>
                </a:lnTo>
                <a:lnTo>
                  <a:pt x="2583" y="10630"/>
                </a:lnTo>
                <a:lnTo>
                  <a:pt x="2463" y="10570"/>
                </a:lnTo>
                <a:lnTo>
                  <a:pt x="2343" y="10570"/>
                </a:lnTo>
                <a:lnTo>
                  <a:pt x="2163" y="10630"/>
                </a:lnTo>
                <a:lnTo>
                  <a:pt x="2043" y="10690"/>
                </a:lnTo>
                <a:lnTo>
                  <a:pt x="1982" y="10810"/>
                </a:lnTo>
                <a:lnTo>
                  <a:pt x="1862" y="11291"/>
                </a:lnTo>
                <a:lnTo>
                  <a:pt x="1742" y="11771"/>
                </a:lnTo>
                <a:lnTo>
                  <a:pt x="1682" y="12252"/>
                </a:lnTo>
                <a:lnTo>
                  <a:pt x="1682" y="12792"/>
                </a:lnTo>
                <a:lnTo>
                  <a:pt x="1742" y="13753"/>
                </a:lnTo>
                <a:lnTo>
                  <a:pt x="1922" y="14774"/>
                </a:lnTo>
                <a:lnTo>
                  <a:pt x="2043" y="15374"/>
                </a:lnTo>
                <a:lnTo>
                  <a:pt x="2223" y="16035"/>
                </a:lnTo>
                <a:lnTo>
                  <a:pt x="2403" y="16696"/>
                </a:lnTo>
                <a:lnTo>
                  <a:pt x="2763" y="17236"/>
                </a:lnTo>
                <a:lnTo>
                  <a:pt x="2823" y="17356"/>
                </a:lnTo>
                <a:lnTo>
                  <a:pt x="3244" y="18317"/>
                </a:lnTo>
                <a:lnTo>
                  <a:pt x="3544" y="18798"/>
                </a:lnTo>
                <a:lnTo>
                  <a:pt x="3844" y="19218"/>
                </a:lnTo>
                <a:lnTo>
                  <a:pt x="3844" y="19278"/>
                </a:lnTo>
                <a:lnTo>
                  <a:pt x="3304" y="18497"/>
                </a:lnTo>
                <a:lnTo>
                  <a:pt x="2763" y="17657"/>
                </a:lnTo>
                <a:lnTo>
                  <a:pt x="2343" y="16816"/>
                </a:lnTo>
                <a:lnTo>
                  <a:pt x="1802" y="15975"/>
                </a:lnTo>
                <a:lnTo>
                  <a:pt x="1562" y="15555"/>
                </a:lnTo>
                <a:lnTo>
                  <a:pt x="1202" y="15194"/>
                </a:lnTo>
                <a:lnTo>
                  <a:pt x="1142" y="15134"/>
                </a:lnTo>
                <a:lnTo>
                  <a:pt x="1022" y="15074"/>
                </a:lnTo>
                <a:lnTo>
                  <a:pt x="781" y="15134"/>
                </a:lnTo>
                <a:lnTo>
                  <a:pt x="661" y="15254"/>
                </a:lnTo>
                <a:lnTo>
                  <a:pt x="601" y="15435"/>
                </a:lnTo>
                <a:lnTo>
                  <a:pt x="601" y="15975"/>
                </a:lnTo>
                <a:lnTo>
                  <a:pt x="661" y="16516"/>
                </a:lnTo>
                <a:lnTo>
                  <a:pt x="841" y="16996"/>
                </a:lnTo>
                <a:lnTo>
                  <a:pt x="1082" y="17536"/>
                </a:lnTo>
                <a:lnTo>
                  <a:pt x="1622" y="18497"/>
                </a:lnTo>
                <a:lnTo>
                  <a:pt x="2163" y="19398"/>
                </a:lnTo>
                <a:lnTo>
                  <a:pt x="2883" y="20419"/>
                </a:lnTo>
                <a:lnTo>
                  <a:pt x="3304" y="20900"/>
                </a:lnTo>
                <a:lnTo>
                  <a:pt x="3724" y="21320"/>
                </a:lnTo>
                <a:lnTo>
                  <a:pt x="3724" y="22281"/>
                </a:lnTo>
                <a:lnTo>
                  <a:pt x="3304" y="21861"/>
                </a:lnTo>
                <a:lnTo>
                  <a:pt x="2763" y="21200"/>
                </a:lnTo>
                <a:lnTo>
                  <a:pt x="2343" y="20539"/>
                </a:lnTo>
                <a:lnTo>
                  <a:pt x="1922" y="19759"/>
                </a:lnTo>
                <a:lnTo>
                  <a:pt x="1622" y="19038"/>
                </a:lnTo>
                <a:lnTo>
                  <a:pt x="1502" y="18858"/>
                </a:lnTo>
                <a:lnTo>
                  <a:pt x="1442" y="18798"/>
                </a:lnTo>
                <a:lnTo>
                  <a:pt x="1262" y="18738"/>
                </a:lnTo>
                <a:lnTo>
                  <a:pt x="1142" y="18738"/>
                </a:lnTo>
                <a:lnTo>
                  <a:pt x="1022" y="18798"/>
                </a:lnTo>
                <a:lnTo>
                  <a:pt x="901" y="18858"/>
                </a:lnTo>
                <a:lnTo>
                  <a:pt x="841" y="18978"/>
                </a:lnTo>
                <a:lnTo>
                  <a:pt x="841" y="19098"/>
                </a:lnTo>
                <a:lnTo>
                  <a:pt x="901" y="19819"/>
                </a:lnTo>
                <a:lnTo>
                  <a:pt x="1082" y="20479"/>
                </a:lnTo>
                <a:lnTo>
                  <a:pt x="1322" y="21140"/>
                </a:lnTo>
                <a:lnTo>
                  <a:pt x="1622" y="21801"/>
                </a:lnTo>
                <a:lnTo>
                  <a:pt x="901" y="21020"/>
                </a:lnTo>
                <a:lnTo>
                  <a:pt x="241" y="20179"/>
                </a:lnTo>
                <a:lnTo>
                  <a:pt x="181" y="20119"/>
                </a:lnTo>
                <a:lnTo>
                  <a:pt x="61" y="20179"/>
                </a:lnTo>
                <a:lnTo>
                  <a:pt x="1" y="20239"/>
                </a:lnTo>
                <a:lnTo>
                  <a:pt x="1" y="20359"/>
                </a:lnTo>
                <a:lnTo>
                  <a:pt x="541" y="21440"/>
                </a:lnTo>
                <a:lnTo>
                  <a:pt x="1202" y="22461"/>
                </a:lnTo>
                <a:lnTo>
                  <a:pt x="1862" y="23422"/>
                </a:lnTo>
                <a:lnTo>
                  <a:pt x="2583" y="24323"/>
                </a:lnTo>
                <a:lnTo>
                  <a:pt x="3244" y="25044"/>
                </a:lnTo>
                <a:lnTo>
                  <a:pt x="3904" y="25704"/>
                </a:lnTo>
                <a:lnTo>
                  <a:pt x="4024" y="26605"/>
                </a:lnTo>
                <a:lnTo>
                  <a:pt x="3364" y="26065"/>
                </a:lnTo>
                <a:lnTo>
                  <a:pt x="2883" y="25524"/>
                </a:lnTo>
                <a:lnTo>
                  <a:pt x="2343" y="24923"/>
                </a:lnTo>
                <a:lnTo>
                  <a:pt x="1742" y="24383"/>
                </a:lnTo>
                <a:lnTo>
                  <a:pt x="1442" y="24203"/>
                </a:lnTo>
                <a:lnTo>
                  <a:pt x="1142" y="24083"/>
                </a:lnTo>
                <a:lnTo>
                  <a:pt x="1022" y="24023"/>
                </a:lnTo>
                <a:lnTo>
                  <a:pt x="841" y="24083"/>
                </a:lnTo>
                <a:lnTo>
                  <a:pt x="721" y="24203"/>
                </a:lnTo>
                <a:lnTo>
                  <a:pt x="661" y="24323"/>
                </a:lnTo>
                <a:lnTo>
                  <a:pt x="661" y="24743"/>
                </a:lnTo>
                <a:lnTo>
                  <a:pt x="721" y="25104"/>
                </a:lnTo>
                <a:lnTo>
                  <a:pt x="901" y="25524"/>
                </a:lnTo>
                <a:lnTo>
                  <a:pt x="1082" y="25884"/>
                </a:lnTo>
                <a:lnTo>
                  <a:pt x="1622" y="26605"/>
                </a:lnTo>
                <a:lnTo>
                  <a:pt x="2223" y="27206"/>
                </a:lnTo>
                <a:lnTo>
                  <a:pt x="2643" y="27626"/>
                </a:lnTo>
                <a:lnTo>
                  <a:pt x="3184" y="28106"/>
                </a:lnTo>
                <a:lnTo>
                  <a:pt x="3784" y="28587"/>
                </a:lnTo>
                <a:lnTo>
                  <a:pt x="4084" y="28707"/>
                </a:lnTo>
                <a:lnTo>
                  <a:pt x="4385" y="28887"/>
                </a:lnTo>
                <a:lnTo>
                  <a:pt x="4745" y="30329"/>
                </a:lnTo>
                <a:lnTo>
                  <a:pt x="4265" y="30028"/>
                </a:lnTo>
                <a:lnTo>
                  <a:pt x="3904" y="29728"/>
                </a:lnTo>
                <a:lnTo>
                  <a:pt x="3244" y="29127"/>
                </a:lnTo>
                <a:lnTo>
                  <a:pt x="2703" y="28527"/>
                </a:lnTo>
                <a:lnTo>
                  <a:pt x="1562" y="27206"/>
                </a:lnTo>
                <a:lnTo>
                  <a:pt x="1442" y="27085"/>
                </a:lnTo>
                <a:lnTo>
                  <a:pt x="1142" y="27085"/>
                </a:lnTo>
                <a:lnTo>
                  <a:pt x="1022" y="27146"/>
                </a:lnTo>
                <a:lnTo>
                  <a:pt x="901" y="27266"/>
                </a:lnTo>
                <a:lnTo>
                  <a:pt x="841" y="27386"/>
                </a:lnTo>
                <a:lnTo>
                  <a:pt x="781" y="27506"/>
                </a:lnTo>
                <a:lnTo>
                  <a:pt x="781" y="27686"/>
                </a:lnTo>
                <a:lnTo>
                  <a:pt x="901" y="28166"/>
                </a:lnTo>
                <a:lnTo>
                  <a:pt x="1082" y="28587"/>
                </a:lnTo>
                <a:lnTo>
                  <a:pt x="1322" y="29067"/>
                </a:lnTo>
                <a:lnTo>
                  <a:pt x="1562" y="29488"/>
                </a:lnTo>
                <a:lnTo>
                  <a:pt x="2163" y="30268"/>
                </a:lnTo>
                <a:lnTo>
                  <a:pt x="2823" y="30989"/>
                </a:lnTo>
                <a:lnTo>
                  <a:pt x="3184" y="31289"/>
                </a:lnTo>
                <a:lnTo>
                  <a:pt x="2883" y="31289"/>
                </a:lnTo>
                <a:lnTo>
                  <a:pt x="2823" y="31410"/>
                </a:lnTo>
                <a:lnTo>
                  <a:pt x="2763" y="31590"/>
                </a:lnTo>
                <a:lnTo>
                  <a:pt x="2763" y="31710"/>
                </a:lnTo>
                <a:lnTo>
                  <a:pt x="3003" y="32010"/>
                </a:lnTo>
                <a:lnTo>
                  <a:pt x="3184" y="32250"/>
                </a:lnTo>
                <a:lnTo>
                  <a:pt x="3664" y="32731"/>
                </a:lnTo>
                <a:lnTo>
                  <a:pt x="4745" y="33512"/>
                </a:lnTo>
                <a:lnTo>
                  <a:pt x="5466" y="34052"/>
                </a:lnTo>
                <a:lnTo>
                  <a:pt x="5886" y="34352"/>
                </a:lnTo>
                <a:lnTo>
                  <a:pt x="6307" y="34593"/>
                </a:lnTo>
                <a:lnTo>
                  <a:pt x="6607" y="35193"/>
                </a:lnTo>
                <a:lnTo>
                  <a:pt x="6667" y="35313"/>
                </a:lnTo>
                <a:lnTo>
                  <a:pt x="6787" y="35373"/>
                </a:lnTo>
                <a:lnTo>
                  <a:pt x="6847" y="35373"/>
                </a:lnTo>
                <a:lnTo>
                  <a:pt x="6967" y="35313"/>
                </a:lnTo>
                <a:lnTo>
                  <a:pt x="7087" y="35253"/>
                </a:lnTo>
                <a:lnTo>
                  <a:pt x="7147" y="35193"/>
                </a:lnTo>
                <a:lnTo>
                  <a:pt x="7207" y="35073"/>
                </a:lnTo>
                <a:lnTo>
                  <a:pt x="7147" y="34953"/>
                </a:lnTo>
                <a:lnTo>
                  <a:pt x="7147" y="34833"/>
                </a:lnTo>
                <a:lnTo>
                  <a:pt x="7328" y="34773"/>
                </a:lnTo>
                <a:lnTo>
                  <a:pt x="7448" y="34713"/>
                </a:lnTo>
                <a:lnTo>
                  <a:pt x="7568" y="34653"/>
                </a:lnTo>
                <a:lnTo>
                  <a:pt x="7628" y="34532"/>
                </a:lnTo>
                <a:lnTo>
                  <a:pt x="7748" y="34232"/>
                </a:lnTo>
                <a:lnTo>
                  <a:pt x="7688" y="34052"/>
                </a:lnTo>
                <a:lnTo>
                  <a:pt x="7628" y="33932"/>
                </a:lnTo>
                <a:lnTo>
                  <a:pt x="7448" y="33632"/>
                </a:lnTo>
                <a:lnTo>
                  <a:pt x="7207" y="33331"/>
                </a:lnTo>
                <a:lnTo>
                  <a:pt x="6907" y="33091"/>
                </a:lnTo>
                <a:lnTo>
                  <a:pt x="6547" y="32911"/>
                </a:lnTo>
                <a:lnTo>
                  <a:pt x="6427" y="32370"/>
                </a:lnTo>
                <a:lnTo>
                  <a:pt x="6487" y="32130"/>
                </a:lnTo>
                <a:lnTo>
                  <a:pt x="6487" y="31890"/>
                </a:lnTo>
                <a:lnTo>
                  <a:pt x="6967" y="31530"/>
                </a:lnTo>
                <a:lnTo>
                  <a:pt x="7388" y="31109"/>
                </a:lnTo>
                <a:lnTo>
                  <a:pt x="8228" y="30268"/>
                </a:lnTo>
                <a:lnTo>
                  <a:pt x="8709" y="29788"/>
                </a:lnTo>
                <a:lnTo>
                  <a:pt x="9129" y="29248"/>
                </a:lnTo>
                <a:lnTo>
                  <a:pt x="9550" y="28647"/>
                </a:lnTo>
                <a:lnTo>
                  <a:pt x="9850" y="28046"/>
                </a:lnTo>
                <a:lnTo>
                  <a:pt x="9850" y="27926"/>
                </a:lnTo>
                <a:lnTo>
                  <a:pt x="9790" y="27806"/>
                </a:lnTo>
                <a:lnTo>
                  <a:pt x="9730" y="27686"/>
                </a:lnTo>
                <a:lnTo>
                  <a:pt x="9670" y="27626"/>
                </a:lnTo>
                <a:lnTo>
                  <a:pt x="9850" y="27386"/>
                </a:lnTo>
                <a:lnTo>
                  <a:pt x="10030" y="27085"/>
                </a:lnTo>
                <a:lnTo>
                  <a:pt x="10030" y="26785"/>
                </a:lnTo>
                <a:lnTo>
                  <a:pt x="10030" y="26665"/>
                </a:lnTo>
                <a:lnTo>
                  <a:pt x="9910" y="26485"/>
                </a:lnTo>
                <a:lnTo>
                  <a:pt x="9730" y="26305"/>
                </a:lnTo>
                <a:lnTo>
                  <a:pt x="9550" y="26185"/>
                </a:lnTo>
                <a:lnTo>
                  <a:pt x="9850" y="25884"/>
                </a:lnTo>
                <a:lnTo>
                  <a:pt x="10150" y="25584"/>
                </a:lnTo>
                <a:lnTo>
                  <a:pt x="10210" y="25464"/>
                </a:lnTo>
                <a:lnTo>
                  <a:pt x="10270" y="25344"/>
                </a:lnTo>
                <a:lnTo>
                  <a:pt x="10150" y="25104"/>
                </a:lnTo>
                <a:lnTo>
                  <a:pt x="10030" y="24923"/>
                </a:lnTo>
                <a:lnTo>
                  <a:pt x="9790" y="24863"/>
                </a:lnTo>
                <a:lnTo>
                  <a:pt x="9430" y="24863"/>
                </a:lnTo>
                <a:lnTo>
                  <a:pt x="9069" y="24923"/>
                </a:lnTo>
                <a:lnTo>
                  <a:pt x="8709" y="25044"/>
                </a:lnTo>
                <a:lnTo>
                  <a:pt x="8409" y="25164"/>
                </a:lnTo>
                <a:lnTo>
                  <a:pt x="7688" y="25524"/>
                </a:lnTo>
                <a:lnTo>
                  <a:pt x="7087" y="25884"/>
                </a:lnTo>
                <a:lnTo>
                  <a:pt x="6367" y="26305"/>
                </a:lnTo>
                <a:lnTo>
                  <a:pt x="5946" y="25884"/>
                </a:lnTo>
                <a:lnTo>
                  <a:pt x="5526" y="25464"/>
                </a:lnTo>
                <a:lnTo>
                  <a:pt x="6547" y="24923"/>
                </a:lnTo>
                <a:lnTo>
                  <a:pt x="7568" y="24323"/>
                </a:lnTo>
                <a:lnTo>
                  <a:pt x="8649" y="23662"/>
                </a:lnTo>
                <a:lnTo>
                  <a:pt x="9129" y="23242"/>
                </a:lnTo>
                <a:lnTo>
                  <a:pt x="9490" y="22761"/>
                </a:lnTo>
                <a:lnTo>
                  <a:pt x="9610" y="22641"/>
                </a:lnTo>
                <a:lnTo>
                  <a:pt x="9610" y="22461"/>
                </a:lnTo>
                <a:lnTo>
                  <a:pt x="9550" y="22341"/>
                </a:lnTo>
                <a:lnTo>
                  <a:pt x="9490" y="22221"/>
                </a:lnTo>
                <a:lnTo>
                  <a:pt x="9249" y="22101"/>
                </a:lnTo>
                <a:lnTo>
                  <a:pt x="9129" y="22041"/>
                </a:lnTo>
                <a:lnTo>
                  <a:pt x="8949" y="22041"/>
                </a:lnTo>
                <a:lnTo>
                  <a:pt x="8649" y="22161"/>
                </a:lnTo>
                <a:lnTo>
                  <a:pt x="8348" y="22221"/>
                </a:lnTo>
                <a:lnTo>
                  <a:pt x="7688" y="22521"/>
                </a:lnTo>
                <a:lnTo>
                  <a:pt x="7147" y="22942"/>
                </a:lnTo>
                <a:lnTo>
                  <a:pt x="6547" y="23302"/>
                </a:lnTo>
                <a:lnTo>
                  <a:pt x="5406" y="24143"/>
                </a:lnTo>
                <a:lnTo>
                  <a:pt x="5406" y="23963"/>
                </a:lnTo>
                <a:lnTo>
                  <a:pt x="5346" y="23842"/>
                </a:lnTo>
                <a:lnTo>
                  <a:pt x="5226" y="23602"/>
                </a:lnTo>
                <a:lnTo>
                  <a:pt x="4985" y="23362"/>
                </a:lnTo>
                <a:lnTo>
                  <a:pt x="4985" y="23062"/>
                </a:lnTo>
                <a:lnTo>
                  <a:pt x="5766" y="22882"/>
                </a:lnTo>
                <a:lnTo>
                  <a:pt x="6547" y="22581"/>
                </a:lnTo>
                <a:lnTo>
                  <a:pt x="7988" y="21921"/>
                </a:lnTo>
                <a:lnTo>
                  <a:pt x="8709" y="21620"/>
                </a:lnTo>
                <a:lnTo>
                  <a:pt x="9490" y="21260"/>
                </a:lnTo>
                <a:lnTo>
                  <a:pt x="9790" y="21020"/>
                </a:lnTo>
                <a:lnTo>
                  <a:pt x="10150" y="20780"/>
                </a:lnTo>
                <a:lnTo>
                  <a:pt x="10390" y="20539"/>
                </a:lnTo>
                <a:lnTo>
                  <a:pt x="10631" y="20239"/>
                </a:lnTo>
                <a:lnTo>
                  <a:pt x="10691" y="19999"/>
                </a:lnTo>
                <a:lnTo>
                  <a:pt x="10631" y="19759"/>
                </a:lnTo>
                <a:lnTo>
                  <a:pt x="10450" y="19578"/>
                </a:lnTo>
                <a:lnTo>
                  <a:pt x="10210" y="19518"/>
                </a:lnTo>
                <a:lnTo>
                  <a:pt x="9850" y="19518"/>
                </a:lnTo>
                <a:lnTo>
                  <a:pt x="9490" y="19638"/>
                </a:lnTo>
                <a:lnTo>
                  <a:pt x="9069" y="19759"/>
                </a:lnTo>
                <a:lnTo>
                  <a:pt x="8709" y="19939"/>
                </a:lnTo>
                <a:lnTo>
                  <a:pt x="7988" y="20359"/>
                </a:lnTo>
                <a:lnTo>
                  <a:pt x="7328" y="20719"/>
                </a:lnTo>
                <a:lnTo>
                  <a:pt x="6126" y="21500"/>
                </a:lnTo>
                <a:lnTo>
                  <a:pt x="5526" y="21861"/>
                </a:lnTo>
                <a:lnTo>
                  <a:pt x="4985" y="22341"/>
                </a:lnTo>
                <a:lnTo>
                  <a:pt x="4985" y="22041"/>
                </a:lnTo>
                <a:lnTo>
                  <a:pt x="5165" y="22041"/>
                </a:lnTo>
                <a:lnTo>
                  <a:pt x="5286" y="21981"/>
                </a:lnTo>
                <a:lnTo>
                  <a:pt x="5346" y="21861"/>
                </a:lnTo>
                <a:lnTo>
                  <a:pt x="5346" y="21740"/>
                </a:lnTo>
                <a:lnTo>
                  <a:pt x="5226" y="21380"/>
                </a:lnTo>
                <a:lnTo>
                  <a:pt x="5045" y="20960"/>
                </a:lnTo>
                <a:lnTo>
                  <a:pt x="5045" y="20539"/>
                </a:lnTo>
                <a:lnTo>
                  <a:pt x="5406" y="20479"/>
                </a:lnTo>
                <a:lnTo>
                  <a:pt x="5766" y="20419"/>
                </a:lnTo>
                <a:lnTo>
                  <a:pt x="6487" y="20179"/>
                </a:lnTo>
                <a:lnTo>
                  <a:pt x="7147" y="19879"/>
                </a:lnTo>
                <a:lnTo>
                  <a:pt x="7808" y="19518"/>
                </a:lnTo>
                <a:lnTo>
                  <a:pt x="8649" y="19158"/>
                </a:lnTo>
                <a:lnTo>
                  <a:pt x="9369" y="18738"/>
                </a:lnTo>
                <a:lnTo>
                  <a:pt x="9730" y="18497"/>
                </a:lnTo>
                <a:lnTo>
                  <a:pt x="10030" y="18197"/>
                </a:lnTo>
                <a:lnTo>
                  <a:pt x="10330" y="17897"/>
                </a:lnTo>
                <a:lnTo>
                  <a:pt x="10571" y="17536"/>
                </a:lnTo>
                <a:lnTo>
                  <a:pt x="10631" y="17416"/>
                </a:lnTo>
                <a:lnTo>
                  <a:pt x="10691" y="17296"/>
                </a:lnTo>
                <a:lnTo>
                  <a:pt x="10571" y="17056"/>
                </a:lnTo>
                <a:lnTo>
                  <a:pt x="10450" y="16876"/>
                </a:lnTo>
                <a:lnTo>
                  <a:pt x="10330" y="16816"/>
                </a:lnTo>
                <a:lnTo>
                  <a:pt x="10210" y="16816"/>
                </a:lnTo>
                <a:lnTo>
                  <a:pt x="9730" y="16876"/>
                </a:lnTo>
                <a:lnTo>
                  <a:pt x="9309" y="16996"/>
                </a:lnTo>
                <a:lnTo>
                  <a:pt x="8889" y="17116"/>
                </a:lnTo>
                <a:lnTo>
                  <a:pt x="8529" y="17296"/>
                </a:lnTo>
                <a:lnTo>
                  <a:pt x="7808" y="17657"/>
                </a:lnTo>
                <a:lnTo>
                  <a:pt x="7027" y="18197"/>
                </a:lnTo>
                <a:lnTo>
                  <a:pt x="6006" y="18858"/>
                </a:lnTo>
                <a:lnTo>
                  <a:pt x="5526" y="19218"/>
                </a:lnTo>
                <a:lnTo>
                  <a:pt x="5105" y="19638"/>
                </a:lnTo>
                <a:lnTo>
                  <a:pt x="5105" y="19638"/>
                </a:lnTo>
                <a:lnTo>
                  <a:pt x="5286" y="18257"/>
                </a:lnTo>
                <a:lnTo>
                  <a:pt x="5286" y="18197"/>
                </a:lnTo>
                <a:lnTo>
                  <a:pt x="6066" y="17957"/>
                </a:lnTo>
                <a:lnTo>
                  <a:pt x="6847" y="17657"/>
                </a:lnTo>
                <a:lnTo>
                  <a:pt x="8409" y="17056"/>
                </a:lnTo>
                <a:lnTo>
                  <a:pt x="9249" y="16756"/>
                </a:lnTo>
                <a:lnTo>
                  <a:pt x="10150" y="16455"/>
                </a:lnTo>
                <a:lnTo>
                  <a:pt x="10571" y="16275"/>
                </a:lnTo>
                <a:lnTo>
                  <a:pt x="10991" y="16095"/>
                </a:lnTo>
                <a:lnTo>
                  <a:pt x="11351" y="15795"/>
                </a:lnTo>
                <a:lnTo>
                  <a:pt x="11592" y="15495"/>
                </a:lnTo>
                <a:lnTo>
                  <a:pt x="11592" y="15314"/>
                </a:lnTo>
                <a:lnTo>
                  <a:pt x="11592" y="15194"/>
                </a:lnTo>
                <a:lnTo>
                  <a:pt x="11532" y="15014"/>
                </a:lnTo>
                <a:lnTo>
                  <a:pt x="11411" y="14954"/>
                </a:lnTo>
                <a:lnTo>
                  <a:pt x="10991" y="14774"/>
                </a:lnTo>
                <a:lnTo>
                  <a:pt x="10571" y="14714"/>
                </a:lnTo>
                <a:lnTo>
                  <a:pt x="10090" y="14774"/>
                </a:lnTo>
                <a:lnTo>
                  <a:pt x="9610" y="14894"/>
                </a:lnTo>
                <a:lnTo>
                  <a:pt x="9129" y="15074"/>
                </a:lnTo>
                <a:lnTo>
                  <a:pt x="8649" y="15254"/>
                </a:lnTo>
                <a:lnTo>
                  <a:pt x="7808" y="15615"/>
                </a:lnTo>
                <a:lnTo>
                  <a:pt x="6547" y="16275"/>
                </a:lnTo>
                <a:lnTo>
                  <a:pt x="6006" y="16636"/>
                </a:lnTo>
                <a:lnTo>
                  <a:pt x="5406" y="16996"/>
                </a:lnTo>
                <a:lnTo>
                  <a:pt x="5826" y="14834"/>
                </a:lnTo>
                <a:lnTo>
                  <a:pt x="7087" y="14414"/>
                </a:lnTo>
                <a:lnTo>
                  <a:pt x="8288" y="13933"/>
                </a:lnTo>
                <a:lnTo>
                  <a:pt x="8949" y="13693"/>
                </a:lnTo>
                <a:lnTo>
                  <a:pt x="9610" y="13393"/>
                </a:lnTo>
                <a:lnTo>
                  <a:pt x="9910" y="13212"/>
                </a:lnTo>
                <a:lnTo>
                  <a:pt x="10210" y="13032"/>
                </a:lnTo>
                <a:lnTo>
                  <a:pt x="10450" y="12792"/>
                </a:lnTo>
                <a:lnTo>
                  <a:pt x="10631" y="12492"/>
                </a:lnTo>
                <a:lnTo>
                  <a:pt x="10631" y="12312"/>
                </a:lnTo>
                <a:lnTo>
                  <a:pt x="10631" y="12131"/>
                </a:lnTo>
                <a:lnTo>
                  <a:pt x="10511" y="11951"/>
                </a:lnTo>
                <a:lnTo>
                  <a:pt x="10330" y="11831"/>
                </a:lnTo>
                <a:lnTo>
                  <a:pt x="9730" y="11831"/>
                </a:lnTo>
                <a:lnTo>
                  <a:pt x="9430" y="11951"/>
                </a:lnTo>
                <a:lnTo>
                  <a:pt x="9129" y="12071"/>
                </a:lnTo>
                <a:lnTo>
                  <a:pt x="8529" y="12372"/>
                </a:lnTo>
                <a:lnTo>
                  <a:pt x="7988" y="12732"/>
                </a:lnTo>
                <a:lnTo>
                  <a:pt x="6967" y="13333"/>
                </a:lnTo>
                <a:lnTo>
                  <a:pt x="6066" y="13933"/>
                </a:lnTo>
                <a:lnTo>
                  <a:pt x="6367" y="12672"/>
                </a:lnTo>
                <a:lnTo>
                  <a:pt x="7628" y="12131"/>
                </a:lnTo>
                <a:lnTo>
                  <a:pt x="8949" y="11651"/>
                </a:lnTo>
                <a:lnTo>
                  <a:pt x="10270" y="11351"/>
                </a:lnTo>
                <a:lnTo>
                  <a:pt x="10871" y="11110"/>
                </a:lnTo>
                <a:lnTo>
                  <a:pt x="11471" y="10870"/>
                </a:lnTo>
                <a:lnTo>
                  <a:pt x="11652" y="10690"/>
                </a:lnTo>
                <a:lnTo>
                  <a:pt x="11772" y="10570"/>
                </a:lnTo>
                <a:lnTo>
                  <a:pt x="11772" y="10390"/>
                </a:lnTo>
                <a:lnTo>
                  <a:pt x="11772" y="10210"/>
                </a:lnTo>
                <a:lnTo>
                  <a:pt x="11652" y="10029"/>
                </a:lnTo>
                <a:lnTo>
                  <a:pt x="11532" y="9909"/>
                </a:lnTo>
                <a:lnTo>
                  <a:pt x="11411" y="9789"/>
                </a:lnTo>
                <a:lnTo>
                  <a:pt x="11171" y="9729"/>
                </a:lnTo>
                <a:lnTo>
                  <a:pt x="10631" y="9729"/>
                </a:lnTo>
                <a:lnTo>
                  <a:pt x="10030" y="9849"/>
                </a:lnTo>
                <a:lnTo>
                  <a:pt x="9430" y="10029"/>
                </a:lnTo>
                <a:lnTo>
                  <a:pt x="8829" y="10330"/>
                </a:lnTo>
                <a:lnTo>
                  <a:pt x="8228" y="10630"/>
                </a:lnTo>
                <a:lnTo>
                  <a:pt x="7688" y="10990"/>
                </a:lnTo>
                <a:lnTo>
                  <a:pt x="6607" y="11831"/>
                </a:lnTo>
                <a:lnTo>
                  <a:pt x="6607" y="11831"/>
                </a:lnTo>
                <a:lnTo>
                  <a:pt x="7207" y="10089"/>
                </a:lnTo>
                <a:lnTo>
                  <a:pt x="7748" y="9969"/>
                </a:lnTo>
                <a:lnTo>
                  <a:pt x="8228" y="9849"/>
                </a:lnTo>
                <a:lnTo>
                  <a:pt x="9249" y="9489"/>
                </a:lnTo>
                <a:lnTo>
                  <a:pt x="9910" y="9249"/>
                </a:lnTo>
                <a:lnTo>
                  <a:pt x="10511" y="9008"/>
                </a:lnTo>
                <a:lnTo>
                  <a:pt x="10811" y="8828"/>
                </a:lnTo>
                <a:lnTo>
                  <a:pt x="11111" y="8648"/>
                </a:lnTo>
                <a:lnTo>
                  <a:pt x="11351" y="8408"/>
                </a:lnTo>
                <a:lnTo>
                  <a:pt x="11532" y="8168"/>
                </a:lnTo>
                <a:lnTo>
                  <a:pt x="11592" y="7927"/>
                </a:lnTo>
                <a:lnTo>
                  <a:pt x="11592" y="7747"/>
                </a:lnTo>
                <a:lnTo>
                  <a:pt x="11471" y="7567"/>
                </a:lnTo>
                <a:lnTo>
                  <a:pt x="11291" y="7507"/>
                </a:lnTo>
                <a:lnTo>
                  <a:pt x="10931" y="7447"/>
                </a:lnTo>
                <a:lnTo>
                  <a:pt x="10631" y="7507"/>
                </a:lnTo>
                <a:lnTo>
                  <a:pt x="10270" y="7567"/>
                </a:lnTo>
                <a:lnTo>
                  <a:pt x="9970" y="7687"/>
                </a:lnTo>
                <a:lnTo>
                  <a:pt x="9309" y="7927"/>
                </a:lnTo>
                <a:lnTo>
                  <a:pt x="8709" y="8288"/>
                </a:lnTo>
                <a:lnTo>
                  <a:pt x="7748" y="8768"/>
                </a:lnTo>
                <a:lnTo>
                  <a:pt x="7868" y="8468"/>
                </a:lnTo>
                <a:lnTo>
                  <a:pt x="8409" y="8228"/>
                </a:lnTo>
                <a:lnTo>
                  <a:pt x="9009" y="7927"/>
                </a:lnTo>
                <a:lnTo>
                  <a:pt x="10030" y="7267"/>
                </a:lnTo>
                <a:lnTo>
                  <a:pt x="11291" y="6546"/>
                </a:lnTo>
                <a:lnTo>
                  <a:pt x="11892" y="6126"/>
                </a:lnTo>
                <a:lnTo>
                  <a:pt x="12132" y="5825"/>
                </a:lnTo>
                <a:lnTo>
                  <a:pt x="12372" y="5585"/>
                </a:lnTo>
                <a:lnTo>
                  <a:pt x="12432" y="5405"/>
                </a:lnTo>
                <a:lnTo>
                  <a:pt x="12432" y="5225"/>
                </a:lnTo>
                <a:lnTo>
                  <a:pt x="12312" y="5105"/>
                </a:lnTo>
                <a:lnTo>
                  <a:pt x="12072" y="5105"/>
                </a:lnTo>
                <a:lnTo>
                  <a:pt x="11772" y="5225"/>
                </a:lnTo>
                <a:lnTo>
                  <a:pt x="11411" y="5345"/>
                </a:lnTo>
                <a:lnTo>
                  <a:pt x="10811" y="5705"/>
                </a:lnTo>
                <a:lnTo>
                  <a:pt x="9610" y="6546"/>
                </a:lnTo>
                <a:lnTo>
                  <a:pt x="8949" y="6967"/>
                </a:lnTo>
                <a:lnTo>
                  <a:pt x="8288" y="7447"/>
                </a:lnTo>
                <a:lnTo>
                  <a:pt x="9009" y="6066"/>
                </a:lnTo>
                <a:lnTo>
                  <a:pt x="9069" y="5886"/>
                </a:lnTo>
                <a:lnTo>
                  <a:pt x="9850" y="5525"/>
                </a:lnTo>
                <a:lnTo>
                  <a:pt x="10631" y="5105"/>
                </a:lnTo>
                <a:lnTo>
                  <a:pt x="11231" y="4684"/>
                </a:lnTo>
                <a:lnTo>
                  <a:pt x="11832" y="4324"/>
                </a:lnTo>
                <a:lnTo>
                  <a:pt x="12372" y="3904"/>
                </a:lnTo>
                <a:lnTo>
                  <a:pt x="12853" y="3423"/>
                </a:lnTo>
                <a:lnTo>
                  <a:pt x="12973" y="3243"/>
                </a:lnTo>
                <a:lnTo>
                  <a:pt x="12913" y="3063"/>
                </a:lnTo>
                <a:lnTo>
                  <a:pt x="12793" y="2883"/>
                </a:lnTo>
                <a:lnTo>
                  <a:pt x="12613" y="2823"/>
                </a:lnTo>
                <a:lnTo>
                  <a:pt x="13093" y="2582"/>
                </a:lnTo>
                <a:lnTo>
                  <a:pt x="13333" y="2402"/>
                </a:lnTo>
                <a:lnTo>
                  <a:pt x="13453" y="2162"/>
                </a:lnTo>
                <a:lnTo>
                  <a:pt x="13513" y="1982"/>
                </a:lnTo>
                <a:lnTo>
                  <a:pt x="13453" y="1802"/>
                </a:lnTo>
                <a:lnTo>
                  <a:pt x="13393" y="1682"/>
                </a:lnTo>
                <a:lnTo>
                  <a:pt x="13213" y="1561"/>
                </a:lnTo>
                <a:lnTo>
                  <a:pt x="12733" y="1561"/>
                </a:lnTo>
                <a:lnTo>
                  <a:pt x="12192" y="1622"/>
                </a:lnTo>
                <a:lnTo>
                  <a:pt x="11712" y="1862"/>
                </a:lnTo>
                <a:lnTo>
                  <a:pt x="11291" y="2042"/>
                </a:lnTo>
                <a:lnTo>
                  <a:pt x="10991" y="2162"/>
                </a:lnTo>
                <a:lnTo>
                  <a:pt x="10991" y="2162"/>
                </a:lnTo>
                <a:lnTo>
                  <a:pt x="11411" y="1862"/>
                </a:lnTo>
                <a:lnTo>
                  <a:pt x="12072" y="1321"/>
                </a:lnTo>
                <a:lnTo>
                  <a:pt x="12432" y="1021"/>
                </a:lnTo>
                <a:lnTo>
                  <a:pt x="12673" y="721"/>
                </a:lnTo>
                <a:lnTo>
                  <a:pt x="12673" y="541"/>
                </a:lnTo>
                <a:lnTo>
                  <a:pt x="12613" y="360"/>
                </a:lnTo>
                <a:lnTo>
                  <a:pt x="12492" y="300"/>
                </a:lnTo>
                <a:lnTo>
                  <a:pt x="12312" y="300"/>
                </a:lnTo>
                <a:lnTo>
                  <a:pt x="11952" y="420"/>
                </a:lnTo>
                <a:lnTo>
                  <a:pt x="11652" y="661"/>
                </a:lnTo>
                <a:lnTo>
                  <a:pt x="11051" y="1141"/>
                </a:lnTo>
                <a:lnTo>
                  <a:pt x="10330" y="1742"/>
                </a:lnTo>
                <a:lnTo>
                  <a:pt x="9670" y="2342"/>
                </a:lnTo>
                <a:lnTo>
                  <a:pt x="9550" y="2462"/>
                </a:lnTo>
                <a:lnTo>
                  <a:pt x="9550" y="2642"/>
                </a:lnTo>
                <a:lnTo>
                  <a:pt x="9610" y="2763"/>
                </a:lnTo>
                <a:lnTo>
                  <a:pt x="9730" y="2883"/>
                </a:lnTo>
                <a:lnTo>
                  <a:pt x="9369" y="3183"/>
                </a:lnTo>
                <a:lnTo>
                  <a:pt x="9069" y="3543"/>
                </a:lnTo>
                <a:lnTo>
                  <a:pt x="9309" y="2522"/>
                </a:lnTo>
                <a:lnTo>
                  <a:pt x="9430" y="1922"/>
                </a:lnTo>
                <a:lnTo>
                  <a:pt x="9550" y="1321"/>
                </a:lnTo>
                <a:lnTo>
                  <a:pt x="9610" y="661"/>
                </a:lnTo>
                <a:lnTo>
                  <a:pt x="9550" y="60"/>
                </a:lnTo>
                <a:lnTo>
                  <a:pt x="9490" y="0"/>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59" name="Shape 59"/>
          <p:cNvSpPr/>
          <p:nvPr/>
        </p:nvSpPr>
        <p:spPr>
          <a:xfrm rot="1632801">
            <a:off x="6574644" y="741238"/>
            <a:ext cx="277771" cy="995463"/>
          </a:xfrm>
          <a:custGeom>
            <a:avLst/>
            <a:gdLst/>
            <a:ahLst/>
            <a:cxnLst/>
            <a:rect l="0" t="0" r="0" b="0"/>
            <a:pathLst>
              <a:path w="11111" h="39819" extrusionOk="0">
                <a:moveTo>
                  <a:pt x="4625" y="1"/>
                </a:moveTo>
                <a:lnTo>
                  <a:pt x="4564" y="61"/>
                </a:lnTo>
                <a:lnTo>
                  <a:pt x="4504" y="481"/>
                </a:lnTo>
                <a:lnTo>
                  <a:pt x="4504" y="962"/>
                </a:lnTo>
                <a:lnTo>
                  <a:pt x="4564" y="1382"/>
                </a:lnTo>
                <a:lnTo>
                  <a:pt x="4625" y="1803"/>
                </a:lnTo>
                <a:lnTo>
                  <a:pt x="4925" y="2643"/>
                </a:lnTo>
                <a:lnTo>
                  <a:pt x="5105" y="3484"/>
                </a:lnTo>
                <a:lnTo>
                  <a:pt x="5285" y="4865"/>
                </a:lnTo>
                <a:lnTo>
                  <a:pt x="5465" y="6187"/>
                </a:lnTo>
                <a:lnTo>
                  <a:pt x="5345" y="7448"/>
                </a:lnTo>
                <a:lnTo>
                  <a:pt x="5285" y="8769"/>
                </a:lnTo>
                <a:lnTo>
                  <a:pt x="5225" y="11292"/>
                </a:lnTo>
                <a:lnTo>
                  <a:pt x="5045" y="11171"/>
                </a:lnTo>
                <a:lnTo>
                  <a:pt x="4625" y="10811"/>
                </a:lnTo>
                <a:lnTo>
                  <a:pt x="4264" y="10451"/>
                </a:lnTo>
                <a:lnTo>
                  <a:pt x="3904" y="9970"/>
                </a:lnTo>
                <a:lnTo>
                  <a:pt x="3604" y="9490"/>
                </a:lnTo>
                <a:lnTo>
                  <a:pt x="3303" y="8949"/>
                </a:lnTo>
                <a:lnTo>
                  <a:pt x="3123" y="8409"/>
                </a:lnTo>
                <a:lnTo>
                  <a:pt x="3003" y="7868"/>
                </a:lnTo>
                <a:lnTo>
                  <a:pt x="2883" y="7268"/>
                </a:lnTo>
                <a:lnTo>
                  <a:pt x="2883" y="6787"/>
                </a:lnTo>
                <a:lnTo>
                  <a:pt x="2883" y="6307"/>
                </a:lnTo>
                <a:lnTo>
                  <a:pt x="2883" y="5886"/>
                </a:lnTo>
                <a:lnTo>
                  <a:pt x="2883" y="5406"/>
                </a:lnTo>
                <a:lnTo>
                  <a:pt x="2823" y="5286"/>
                </a:lnTo>
                <a:lnTo>
                  <a:pt x="2703" y="5226"/>
                </a:lnTo>
                <a:lnTo>
                  <a:pt x="2583" y="5226"/>
                </a:lnTo>
                <a:lnTo>
                  <a:pt x="2463" y="5286"/>
                </a:lnTo>
                <a:lnTo>
                  <a:pt x="2222" y="5526"/>
                </a:lnTo>
                <a:lnTo>
                  <a:pt x="2042" y="5766"/>
                </a:lnTo>
                <a:lnTo>
                  <a:pt x="1922" y="6067"/>
                </a:lnTo>
                <a:lnTo>
                  <a:pt x="1802" y="6367"/>
                </a:lnTo>
                <a:lnTo>
                  <a:pt x="1682" y="6967"/>
                </a:lnTo>
                <a:lnTo>
                  <a:pt x="1682" y="7688"/>
                </a:lnTo>
                <a:lnTo>
                  <a:pt x="1742" y="8349"/>
                </a:lnTo>
                <a:lnTo>
                  <a:pt x="1922" y="9069"/>
                </a:lnTo>
                <a:lnTo>
                  <a:pt x="2102" y="9670"/>
                </a:lnTo>
                <a:lnTo>
                  <a:pt x="2342" y="10211"/>
                </a:lnTo>
                <a:lnTo>
                  <a:pt x="2823" y="11051"/>
                </a:lnTo>
                <a:lnTo>
                  <a:pt x="3123" y="11472"/>
                </a:lnTo>
                <a:lnTo>
                  <a:pt x="3483" y="11892"/>
                </a:lnTo>
                <a:lnTo>
                  <a:pt x="3844" y="12312"/>
                </a:lnTo>
                <a:lnTo>
                  <a:pt x="4264" y="12673"/>
                </a:lnTo>
                <a:lnTo>
                  <a:pt x="4745" y="12973"/>
                </a:lnTo>
                <a:lnTo>
                  <a:pt x="5165" y="13153"/>
                </a:lnTo>
                <a:lnTo>
                  <a:pt x="5165" y="13994"/>
                </a:lnTo>
                <a:lnTo>
                  <a:pt x="4324" y="13874"/>
                </a:lnTo>
                <a:lnTo>
                  <a:pt x="3904" y="13754"/>
                </a:lnTo>
                <a:lnTo>
                  <a:pt x="3483" y="13634"/>
                </a:lnTo>
                <a:lnTo>
                  <a:pt x="2703" y="13273"/>
                </a:lnTo>
                <a:lnTo>
                  <a:pt x="1982" y="12853"/>
                </a:lnTo>
                <a:lnTo>
                  <a:pt x="1321" y="12312"/>
                </a:lnTo>
                <a:lnTo>
                  <a:pt x="721" y="11712"/>
                </a:lnTo>
                <a:lnTo>
                  <a:pt x="601" y="11652"/>
                </a:lnTo>
                <a:lnTo>
                  <a:pt x="481" y="11712"/>
                </a:lnTo>
                <a:lnTo>
                  <a:pt x="361" y="11832"/>
                </a:lnTo>
                <a:lnTo>
                  <a:pt x="361" y="11952"/>
                </a:lnTo>
                <a:lnTo>
                  <a:pt x="541" y="12433"/>
                </a:lnTo>
                <a:lnTo>
                  <a:pt x="781" y="12853"/>
                </a:lnTo>
                <a:lnTo>
                  <a:pt x="1021" y="13273"/>
                </a:lnTo>
                <a:lnTo>
                  <a:pt x="1321" y="13634"/>
                </a:lnTo>
                <a:lnTo>
                  <a:pt x="1682" y="13994"/>
                </a:lnTo>
                <a:lnTo>
                  <a:pt x="2042" y="14354"/>
                </a:lnTo>
                <a:lnTo>
                  <a:pt x="2402" y="14595"/>
                </a:lnTo>
                <a:lnTo>
                  <a:pt x="2823" y="14895"/>
                </a:lnTo>
                <a:lnTo>
                  <a:pt x="3363" y="15075"/>
                </a:lnTo>
                <a:lnTo>
                  <a:pt x="3904" y="15315"/>
                </a:lnTo>
                <a:lnTo>
                  <a:pt x="4504" y="15495"/>
                </a:lnTo>
                <a:lnTo>
                  <a:pt x="5105" y="15556"/>
                </a:lnTo>
                <a:lnTo>
                  <a:pt x="5105" y="17778"/>
                </a:lnTo>
                <a:lnTo>
                  <a:pt x="4084" y="17537"/>
                </a:lnTo>
                <a:lnTo>
                  <a:pt x="3063" y="17117"/>
                </a:lnTo>
                <a:lnTo>
                  <a:pt x="2162" y="16576"/>
                </a:lnTo>
                <a:lnTo>
                  <a:pt x="1201" y="16036"/>
                </a:lnTo>
                <a:lnTo>
                  <a:pt x="1081" y="15976"/>
                </a:lnTo>
                <a:lnTo>
                  <a:pt x="961" y="16036"/>
                </a:lnTo>
                <a:lnTo>
                  <a:pt x="901" y="16156"/>
                </a:lnTo>
                <a:lnTo>
                  <a:pt x="961" y="16276"/>
                </a:lnTo>
                <a:lnTo>
                  <a:pt x="1321" y="16817"/>
                </a:lnTo>
                <a:lnTo>
                  <a:pt x="1742" y="17297"/>
                </a:lnTo>
                <a:lnTo>
                  <a:pt x="2222" y="17778"/>
                </a:lnTo>
                <a:lnTo>
                  <a:pt x="2703" y="18138"/>
                </a:lnTo>
                <a:lnTo>
                  <a:pt x="3243" y="18438"/>
                </a:lnTo>
                <a:lnTo>
                  <a:pt x="3844" y="18739"/>
                </a:lnTo>
                <a:lnTo>
                  <a:pt x="4444" y="18979"/>
                </a:lnTo>
                <a:lnTo>
                  <a:pt x="5045" y="19099"/>
                </a:lnTo>
                <a:lnTo>
                  <a:pt x="5045" y="21741"/>
                </a:lnTo>
                <a:lnTo>
                  <a:pt x="5045" y="22042"/>
                </a:lnTo>
                <a:lnTo>
                  <a:pt x="4324" y="21741"/>
                </a:lnTo>
                <a:lnTo>
                  <a:pt x="4024" y="21561"/>
                </a:lnTo>
                <a:lnTo>
                  <a:pt x="3664" y="21321"/>
                </a:lnTo>
                <a:lnTo>
                  <a:pt x="3423" y="21081"/>
                </a:lnTo>
                <a:lnTo>
                  <a:pt x="3183" y="20841"/>
                </a:lnTo>
                <a:lnTo>
                  <a:pt x="2823" y="20240"/>
                </a:lnTo>
                <a:lnTo>
                  <a:pt x="2402" y="19639"/>
                </a:lnTo>
                <a:lnTo>
                  <a:pt x="2222" y="19339"/>
                </a:lnTo>
                <a:lnTo>
                  <a:pt x="1982" y="19099"/>
                </a:lnTo>
                <a:lnTo>
                  <a:pt x="1862" y="18979"/>
                </a:lnTo>
                <a:lnTo>
                  <a:pt x="1682" y="18979"/>
                </a:lnTo>
                <a:lnTo>
                  <a:pt x="1502" y="19039"/>
                </a:lnTo>
                <a:lnTo>
                  <a:pt x="1381" y="19159"/>
                </a:lnTo>
                <a:lnTo>
                  <a:pt x="1261" y="19459"/>
                </a:lnTo>
                <a:lnTo>
                  <a:pt x="1201" y="19820"/>
                </a:lnTo>
                <a:lnTo>
                  <a:pt x="1141" y="20180"/>
                </a:lnTo>
                <a:lnTo>
                  <a:pt x="1261" y="20540"/>
                </a:lnTo>
                <a:lnTo>
                  <a:pt x="1381" y="20961"/>
                </a:lnTo>
                <a:lnTo>
                  <a:pt x="1562" y="21321"/>
                </a:lnTo>
                <a:lnTo>
                  <a:pt x="1742" y="21681"/>
                </a:lnTo>
                <a:lnTo>
                  <a:pt x="2042" y="21982"/>
                </a:lnTo>
                <a:lnTo>
                  <a:pt x="2342" y="22342"/>
                </a:lnTo>
                <a:lnTo>
                  <a:pt x="2643" y="22642"/>
                </a:lnTo>
                <a:lnTo>
                  <a:pt x="3003" y="22882"/>
                </a:lnTo>
                <a:lnTo>
                  <a:pt x="3363" y="23123"/>
                </a:lnTo>
                <a:lnTo>
                  <a:pt x="3784" y="23303"/>
                </a:lnTo>
                <a:lnTo>
                  <a:pt x="4144" y="23483"/>
                </a:lnTo>
                <a:lnTo>
                  <a:pt x="4504" y="23543"/>
                </a:lnTo>
                <a:lnTo>
                  <a:pt x="4865" y="23603"/>
                </a:lnTo>
                <a:lnTo>
                  <a:pt x="4925" y="23663"/>
                </a:lnTo>
                <a:lnTo>
                  <a:pt x="5045" y="23783"/>
                </a:lnTo>
                <a:lnTo>
                  <a:pt x="4985" y="26786"/>
                </a:lnTo>
                <a:lnTo>
                  <a:pt x="4444" y="26426"/>
                </a:lnTo>
                <a:lnTo>
                  <a:pt x="3964" y="26005"/>
                </a:lnTo>
                <a:lnTo>
                  <a:pt x="3724" y="25705"/>
                </a:lnTo>
                <a:lnTo>
                  <a:pt x="3483" y="25405"/>
                </a:lnTo>
                <a:lnTo>
                  <a:pt x="3123" y="24684"/>
                </a:lnTo>
                <a:lnTo>
                  <a:pt x="2703" y="24084"/>
                </a:lnTo>
                <a:lnTo>
                  <a:pt x="2402" y="23783"/>
                </a:lnTo>
                <a:lnTo>
                  <a:pt x="2162" y="23603"/>
                </a:lnTo>
                <a:lnTo>
                  <a:pt x="1982" y="23543"/>
                </a:lnTo>
                <a:lnTo>
                  <a:pt x="1862" y="23543"/>
                </a:lnTo>
                <a:lnTo>
                  <a:pt x="1742" y="23603"/>
                </a:lnTo>
                <a:lnTo>
                  <a:pt x="1622" y="23723"/>
                </a:lnTo>
                <a:lnTo>
                  <a:pt x="1502" y="23903"/>
                </a:lnTo>
                <a:lnTo>
                  <a:pt x="1442" y="24144"/>
                </a:lnTo>
                <a:lnTo>
                  <a:pt x="1381" y="24564"/>
                </a:lnTo>
                <a:lnTo>
                  <a:pt x="1442" y="25044"/>
                </a:lnTo>
                <a:lnTo>
                  <a:pt x="1622" y="25525"/>
                </a:lnTo>
                <a:lnTo>
                  <a:pt x="1862" y="26005"/>
                </a:lnTo>
                <a:lnTo>
                  <a:pt x="2102" y="26426"/>
                </a:lnTo>
                <a:lnTo>
                  <a:pt x="2643" y="27146"/>
                </a:lnTo>
                <a:lnTo>
                  <a:pt x="3123" y="27627"/>
                </a:lnTo>
                <a:lnTo>
                  <a:pt x="3664" y="28107"/>
                </a:lnTo>
                <a:lnTo>
                  <a:pt x="4324" y="28528"/>
                </a:lnTo>
                <a:lnTo>
                  <a:pt x="4625" y="28708"/>
                </a:lnTo>
                <a:lnTo>
                  <a:pt x="4985" y="28828"/>
                </a:lnTo>
                <a:lnTo>
                  <a:pt x="4985" y="30510"/>
                </a:lnTo>
                <a:lnTo>
                  <a:pt x="4925" y="30870"/>
                </a:lnTo>
                <a:lnTo>
                  <a:pt x="4504" y="30510"/>
                </a:lnTo>
                <a:lnTo>
                  <a:pt x="4084" y="30149"/>
                </a:lnTo>
                <a:lnTo>
                  <a:pt x="3303" y="29248"/>
                </a:lnTo>
                <a:lnTo>
                  <a:pt x="2583" y="28288"/>
                </a:lnTo>
                <a:lnTo>
                  <a:pt x="2463" y="28167"/>
                </a:lnTo>
                <a:lnTo>
                  <a:pt x="2342" y="28107"/>
                </a:lnTo>
                <a:lnTo>
                  <a:pt x="2042" y="28107"/>
                </a:lnTo>
                <a:lnTo>
                  <a:pt x="1922" y="28167"/>
                </a:lnTo>
                <a:lnTo>
                  <a:pt x="1802" y="28288"/>
                </a:lnTo>
                <a:lnTo>
                  <a:pt x="1802" y="28468"/>
                </a:lnTo>
                <a:lnTo>
                  <a:pt x="1802" y="28588"/>
                </a:lnTo>
                <a:lnTo>
                  <a:pt x="1982" y="29308"/>
                </a:lnTo>
                <a:lnTo>
                  <a:pt x="2222" y="29909"/>
                </a:lnTo>
                <a:lnTo>
                  <a:pt x="2583" y="30510"/>
                </a:lnTo>
                <a:lnTo>
                  <a:pt x="3063" y="31050"/>
                </a:lnTo>
                <a:lnTo>
                  <a:pt x="3423" y="31471"/>
                </a:lnTo>
                <a:lnTo>
                  <a:pt x="3904" y="31831"/>
                </a:lnTo>
                <a:lnTo>
                  <a:pt x="4144" y="31951"/>
                </a:lnTo>
                <a:lnTo>
                  <a:pt x="4384" y="32071"/>
                </a:lnTo>
                <a:lnTo>
                  <a:pt x="4625" y="32131"/>
                </a:lnTo>
                <a:lnTo>
                  <a:pt x="4925" y="32191"/>
                </a:lnTo>
                <a:lnTo>
                  <a:pt x="4865" y="34113"/>
                </a:lnTo>
                <a:lnTo>
                  <a:pt x="4805" y="36095"/>
                </a:lnTo>
                <a:lnTo>
                  <a:pt x="3844" y="35134"/>
                </a:lnTo>
                <a:lnTo>
                  <a:pt x="3363" y="34593"/>
                </a:lnTo>
                <a:lnTo>
                  <a:pt x="2883" y="34113"/>
                </a:lnTo>
                <a:lnTo>
                  <a:pt x="2282" y="33272"/>
                </a:lnTo>
                <a:lnTo>
                  <a:pt x="1682" y="32491"/>
                </a:lnTo>
                <a:lnTo>
                  <a:pt x="1381" y="32071"/>
                </a:lnTo>
                <a:lnTo>
                  <a:pt x="1021" y="31711"/>
                </a:lnTo>
                <a:lnTo>
                  <a:pt x="661" y="31350"/>
                </a:lnTo>
                <a:lnTo>
                  <a:pt x="240" y="31110"/>
                </a:lnTo>
                <a:lnTo>
                  <a:pt x="120" y="31050"/>
                </a:lnTo>
                <a:lnTo>
                  <a:pt x="60" y="31110"/>
                </a:lnTo>
                <a:lnTo>
                  <a:pt x="0" y="31170"/>
                </a:lnTo>
                <a:lnTo>
                  <a:pt x="0" y="31230"/>
                </a:lnTo>
                <a:lnTo>
                  <a:pt x="0" y="31771"/>
                </a:lnTo>
                <a:lnTo>
                  <a:pt x="60" y="32251"/>
                </a:lnTo>
                <a:lnTo>
                  <a:pt x="240" y="32792"/>
                </a:lnTo>
                <a:lnTo>
                  <a:pt x="481" y="33272"/>
                </a:lnTo>
                <a:lnTo>
                  <a:pt x="781" y="33693"/>
                </a:lnTo>
                <a:lnTo>
                  <a:pt x="1081" y="34173"/>
                </a:lnTo>
                <a:lnTo>
                  <a:pt x="1742" y="35014"/>
                </a:lnTo>
                <a:lnTo>
                  <a:pt x="2402" y="35795"/>
                </a:lnTo>
                <a:lnTo>
                  <a:pt x="3123" y="36575"/>
                </a:lnTo>
                <a:lnTo>
                  <a:pt x="3544" y="36936"/>
                </a:lnTo>
                <a:lnTo>
                  <a:pt x="3964" y="37236"/>
                </a:lnTo>
                <a:lnTo>
                  <a:pt x="4384" y="37536"/>
                </a:lnTo>
                <a:lnTo>
                  <a:pt x="4865" y="37776"/>
                </a:lnTo>
                <a:lnTo>
                  <a:pt x="4985" y="39518"/>
                </a:lnTo>
                <a:lnTo>
                  <a:pt x="5045" y="39638"/>
                </a:lnTo>
                <a:lnTo>
                  <a:pt x="5105" y="39698"/>
                </a:lnTo>
                <a:lnTo>
                  <a:pt x="5285" y="39818"/>
                </a:lnTo>
                <a:lnTo>
                  <a:pt x="5405" y="39818"/>
                </a:lnTo>
                <a:lnTo>
                  <a:pt x="5465" y="39758"/>
                </a:lnTo>
                <a:lnTo>
                  <a:pt x="5585" y="39698"/>
                </a:lnTo>
                <a:lnTo>
                  <a:pt x="5585" y="39578"/>
                </a:lnTo>
                <a:lnTo>
                  <a:pt x="5766" y="38317"/>
                </a:lnTo>
                <a:lnTo>
                  <a:pt x="5826" y="36996"/>
                </a:lnTo>
                <a:lnTo>
                  <a:pt x="6426" y="36335"/>
                </a:lnTo>
                <a:lnTo>
                  <a:pt x="6967" y="35674"/>
                </a:lnTo>
                <a:lnTo>
                  <a:pt x="8048" y="34413"/>
                </a:lnTo>
                <a:lnTo>
                  <a:pt x="8648" y="33633"/>
                </a:lnTo>
                <a:lnTo>
                  <a:pt x="9249" y="32912"/>
                </a:lnTo>
                <a:lnTo>
                  <a:pt x="9729" y="32131"/>
                </a:lnTo>
                <a:lnTo>
                  <a:pt x="10210" y="31290"/>
                </a:lnTo>
                <a:lnTo>
                  <a:pt x="10210" y="31170"/>
                </a:lnTo>
                <a:lnTo>
                  <a:pt x="10210" y="31050"/>
                </a:lnTo>
                <a:lnTo>
                  <a:pt x="10090" y="30990"/>
                </a:lnTo>
                <a:lnTo>
                  <a:pt x="9970" y="31050"/>
                </a:lnTo>
                <a:lnTo>
                  <a:pt x="9189" y="31651"/>
                </a:lnTo>
                <a:lnTo>
                  <a:pt x="8408" y="32311"/>
                </a:lnTo>
                <a:lnTo>
                  <a:pt x="7747" y="32972"/>
                </a:lnTo>
                <a:lnTo>
                  <a:pt x="7027" y="33693"/>
                </a:lnTo>
                <a:lnTo>
                  <a:pt x="5886" y="34954"/>
                </a:lnTo>
                <a:lnTo>
                  <a:pt x="5946" y="32431"/>
                </a:lnTo>
                <a:lnTo>
                  <a:pt x="6366" y="32431"/>
                </a:lnTo>
                <a:lnTo>
                  <a:pt x="6787" y="32311"/>
                </a:lnTo>
                <a:lnTo>
                  <a:pt x="7207" y="32011"/>
                </a:lnTo>
                <a:lnTo>
                  <a:pt x="7627" y="31711"/>
                </a:lnTo>
                <a:lnTo>
                  <a:pt x="7988" y="31350"/>
                </a:lnTo>
                <a:lnTo>
                  <a:pt x="8348" y="30930"/>
                </a:lnTo>
                <a:lnTo>
                  <a:pt x="8949" y="30269"/>
                </a:lnTo>
                <a:lnTo>
                  <a:pt x="9489" y="29609"/>
                </a:lnTo>
                <a:lnTo>
                  <a:pt x="10090" y="28768"/>
                </a:lnTo>
                <a:lnTo>
                  <a:pt x="10330" y="28348"/>
                </a:lnTo>
                <a:lnTo>
                  <a:pt x="10510" y="27867"/>
                </a:lnTo>
                <a:lnTo>
                  <a:pt x="10570" y="27447"/>
                </a:lnTo>
                <a:lnTo>
                  <a:pt x="10570" y="26966"/>
                </a:lnTo>
                <a:lnTo>
                  <a:pt x="10510" y="26906"/>
                </a:lnTo>
                <a:lnTo>
                  <a:pt x="10390" y="26906"/>
                </a:lnTo>
                <a:lnTo>
                  <a:pt x="10030" y="27146"/>
                </a:lnTo>
                <a:lnTo>
                  <a:pt x="9729" y="27387"/>
                </a:lnTo>
                <a:lnTo>
                  <a:pt x="9189" y="28047"/>
                </a:lnTo>
                <a:lnTo>
                  <a:pt x="8528" y="28828"/>
                </a:lnTo>
                <a:lnTo>
                  <a:pt x="7808" y="29609"/>
                </a:lnTo>
                <a:lnTo>
                  <a:pt x="7387" y="30029"/>
                </a:lnTo>
                <a:lnTo>
                  <a:pt x="6907" y="30389"/>
                </a:lnTo>
                <a:lnTo>
                  <a:pt x="6366" y="30810"/>
                </a:lnTo>
                <a:lnTo>
                  <a:pt x="5946" y="31290"/>
                </a:lnTo>
                <a:lnTo>
                  <a:pt x="5946" y="31230"/>
                </a:lnTo>
                <a:lnTo>
                  <a:pt x="6006" y="28828"/>
                </a:lnTo>
                <a:lnTo>
                  <a:pt x="6066" y="28768"/>
                </a:lnTo>
                <a:lnTo>
                  <a:pt x="6186" y="28708"/>
                </a:lnTo>
                <a:lnTo>
                  <a:pt x="6366" y="28588"/>
                </a:lnTo>
                <a:lnTo>
                  <a:pt x="6426" y="28408"/>
                </a:lnTo>
                <a:lnTo>
                  <a:pt x="6486" y="28227"/>
                </a:lnTo>
                <a:lnTo>
                  <a:pt x="7027" y="27687"/>
                </a:lnTo>
                <a:lnTo>
                  <a:pt x="7507" y="27086"/>
                </a:lnTo>
                <a:lnTo>
                  <a:pt x="8408" y="25885"/>
                </a:lnTo>
                <a:lnTo>
                  <a:pt x="9789" y="24024"/>
                </a:lnTo>
                <a:lnTo>
                  <a:pt x="11111" y="22102"/>
                </a:lnTo>
                <a:lnTo>
                  <a:pt x="11111" y="21922"/>
                </a:lnTo>
                <a:lnTo>
                  <a:pt x="11051" y="21861"/>
                </a:lnTo>
                <a:lnTo>
                  <a:pt x="10931" y="21801"/>
                </a:lnTo>
                <a:lnTo>
                  <a:pt x="10810" y="21861"/>
                </a:lnTo>
                <a:lnTo>
                  <a:pt x="9069" y="23483"/>
                </a:lnTo>
                <a:lnTo>
                  <a:pt x="7447" y="25165"/>
                </a:lnTo>
                <a:lnTo>
                  <a:pt x="6727" y="25825"/>
                </a:lnTo>
                <a:lnTo>
                  <a:pt x="6066" y="26606"/>
                </a:lnTo>
                <a:lnTo>
                  <a:pt x="6126" y="23423"/>
                </a:lnTo>
                <a:lnTo>
                  <a:pt x="6426" y="23183"/>
                </a:lnTo>
                <a:lnTo>
                  <a:pt x="6727" y="22882"/>
                </a:lnTo>
                <a:lnTo>
                  <a:pt x="7267" y="22222"/>
                </a:lnTo>
                <a:lnTo>
                  <a:pt x="7808" y="21561"/>
                </a:lnTo>
                <a:lnTo>
                  <a:pt x="8288" y="20961"/>
                </a:lnTo>
                <a:lnTo>
                  <a:pt x="9009" y="20120"/>
                </a:lnTo>
                <a:lnTo>
                  <a:pt x="9729" y="19219"/>
                </a:lnTo>
                <a:lnTo>
                  <a:pt x="10330" y="18318"/>
                </a:lnTo>
                <a:lnTo>
                  <a:pt x="10931" y="17297"/>
                </a:lnTo>
                <a:lnTo>
                  <a:pt x="10931" y="17237"/>
                </a:lnTo>
                <a:lnTo>
                  <a:pt x="10870" y="17117"/>
                </a:lnTo>
                <a:lnTo>
                  <a:pt x="10810" y="17057"/>
                </a:lnTo>
                <a:lnTo>
                  <a:pt x="10690" y="17117"/>
                </a:lnTo>
                <a:lnTo>
                  <a:pt x="9729" y="17778"/>
                </a:lnTo>
                <a:lnTo>
                  <a:pt x="8889" y="18558"/>
                </a:lnTo>
                <a:lnTo>
                  <a:pt x="8048" y="19399"/>
                </a:lnTo>
                <a:lnTo>
                  <a:pt x="7267" y="20240"/>
                </a:lnTo>
                <a:lnTo>
                  <a:pt x="6186" y="21381"/>
                </a:lnTo>
                <a:lnTo>
                  <a:pt x="6186" y="19279"/>
                </a:lnTo>
                <a:lnTo>
                  <a:pt x="6366" y="19219"/>
                </a:lnTo>
                <a:lnTo>
                  <a:pt x="6486" y="19099"/>
                </a:lnTo>
                <a:lnTo>
                  <a:pt x="6666" y="18859"/>
                </a:lnTo>
                <a:lnTo>
                  <a:pt x="7207" y="18378"/>
                </a:lnTo>
                <a:lnTo>
                  <a:pt x="7747" y="17778"/>
                </a:lnTo>
                <a:lnTo>
                  <a:pt x="8588" y="16697"/>
                </a:lnTo>
                <a:lnTo>
                  <a:pt x="9249" y="15796"/>
                </a:lnTo>
                <a:lnTo>
                  <a:pt x="9849" y="14835"/>
                </a:lnTo>
                <a:lnTo>
                  <a:pt x="10090" y="14294"/>
                </a:lnTo>
                <a:lnTo>
                  <a:pt x="10330" y="13754"/>
                </a:lnTo>
                <a:lnTo>
                  <a:pt x="10510" y="13213"/>
                </a:lnTo>
                <a:lnTo>
                  <a:pt x="10630" y="12673"/>
                </a:lnTo>
                <a:lnTo>
                  <a:pt x="10570" y="12613"/>
                </a:lnTo>
                <a:lnTo>
                  <a:pt x="10570" y="12553"/>
                </a:lnTo>
                <a:lnTo>
                  <a:pt x="10450" y="12553"/>
                </a:lnTo>
                <a:lnTo>
                  <a:pt x="9609" y="13394"/>
                </a:lnTo>
                <a:lnTo>
                  <a:pt x="8889" y="14294"/>
                </a:lnTo>
                <a:lnTo>
                  <a:pt x="8168" y="15195"/>
                </a:lnTo>
                <a:lnTo>
                  <a:pt x="7447" y="16096"/>
                </a:lnTo>
                <a:lnTo>
                  <a:pt x="6907" y="16697"/>
                </a:lnTo>
                <a:lnTo>
                  <a:pt x="6246" y="17297"/>
                </a:lnTo>
                <a:lnTo>
                  <a:pt x="6306" y="15435"/>
                </a:lnTo>
                <a:lnTo>
                  <a:pt x="6666" y="15255"/>
                </a:lnTo>
                <a:lnTo>
                  <a:pt x="6847" y="15135"/>
                </a:lnTo>
                <a:lnTo>
                  <a:pt x="6907" y="14955"/>
                </a:lnTo>
                <a:lnTo>
                  <a:pt x="6967" y="14775"/>
                </a:lnTo>
                <a:lnTo>
                  <a:pt x="6907" y="14535"/>
                </a:lnTo>
                <a:lnTo>
                  <a:pt x="7447" y="13934"/>
                </a:lnTo>
                <a:lnTo>
                  <a:pt x="7988" y="13213"/>
                </a:lnTo>
                <a:lnTo>
                  <a:pt x="8408" y="12493"/>
                </a:lnTo>
                <a:lnTo>
                  <a:pt x="8768" y="11832"/>
                </a:lnTo>
                <a:lnTo>
                  <a:pt x="9429" y="10631"/>
                </a:lnTo>
                <a:lnTo>
                  <a:pt x="9669" y="9970"/>
                </a:lnTo>
                <a:lnTo>
                  <a:pt x="9910" y="9310"/>
                </a:lnTo>
                <a:lnTo>
                  <a:pt x="10090" y="8649"/>
                </a:lnTo>
                <a:lnTo>
                  <a:pt x="10210" y="7988"/>
                </a:lnTo>
                <a:lnTo>
                  <a:pt x="10270" y="7328"/>
                </a:lnTo>
                <a:lnTo>
                  <a:pt x="10270" y="6607"/>
                </a:lnTo>
                <a:lnTo>
                  <a:pt x="10210" y="6487"/>
                </a:lnTo>
                <a:lnTo>
                  <a:pt x="10090" y="6367"/>
                </a:lnTo>
                <a:lnTo>
                  <a:pt x="9970" y="6367"/>
                </a:lnTo>
                <a:lnTo>
                  <a:pt x="9849" y="6487"/>
                </a:lnTo>
                <a:lnTo>
                  <a:pt x="9309" y="7688"/>
                </a:lnTo>
                <a:lnTo>
                  <a:pt x="8768" y="8889"/>
                </a:lnTo>
                <a:lnTo>
                  <a:pt x="8288" y="10030"/>
                </a:lnTo>
                <a:lnTo>
                  <a:pt x="7988" y="10631"/>
                </a:lnTo>
                <a:lnTo>
                  <a:pt x="7687" y="11171"/>
                </a:lnTo>
                <a:lnTo>
                  <a:pt x="7147" y="12012"/>
                </a:lnTo>
                <a:lnTo>
                  <a:pt x="6606" y="12733"/>
                </a:lnTo>
                <a:lnTo>
                  <a:pt x="6606" y="12493"/>
                </a:lnTo>
                <a:lnTo>
                  <a:pt x="6546" y="12312"/>
                </a:lnTo>
                <a:lnTo>
                  <a:pt x="6426" y="12132"/>
                </a:lnTo>
                <a:lnTo>
                  <a:pt x="6306" y="11952"/>
                </a:lnTo>
                <a:lnTo>
                  <a:pt x="6306" y="11352"/>
                </a:lnTo>
                <a:lnTo>
                  <a:pt x="6426" y="11352"/>
                </a:lnTo>
                <a:lnTo>
                  <a:pt x="6486" y="11292"/>
                </a:lnTo>
                <a:lnTo>
                  <a:pt x="6847" y="10811"/>
                </a:lnTo>
                <a:lnTo>
                  <a:pt x="7207" y="10331"/>
                </a:lnTo>
                <a:lnTo>
                  <a:pt x="7447" y="9730"/>
                </a:lnTo>
                <a:lnTo>
                  <a:pt x="7687" y="9129"/>
                </a:lnTo>
                <a:lnTo>
                  <a:pt x="7868" y="8529"/>
                </a:lnTo>
                <a:lnTo>
                  <a:pt x="7988" y="7928"/>
                </a:lnTo>
                <a:lnTo>
                  <a:pt x="8228" y="6727"/>
                </a:lnTo>
                <a:lnTo>
                  <a:pt x="8348" y="5466"/>
                </a:lnTo>
                <a:lnTo>
                  <a:pt x="8408" y="4265"/>
                </a:lnTo>
                <a:lnTo>
                  <a:pt x="8288" y="3004"/>
                </a:lnTo>
                <a:lnTo>
                  <a:pt x="8108" y="1803"/>
                </a:lnTo>
                <a:lnTo>
                  <a:pt x="8108" y="1743"/>
                </a:lnTo>
                <a:lnTo>
                  <a:pt x="7988" y="1743"/>
                </a:lnTo>
                <a:lnTo>
                  <a:pt x="7928" y="1803"/>
                </a:lnTo>
                <a:lnTo>
                  <a:pt x="7928" y="3064"/>
                </a:lnTo>
                <a:lnTo>
                  <a:pt x="7868" y="4265"/>
                </a:lnTo>
                <a:lnTo>
                  <a:pt x="7687" y="5526"/>
                </a:lnTo>
                <a:lnTo>
                  <a:pt x="7507" y="6727"/>
                </a:lnTo>
                <a:lnTo>
                  <a:pt x="7207" y="7688"/>
                </a:lnTo>
                <a:lnTo>
                  <a:pt x="6907" y="8649"/>
                </a:lnTo>
                <a:lnTo>
                  <a:pt x="6606" y="9550"/>
                </a:lnTo>
                <a:lnTo>
                  <a:pt x="6306" y="10511"/>
                </a:lnTo>
                <a:lnTo>
                  <a:pt x="6306" y="8709"/>
                </a:lnTo>
                <a:lnTo>
                  <a:pt x="6306" y="6847"/>
                </a:lnTo>
                <a:lnTo>
                  <a:pt x="6366" y="6007"/>
                </a:lnTo>
                <a:lnTo>
                  <a:pt x="6366" y="5166"/>
                </a:lnTo>
                <a:lnTo>
                  <a:pt x="6306" y="4265"/>
                </a:lnTo>
                <a:lnTo>
                  <a:pt x="6186" y="3424"/>
                </a:lnTo>
                <a:lnTo>
                  <a:pt x="6006" y="2523"/>
                </a:lnTo>
                <a:lnTo>
                  <a:pt x="5766" y="1562"/>
                </a:lnTo>
                <a:lnTo>
                  <a:pt x="5585" y="1082"/>
                </a:lnTo>
                <a:lnTo>
                  <a:pt x="5405" y="662"/>
                </a:lnTo>
                <a:lnTo>
                  <a:pt x="5105" y="301"/>
                </a:lnTo>
                <a:lnTo>
                  <a:pt x="4745" y="1"/>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60" name="Shape 60"/>
          <p:cNvSpPr/>
          <p:nvPr/>
        </p:nvSpPr>
        <p:spPr>
          <a:xfrm rot="4824913">
            <a:off x="6684509" y="1481737"/>
            <a:ext cx="639598" cy="900838"/>
          </a:xfrm>
          <a:custGeom>
            <a:avLst/>
            <a:gdLst/>
            <a:ahLst/>
            <a:cxnLst/>
            <a:rect l="0" t="0" r="0" b="0"/>
            <a:pathLst>
              <a:path w="25585" h="36035" extrusionOk="0">
                <a:moveTo>
                  <a:pt x="13874" y="0"/>
                </a:moveTo>
                <a:lnTo>
                  <a:pt x="13514" y="60"/>
                </a:lnTo>
                <a:lnTo>
                  <a:pt x="13213" y="120"/>
                </a:lnTo>
                <a:lnTo>
                  <a:pt x="12973" y="301"/>
                </a:lnTo>
                <a:lnTo>
                  <a:pt x="12733" y="541"/>
                </a:lnTo>
                <a:lnTo>
                  <a:pt x="12553" y="901"/>
                </a:lnTo>
                <a:lnTo>
                  <a:pt x="12493" y="1262"/>
                </a:lnTo>
                <a:lnTo>
                  <a:pt x="12252" y="2162"/>
                </a:lnTo>
                <a:lnTo>
                  <a:pt x="11952" y="3063"/>
                </a:lnTo>
                <a:lnTo>
                  <a:pt x="11292" y="4805"/>
                </a:lnTo>
                <a:lnTo>
                  <a:pt x="10991" y="5526"/>
                </a:lnTo>
                <a:lnTo>
                  <a:pt x="10631" y="6186"/>
                </a:lnTo>
                <a:lnTo>
                  <a:pt x="10271" y="6787"/>
                </a:lnTo>
                <a:lnTo>
                  <a:pt x="9790" y="7387"/>
                </a:lnTo>
                <a:lnTo>
                  <a:pt x="9550" y="6967"/>
                </a:lnTo>
                <a:lnTo>
                  <a:pt x="9310" y="6547"/>
                </a:lnTo>
                <a:lnTo>
                  <a:pt x="9490" y="6366"/>
                </a:lnTo>
                <a:lnTo>
                  <a:pt x="9610" y="6126"/>
                </a:lnTo>
                <a:lnTo>
                  <a:pt x="9610" y="5886"/>
                </a:lnTo>
                <a:lnTo>
                  <a:pt x="9550" y="5586"/>
                </a:lnTo>
                <a:lnTo>
                  <a:pt x="9730" y="5405"/>
                </a:lnTo>
                <a:lnTo>
                  <a:pt x="9910" y="5225"/>
                </a:lnTo>
                <a:lnTo>
                  <a:pt x="9910" y="5165"/>
                </a:lnTo>
                <a:lnTo>
                  <a:pt x="10030" y="5045"/>
                </a:lnTo>
                <a:lnTo>
                  <a:pt x="10150" y="4685"/>
                </a:lnTo>
                <a:lnTo>
                  <a:pt x="10210" y="4384"/>
                </a:lnTo>
                <a:lnTo>
                  <a:pt x="10210" y="4084"/>
                </a:lnTo>
                <a:lnTo>
                  <a:pt x="10150" y="3844"/>
                </a:lnTo>
                <a:lnTo>
                  <a:pt x="10090" y="3664"/>
                </a:lnTo>
                <a:lnTo>
                  <a:pt x="9970" y="3424"/>
                </a:lnTo>
                <a:lnTo>
                  <a:pt x="9790" y="3183"/>
                </a:lnTo>
                <a:lnTo>
                  <a:pt x="9730" y="3123"/>
                </a:lnTo>
                <a:lnTo>
                  <a:pt x="9550" y="2943"/>
                </a:lnTo>
                <a:lnTo>
                  <a:pt x="9250" y="2823"/>
                </a:lnTo>
                <a:lnTo>
                  <a:pt x="9009" y="2763"/>
                </a:lnTo>
                <a:lnTo>
                  <a:pt x="8709" y="2703"/>
                </a:lnTo>
                <a:lnTo>
                  <a:pt x="8409" y="2763"/>
                </a:lnTo>
                <a:lnTo>
                  <a:pt x="8169" y="2823"/>
                </a:lnTo>
                <a:lnTo>
                  <a:pt x="7868" y="2943"/>
                </a:lnTo>
                <a:lnTo>
                  <a:pt x="7688" y="3123"/>
                </a:lnTo>
                <a:lnTo>
                  <a:pt x="7628" y="3183"/>
                </a:lnTo>
                <a:lnTo>
                  <a:pt x="7388" y="3484"/>
                </a:lnTo>
                <a:lnTo>
                  <a:pt x="7268" y="3784"/>
                </a:lnTo>
                <a:lnTo>
                  <a:pt x="7208" y="4084"/>
                </a:lnTo>
                <a:lnTo>
                  <a:pt x="7208" y="4144"/>
                </a:lnTo>
                <a:lnTo>
                  <a:pt x="6847" y="4324"/>
                </a:lnTo>
                <a:lnTo>
                  <a:pt x="6547" y="4505"/>
                </a:lnTo>
                <a:lnTo>
                  <a:pt x="6427" y="4745"/>
                </a:lnTo>
                <a:lnTo>
                  <a:pt x="6307" y="4985"/>
                </a:lnTo>
                <a:lnTo>
                  <a:pt x="6187" y="5225"/>
                </a:lnTo>
                <a:lnTo>
                  <a:pt x="6187" y="5465"/>
                </a:lnTo>
                <a:lnTo>
                  <a:pt x="6187" y="5706"/>
                </a:lnTo>
                <a:lnTo>
                  <a:pt x="6307" y="5946"/>
                </a:lnTo>
                <a:lnTo>
                  <a:pt x="6367" y="6186"/>
                </a:lnTo>
                <a:lnTo>
                  <a:pt x="6547" y="6426"/>
                </a:lnTo>
                <a:lnTo>
                  <a:pt x="6787" y="6547"/>
                </a:lnTo>
                <a:lnTo>
                  <a:pt x="7027" y="6667"/>
                </a:lnTo>
                <a:lnTo>
                  <a:pt x="7268" y="6787"/>
                </a:lnTo>
                <a:lnTo>
                  <a:pt x="7748" y="6787"/>
                </a:lnTo>
                <a:lnTo>
                  <a:pt x="7988" y="6727"/>
                </a:lnTo>
                <a:lnTo>
                  <a:pt x="8229" y="6607"/>
                </a:lnTo>
                <a:lnTo>
                  <a:pt x="8409" y="6426"/>
                </a:lnTo>
                <a:lnTo>
                  <a:pt x="8589" y="6547"/>
                </a:lnTo>
                <a:lnTo>
                  <a:pt x="8769" y="7327"/>
                </a:lnTo>
                <a:lnTo>
                  <a:pt x="8469" y="7207"/>
                </a:lnTo>
                <a:lnTo>
                  <a:pt x="8169" y="7207"/>
                </a:lnTo>
                <a:lnTo>
                  <a:pt x="7808" y="7147"/>
                </a:lnTo>
                <a:lnTo>
                  <a:pt x="7508" y="7087"/>
                </a:lnTo>
                <a:lnTo>
                  <a:pt x="6787" y="6847"/>
                </a:lnTo>
                <a:lnTo>
                  <a:pt x="6007" y="6667"/>
                </a:lnTo>
                <a:lnTo>
                  <a:pt x="5226" y="6486"/>
                </a:lnTo>
                <a:lnTo>
                  <a:pt x="4565" y="6186"/>
                </a:lnTo>
                <a:lnTo>
                  <a:pt x="3844" y="5886"/>
                </a:lnTo>
                <a:lnTo>
                  <a:pt x="3184" y="5526"/>
                </a:lnTo>
                <a:lnTo>
                  <a:pt x="2463" y="5225"/>
                </a:lnTo>
                <a:lnTo>
                  <a:pt x="1983" y="5165"/>
                </a:lnTo>
                <a:lnTo>
                  <a:pt x="1622" y="5225"/>
                </a:lnTo>
                <a:lnTo>
                  <a:pt x="1262" y="5405"/>
                </a:lnTo>
                <a:lnTo>
                  <a:pt x="962" y="5646"/>
                </a:lnTo>
                <a:lnTo>
                  <a:pt x="722" y="5946"/>
                </a:lnTo>
                <a:lnTo>
                  <a:pt x="541" y="6366"/>
                </a:lnTo>
                <a:lnTo>
                  <a:pt x="481" y="6787"/>
                </a:lnTo>
                <a:lnTo>
                  <a:pt x="481" y="7207"/>
                </a:lnTo>
                <a:lnTo>
                  <a:pt x="722" y="7808"/>
                </a:lnTo>
                <a:lnTo>
                  <a:pt x="962" y="8408"/>
                </a:lnTo>
                <a:lnTo>
                  <a:pt x="1382" y="8889"/>
                </a:lnTo>
                <a:lnTo>
                  <a:pt x="1803" y="9309"/>
                </a:lnTo>
                <a:lnTo>
                  <a:pt x="2343" y="9730"/>
                </a:lnTo>
                <a:lnTo>
                  <a:pt x="2944" y="10030"/>
                </a:lnTo>
                <a:lnTo>
                  <a:pt x="3544" y="10330"/>
                </a:lnTo>
                <a:lnTo>
                  <a:pt x="4145" y="10510"/>
                </a:lnTo>
                <a:lnTo>
                  <a:pt x="4805" y="10690"/>
                </a:lnTo>
                <a:lnTo>
                  <a:pt x="5466" y="10811"/>
                </a:lnTo>
                <a:lnTo>
                  <a:pt x="6007" y="10750"/>
                </a:lnTo>
                <a:lnTo>
                  <a:pt x="6607" y="10690"/>
                </a:lnTo>
                <a:lnTo>
                  <a:pt x="7148" y="10510"/>
                </a:lnTo>
                <a:lnTo>
                  <a:pt x="7688" y="10270"/>
                </a:lnTo>
                <a:lnTo>
                  <a:pt x="8829" y="9609"/>
                </a:lnTo>
                <a:lnTo>
                  <a:pt x="9009" y="9489"/>
                </a:lnTo>
                <a:lnTo>
                  <a:pt x="9190" y="9309"/>
                </a:lnTo>
                <a:lnTo>
                  <a:pt x="9310" y="9129"/>
                </a:lnTo>
                <a:lnTo>
                  <a:pt x="9370" y="8949"/>
                </a:lnTo>
                <a:lnTo>
                  <a:pt x="9670" y="9730"/>
                </a:lnTo>
                <a:lnTo>
                  <a:pt x="10271" y="11411"/>
                </a:lnTo>
                <a:lnTo>
                  <a:pt x="10811" y="13093"/>
                </a:lnTo>
                <a:lnTo>
                  <a:pt x="11472" y="15495"/>
                </a:lnTo>
                <a:lnTo>
                  <a:pt x="12012" y="17957"/>
                </a:lnTo>
                <a:lnTo>
                  <a:pt x="12012" y="17957"/>
                </a:lnTo>
                <a:lnTo>
                  <a:pt x="11832" y="17897"/>
                </a:lnTo>
                <a:lnTo>
                  <a:pt x="11712" y="17957"/>
                </a:lnTo>
                <a:lnTo>
                  <a:pt x="11111" y="18137"/>
                </a:lnTo>
                <a:lnTo>
                  <a:pt x="10511" y="18258"/>
                </a:lnTo>
                <a:lnTo>
                  <a:pt x="9970" y="18258"/>
                </a:lnTo>
                <a:lnTo>
                  <a:pt x="9310" y="18077"/>
                </a:lnTo>
                <a:lnTo>
                  <a:pt x="8769" y="17957"/>
                </a:lnTo>
                <a:lnTo>
                  <a:pt x="8229" y="17837"/>
                </a:lnTo>
                <a:lnTo>
                  <a:pt x="7628" y="17777"/>
                </a:lnTo>
                <a:lnTo>
                  <a:pt x="7088" y="17597"/>
                </a:lnTo>
                <a:lnTo>
                  <a:pt x="6067" y="17177"/>
                </a:lnTo>
                <a:lnTo>
                  <a:pt x="5046" y="16756"/>
                </a:lnTo>
                <a:lnTo>
                  <a:pt x="4025" y="16216"/>
                </a:lnTo>
                <a:lnTo>
                  <a:pt x="3064" y="15675"/>
                </a:lnTo>
                <a:lnTo>
                  <a:pt x="2643" y="15435"/>
                </a:lnTo>
                <a:lnTo>
                  <a:pt x="2283" y="15315"/>
                </a:lnTo>
                <a:lnTo>
                  <a:pt x="1863" y="15315"/>
                </a:lnTo>
                <a:lnTo>
                  <a:pt x="1502" y="15375"/>
                </a:lnTo>
                <a:lnTo>
                  <a:pt x="1142" y="15495"/>
                </a:lnTo>
                <a:lnTo>
                  <a:pt x="842" y="15735"/>
                </a:lnTo>
                <a:lnTo>
                  <a:pt x="601" y="16035"/>
                </a:lnTo>
                <a:lnTo>
                  <a:pt x="361" y="16336"/>
                </a:lnTo>
                <a:lnTo>
                  <a:pt x="181" y="16696"/>
                </a:lnTo>
                <a:lnTo>
                  <a:pt x="61" y="17056"/>
                </a:lnTo>
                <a:lnTo>
                  <a:pt x="1" y="17477"/>
                </a:lnTo>
                <a:lnTo>
                  <a:pt x="61" y="17837"/>
                </a:lnTo>
                <a:lnTo>
                  <a:pt x="181" y="18258"/>
                </a:lnTo>
                <a:lnTo>
                  <a:pt x="361" y="18618"/>
                </a:lnTo>
                <a:lnTo>
                  <a:pt x="601" y="18978"/>
                </a:lnTo>
                <a:lnTo>
                  <a:pt x="962" y="19278"/>
                </a:lnTo>
                <a:lnTo>
                  <a:pt x="1622" y="19699"/>
                </a:lnTo>
                <a:lnTo>
                  <a:pt x="2343" y="19999"/>
                </a:lnTo>
                <a:lnTo>
                  <a:pt x="3064" y="20299"/>
                </a:lnTo>
                <a:lnTo>
                  <a:pt x="3784" y="20540"/>
                </a:lnTo>
                <a:lnTo>
                  <a:pt x="4505" y="20720"/>
                </a:lnTo>
                <a:lnTo>
                  <a:pt x="5286" y="20840"/>
                </a:lnTo>
                <a:lnTo>
                  <a:pt x="6787" y="20840"/>
                </a:lnTo>
                <a:lnTo>
                  <a:pt x="7868" y="20720"/>
                </a:lnTo>
                <a:lnTo>
                  <a:pt x="8409" y="20600"/>
                </a:lnTo>
                <a:lnTo>
                  <a:pt x="8949" y="20480"/>
                </a:lnTo>
                <a:lnTo>
                  <a:pt x="9009" y="20840"/>
                </a:lnTo>
                <a:lnTo>
                  <a:pt x="9129" y="21140"/>
                </a:lnTo>
                <a:lnTo>
                  <a:pt x="9250" y="21441"/>
                </a:lnTo>
                <a:lnTo>
                  <a:pt x="9490" y="21741"/>
                </a:lnTo>
                <a:lnTo>
                  <a:pt x="9790" y="21981"/>
                </a:lnTo>
                <a:lnTo>
                  <a:pt x="10150" y="22161"/>
                </a:lnTo>
                <a:lnTo>
                  <a:pt x="10511" y="22281"/>
                </a:lnTo>
                <a:lnTo>
                  <a:pt x="11231" y="22281"/>
                </a:lnTo>
                <a:lnTo>
                  <a:pt x="11592" y="22161"/>
                </a:lnTo>
                <a:lnTo>
                  <a:pt x="11952" y="21981"/>
                </a:lnTo>
                <a:lnTo>
                  <a:pt x="12252" y="21741"/>
                </a:lnTo>
                <a:lnTo>
                  <a:pt x="12493" y="21380"/>
                </a:lnTo>
                <a:lnTo>
                  <a:pt x="12673" y="23122"/>
                </a:lnTo>
                <a:lnTo>
                  <a:pt x="12733" y="24804"/>
                </a:lnTo>
                <a:lnTo>
                  <a:pt x="12793" y="26485"/>
                </a:lnTo>
                <a:lnTo>
                  <a:pt x="12733" y="28167"/>
                </a:lnTo>
                <a:lnTo>
                  <a:pt x="12613" y="29908"/>
                </a:lnTo>
                <a:lnTo>
                  <a:pt x="12553" y="29908"/>
                </a:lnTo>
                <a:lnTo>
                  <a:pt x="11772" y="29788"/>
                </a:lnTo>
                <a:lnTo>
                  <a:pt x="10991" y="29668"/>
                </a:lnTo>
                <a:lnTo>
                  <a:pt x="10271" y="29428"/>
                </a:lnTo>
                <a:lnTo>
                  <a:pt x="9610" y="29188"/>
                </a:lnTo>
                <a:lnTo>
                  <a:pt x="8949" y="28888"/>
                </a:lnTo>
                <a:lnTo>
                  <a:pt x="8289" y="28527"/>
                </a:lnTo>
                <a:lnTo>
                  <a:pt x="7688" y="28047"/>
                </a:lnTo>
                <a:lnTo>
                  <a:pt x="7088" y="27506"/>
                </a:lnTo>
                <a:lnTo>
                  <a:pt x="7027" y="27506"/>
                </a:lnTo>
                <a:lnTo>
                  <a:pt x="7027" y="27566"/>
                </a:lnTo>
                <a:lnTo>
                  <a:pt x="7508" y="28167"/>
                </a:lnTo>
                <a:lnTo>
                  <a:pt x="8109" y="28767"/>
                </a:lnTo>
                <a:lnTo>
                  <a:pt x="8709" y="29308"/>
                </a:lnTo>
                <a:lnTo>
                  <a:pt x="9430" y="29728"/>
                </a:lnTo>
                <a:lnTo>
                  <a:pt x="10150" y="30089"/>
                </a:lnTo>
                <a:lnTo>
                  <a:pt x="10931" y="30389"/>
                </a:lnTo>
                <a:lnTo>
                  <a:pt x="11712" y="30569"/>
                </a:lnTo>
                <a:lnTo>
                  <a:pt x="12553" y="30629"/>
                </a:lnTo>
                <a:lnTo>
                  <a:pt x="12192" y="33212"/>
                </a:lnTo>
                <a:lnTo>
                  <a:pt x="11892" y="35734"/>
                </a:lnTo>
                <a:lnTo>
                  <a:pt x="11892" y="35854"/>
                </a:lnTo>
                <a:lnTo>
                  <a:pt x="11952" y="35914"/>
                </a:lnTo>
                <a:lnTo>
                  <a:pt x="12072" y="35974"/>
                </a:lnTo>
                <a:lnTo>
                  <a:pt x="12192" y="36034"/>
                </a:lnTo>
                <a:lnTo>
                  <a:pt x="12373" y="35974"/>
                </a:lnTo>
                <a:lnTo>
                  <a:pt x="12493" y="35914"/>
                </a:lnTo>
                <a:lnTo>
                  <a:pt x="12553" y="35794"/>
                </a:lnTo>
                <a:lnTo>
                  <a:pt x="12733" y="35193"/>
                </a:lnTo>
                <a:lnTo>
                  <a:pt x="13153" y="35013"/>
                </a:lnTo>
                <a:lnTo>
                  <a:pt x="13574" y="34833"/>
                </a:lnTo>
                <a:lnTo>
                  <a:pt x="14354" y="34353"/>
                </a:lnTo>
                <a:lnTo>
                  <a:pt x="15075" y="33752"/>
                </a:lnTo>
                <a:lnTo>
                  <a:pt x="15796" y="33152"/>
                </a:lnTo>
                <a:lnTo>
                  <a:pt x="16637" y="32431"/>
                </a:lnTo>
                <a:lnTo>
                  <a:pt x="17357" y="31650"/>
                </a:lnTo>
                <a:lnTo>
                  <a:pt x="17958" y="30809"/>
                </a:lnTo>
                <a:lnTo>
                  <a:pt x="18498" y="29848"/>
                </a:lnTo>
                <a:lnTo>
                  <a:pt x="18558" y="29728"/>
                </a:lnTo>
                <a:lnTo>
                  <a:pt x="18498" y="29548"/>
                </a:lnTo>
                <a:lnTo>
                  <a:pt x="18378" y="29488"/>
                </a:lnTo>
                <a:lnTo>
                  <a:pt x="18198" y="29548"/>
                </a:lnTo>
                <a:lnTo>
                  <a:pt x="17417" y="30149"/>
                </a:lnTo>
                <a:lnTo>
                  <a:pt x="16697" y="30749"/>
                </a:lnTo>
                <a:lnTo>
                  <a:pt x="15255" y="32071"/>
                </a:lnTo>
                <a:lnTo>
                  <a:pt x="14174" y="32911"/>
                </a:lnTo>
                <a:lnTo>
                  <a:pt x="13093" y="33752"/>
                </a:lnTo>
                <a:lnTo>
                  <a:pt x="13393" y="32311"/>
                </a:lnTo>
                <a:lnTo>
                  <a:pt x="13634" y="30869"/>
                </a:lnTo>
                <a:lnTo>
                  <a:pt x="13754" y="29428"/>
                </a:lnTo>
                <a:lnTo>
                  <a:pt x="13814" y="27927"/>
                </a:lnTo>
                <a:lnTo>
                  <a:pt x="13874" y="26425"/>
                </a:lnTo>
                <a:lnTo>
                  <a:pt x="13814" y="24924"/>
                </a:lnTo>
                <a:lnTo>
                  <a:pt x="13754" y="23482"/>
                </a:lnTo>
                <a:lnTo>
                  <a:pt x="13634" y="21981"/>
                </a:lnTo>
                <a:lnTo>
                  <a:pt x="14234" y="21801"/>
                </a:lnTo>
                <a:lnTo>
                  <a:pt x="14835" y="21561"/>
                </a:lnTo>
                <a:lnTo>
                  <a:pt x="15375" y="21200"/>
                </a:lnTo>
                <a:lnTo>
                  <a:pt x="15916" y="20840"/>
                </a:lnTo>
                <a:lnTo>
                  <a:pt x="16456" y="20359"/>
                </a:lnTo>
                <a:lnTo>
                  <a:pt x="16937" y="19879"/>
                </a:lnTo>
                <a:lnTo>
                  <a:pt x="17718" y="18978"/>
                </a:lnTo>
                <a:lnTo>
                  <a:pt x="18378" y="18137"/>
                </a:lnTo>
                <a:lnTo>
                  <a:pt x="18979" y="17116"/>
                </a:lnTo>
                <a:lnTo>
                  <a:pt x="19459" y="17297"/>
                </a:lnTo>
                <a:lnTo>
                  <a:pt x="19880" y="17417"/>
                </a:lnTo>
                <a:lnTo>
                  <a:pt x="20360" y="17477"/>
                </a:lnTo>
                <a:lnTo>
                  <a:pt x="20901" y="17477"/>
                </a:lnTo>
                <a:lnTo>
                  <a:pt x="21381" y="17417"/>
                </a:lnTo>
                <a:lnTo>
                  <a:pt x="21861" y="17297"/>
                </a:lnTo>
                <a:lnTo>
                  <a:pt x="22342" y="17116"/>
                </a:lnTo>
                <a:lnTo>
                  <a:pt x="22762" y="16996"/>
                </a:lnTo>
                <a:lnTo>
                  <a:pt x="23243" y="16756"/>
                </a:lnTo>
                <a:lnTo>
                  <a:pt x="23723" y="16396"/>
                </a:lnTo>
                <a:lnTo>
                  <a:pt x="24204" y="16035"/>
                </a:lnTo>
                <a:lnTo>
                  <a:pt x="24624" y="15675"/>
                </a:lnTo>
                <a:lnTo>
                  <a:pt x="25045" y="15195"/>
                </a:lnTo>
                <a:lnTo>
                  <a:pt x="25345" y="14714"/>
                </a:lnTo>
                <a:lnTo>
                  <a:pt x="25525" y="14174"/>
                </a:lnTo>
                <a:lnTo>
                  <a:pt x="25525" y="13933"/>
                </a:lnTo>
                <a:lnTo>
                  <a:pt x="25585" y="13633"/>
                </a:lnTo>
                <a:lnTo>
                  <a:pt x="25465" y="13213"/>
                </a:lnTo>
                <a:lnTo>
                  <a:pt x="25345" y="12852"/>
                </a:lnTo>
                <a:lnTo>
                  <a:pt x="25105" y="12612"/>
                </a:lnTo>
                <a:lnTo>
                  <a:pt x="24804" y="12372"/>
                </a:lnTo>
                <a:lnTo>
                  <a:pt x="24444" y="12252"/>
                </a:lnTo>
                <a:lnTo>
                  <a:pt x="24084" y="12192"/>
                </a:lnTo>
                <a:lnTo>
                  <a:pt x="23723" y="12192"/>
                </a:lnTo>
                <a:lnTo>
                  <a:pt x="23363" y="12372"/>
                </a:lnTo>
                <a:lnTo>
                  <a:pt x="23063" y="12552"/>
                </a:lnTo>
                <a:lnTo>
                  <a:pt x="22762" y="12792"/>
                </a:lnTo>
                <a:lnTo>
                  <a:pt x="22282" y="13393"/>
                </a:lnTo>
                <a:lnTo>
                  <a:pt x="21801" y="13994"/>
                </a:lnTo>
                <a:lnTo>
                  <a:pt x="21561" y="14294"/>
                </a:lnTo>
                <a:lnTo>
                  <a:pt x="21261" y="14534"/>
                </a:lnTo>
                <a:lnTo>
                  <a:pt x="21081" y="14714"/>
                </a:lnTo>
                <a:lnTo>
                  <a:pt x="21141" y="14414"/>
                </a:lnTo>
                <a:lnTo>
                  <a:pt x="21141" y="14114"/>
                </a:lnTo>
                <a:lnTo>
                  <a:pt x="21081" y="13513"/>
                </a:lnTo>
                <a:lnTo>
                  <a:pt x="20961" y="13213"/>
                </a:lnTo>
                <a:lnTo>
                  <a:pt x="20841" y="12912"/>
                </a:lnTo>
                <a:lnTo>
                  <a:pt x="20660" y="12672"/>
                </a:lnTo>
                <a:lnTo>
                  <a:pt x="20480" y="12432"/>
                </a:lnTo>
                <a:lnTo>
                  <a:pt x="20120" y="12192"/>
                </a:lnTo>
                <a:lnTo>
                  <a:pt x="19699" y="11952"/>
                </a:lnTo>
                <a:lnTo>
                  <a:pt x="19279" y="11831"/>
                </a:lnTo>
                <a:lnTo>
                  <a:pt x="18799" y="11771"/>
                </a:lnTo>
                <a:lnTo>
                  <a:pt x="18318" y="11831"/>
                </a:lnTo>
                <a:lnTo>
                  <a:pt x="17898" y="11952"/>
                </a:lnTo>
                <a:lnTo>
                  <a:pt x="17718" y="12072"/>
                </a:lnTo>
                <a:lnTo>
                  <a:pt x="17718" y="11771"/>
                </a:lnTo>
                <a:lnTo>
                  <a:pt x="17658" y="11351"/>
                </a:lnTo>
                <a:lnTo>
                  <a:pt x="17718" y="10931"/>
                </a:lnTo>
                <a:lnTo>
                  <a:pt x="17718" y="10630"/>
                </a:lnTo>
                <a:lnTo>
                  <a:pt x="17718" y="10270"/>
                </a:lnTo>
                <a:lnTo>
                  <a:pt x="17658" y="9970"/>
                </a:lnTo>
                <a:lnTo>
                  <a:pt x="17537" y="9669"/>
                </a:lnTo>
                <a:lnTo>
                  <a:pt x="17357" y="9429"/>
                </a:lnTo>
                <a:lnTo>
                  <a:pt x="17117" y="9189"/>
                </a:lnTo>
                <a:lnTo>
                  <a:pt x="16877" y="9009"/>
                </a:lnTo>
                <a:lnTo>
                  <a:pt x="16516" y="8889"/>
                </a:lnTo>
                <a:lnTo>
                  <a:pt x="16156" y="8829"/>
                </a:lnTo>
                <a:lnTo>
                  <a:pt x="15856" y="8829"/>
                </a:lnTo>
                <a:lnTo>
                  <a:pt x="15556" y="8889"/>
                </a:lnTo>
                <a:lnTo>
                  <a:pt x="15255" y="9069"/>
                </a:lnTo>
                <a:lnTo>
                  <a:pt x="14955" y="9249"/>
                </a:lnTo>
                <a:lnTo>
                  <a:pt x="14775" y="9489"/>
                </a:lnTo>
                <a:lnTo>
                  <a:pt x="14595" y="9730"/>
                </a:lnTo>
                <a:lnTo>
                  <a:pt x="14414" y="10030"/>
                </a:lnTo>
                <a:lnTo>
                  <a:pt x="14294" y="10510"/>
                </a:lnTo>
                <a:lnTo>
                  <a:pt x="14234" y="10991"/>
                </a:lnTo>
                <a:lnTo>
                  <a:pt x="14174" y="11471"/>
                </a:lnTo>
                <a:lnTo>
                  <a:pt x="14234" y="11952"/>
                </a:lnTo>
                <a:lnTo>
                  <a:pt x="14294" y="12372"/>
                </a:lnTo>
                <a:lnTo>
                  <a:pt x="14414" y="12852"/>
                </a:lnTo>
                <a:lnTo>
                  <a:pt x="14655" y="13273"/>
                </a:lnTo>
                <a:lnTo>
                  <a:pt x="14895" y="13633"/>
                </a:lnTo>
                <a:lnTo>
                  <a:pt x="15315" y="14114"/>
                </a:lnTo>
                <a:lnTo>
                  <a:pt x="15736" y="14594"/>
                </a:lnTo>
                <a:lnTo>
                  <a:pt x="16156" y="14954"/>
                </a:lnTo>
                <a:lnTo>
                  <a:pt x="16456" y="15075"/>
                </a:lnTo>
                <a:lnTo>
                  <a:pt x="16697" y="15195"/>
                </a:lnTo>
                <a:lnTo>
                  <a:pt x="16877" y="15495"/>
                </a:lnTo>
                <a:lnTo>
                  <a:pt x="17117" y="15795"/>
                </a:lnTo>
                <a:lnTo>
                  <a:pt x="17537" y="16095"/>
                </a:lnTo>
                <a:lnTo>
                  <a:pt x="18018" y="16336"/>
                </a:lnTo>
                <a:lnTo>
                  <a:pt x="17417" y="17357"/>
                </a:lnTo>
                <a:lnTo>
                  <a:pt x="17057" y="17897"/>
                </a:lnTo>
                <a:lnTo>
                  <a:pt x="16697" y="18378"/>
                </a:lnTo>
                <a:lnTo>
                  <a:pt x="15916" y="19218"/>
                </a:lnTo>
                <a:lnTo>
                  <a:pt x="15015" y="19999"/>
                </a:lnTo>
                <a:lnTo>
                  <a:pt x="14294" y="20540"/>
                </a:lnTo>
                <a:lnTo>
                  <a:pt x="13514" y="21020"/>
                </a:lnTo>
                <a:lnTo>
                  <a:pt x="13454" y="20420"/>
                </a:lnTo>
                <a:lnTo>
                  <a:pt x="13213" y="18558"/>
                </a:lnTo>
                <a:lnTo>
                  <a:pt x="12853" y="16696"/>
                </a:lnTo>
                <a:lnTo>
                  <a:pt x="12433" y="14834"/>
                </a:lnTo>
                <a:lnTo>
                  <a:pt x="11952" y="13033"/>
                </a:lnTo>
                <a:lnTo>
                  <a:pt x="11352" y="11231"/>
                </a:lnTo>
                <a:lnTo>
                  <a:pt x="10691" y="9429"/>
                </a:lnTo>
                <a:lnTo>
                  <a:pt x="10331" y="8588"/>
                </a:lnTo>
                <a:lnTo>
                  <a:pt x="10811" y="8468"/>
                </a:lnTo>
                <a:lnTo>
                  <a:pt x="11292" y="8228"/>
                </a:lnTo>
                <a:lnTo>
                  <a:pt x="12252" y="7748"/>
                </a:lnTo>
                <a:lnTo>
                  <a:pt x="13093" y="7147"/>
                </a:lnTo>
                <a:lnTo>
                  <a:pt x="13874" y="6486"/>
                </a:lnTo>
                <a:lnTo>
                  <a:pt x="14294" y="6066"/>
                </a:lnTo>
                <a:lnTo>
                  <a:pt x="14655" y="5586"/>
                </a:lnTo>
                <a:lnTo>
                  <a:pt x="14955" y="5045"/>
                </a:lnTo>
                <a:lnTo>
                  <a:pt x="15195" y="4505"/>
                </a:lnTo>
                <a:lnTo>
                  <a:pt x="15435" y="3964"/>
                </a:lnTo>
                <a:lnTo>
                  <a:pt x="15616" y="3364"/>
                </a:lnTo>
                <a:lnTo>
                  <a:pt x="15916" y="2222"/>
                </a:lnTo>
                <a:lnTo>
                  <a:pt x="15916" y="1802"/>
                </a:lnTo>
                <a:lnTo>
                  <a:pt x="15916" y="1442"/>
                </a:lnTo>
                <a:lnTo>
                  <a:pt x="15796" y="1081"/>
                </a:lnTo>
                <a:lnTo>
                  <a:pt x="15616" y="781"/>
                </a:lnTo>
                <a:lnTo>
                  <a:pt x="15375" y="541"/>
                </a:lnTo>
                <a:lnTo>
                  <a:pt x="15135" y="361"/>
                </a:lnTo>
                <a:lnTo>
                  <a:pt x="14835" y="181"/>
                </a:lnTo>
                <a:lnTo>
                  <a:pt x="14475" y="60"/>
                </a:lnTo>
                <a:lnTo>
                  <a:pt x="14174" y="0"/>
                </a:lnTo>
                <a:close/>
              </a:path>
            </a:pathLst>
          </a:custGeom>
          <a:solidFill>
            <a:srgbClr val="5E9B54"/>
          </a:solidFill>
          <a:ln>
            <a:noFill/>
          </a:ln>
        </p:spPr>
        <p:txBody>
          <a:bodyPr lIns="91425" tIns="91425" rIns="91425" bIns="91425" anchor="ctr" anchorCtr="0">
            <a:noAutofit/>
          </a:bodyPr>
          <a:lstStyle/>
          <a:p>
            <a:pPr lvl="0">
              <a:spcBef>
                <a:spcPts val="0"/>
              </a:spcBef>
              <a:buNone/>
            </a:pPr>
            <a:endParaRPr dirty="0"/>
          </a:p>
        </p:txBody>
      </p:sp>
      <p:sp>
        <p:nvSpPr>
          <p:cNvPr id="61" name="Shape 61"/>
          <p:cNvSpPr/>
          <p:nvPr/>
        </p:nvSpPr>
        <p:spPr>
          <a:xfrm flipH="1">
            <a:off x="1344825" y="1479050"/>
            <a:ext cx="342350" cy="489500"/>
          </a:xfrm>
          <a:custGeom>
            <a:avLst/>
            <a:gdLst/>
            <a:ahLst/>
            <a:cxnLst/>
            <a:rect l="0" t="0" r="0" b="0"/>
            <a:pathLst>
              <a:path w="13694" h="19580" extrusionOk="0">
                <a:moveTo>
                  <a:pt x="5946" y="2223"/>
                </a:moveTo>
                <a:lnTo>
                  <a:pt x="6126" y="2343"/>
                </a:lnTo>
                <a:lnTo>
                  <a:pt x="6367" y="2463"/>
                </a:lnTo>
                <a:lnTo>
                  <a:pt x="6487" y="2583"/>
                </a:lnTo>
                <a:lnTo>
                  <a:pt x="6667" y="2763"/>
                </a:lnTo>
                <a:lnTo>
                  <a:pt x="6727" y="3004"/>
                </a:lnTo>
                <a:lnTo>
                  <a:pt x="6787" y="3184"/>
                </a:lnTo>
                <a:lnTo>
                  <a:pt x="6787" y="3424"/>
                </a:lnTo>
                <a:lnTo>
                  <a:pt x="6787" y="3664"/>
                </a:lnTo>
                <a:lnTo>
                  <a:pt x="6727" y="3844"/>
                </a:lnTo>
                <a:lnTo>
                  <a:pt x="6667" y="4085"/>
                </a:lnTo>
                <a:lnTo>
                  <a:pt x="6487" y="4265"/>
                </a:lnTo>
                <a:lnTo>
                  <a:pt x="6367" y="4385"/>
                </a:lnTo>
                <a:lnTo>
                  <a:pt x="6126" y="4505"/>
                </a:lnTo>
                <a:lnTo>
                  <a:pt x="5946" y="4625"/>
                </a:lnTo>
                <a:lnTo>
                  <a:pt x="5346" y="4625"/>
                </a:lnTo>
                <a:lnTo>
                  <a:pt x="5166" y="4505"/>
                </a:lnTo>
                <a:lnTo>
                  <a:pt x="4925" y="4385"/>
                </a:lnTo>
                <a:lnTo>
                  <a:pt x="4805" y="4265"/>
                </a:lnTo>
                <a:lnTo>
                  <a:pt x="4625" y="4085"/>
                </a:lnTo>
                <a:lnTo>
                  <a:pt x="4565" y="3844"/>
                </a:lnTo>
                <a:lnTo>
                  <a:pt x="4505" y="3664"/>
                </a:lnTo>
                <a:lnTo>
                  <a:pt x="4505" y="3424"/>
                </a:lnTo>
                <a:lnTo>
                  <a:pt x="4505" y="3184"/>
                </a:lnTo>
                <a:lnTo>
                  <a:pt x="4565" y="3004"/>
                </a:lnTo>
                <a:lnTo>
                  <a:pt x="4625" y="2763"/>
                </a:lnTo>
                <a:lnTo>
                  <a:pt x="4805" y="2583"/>
                </a:lnTo>
                <a:lnTo>
                  <a:pt x="4925" y="2463"/>
                </a:lnTo>
                <a:lnTo>
                  <a:pt x="5166" y="2343"/>
                </a:lnTo>
                <a:lnTo>
                  <a:pt x="5346" y="2223"/>
                </a:lnTo>
                <a:close/>
                <a:moveTo>
                  <a:pt x="6187" y="1"/>
                </a:moveTo>
                <a:lnTo>
                  <a:pt x="5526" y="121"/>
                </a:lnTo>
                <a:lnTo>
                  <a:pt x="4985" y="241"/>
                </a:lnTo>
                <a:lnTo>
                  <a:pt x="4505" y="481"/>
                </a:lnTo>
                <a:lnTo>
                  <a:pt x="4024" y="722"/>
                </a:lnTo>
                <a:lnTo>
                  <a:pt x="3604" y="1082"/>
                </a:lnTo>
                <a:lnTo>
                  <a:pt x="3184" y="1442"/>
                </a:lnTo>
                <a:lnTo>
                  <a:pt x="2883" y="1863"/>
                </a:lnTo>
                <a:lnTo>
                  <a:pt x="2583" y="2343"/>
                </a:lnTo>
                <a:lnTo>
                  <a:pt x="2403" y="2884"/>
                </a:lnTo>
                <a:lnTo>
                  <a:pt x="1682" y="2763"/>
                </a:lnTo>
                <a:lnTo>
                  <a:pt x="902" y="2703"/>
                </a:lnTo>
                <a:lnTo>
                  <a:pt x="541" y="2703"/>
                </a:lnTo>
                <a:lnTo>
                  <a:pt x="181" y="2823"/>
                </a:lnTo>
                <a:lnTo>
                  <a:pt x="1" y="2944"/>
                </a:lnTo>
                <a:lnTo>
                  <a:pt x="1" y="3124"/>
                </a:lnTo>
                <a:lnTo>
                  <a:pt x="1" y="3304"/>
                </a:lnTo>
                <a:lnTo>
                  <a:pt x="61" y="3484"/>
                </a:lnTo>
                <a:lnTo>
                  <a:pt x="421" y="3724"/>
                </a:lnTo>
                <a:lnTo>
                  <a:pt x="781" y="3844"/>
                </a:lnTo>
                <a:lnTo>
                  <a:pt x="1502" y="4025"/>
                </a:lnTo>
                <a:lnTo>
                  <a:pt x="2223" y="4145"/>
                </a:lnTo>
                <a:lnTo>
                  <a:pt x="2943" y="4265"/>
                </a:lnTo>
                <a:lnTo>
                  <a:pt x="2763" y="4745"/>
                </a:lnTo>
                <a:lnTo>
                  <a:pt x="2643" y="5226"/>
                </a:lnTo>
                <a:lnTo>
                  <a:pt x="2523" y="6187"/>
                </a:lnTo>
                <a:lnTo>
                  <a:pt x="2523" y="7148"/>
                </a:lnTo>
                <a:lnTo>
                  <a:pt x="2583" y="8048"/>
                </a:lnTo>
                <a:lnTo>
                  <a:pt x="2643" y="8709"/>
                </a:lnTo>
                <a:lnTo>
                  <a:pt x="2823" y="9370"/>
                </a:lnTo>
                <a:lnTo>
                  <a:pt x="3004" y="9970"/>
                </a:lnTo>
                <a:lnTo>
                  <a:pt x="3304" y="10631"/>
                </a:lnTo>
                <a:lnTo>
                  <a:pt x="3604" y="11231"/>
                </a:lnTo>
                <a:lnTo>
                  <a:pt x="3964" y="11772"/>
                </a:lnTo>
                <a:lnTo>
                  <a:pt x="4325" y="12312"/>
                </a:lnTo>
                <a:lnTo>
                  <a:pt x="4745" y="12853"/>
                </a:lnTo>
                <a:lnTo>
                  <a:pt x="5226" y="13273"/>
                </a:lnTo>
                <a:lnTo>
                  <a:pt x="5706" y="13634"/>
                </a:lnTo>
                <a:lnTo>
                  <a:pt x="5586" y="14835"/>
                </a:lnTo>
                <a:lnTo>
                  <a:pt x="5586" y="16036"/>
                </a:lnTo>
                <a:lnTo>
                  <a:pt x="5586" y="17237"/>
                </a:lnTo>
                <a:lnTo>
                  <a:pt x="5646" y="17838"/>
                </a:lnTo>
                <a:lnTo>
                  <a:pt x="5766" y="18378"/>
                </a:lnTo>
                <a:lnTo>
                  <a:pt x="5766" y="18498"/>
                </a:lnTo>
                <a:lnTo>
                  <a:pt x="5886" y="18558"/>
                </a:lnTo>
                <a:lnTo>
                  <a:pt x="6066" y="18618"/>
                </a:lnTo>
                <a:lnTo>
                  <a:pt x="6187" y="18498"/>
                </a:lnTo>
                <a:lnTo>
                  <a:pt x="6247" y="18438"/>
                </a:lnTo>
                <a:lnTo>
                  <a:pt x="6307" y="18318"/>
                </a:lnTo>
                <a:lnTo>
                  <a:pt x="6367" y="17237"/>
                </a:lnTo>
                <a:lnTo>
                  <a:pt x="6367" y="16096"/>
                </a:lnTo>
                <a:lnTo>
                  <a:pt x="6247" y="15015"/>
                </a:lnTo>
                <a:lnTo>
                  <a:pt x="6066" y="13934"/>
                </a:lnTo>
                <a:lnTo>
                  <a:pt x="6727" y="14294"/>
                </a:lnTo>
                <a:lnTo>
                  <a:pt x="7388" y="14655"/>
                </a:lnTo>
                <a:lnTo>
                  <a:pt x="8108" y="14895"/>
                </a:lnTo>
                <a:lnTo>
                  <a:pt x="8829" y="15135"/>
                </a:lnTo>
                <a:lnTo>
                  <a:pt x="8709" y="15616"/>
                </a:lnTo>
                <a:lnTo>
                  <a:pt x="8649" y="16156"/>
                </a:lnTo>
                <a:lnTo>
                  <a:pt x="8649" y="16697"/>
                </a:lnTo>
                <a:lnTo>
                  <a:pt x="8649" y="17237"/>
                </a:lnTo>
                <a:lnTo>
                  <a:pt x="8769" y="18318"/>
                </a:lnTo>
                <a:lnTo>
                  <a:pt x="8949" y="19339"/>
                </a:lnTo>
                <a:lnTo>
                  <a:pt x="9009" y="19459"/>
                </a:lnTo>
                <a:lnTo>
                  <a:pt x="9069" y="19579"/>
                </a:lnTo>
                <a:lnTo>
                  <a:pt x="9309" y="19579"/>
                </a:lnTo>
                <a:lnTo>
                  <a:pt x="9430" y="19519"/>
                </a:lnTo>
                <a:lnTo>
                  <a:pt x="9490" y="19459"/>
                </a:lnTo>
                <a:lnTo>
                  <a:pt x="9550" y="19339"/>
                </a:lnTo>
                <a:lnTo>
                  <a:pt x="9550" y="19219"/>
                </a:lnTo>
                <a:lnTo>
                  <a:pt x="9370" y="17958"/>
                </a:lnTo>
                <a:lnTo>
                  <a:pt x="9309" y="16697"/>
                </a:lnTo>
                <a:lnTo>
                  <a:pt x="9370" y="15976"/>
                </a:lnTo>
                <a:lnTo>
                  <a:pt x="9430" y="15255"/>
                </a:lnTo>
                <a:lnTo>
                  <a:pt x="10150" y="15315"/>
                </a:lnTo>
                <a:lnTo>
                  <a:pt x="10811" y="15375"/>
                </a:lnTo>
                <a:lnTo>
                  <a:pt x="11532" y="15375"/>
                </a:lnTo>
                <a:lnTo>
                  <a:pt x="12192" y="15255"/>
                </a:lnTo>
                <a:lnTo>
                  <a:pt x="12793" y="15135"/>
                </a:lnTo>
                <a:lnTo>
                  <a:pt x="13033" y="15015"/>
                </a:lnTo>
                <a:lnTo>
                  <a:pt x="13273" y="14835"/>
                </a:lnTo>
                <a:lnTo>
                  <a:pt x="13453" y="14655"/>
                </a:lnTo>
                <a:lnTo>
                  <a:pt x="13573" y="14234"/>
                </a:lnTo>
                <a:lnTo>
                  <a:pt x="13694" y="13874"/>
                </a:lnTo>
                <a:lnTo>
                  <a:pt x="13694" y="13694"/>
                </a:lnTo>
                <a:lnTo>
                  <a:pt x="13634" y="13634"/>
                </a:lnTo>
                <a:lnTo>
                  <a:pt x="13573" y="13273"/>
                </a:lnTo>
                <a:lnTo>
                  <a:pt x="13453" y="13033"/>
                </a:lnTo>
                <a:lnTo>
                  <a:pt x="13333" y="12913"/>
                </a:lnTo>
                <a:lnTo>
                  <a:pt x="13153" y="12793"/>
                </a:lnTo>
                <a:lnTo>
                  <a:pt x="12312" y="12793"/>
                </a:lnTo>
                <a:lnTo>
                  <a:pt x="11832" y="12733"/>
                </a:lnTo>
                <a:lnTo>
                  <a:pt x="11472" y="12613"/>
                </a:lnTo>
                <a:lnTo>
                  <a:pt x="11171" y="12372"/>
                </a:lnTo>
                <a:lnTo>
                  <a:pt x="10931" y="12132"/>
                </a:lnTo>
                <a:lnTo>
                  <a:pt x="10751" y="11772"/>
                </a:lnTo>
                <a:lnTo>
                  <a:pt x="10631" y="11412"/>
                </a:lnTo>
                <a:lnTo>
                  <a:pt x="10571" y="11051"/>
                </a:lnTo>
                <a:lnTo>
                  <a:pt x="10511" y="10631"/>
                </a:lnTo>
                <a:lnTo>
                  <a:pt x="10511" y="10150"/>
                </a:lnTo>
                <a:lnTo>
                  <a:pt x="10571" y="9310"/>
                </a:lnTo>
                <a:lnTo>
                  <a:pt x="10691" y="8469"/>
                </a:lnTo>
                <a:lnTo>
                  <a:pt x="10811" y="7688"/>
                </a:lnTo>
                <a:lnTo>
                  <a:pt x="10931" y="6967"/>
                </a:lnTo>
                <a:lnTo>
                  <a:pt x="11051" y="6187"/>
                </a:lnTo>
                <a:lnTo>
                  <a:pt x="11111" y="5466"/>
                </a:lnTo>
                <a:lnTo>
                  <a:pt x="11111" y="4685"/>
                </a:lnTo>
                <a:lnTo>
                  <a:pt x="11051" y="3965"/>
                </a:lnTo>
                <a:lnTo>
                  <a:pt x="10871" y="3244"/>
                </a:lnTo>
                <a:lnTo>
                  <a:pt x="10571" y="2583"/>
                </a:lnTo>
                <a:lnTo>
                  <a:pt x="10150" y="1923"/>
                </a:lnTo>
                <a:lnTo>
                  <a:pt x="9730" y="1442"/>
                </a:lnTo>
                <a:lnTo>
                  <a:pt x="9249" y="1022"/>
                </a:lnTo>
                <a:lnTo>
                  <a:pt x="8649" y="661"/>
                </a:lnTo>
                <a:lnTo>
                  <a:pt x="8108" y="361"/>
                </a:lnTo>
                <a:lnTo>
                  <a:pt x="7448" y="121"/>
                </a:lnTo>
                <a:lnTo>
                  <a:pt x="6787" y="61"/>
                </a:lnTo>
                <a:lnTo>
                  <a:pt x="6187" y="1"/>
                </a:lnTo>
                <a:close/>
              </a:path>
            </a:pathLst>
          </a:custGeom>
          <a:solidFill>
            <a:srgbClr val="F56737"/>
          </a:solidFill>
          <a:ln>
            <a:noFill/>
          </a:ln>
        </p:spPr>
        <p:txBody>
          <a:bodyPr lIns="91425" tIns="91425" rIns="91425" bIns="91425" anchor="ctr" anchorCtr="0">
            <a:noAutofit/>
          </a:bodyPr>
          <a:lstStyle/>
          <a:p>
            <a:pPr lvl="0">
              <a:spcBef>
                <a:spcPts val="0"/>
              </a:spcBef>
              <a:buNone/>
            </a:pPr>
            <a:endParaRPr dirty="0"/>
          </a:p>
        </p:txBody>
      </p:sp>
      <p:sp>
        <p:nvSpPr>
          <p:cNvPr id="62" name="Shape 62"/>
          <p:cNvSpPr/>
          <p:nvPr/>
        </p:nvSpPr>
        <p:spPr>
          <a:xfrm flipH="1">
            <a:off x="1730907" y="803275"/>
            <a:ext cx="522625" cy="399973"/>
          </a:xfrm>
          <a:custGeom>
            <a:avLst/>
            <a:gdLst/>
            <a:ahLst/>
            <a:cxnLst/>
            <a:rect l="0" t="0" r="0" b="0"/>
            <a:pathLst>
              <a:path w="34293" h="26245" extrusionOk="0">
                <a:moveTo>
                  <a:pt x="12552" y="8949"/>
                </a:moveTo>
                <a:lnTo>
                  <a:pt x="12732" y="9009"/>
                </a:lnTo>
                <a:lnTo>
                  <a:pt x="12973" y="9129"/>
                </a:lnTo>
                <a:lnTo>
                  <a:pt x="13153" y="9309"/>
                </a:lnTo>
                <a:lnTo>
                  <a:pt x="13273" y="9489"/>
                </a:lnTo>
                <a:lnTo>
                  <a:pt x="13393" y="9669"/>
                </a:lnTo>
                <a:lnTo>
                  <a:pt x="13453" y="9909"/>
                </a:lnTo>
                <a:lnTo>
                  <a:pt x="13513" y="10150"/>
                </a:lnTo>
                <a:lnTo>
                  <a:pt x="13453" y="10390"/>
                </a:lnTo>
                <a:lnTo>
                  <a:pt x="13393" y="10570"/>
                </a:lnTo>
                <a:lnTo>
                  <a:pt x="13273" y="10810"/>
                </a:lnTo>
                <a:lnTo>
                  <a:pt x="13153" y="10990"/>
                </a:lnTo>
                <a:lnTo>
                  <a:pt x="13093" y="11050"/>
                </a:lnTo>
                <a:lnTo>
                  <a:pt x="12913" y="11171"/>
                </a:lnTo>
                <a:lnTo>
                  <a:pt x="12732" y="11291"/>
                </a:lnTo>
                <a:lnTo>
                  <a:pt x="12492" y="11351"/>
                </a:lnTo>
                <a:lnTo>
                  <a:pt x="12012" y="11351"/>
                </a:lnTo>
                <a:lnTo>
                  <a:pt x="11832" y="11291"/>
                </a:lnTo>
                <a:lnTo>
                  <a:pt x="11591" y="11171"/>
                </a:lnTo>
                <a:lnTo>
                  <a:pt x="11411" y="11050"/>
                </a:lnTo>
                <a:lnTo>
                  <a:pt x="11291" y="10870"/>
                </a:lnTo>
                <a:lnTo>
                  <a:pt x="11171" y="10630"/>
                </a:lnTo>
                <a:lnTo>
                  <a:pt x="11111" y="10390"/>
                </a:lnTo>
                <a:lnTo>
                  <a:pt x="11051" y="10150"/>
                </a:lnTo>
                <a:lnTo>
                  <a:pt x="11111" y="9969"/>
                </a:lnTo>
                <a:lnTo>
                  <a:pt x="11171" y="9729"/>
                </a:lnTo>
                <a:lnTo>
                  <a:pt x="11291" y="9489"/>
                </a:lnTo>
                <a:lnTo>
                  <a:pt x="11411" y="9309"/>
                </a:lnTo>
                <a:lnTo>
                  <a:pt x="11471" y="9309"/>
                </a:lnTo>
                <a:lnTo>
                  <a:pt x="11651" y="9129"/>
                </a:lnTo>
                <a:lnTo>
                  <a:pt x="11832" y="9009"/>
                </a:lnTo>
                <a:lnTo>
                  <a:pt x="12072" y="8949"/>
                </a:lnTo>
                <a:close/>
                <a:moveTo>
                  <a:pt x="32611" y="0"/>
                </a:moveTo>
                <a:lnTo>
                  <a:pt x="32011" y="60"/>
                </a:lnTo>
                <a:lnTo>
                  <a:pt x="31410" y="120"/>
                </a:lnTo>
                <a:lnTo>
                  <a:pt x="30749" y="300"/>
                </a:lnTo>
                <a:lnTo>
                  <a:pt x="29789" y="601"/>
                </a:lnTo>
                <a:lnTo>
                  <a:pt x="28587" y="1021"/>
                </a:lnTo>
                <a:lnTo>
                  <a:pt x="27446" y="1502"/>
                </a:lnTo>
                <a:lnTo>
                  <a:pt x="26305" y="2102"/>
                </a:lnTo>
                <a:lnTo>
                  <a:pt x="25284" y="2823"/>
                </a:lnTo>
                <a:lnTo>
                  <a:pt x="24323" y="3543"/>
                </a:lnTo>
                <a:lnTo>
                  <a:pt x="23423" y="4324"/>
                </a:lnTo>
                <a:lnTo>
                  <a:pt x="22582" y="5165"/>
                </a:lnTo>
                <a:lnTo>
                  <a:pt x="21801" y="6066"/>
                </a:lnTo>
                <a:lnTo>
                  <a:pt x="21080" y="7027"/>
                </a:lnTo>
                <a:lnTo>
                  <a:pt x="20720" y="7567"/>
                </a:lnTo>
                <a:lnTo>
                  <a:pt x="20420" y="8168"/>
                </a:lnTo>
                <a:lnTo>
                  <a:pt x="19819" y="7687"/>
                </a:lnTo>
                <a:lnTo>
                  <a:pt x="19098" y="7147"/>
                </a:lnTo>
                <a:lnTo>
                  <a:pt x="18258" y="6726"/>
                </a:lnTo>
                <a:lnTo>
                  <a:pt x="17477" y="6426"/>
                </a:lnTo>
                <a:lnTo>
                  <a:pt x="16576" y="6186"/>
                </a:lnTo>
                <a:lnTo>
                  <a:pt x="15735" y="6066"/>
                </a:lnTo>
                <a:lnTo>
                  <a:pt x="14834" y="6066"/>
                </a:lnTo>
                <a:lnTo>
                  <a:pt x="13934" y="6186"/>
                </a:lnTo>
                <a:lnTo>
                  <a:pt x="13033" y="6426"/>
                </a:lnTo>
                <a:lnTo>
                  <a:pt x="12072" y="6726"/>
                </a:lnTo>
                <a:lnTo>
                  <a:pt x="11171" y="7147"/>
                </a:lnTo>
                <a:lnTo>
                  <a:pt x="10270" y="7687"/>
                </a:lnTo>
                <a:lnTo>
                  <a:pt x="9369" y="8288"/>
                </a:lnTo>
                <a:lnTo>
                  <a:pt x="8528" y="8949"/>
                </a:lnTo>
                <a:lnTo>
                  <a:pt x="7748" y="9669"/>
                </a:lnTo>
                <a:lnTo>
                  <a:pt x="7147" y="10450"/>
                </a:lnTo>
                <a:lnTo>
                  <a:pt x="6607" y="11291"/>
                </a:lnTo>
                <a:lnTo>
                  <a:pt x="6607" y="11351"/>
                </a:lnTo>
                <a:lnTo>
                  <a:pt x="6727" y="11411"/>
                </a:lnTo>
                <a:lnTo>
                  <a:pt x="7087" y="11531"/>
                </a:lnTo>
                <a:lnTo>
                  <a:pt x="7688" y="11771"/>
                </a:lnTo>
                <a:lnTo>
                  <a:pt x="8408" y="12071"/>
                </a:lnTo>
                <a:lnTo>
                  <a:pt x="8769" y="12252"/>
                </a:lnTo>
                <a:lnTo>
                  <a:pt x="9129" y="12552"/>
                </a:lnTo>
                <a:lnTo>
                  <a:pt x="9489" y="12852"/>
                </a:lnTo>
                <a:lnTo>
                  <a:pt x="9850" y="13213"/>
                </a:lnTo>
                <a:lnTo>
                  <a:pt x="10150" y="13633"/>
                </a:lnTo>
                <a:lnTo>
                  <a:pt x="10390" y="14173"/>
                </a:lnTo>
                <a:lnTo>
                  <a:pt x="10630" y="14714"/>
                </a:lnTo>
                <a:lnTo>
                  <a:pt x="10751" y="15375"/>
                </a:lnTo>
                <a:lnTo>
                  <a:pt x="10811" y="15615"/>
                </a:lnTo>
                <a:lnTo>
                  <a:pt x="10570" y="15555"/>
                </a:lnTo>
                <a:lnTo>
                  <a:pt x="9850" y="15495"/>
                </a:lnTo>
                <a:lnTo>
                  <a:pt x="9069" y="15555"/>
                </a:lnTo>
                <a:lnTo>
                  <a:pt x="8348" y="15675"/>
                </a:lnTo>
                <a:lnTo>
                  <a:pt x="7628" y="15795"/>
                </a:lnTo>
                <a:lnTo>
                  <a:pt x="6847" y="16035"/>
                </a:lnTo>
                <a:lnTo>
                  <a:pt x="6186" y="16275"/>
                </a:lnTo>
                <a:lnTo>
                  <a:pt x="5466" y="16636"/>
                </a:lnTo>
                <a:lnTo>
                  <a:pt x="4745" y="16936"/>
                </a:lnTo>
                <a:lnTo>
                  <a:pt x="4084" y="17356"/>
                </a:lnTo>
                <a:lnTo>
                  <a:pt x="3484" y="17777"/>
                </a:lnTo>
                <a:lnTo>
                  <a:pt x="2823" y="18257"/>
                </a:lnTo>
                <a:lnTo>
                  <a:pt x="2222" y="18738"/>
                </a:lnTo>
                <a:lnTo>
                  <a:pt x="1682" y="19278"/>
                </a:lnTo>
                <a:lnTo>
                  <a:pt x="1202" y="19819"/>
                </a:lnTo>
                <a:lnTo>
                  <a:pt x="721" y="20359"/>
                </a:lnTo>
                <a:lnTo>
                  <a:pt x="241" y="20960"/>
                </a:lnTo>
                <a:lnTo>
                  <a:pt x="120" y="21140"/>
                </a:lnTo>
                <a:lnTo>
                  <a:pt x="120" y="21200"/>
                </a:lnTo>
                <a:lnTo>
                  <a:pt x="60" y="21260"/>
                </a:lnTo>
                <a:lnTo>
                  <a:pt x="0" y="21380"/>
                </a:lnTo>
                <a:lnTo>
                  <a:pt x="60" y="21620"/>
                </a:lnTo>
                <a:lnTo>
                  <a:pt x="120" y="21801"/>
                </a:lnTo>
                <a:lnTo>
                  <a:pt x="241" y="21981"/>
                </a:lnTo>
                <a:lnTo>
                  <a:pt x="361" y="22161"/>
                </a:lnTo>
                <a:lnTo>
                  <a:pt x="541" y="22281"/>
                </a:lnTo>
                <a:lnTo>
                  <a:pt x="781" y="22341"/>
                </a:lnTo>
                <a:lnTo>
                  <a:pt x="961" y="22401"/>
                </a:lnTo>
                <a:lnTo>
                  <a:pt x="1442" y="22401"/>
                </a:lnTo>
                <a:lnTo>
                  <a:pt x="2162" y="22461"/>
                </a:lnTo>
                <a:lnTo>
                  <a:pt x="2943" y="22401"/>
                </a:lnTo>
                <a:lnTo>
                  <a:pt x="3784" y="22341"/>
                </a:lnTo>
                <a:lnTo>
                  <a:pt x="4505" y="22161"/>
                </a:lnTo>
                <a:lnTo>
                  <a:pt x="4925" y="22822"/>
                </a:lnTo>
                <a:lnTo>
                  <a:pt x="5466" y="23422"/>
                </a:lnTo>
                <a:lnTo>
                  <a:pt x="6006" y="23963"/>
                </a:lnTo>
                <a:lnTo>
                  <a:pt x="6667" y="24443"/>
                </a:lnTo>
                <a:lnTo>
                  <a:pt x="7327" y="24803"/>
                </a:lnTo>
                <a:lnTo>
                  <a:pt x="8048" y="25104"/>
                </a:lnTo>
                <a:lnTo>
                  <a:pt x="8829" y="25344"/>
                </a:lnTo>
                <a:lnTo>
                  <a:pt x="9549" y="25524"/>
                </a:lnTo>
                <a:lnTo>
                  <a:pt x="10330" y="25584"/>
                </a:lnTo>
                <a:lnTo>
                  <a:pt x="11111" y="25584"/>
                </a:lnTo>
                <a:lnTo>
                  <a:pt x="11892" y="25524"/>
                </a:lnTo>
                <a:lnTo>
                  <a:pt x="12672" y="25404"/>
                </a:lnTo>
                <a:lnTo>
                  <a:pt x="13393" y="25164"/>
                </a:lnTo>
                <a:lnTo>
                  <a:pt x="14114" y="24863"/>
                </a:lnTo>
                <a:lnTo>
                  <a:pt x="14774" y="24443"/>
                </a:lnTo>
                <a:lnTo>
                  <a:pt x="15435" y="23963"/>
                </a:lnTo>
                <a:lnTo>
                  <a:pt x="16156" y="24563"/>
                </a:lnTo>
                <a:lnTo>
                  <a:pt x="16996" y="25104"/>
                </a:lnTo>
                <a:lnTo>
                  <a:pt x="17897" y="25524"/>
                </a:lnTo>
                <a:lnTo>
                  <a:pt x="18798" y="25884"/>
                </a:lnTo>
                <a:lnTo>
                  <a:pt x="19339" y="26065"/>
                </a:lnTo>
                <a:lnTo>
                  <a:pt x="19939" y="26185"/>
                </a:lnTo>
                <a:lnTo>
                  <a:pt x="20480" y="26245"/>
                </a:lnTo>
                <a:lnTo>
                  <a:pt x="21621" y="26245"/>
                </a:lnTo>
                <a:lnTo>
                  <a:pt x="22221" y="26185"/>
                </a:lnTo>
                <a:lnTo>
                  <a:pt x="23302" y="26005"/>
                </a:lnTo>
                <a:lnTo>
                  <a:pt x="24443" y="25704"/>
                </a:lnTo>
                <a:lnTo>
                  <a:pt x="25524" y="25284"/>
                </a:lnTo>
                <a:lnTo>
                  <a:pt x="26545" y="24743"/>
                </a:lnTo>
                <a:lnTo>
                  <a:pt x="27506" y="24143"/>
                </a:lnTo>
                <a:lnTo>
                  <a:pt x="27566" y="24083"/>
                </a:lnTo>
                <a:lnTo>
                  <a:pt x="28287" y="24263"/>
                </a:lnTo>
                <a:lnTo>
                  <a:pt x="29008" y="24323"/>
                </a:lnTo>
                <a:lnTo>
                  <a:pt x="29728" y="24323"/>
                </a:lnTo>
                <a:lnTo>
                  <a:pt x="30449" y="24263"/>
                </a:lnTo>
                <a:lnTo>
                  <a:pt x="31110" y="24203"/>
                </a:lnTo>
                <a:lnTo>
                  <a:pt x="31830" y="24083"/>
                </a:lnTo>
                <a:lnTo>
                  <a:pt x="32131" y="23963"/>
                </a:lnTo>
                <a:lnTo>
                  <a:pt x="32431" y="23843"/>
                </a:lnTo>
                <a:lnTo>
                  <a:pt x="32731" y="23602"/>
                </a:lnTo>
                <a:lnTo>
                  <a:pt x="32972" y="23362"/>
                </a:lnTo>
                <a:lnTo>
                  <a:pt x="33032" y="23182"/>
                </a:lnTo>
                <a:lnTo>
                  <a:pt x="32972" y="23002"/>
                </a:lnTo>
                <a:lnTo>
                  <a:pt x="32851" y="22822"/>
                </a:lnTo>
                <a:lnTo>
                  <a:pt x="32671" y="22761"/>
                </a:lnTo>
                <a:lnTo>
                  <a:pt x="32371" y="22641"/>
                </a:lnTo>
                <a:lnTo>
                  <a:pt x="32071" y="22641"/>
                </a:lnTo>
                <a:lnTo>
                  <a:pt x="31410" y="22701"/>
                </a:lnTo>
                <a:lnTo>
                  <a:pt x="30749" y="22882"/>
                </a:lnTo>
                <a:lnTo>
                  <a:pt x="30089" y="23002"/>
                </a:lnTo>
                <a:lnTo>
                  <a:pt x="29428" y="23062"/>
                </a:lnTo>
                <a:lnTo>
                  <a:pt x="28828" y="23062"/>
                </a:lnTo>
                <a:lnTo>
                  <a:pt x="29728" y="22161"/>
                </a:lnTo>
                <a:lnTo>
                  <a:pt x="30569" y="21260"/>
                </a:lnTo>
                <a:lnTo>
                  <a:pt x="31290" y="21200"/>
                </a:lnTo>
                <a:lnTo>
                  <a:pt x="32071" y="21020"/>
                </a:lnTo>
                <a:lnTo>
                  <a:pt x="32791" y="20840"/>
                </a:lnTo>
                <a:lnTo>
                  <a:pt x="33452" y="20599"/>
                </a:lnTo>
                <a:lnTo>
                  <a:pt x="33632" y="20539"/>
                </a:lnTo>
                <a:lnTo>
                  <a:pt x="33812" y="20419"/>
                </a:lnTo>
                <a:lnTo>
                  <a:pt x="33932" y="20239"/>
                </a:lnTo>
                <a:lnTo>
                  <a:pt x="33992" y="20059"/>
                </a:lnTo>
                <a:lnTo>
                  <a:pt x="34053" y="19699"/>
                </a:lnTo>
                <a:lnTo>
                  <a:pt x="33992" y="19579"/>
                </a:lnTo>
                <a:lnTo>
                  <a:pt x="33932" y="19398"/>
                </a:lnTo>
                <a:lnTo>
                  <a:pt x="33752" y="19218"/>
                </a:lnTo>
                <a:lnTo>
                  <a:pt x="33512" y="19098"/>
                </a:lnTo>
                <a:lnTo>
                  <a:pt x="33272" y="19038"/>
                </a:lnTo>
                <a:lnTo>
                  <a:pt x="33032" y="19038"/>
                </a:lnTo>
                <a:lnTo>
                  <a:pt x="32251" y="19158"/>
                </a:lnTo>
                <a:lnTo>
                  <a:pt x="33092" y="17957"/>
                </a:lnTo>
                <a:lnTo>
                  <a:pt x="33512" y="17356"/>
                </a:lnTo>
                <a:lnTo>
                  <a:pt x="33812" y="16756"/>
                </a:lnTo>
                <a:lnTo>
                  <a:pt x="33872" y="16456"/>
                </a:lnTo>
                <a:lnTo>
                  <a:pt x="33812" y="16215"/>
                </a:lnTo>
                <a:lnTo>
                  <a:pt x="33632" y="15915"/>
                </a:lnTo>
                <a:lnTo>
                  <a:pt x="33452" y="15675"/>
                </a:lnTo>
                <a:lnTo>
                  <a:pt x="33032" y="15194"/>
                </a:lnTo>
                <a:lnTo>
                  <a:pt x="32791" y="14954"/>
                </a:lnTo>
                <a:lnTo>
                  <a:pt x="31891" y="14774"/>
                </a:lnTo>
                <a:lnTo>
                  <a:pt x="31050" y="14654"/>
                </a:lnTo>
                <a:lnTo>
                  <a:pt x="30149" y="14534"/>
                </a:lnTo>
                <a:lnTo>
                  <a:pt x="29308" y="14414"/>
                </a:lnTo>
                <a:lnTo>
                  <a:pt x="29728" y="13873"/>
                </a:lnTo>
                <a:lnTo>
                  <a:pt x="30149" y="13273"/>
                </a:lnTo>
                <a:lnTo>
                  <a:pt x="30509" y="12672"/>
                </a:lnTo>
                <a:lnTo>
                  <a:pt x="30809" y="12011"/>
                </a:lnTo>
                <a:lnTo>
                  <a:pt x="30990" y="11351"/>
                </a:lnTo>
                <a:lnTo>
                  <a:pt x="31110" y="10690"/>
                </a:lnTo>
                <a:lnTo>
                  <a:pt x="31170" y="9969"/>
                </a:lnTo>
                <a:lnTo>
                  <a:pt x="31170" y="9309"/>
                </a:lnTo>
                <a:lnTo>
                  <a:pt x="31050" y="8588"/>
                </a:lnTo>
                <a:lnTo>
                  <a:pt x="30870" y="7928"/>
                </a:lnTo>
                <a:lnTo>
                  <a:pt x="30629" y="7267"/>
                </a:lnTo>
                <a:lnTo>
                  <a:pt x="30329" y="6666"/>
                </a:lnTo>
                <a:lnTo>
                  <a:pt x="31110" y="6186"/>
                </a:lnTo>
                <a:lnTo>
                  <a:pt x="31770" y="5585"/>
                </a:lnTo>
                <a:lnTo>
                  <a:pt x="32371" y="4985"/>
                </a:lnTo>
                <a:lnTo>
                  <a:pt x="32911" y="4204"/>
                </a:lnTo>
                <a:lnTo>
                  <a:pt x="33212" y="3724"/>
                </a:lnTo>
                <a:lnTo>
                  <a:pt x="33512" y="3123"/>
                </a:lnTo>
                <a:lnTo>
                  <a:pt x="33692" y="2522"/>
                </a:lnTo>
                <a:lnTo>
                  <a:pt x="33752" y="2222"/>
                </a:lnTo>
                <a:lnTo>
                  <a:pt x="33752" y="1862"/>
                </a:lnTo>
                <a:lnTo>
                  <a:pt x="33992" y="1682"/>
                </a:lnTo>
                <a:lnTo>
                  <a:pt x="34173" y="1441"/>
                </a:lnTo>
                <a:lnTo>
                  <a:pt x="34293" y="1201"/>
                </a:lnTo>
                <a:lnTo>
                  <a:pt x="34293" y="961"/>
                </a:lnTo>
                <a:lnTo>
                  <a:pt x="34233" y="721"/>
                </a:lnTo>
                <a:lnTo>
                  <a:pt x="34053" y="481"/>
                </a:lnTo>
                <a:lnTo>
                  <a:pt x="33872" y="300"/>
                </a:lnTo>
                <a:lnTo>
                  <a:pt x="33692" y="180"/>
                </a:lnTo>
                <a:lnTo>
                  <a:pt x="33452" y="120"/>
                </a:lnTo>
                <a:lnTo>
                  <a:pt x="33212" y="60"/>
                </a:lnTo>
                <a:lnTo>
                  <a:pt x="32611" y="0"/>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63" name="Shape 63"/>
          <p:cNvSpPr/>
          <p:nvPr/>
        </p:nvSpPr>
        <p:spPr>
          <a:xfrm>
            <a:off x="7528500" y="1783500"/>
            <a:ext cx="596075" cy="600575"/>
          </a:xfrm>
          <a:custGeom>
            <a:avLst/>
            <a:gdLst/>
            <a:ahLst/>
            <a:cxnLst/>
            <a:rect l="0" t="0" r="0" b="0"/>
            <a:pathLst>
              <a:path w="23843" h="24023" extrusionOk="0">
                <a:moveTo>
                  <a:pt x="2763" y="10690"/>
                </a:moveTo>
                <a:lnTo>
                  <a:pt x="2883" y="10751"/>
                </a:lnTo>
                <a:lnTo>
                  <a:pt x="3123" y="10931"/>
                </a:lnTo>
                <a:lnTo>
                  <a:pt x="3243" y="11231"/>
                </a:lnTo>
                <a:lnTo>
                  <a:pt x="3303" y="11531"/>
                </a:lnTo>
                <a:lnTo>
                  <a:pt x="3243" y="11832"/>
                </a:lnTo>
                <a:lnTo>
                  <a:pt x="3123" y="12072"/>
                </a:lnTo>
                <a:lnTo>
                  <a:pt x="2883" y="12312"/>
                </a:lnTo>
                <a:lnTo>
                  <a:pt x="2763" y="12372"/>
                </a:lnTo>
                <a:lnTo>
                  <a:pt x="2342" y="12372"/>
                </a:lnTo>
                <a:lnTo>
                  <a:pt x="2162" y="12312"/>
                </a:lnTo>
                <a:lnTo>
                  <a:pt x="2042" y="12192"/>
                </a:lnTo>
                <a:lnTo>
                  <a:pt x="1922" y="12072"/>
                </a:lnTo>
                <a:lnTo>
                  <a:pt x="1742" y="11832"/>
                </a:lnTo>
                <a:lnTo>
                  <a:pt x="1682" y="11531"/>
                </a:lnTo>
                <a:lnTo>
                  <a:pt x="1742" y="11231"/>
                </a:lnTo>
                <a:lnTo>
                  <a:pt x="1922" y="10931"/>
                </a:lnTo>
                <a:lnTo>
                  <a:pt x="2042" y="10811"/>
                </a:lnTo>
                <a:lnTo>
                  <a:pt x="2162" y="10751"/>
                </a:lnTo>
                <a:lnTo>
                  <a:pt x="2342" y="10690"/>
                </a:lnTo>
                <a:close/>
                <a:moveTo>
                  <a:pt x="17236" y="0"/>
                </a:moveTo>
                <a:lnTo>
                  <a:pt x="16816" y="60"/>
                </a:lnTo>
                <a:lnTo>
                  <a:pt x="16335" y="181"/>
                </a:lnTo>
                <a:lnTo>
                  <a:pt x="15915" y="301"/>
                </a:lnTo>
                <a:lnTo>
                  <a:pt x="15495" y="481"/>
                </a:lnTo>
                <a:lnTo>
                  <a:pt x="15074" y="721"/>
                </a:lnTo>
                <a:lnTo>
                  <a:pt x="14714" y="961"/>
                </a:lnTo>
                <a:lnTo>
                  <a:pt x="14294" y="1202"/>
                </a:lnTo>
                <a:lnTo>
                  <a:pt x="13633" y="1862"/>
                </a:lnTo>
                <a:lnTo>
                  <a:pt x="13032" y="2583"/>
                </a:lnTo>
                <a:lnTo>
                  <a:pt x="12552" y="3424"/>
                </a:lnTo>
                <a:lnTo>
                  <a:pt x="12312" y="3964"/>
                </a:lnTo>
                <a:lnTo>
                  <a:pt x="12131" y="4565"/>
                </a:lnTo>
                <a:lnTo>
                  <a:pt x="11951" y="5105"/>
                </a:lnTo>
                <a:lnTo>
                  <a:pt x="11831" y="5646"/>
                </a:lnTo>
                <a:lnTo>
                  <a:pt x="11651" y="6847"/>
                </a:lnTo>
                <a:lnTo>
                  <a:pt x="11591" y="7988"/>
                </a:lnTo>
                <a:lnTo>
                  <a:pt x="11591" y="9129"/>
                </a:lnTo>
                <a:lnTo>
                  <a:pt x="11651" y="10330"/>
                </a:lnTo>
                <a:lnTo>
                  <a:pt x="11831" y="12672"/>
                </a:lnTo>
                <a:lnTo>
                  <a:pt x="11891" y="14114"/>
                </a:lnTo>
                <a:lnTo>
                  <a:pt x="11891" y="15555"/>
                </a:lnTo>
                <a:lnTo>
                  <a:pt x="11831" y="16276"/>
                </a:lnTo>
                <a:lnTo>
                  <a:pt x="11711" y="16996"/>
                </a:lnTo>
                <a:lnTo>
                  <a:pt x="11531" y="17717"/>
                </a:lnTo>
                <a:lnTo>
                  <a:pt x="11291" y="18378"/>
                </a:lnTo>
                <a:lnTo>
                  <a:pt x="10990" y="18918"/>
                </a:lnTo>
                <a:lnTo>
                  <a:pt x="10690" y="19459"/>
                </a:lnTo>
                <a:lnTo>
                  <a:pt x="10330" y="19939"/>
                </a:lnTo>
                <a:lnTo>
                  <a:pt x="9909" y="20360"/>
                </a:lnTo>
                <a:lnTo>
                  <a:pt x="9849" y="20420"/>
                </a:lnTo>
                <a:lnTo>
                  <a:pt x="10330" y="19158"/>
                </a:lnTo>
                <a:lnTo>
                  <a:pt x="10690" y="17837"/>
                </a:lnTo>
                <a:lnTo>
                  <a:pt x="10810" y="17177"/>
                </a:lnTo>
                <a:lnTo>
                  <a:pt x="10870" y="16516"/>
                </a:lnTo>
                <a:lnTo>
                  <a:pt x="10930" y="15795"/>
                </a:lnTo>
                <a:lnTo>
                  <a:pt x="10930" y="15135"/>
                </a:lnTo>
                <a:lnTo>
                  <a:pt x="10870" y="14354"/>
                </a:lnTo>
                <a:lnTo>
                  <a:pt x="10750" y="13513"/>
                </a:lnTo>
                <a:lnTo>
                  <a:pt x="10570" y="12612"/>
                </a:lnTo>
                <a:lnTo>
                  <a:pt x="10270" y="11771"/>
                </a:lnTo>
                <a:lnTo>
                  <a:pt x="9969" y="10871"/>
                </a:lnTo>
                <a:lnTo>
                  <a:pt x="9549" y="10090"/>
                </a:lnTo>
                <a:lnTo>
                  <a:pt x="9069" y="9369"/>
                </a:lnTo>
                <a:lnTo>
                  <a:pt x="8528" y="8769"/>
                </a:lnTo>
                <a:lnTo>
                  <a:pt x="8648" y="8348"/>
                </a:lnTo>
                <a:lnTo>
                  <a:pt x="8768" y="7868"/>
                </a:lnTo>
                <a:lnTo>
                  <a:pt x="8888" y="7327"/>
                </a:lnTo>
                <a:lnTo>
                  <a:pt x="8948" y="6667"/>
                </a:lnTo>
                <a:lnTo>
                  <a:pt x="8888" y="6066"/>
                </a:lnTo>
                <a:lnTo>
                  <a:pt x="8888" y="5766"/>
                </a:lnTo>
                <a:lnTo>
                  <a:pt x="8768" y="5466"/>
                </a:lnTo>
                <a:lnTo>
                  <a:pt x="8648" y="5225"/>
                </a:lnTo>
                <a:lnTo>
                  <a:pt x="8528" y="4985"/>
                </a:lnTo>
                <a:lnTo>
                  <a:pt x="8528" y="4745"/>
                </a:lnTo>
                <a:lnTo>
                  <a:pt x="8468" y="4565"/>
                </a:lnTo>
                <a:lnTo>
                  <a:pt x="8408" y="4445"/>
                </a:lnTo>
                <a:lnTo>
                  <a:pt x="8288" y="4385"/>
                </a:lnTo>
                <a:lnTo>
                  <a:pt x="8048" y="4385"/>
                </a:lnTo>
                <a:lnTo>
                  <a:pt x="7327" y="4685"/>
                </a:lnTo>
                <a:lnTo>
                  <a:pt x="6666" y="5045"/>
                </a:lnTo>
                <a:lnTo>
                  <a:pt x="6066" y="5526"/>
                </a:lnTo>
                <a:lnTo>
                  <a:pt x="5525" y="6066"/>
                </a:lnTo>
                <a:lnTo>
                  <a:pt x="5105" y="6547"/>
                </a:lnTo>
                <a:lnTo>
                  <a:pt x="4624" y="7147"/>
                </a:lnTo>
                <a:lnTo>
                  <a:pt x="4024" y="7207"/>
                </a:lnTo>
                <a:lnTo>
                  <a:pt x="3423" y="7327"/>
                </a:lnTo>
                <a:lnTo>
                  <a:pt x="2943" y="7507"/>
                </a:lnTo>
                <a:lnTo>
                  <a:pt x="2462" y="7688"/>
                </a:lnTo>
                <a:lnTo>
                  <a:pt x="1982" y="7988"/>
                </a:lnTo>
                <a:lnTo>
                  <a:pt x="1622" y="8288"/>
                </a:lnTo>
                <a:lnTo>
                  <a:pt x="1261" y="8588"/>
                </a:lnTo>
                <a:lnTo>
                  <a:pt x="961" y="8949"/>
                </a:lnTo>
                <a:lnTo>
                  <a:pt x="721" y="9309"/>
                </a:lnTo>
                <a:lnTo>
                  <a:pt x="480" y="9730"/>
                </a:lnTo>
                <a:lnTo>
                  <a:pt x="360" y="10150"/>
                </a:lnTo>
                <a:lnTo>
                  <a:pt x="240" y="10570"/>
                </a:lnTo>
                <a:lnTo>
                  <a:pt x="180" y="11051"/>
                </a:lnTo>
                <a:lnTo>
                  <a:pt x="180" y="11471"/>
                </a:lnTo>
                <a:lnTo>
                  <a:pt x="240" y="11892"/>
                </a:lnTo>
                <a:lnTo>
                  <a:pt x="300" y="12312"/>
                </a:lnTo>
                <a:lnTo>
                  <a:pt x="420" y="12552"/>
                </a:lnTo>
                <a:lnTo>
                  <a:pt x="240" y="12732"/>
                </a:lnTo>
                <a:lnTo>
                  <a:pt x="60" y="12973"/>
                </a:lnTo>
                <a:lnTo>
                  <a:pt x="0" y="13093"/>
                </a:lnTo>
                <a:lnTo>
                  <a:pt x="0" y="13273"/>
                </a:lnTo>
                <a:lnTo>
                  <a:pt x="0" y="13453"/>
                </a:lnTo>
                <a:lnTo>
                  <a:pt x="120" y="13633"/>
                </a:lnTo>
                <a:lnTo>
                  <a:pt x="360" y="13994"/>
                </a:lnTo>
                <a:lnTo>
                  <a:pt x="781" y="14294"/>
                </a:lnTo>
                <a:lnTo>
                  <a:pt x="1261" y="14534"/>
                </a:lnTo>
                <a:lnTo>
                  <a:pt x="1802" y="14714"/>
                </a:lnTo>
                <a:lnTo>
                  <a:pt x="2402" y="14834"/>
                </a:lnTo>
                <a:lnTo>
                  <a:pt x="3003" y="14954"/>
                </a:lnTo>
                <a:lnTo>
                  <a:pt x="4144" y="15075"/>
                </a:lnTo>
                <a:lnTo>
                  <a:pt x="3844" y="15615"/>
                </a:lnTo>
                <a:lnTo>
                  <a:pt x="3603" y="16216"/>
                </a:lnTo>
                <a:lnTo>
                  <a:pt x="3603" y="16156"/>
                </a:lnTo>
                <a:lnTo>
                  <a:pt x="3363" y="16035"/>
                </a:lnTo>
                <a:lnTo>
                  <a:pt x="3123" y="15975"/>
                </a:lnTo>
                <a:lnTo>
                  <a:pt x="2943" y="15975"/>
                </a:lnTo>
                <a:lnTo>
                  <a:pt x="2703" y="16035"/>
                </a:lnTo>
                <a:lnTo>
                  <a:pt x="2462" y="16096"/>
                </a:lnTo>
                <a:lnTo>
                  <a:pt x="2282" y="16216"/>
                </a:lnTo>
                <a:lnTo>
                  <a:pt x="2102" y="16396"/>
                </a:lnTo>
                <a:lnTo>
                  <a:pt x="1922" y="16576"/>
                </a:lnTo>
                <a:lnTo>
                  <a:pt x="1862" y="16816"/>
                </a:lnTo>
                <a:lnTo>
                  <a:pt x="1802" y="17056"/>
                </a:lnTo>
                <a:lnTo>
                  <a:pt x="1802" y="17357"/>
                </a:lnTo>
                <a:lnTo>
                  <a:pt x="1862" y="17597"/>
                </a:lnTo>
                <a:lnTo>
                  <a:pt x="1982" y="17837"/>
                </a:lnTo>
                <a:lnTo>
                  <a:pt x="2162" y="18017"/>
                </a:lnTo>
                <a:lnTo>
                  <a:pt x="2402" y="18198"/>
                </a:lnTo>
                <a:lnTo>
                  <a:pt x="2643" y="18318"/>
                </a:lnTo>
                <a:lnTo>
                  <a:pt x="3183" y="18318"/>
                </a:lnTo>
                <a:lnTo>
                  <a:pt x="3183" y="19038"/>
                </a:lnTo>
                <a:lnTo>
                  <a:pt x="3243" y="19699"/>
                </a:lnTo>
                <a:lnTo>
                  <a:pt x="3303" y="20239"/>
                </a:lnTo>
                <a:lnTo>
                  <a:pt x="3423" y="20780"/>
                </a:lnTo>
                <a:lnTo>
                  <a:pt x="3603" y="21320"/>
                </a:lnTo>
                <a:lnTo>
                  <a:pt x="3844" y="21801"/>
                </a:lnTo>
                <a:lnTo>
                  <a:pt x="3303" y="21921"/>
                </a:lnTo>
                <a:lnTo>
                  <a:pt x="2763" y="22041"/>
                </a:lnTo>
                <a:lnTo>
                  <a:pt x="2522" y="22161"/>
                </a:lnTo>
                <a:lnTo>
                  <a:pt x="2342" y="22341"/>
                </a:lnTo>
                <a:lnTo>
                  <a:pt x="2222" y="22582"/>
                </a:lnTo>
                <a:lnTo>
                  <a:pt x="2162" y="22822"/>
                </a:lnTo>
                <a:lnTo>
                  <a:pt x="2222" y="23062"/>
                </a:lnTo>
                <a:lnTo>
                  <a:pt x="2342" y="23302"/>
                </a:lnTo>
                <a:lnTo>
                  <a:pt x="2522" y="23482"/>
                </a:lnTo>
                <a:lnTo>
                  <a:pt x="2763" y="23603"/>
                </a:lnTo>
                <a:lnTo>
                  <a:pt x="3243" y="23723"/>
                </a:lnTo>
                <a:lnTo>
                  <a:pt x="3784" y="23843"/>
                </a:lnTo>
                <a:lnTo>
                  <a:pt x="4925" y="23903"/>
                </a:lnTo>
                <a:lnTo>
                  <a:pt x="6066" y="23963"/>
                </a:lnTo>
                <a:lnTo>
                  <a:pt x="7207" y="23903"/>
                </a:lnTo>
                <a:lnTo>
                  <a:pt x="7807" y="23963"/>
                </a:lnTo>
                <a:lnTo>
                  <a:pt x="8348" y="24023"/>
                </a:lnTo>
                <a:lnTo>
                  <a:pt x="9549" y="24023"/>
                </a:lnTo>
                <a:lnTo>
                  <a:pt x="10690" y="23843"/>
                </a:lnTo>
                <a:lnTo>
                  <a:pt x="11711" y="23663"/>
                </a:lnTo>
                <a:lnTo>
                  <a:pt x="12492" y="23422"/>
                </a:lnTo>
                <a:lnTo>
                  <a:pt x="13212" y="23062"/>
                </a:lnTo>
                <a:lnTo>
                  <a:pt x="13873" y="22702"/>
                </a:lnTo>
                <a:lnTo>
                  <a:pt x="14474" y="22221"/>
                </a:lnTo>
                <a:lnTo>
                  <a:pt x="15014" y="21621"/>
                </a:lnTo>
                <a:lnTo>
                  <a:pt x="15495" y="21020"/>
                </a:lnTo>
                <a:lnTo>
                  <a:pt x="15915" y="20360"/>
                </a:lnTo>
                <a:lnTo>
                  <a:pt x="16275" y="19579"/>
                </a:lnTo>
                <a:lnTo>
                  <a:pt x="16516" y="18738"/>
                </a:lnTo>
                <a:lnTo>
                  <a:pt x="16756" y="17777"/>
                </a:lnTo>
                <a:lnTo>
                  <a:pt x="16876" y="16876"/>
                </a:lnTo>
                <a:lnTo>
                  <a:pt x="16936" y="15975"/>
                </a:lnTo>
                <a:lnTo>
                  <a:pt x="16936" y="14054"/>
                </a:lnTo>
                <a:lnTo>
                  <a:pt x="16996" y="12192"/>
                </a:lnTo>
                <a:lnTo>
                  <a:pt x="17056" y="11171"/>
                </a:lnTo>
                <a:lnTo>
                  <a:pt x="17116" y="10570"/>
                </a:lnTo>
                <a:lnTo>
                  <a:pt x="17236" y="9970"/>
                </a:lnTo>
                <a:lnTo>
                  <a:pt x="17416" y="9429"/>
                </a:lnTo>
                <a:lnTo>
                  <a:pt x="17657" y="8889"/>
                </a:lnTo>
                <a:lnTo>
                  <a:pt x="17957" y="8468"/>
                </a:lnTo>
                <a:lnTo>
                  <a:pt x="18137" y="8228"/>
                </a:lnTo>
                <a:lnTo>
                  <a:pt x="18377" y="8108"/>
                </a:lnTo>
                <a:lnTo>
                  <a:pt x="18678" y="7928"/>
                </a:lnTo>
                <a:lnTo>
                  <a:pt x="18978" y="7868"/>
                </a:lnTo>
                <a:lnTo>
                  <a:pt x="19218" y="7928"/>
                </a:lnTo>
                <a:lnTo>
                  <a:pt x="19458" y="8048"/>
                </a:lnTo>
                <a:lnTo>
                  <a:pt x="19639" y="8168"/>
                </a:lnTo>
                <a:lnTo>
                  <a:pt x="19819" y="8408"/>
                </a:lnTo>
                <a:lnTo>
                  <a:pt x="19939" y="8709"/>
                </a:lnTo>
                <a:lnTo>
                  <a:pt x="19999" y="8949"/>
                </a:lnTo>
                <a:lnTo>
                  <a:pt x="20059" y="9249"/>
                </a:lnTo>
                <a:lnTo>
                  <a:pt x="20059" y="9549"/>
                </a:lnTo>
                <a:lnTo>
                  <a:pt x="19939" y="10150"/>
                </a:lnTo>
                <a:lnTo>
                  <a:pt x="19819" y="10751"/>
                </a:lnTo>
                <a:lnTo>
                  <a:pt x="19699" y="11351"/>
                </a:lnTo>
                <a:lnTo>
                  <a:pt x="19699" y="11471"/>
                </a:lnTo>
                <a:lnTo>
                  <a:pt x="19699" y="11591"/>
                </a:lnTo>
                <a:lnTo>
                  <a:pt x="19819" y="11711"/>
                </a:lnTo>
                <a:lnTo>
                  <a:pt x="19879" y="11771"/>
                </a:lnTo>
                <a:lnTo>
                  <a:pt x="20119" y="11832"/>
                </a:lnTo>
                <a:lnTo>
                  <a:pt x="20479" y="11832"/>
                </a:lnTo>
                <a:lnTo>
                  <a:pt x="20780" y="11771"/>
                </a:lnTo>
                <a:lnTo>
                  <a:pt x="21080" y="11711"/>
                </a:lnTo>
                <a:lnTo>
                  <a:pt x="21260" y="11651"/>
                </a:lnTo>
                <a:lnTo>
                  <a:pt x="21380" y="11591"/>
                </a:lnTo>
                <a:lnTo>
                  <a:pt x="21741" y="11411"/>
                </a:lnTo>
                <a:lnTo>
                  <a:pt x="22101" y="11231"/>
                </a:lnTo>
                <a:lnTo>
                  <a:pt x="22461" y="10931"/>
                </a:lnTo>
                <a:lnTo>
                  <a:pt x="22701" y="10630"/>
                </a:lnTo>
                <a:lnTo>
                  <a:pt x="22942" y="10210"/>
                </a:lnTo>
                <a:lnTo>
                  <a:pt x="23182" y="9790"/>
                </a:lnTo>
                <a:lnTo>
                  <a:pt x="23362" y="9369"/>
                </a:lnTo>
                <a:lnTo>
                  <a:pt x="23542" y="8889"/>
                </a:lnTo>
                <a:lnTo>
                  <a:pt x="23722" y="7868"/>
                </a:lnTo>
                <a:lnTo>
                  <a:pt x="23843" y="6847"/>
                </a:lnTo>
                <a:lnTo>
                  <a:pt x="23843" y="5946"/>
                </a:lnTo>
                <a:lnTo>
                  <a:pt x="23722" y="5165"/>
                </a:lnTo>
                <a:lnTo>
                  <a:pt x="23662" y="4685"/>
                </a:lnTo>
                <a:lnTo>
                  <a:pt x="23482" y="4264"/>
                </a:lnTo>
                <a:lnTo>
                  <a:pt x="23122" y="3364"/>
                </a:lnTo>
                <a:lnTo>
                  <a:pt x="22641" y="2583"/>
                </a:lnTo>
                <a:lnTo>
                  <a:pt x="22041" y="1862"/>
                </a:lnTo>
                <a:lnTo>
                  <a:pt x="21320" y="1262"/>
                </a:lnTo>
                <a:lnTo>
                  <a:pt x="20900" y="961"/>
                </a:lnTo>
                <a:lnTo>
                  <a:pt x="20539" y="721"/>
                </a:lnTo>
                <a:lnTo>
                  <a:pt x="20059" y="481"/>
                </a:lnTo>
                <a:lnTo>
                  <a:pt x="19639" y="361"/>
                </a:lnTo>
                <a:lnTo>
                  <a:pt x="19158" y="181"/>
                </a:lnTo>
                <a:lnTo>
                  <a:pt x="18738" y="60"/>
                </a:lnTo>
                <a:lnTo>
                  <a:pt x="18197" y="0"/>
                </a:lnTo>
                <a:close/>
              </a:path>
            </a:pathLst>
          </a:custGeom>
          <a:solidFill>
            <a:srgbClr val="CE2F1C"/>
          </a:solidFill>
          <a:ln>
            <a:noFill/>
          </a:ln>
        </p:spPr>
        <p:txBody>
          <a:bodyPr lIns="91425" tIns="91425" rIns="91425" bIns="91425" anchor="ctr" anchorCtr="0">
            <a:noAutofit/>
          </a:bodyPr>
          <a:lstStyle/>
          <a:p>
            <a:pPr lvl="0">
              <a:spcBef>
                <a:spcPts val="0"/>
              </a:spcBef>
              <a:buNone/>
            </a:pPr>
            <a:endParaRPr dirty="0"/>
          </a:p>
        </p:txBody>
      </p:sp>
      <p:sp>
        <p:nvSpPr>
          <p:cNvPr id="64" name="Shape 64"/>
          <p:cNvSpPr/>
          <p:nvPr/>
        </p:nvSpPr>
        <p:spPr>
          <a:xfrm rot="2952317">
            <a:off x="6613650" y="3153060"/>
            <a:ext cx="780518" cy="1000351"/>
          </a:xfrm>
          <a:custGeom>
            <a:avLst/>
            <a:gdLst/>
            <a:ahLst/>
            <a:cxnLst/>
            <a:rect l="0" t="0" r="0" b="0"/>
            <a:pathLst>
              <a:path w="37957" h="48647" extrusionOk="0">
                <a:moveTo>
                  <a:pt x="20840" y="1"/>
                </a:moveTo>
                <a:lnTo>
                  <a:pt x="20600" y="61"/>
                </a:lnTo>
                <a:lnTo>
                  <a:pt x="20540" y="181"/>
                </a:lnTo>
                <a:lnTo>
                  <a:pt x="20480" y="241"/>
                </a:lnTo>
                <a:lnTo>
                  <a:pt x="20240" y="1322"/>
                </a:lnTo>
                <a:lnTo>
                  <a:pt x="20119" y="2403"/>
                </a:lnTo>
                <a:lnTo>
                  <a:pt x="19939" y="4625"/>
                </a:lnTo>
                <a:lnTo>
                  <a:pt x="19159" y="3905"/>
                </a:lnTo>
                <a:lnTo>
                  <a:pt x="18738" y="3424"/>
                </a:lnTo>
                <a:lnTo>
                  <a:pt x="18258" y="2884"/>
                </a:lnTo>
                <a:lnTo>
                  <a:pt x="17777" y="2463"/>
                </a:lnTo>
                <a:lnTo>
                  <a:pt x="17477" y="2343"/>
                </a:lnTo>
                <a:lnTo>
                  <a:pt x="17177" y="2223"/>
                </a:lnTo>
                <a:lnTo>
                  <a:pt x="17057" y="2223"/>
                </a:lnTo>
                <a:lnTo>
                  <a:pt x="16996" y="2283"/>
                </a:lnTo>
                <a:lnTo>
                  <a:pt x="16996" y="2343"/>
                </a:lnTo>
                <a:lnTo>
                  <a:pt x="16936" y="2403"/>
                </a:lnTo>
                <a:lnTo>
                  <a:pt x="17057" y="2704"/>
                </a:lnTo>
                <a:lnTo>
                  <a:pt x="17177" y="3004"/>
                </a:lnTo>
                <a:lnTo>
                  <a:pt x="17537" y="3544"/>
                </a:lnTo>
                <a:lnTo>
                  <a:pt x="17957" y="4025"/>
                </a:lnTo>
                <a:lnTo>
                  <a:pt x="18378" y="4505"/>
                </a:lnTo>
                <a:lnTo>
                  <a:pt x="19279" y="5586"/>
                </a:lnTo>
                <a:lnTo>
                  <a:pt x="19579" y="5887"/>
                </a:lnTo>
                <a:lnTo>
                  <a:pt x="19819" y="6127"/>
                </a:lnTo>
                <a:lnTo>
                  <a:pt x="19819" y="6307"/>
                </a:lnTo>
                <a:lnTo>
                  <a:pt x="19579" y="7868"/>
                </a:lnTo>
                <a:lnTo>
                  <a:pt x="19279" y="9370"/>
                </a:lnTo>
                <a:lnTo>
                  <a:pt x="18618" y="12373"/>
                </a:lnTo>
                <a:lnTo>
                  <a:pt x="18017" y="15556"/>
                </a:lnTo>
                <a:lnTo>
                  <a:pt x="17537" y="18739"/>
                </a:lnTo>
                <a:lnTo>
                  <a:pt x="16516" y="17838"/>
                </a:lnTo>
                <a:lnTo>
                  <a:pt x="14414" y="15796"/>
                </a:lnTo>
                <a:lnTo>
                  <a:pt x="13093" y="14415"/>
                </a:lnTo>
                <a:lnTo>
                  <a:pt x="11772" y="12913"/>
                </a:lnTo>
                <a:lnTo>
                  <a:pt x="11952" y="12493"/>
                </a:lnTo>
                <a:lnTo>
                  <a:pt x="12372" y="11171"/>
                </a:lnTo>
                <a:lnTo>
                  <a:pt x="12672" y="9790"/>
                </a:lnTo>
                <a:lnTo>
                  <a:pt x="12973" y="8529"/>
                </a:lnTo>
                <a:lnTo>
                  <a:pt x="13153" y="7208"/>
                </a:lnTo>
                <a:lnTo>
                  <a:pt x="13153" y="6547"/>
                </a:lnTo>
                <a:lnTo>
                  <a:pt x="13213" y="5887"/>
                </a:lnTo>
                <a:lnTo>
                  <a:pt x="13153" y="5226"/>
                </a:lnTo>
                <a:lnTo>
                  <a:pt x="13033" y="4625"/>
                </a:lnTo>
                <a:lnTo>
                  <a:pt x="12973" y="4505"/>
                </a:lnTo>
                <a:lnTo>
                  <a:pt x="12913" y="4385"/>
                </a:lnTo>
                <a:lnTo>
                  <a:pt x="12672" y="4325"/>
                </a:lnTo>
                <a:lnTo>
                  <a:pt x="12492" y="4445"/>
                </a:lnTo>
                <a:lnTo>
                  <a:pt x="12432" y="4505"/>
                </a:lnTo>
                <a:lnTo>
                  <a:pt x="12372" y="4625"/>
                </a:lnTo>
                <a:lnTo>
                  <a:pt x="12192" y="5226"/>
                </a:lnTo>
                <a:lnTo>
                  <a:pt x="12132" y="5826"/>
                </a:lnTo>
                <a:lnTo>
                  <a:pt x="11952" y="7148"/>
                </a:lnTo>
                <a:lnTo>
                  <a:pt x="11832" y="8409"/>
                </a:lnTo>
                <a:lnTo>
                  <a:pt x="11591" y="9670"/>
                </a:lnTo>
                <a:lnTo>
                  <a:pt x="11291" y="10811"/>
                </a:lnTo>
                <a:lnTo>
                  <a:pt x="10991" y="11892"/>
                </a:lnTo>
                <a:lnTo>
                  <a:pt x="10931" y="11772"/>
                </a:lnTo>
                <a:lnTo>
                  <a:pt x="10030" y="10511"/>
                </a:lnTo>
                <a:lnTo>
                  <a:pt x="9249" y="9190"/>
                </a:lnTo>
                <a:lnTo>
                  <a:pt x="8528" y="7868"/>
                </a:lnTo>
                <a:lnTo>
                  <a:pt x="7988" y="6427"/>
                </a:lnTo>
                <a:lnTo>
                  <a:pt x="7748" y="5706"/>
                </a:lnTo>
                <a:lnTo>
                  <a:pt x="7568" y="4926"/>
                </a:lnTo>
                <a:lnTo>
                  <a:pt x="7267" y="3424"/>
                </a:lnTo>
                <a:lnTo>
                  <a:pt x="7027" y="1863"/>
                </a:lnTo>
                <a:lnTo>
                  <a:pt x="6907" y="301"/>
                </a:lnTo>
                <a:lnTo>
                  <a:pt x="6847" y="241"/>
                </a:lnTo>
                <a:lnTo>
                  <a:pt x="6787" y="181"/>
                </a:lnTo>
                <a:lnTo>
                  <a:pt x="6727" y="181"/>
                </a:lnTo>
                <a:lnTo>
                  <a:pt x="6667" y="241"/>
                </a:lnTo>
                <a:lnTo>
                  <a:pt x="6426" y="782"/>
                </a:lnTo>
                <a:lnTo>
                  <a:pt x="6306" y="1322"/>
                </a:lnTo>
                <a:lnTo>
                  <a:pt x="6186" y="1923"/>
                </a:lnTo>
                <a:lnTo>
                  <a:pt x="6066" y="2463"/>
                </a:lnTo>
                <a:lnTo>
                  <a:pt x="6066" y="3064"/>
                </a:lnTo>
                <a:lnTo>
                  <a:pt x="6066" y="3664"/>
                </a:lnTo>
                <a:lnTo>
                  <a:pt x="6126" y="4805"/>
                </a:lnTo>
                <a:lnTo>
                  <a:pt x="6306" y="5947"/>
                </a:lnTo>
                <a:lnTo>
                  <a:pt x="6607" y="7148"/>
                </a:lnTo>
                <a:lnTo>
                  <a:pt x="6967" y="8229"/>
                </a:lnTo>
                <a:lnTo>
                  <a:pt x="7327" y="9310"/>
                </a:lnTo>
                <a:lnTo>
                  <a:pt x="7868" y="10511"/>
                </a:lnTo>
                <a:lnTo>
                  <a:pt x="8468" y="11712"/>
                </a:lnTo>
                <a:lnTo>
                  <a:pt x="9189" y="12793"/>
                </a:lnTo>
                <a:lnTo>
                  <a:pt x="9910" y="13874"/>
                </a:lnTo>
                <a:lnTo>
                  <a:pt x="10691" y="14895"/>
                </a:lnTo>
                <a:lnTo>
                  <a:pt x="11591" y="15856"/>
                </a:lnTo>
                <a:lnTo>
                  <a:pt x="12432" y="16817"/>
                </a:lnTo>
                <a:lnTo>
                  <a:pt x="13333" y="17778"/>
                </a:lnTo>
                <a:lnTo>
                  <a:pt x="13633" y="18018"/>
                </a:lnTo>
                <a:lnTo>
                  <a:pt x="13273" y="18018"/>
                </a:lnTo>
                <a:lnTo>
                  <a:pt x="12913" y="18078"/>
                </a:lnTo>
                <a:lnTo>
                  <a:pt x="12072" y="18198"/>
                </a:lnTo>
                <a:lnTo>
                  <a:pt x="10570" y="18378"/>
                </a:lnTo>
                <a:lnTo>
                  <a:pt x="9069" y="18498"/>
                </a:lnTo>
                <a:lnTo>
                  <a:pt x="8408" y="18498"/>
                </a:lnTo>
                <a:lnTo>
                  <a:pt x="7688" y="18438"/>
                </a:lnTo>
                <a:lnTo>
                  <a:pt x="6246" y="18378"/>
                </a:lnTo>
                <a:lnTo>
                  <a:pt x="5586" y="18318"/>
                </a:lnTo>
                <a:lnTo>
                  <a:pt x="4865" y="18318"/>
                </a:lnTo>
                <a:lnTo>
                  <a:pt x="4204" y="18378"/>
                </a:lnTo>
                <a:lnTo>
                  <a:pt x="3544" y="18498"/>
                </a:lnTo>
                <a:lnTo>
                  <a:pt x="3484" y="18558"/>
                </a:lnTo>
                <a:lnTo>
                  <a:pt x="3484" y="18679"/>
                </a:lnTo>
                <a:lnTo>
                  <a:pt x="4084" y="18979"/>
                </a:lnTo>
                <a:lnTo>
                  <a:pt x="4745" y="19219"/>
                </a:lnTo>
                <a:lnTo>
                  <a:pt x="5466" y="19399"/>
                </a:lnTo>
                <a:lnTo>
                  <a:pt x="6186" y="19519"/>
                </a:lnTo>
                <a:lnTo>
                  <a:pt x="7688" y="19639"/>
                </a:lnTo>
                <a:lnTo>
                  <a:pt x="9069" y="19699"/>
                </a:lnTo>
                <a:lnTo>
                  <a:pt x="9850" y="19760"/>
                </a:lnTo>
                <a:lnTo>
                  <a:pt x="10691" y="19760"/>
                </a:lnTo>
                <a:lnTo>
                  <a:pt x="12312" y="19699"/>
                </a:lnTo>
                <a:lnTo>
                  <a:pt x="12913" y="19639"/>
                </a:lnTo>
                <a:lnTo>
                  <a:pt x="13453" y="19579"/>
                </a:lnTo>
                <a:lnTo>
                  <a:pt x="13753" y="19519"/>
                </a:lnTo>
                <a:lnTo>
                  <a:pt x="13994" y="19399"/>
                </a:lnTo>
                <a:lnTo>
                  <a:pt x="14234" y="19219"/>
                </a:lnTo>
                <a:lnTo>
                  <a:pt x="14474" y="19039"/>
                </a:lnTo>
                <a:lnTo>
                  <a:pt x="14534" y="18919"/>
                </a:lnTo>
                <a:lnTo>
                  <a:pt x="15135" y="19519"/>
                </a:lnTo>
                <a:lnTo>
                  <a:pt x="16036" y="20360"/>
                </a:lnTo>
                <a:lnTo>
                  <a:pt x="16516" y="20720"/>
                </a:lnTo>
                <a:lnTo>
                  <a:pt x="16756" y="20901"/>
                </a:lnTo>
                <a:lnTo>
                  <a:pt x="17057" y="21021"/>
                </a:lnTo>
                <a:lnTo>
                  <a:pt x="17177" y="21021"/>
                </a:lnTo>
                <a:lnTo>
                  <a:pt x="16576" y="24384"/>
                </a:lnTo>
                <a:lnTo>
                  <a:pt x="15375" y="30329"/>
                </a:lnTo>
                <a:lnTo>
                  <a:pt x="14714" y="33272"/>
                </a:lnTo>
                <a:lnTo>
                  <a:pt x="14054" y="36215"/>
                </a:lnTo>
                <a:lnTo>
                  <a:pt x="13753" y="37416"/>
                </a:lnTo>
                <a:lnTo>
                  <a:pt x="13213" y="37056"/>
                </a:lnTo>
                <a:lnTo>
                  <a:pt x="12612" y="36695"/>
                </a:lnTo>
                <a:lnTo>
                  <a:pt x="11591" y="36035"/>
                </a:lnTo>
                <a:lnTo>
                  <a:pt x="9790" y="34714"/>
                </a:lnTo>
                <a:lnTo>
                  <a:pt x="9850" y="34654"/>
                </a:lnTo>
                <a:lnTo>
                  <a:pt x="9910" y="34173"/>
                </a:lnTo>
                <a:lnTo>
                  <a:pt x="9910" y="33753"/>
                </a:lnTo>
                <a:lnTo>
                  <a:pt x="9850" y="33272"/>
                </a:lnTo>
                <a:lnTo>
                  <a:pt x="9730" y="32792"/>
                </a:lnTo>
                <a:lnTo>
                  <a:pt x="9369" y="31891"/>
                </a:lnTo>
                <a:lnTo>
                  <a:pt x="9069" y="31050"/>
                </a:lnTo>
                <a:lnTo>
                  <a:pt x="8769" y="30149"/>
                </a:lnTo>
                <a:lnTo>
                  <a:pt x="8468" y="29248"/>
                </a:lnTo>
                <a:lnTo>
                  <a:pt x="8288" y="28828"/>
                </a:lnTo>
                <a:lnTo>
                  <a:pt x="8048" y="28408"/>
                </a:lnTo>
                <a:lnTo>
                  <a:pt x="7808" y="28047"/>
                </a:lnTo>
                <a:lnTo>
                  <a:pt x="7508" y="27687"/>
                </a:lnTo>
                <a:lnTo>
                  <a:pt x="7387" y="27627"/>
                </a:lnTo>
                <a:lnTo>
                  <a:pt x="7207" y="27627"/>
                </a:lnTo>
                <a:lnTo>
                  <a:pt x="7027" y="27687"/>
                </a:lnTo>
                <a:lnTo>
                  <a:pt x="6967" y="27867"/>
                </a:lnTo>
                <a:lnTo>
                  <a:pt x="6907" y="28348"/>
                </a:lnTo>
                <a:lnTo>
                  <a:pt x="6907" y="28828"/>
                </a:lnTo>
                <a:lnTo>
                  <a:pt x="6967" y="29309"/>
                </a:lnTo>
                <a:lnTo>
                  <a:pt x="7087" y="29789"/>
                </a:lnTo>
                <a:lnTo>
                  <a:pt x="7387" y="30750"/>
                </a:lnTo>
                <a:lnTo>
                  <a:pt x="7688" y="31651"/>
                </a:lnTo>
                <a:lnTo>
                  <a:pt x="7988" y="32612"/>
                </a:lnTo>
                <a:lnTo>
                  <a:pt x="8108" y="33152"/>
                </a:lnTo>
                <a:lnTo>
                  <a:pt x="8288" y="33633"/>
                </a:lnTo>
                <a:lnTo>
                  <a:pt x="7387" y="32972"/>
                </a:lnTo>
                <a:lnTo>
                  <a:pt x="5466" y="31531"/>
                </a:lnTo>
                <a:lnTo>
                  <a:pt x="4565" y="30810"/>
                </a:lnTo>
                <a:lnTo>
                  <a:pt x="3664" y="30029"/>
                </a:lnTo>
                <a:lnTo>
                  <a:pt x="2883" y="29188"/>
                </a:lnTo>
                <a:lnTo>
                  <a:pt x="2042" y="28408"/>
                </a:lnTo>
                <a:lnTo>
                  <a:pt x="1622" y="27987"/>
                </a:lnTo>
                <a:lnTo>
                  <a:pt x="1202" y="27627"/>
                </a:lnTo>
                <a:lnTo>
                  <a:pt x="721" y="27327"/>
                </a:lnTo>
                <a:lnTo>
                  <a:pt x="241" y="27086"/>
                </a:lnTo>
                <a:lnTo>
                  <a:pt x="60" y="27086"/>
                </a:lnTo>
                <a:lnTo>
                  <a:pt x="60" y="27147"/>
                </a:lnTo>
                <a:lnTo>
                  <a:pt x="0" y="27207"/>
                </a:lnTo>
                <a:lnTo>
                  <a:pt x="121" y="27687"/>
                </a:lnTo>
                <a:lnTo>
                  <a:pt x="241" y="28167"/>
                </a:lnTo>
                <a:lnTo>
                  <a:pt x="481" y="28588"/>
                </a:lnTo>
                <a:lnTo>
                  <a:pt x="721" y="29008"/>
                </a:lnTo>
                <a:lnTo>
                  <a:pt x="1322" y="29789"/>
                </a:lnTo>
                <a:lnTo>
                  <a:pt x="2042" y="30510"/>
                </a:lnTo>
                <a:lnTo>
                  <a:pt x="2943" y="31411"/>
                </a:lnTo>
                <a:lnTo>
                  <a:pt x="3904" y="32251"/>
                </a:lnTo>
                <a:lnTo>
                  <a:pt x="5886" y="33933"/>
                </a:lnTo>
                <a:lnTo>
                  <a:pt x="10090" y="37176"/>
                </a:lnTo>
                <a:lnTo>
                  <a:pt x="12312" y="38918"/>
                </a:lnTo>
                <a:lnTo>
                  <a:pt x="12793" y="39278"/>
                </a:lnTo>
                <a:lnTo>
                  <a:pt x="13213" y="39578"/>
                </a:lnTo>
                <a:lnTo>
                  <a:pt x="12552" y="42041"/>
                </a:lnTo>
                <a:lnTo>
                  <a:pt x="12132" y="43422"/>
                </a:lnTo>
                <a:lnTo>
                  <a:pt x="11711" y="44923"/>
                </a:lnTo>
                <a:lnTo>
                  <a:pt x="11531" y="45704"/>
                </a:lnTo>
                <a:lnTo>
                  <a:pt x="11411" y="46485"/>
                </a:lnTo>
                <a:lnTo>
                  <a:pt x="11351" y="47205"/>
                </a:lnTo>
                <a:lnTo>
                  <a:pt x="11411" y="47926"/>
                </a:lnTo>
                <a:lnTo>
                  <a:pt x="11531" y="48166"/>
                </a:lnTo>
                <a:lnTo>
                  <a:pt x="11651" y="48346"/>
                </a:lnTo>
                <a:lnTo>
                  <a:pt x="11892" y="48527"/>
                </a:lnTo>
                <a:lnTo>
                  <a:pt x="12132" y="48587"/>
                </a:lnTo>
                <a:lnTo>
                  <a:pt x="12372" y="48647"/>
                </a:lnTo>
                <a:lnTo>
                  <a:pt x="12612" y="48587"/>
                </a:lnTo>
                <a:lnTo>
                  <a:pt x="12853" y="48527"/>
                </a:lnTo>
                <a:lnTo>
                  <a:pt x="13033" y="48346"/>
                </a:lnTo>
                <a:lnTo>
                  <a:pt x="13453" y="47866"/>
                </a:lnTo>
                <a:lnTo>
                  <a:pt x="13753" y="47325"/>
                </a:lnTo>
                <a:lnTo>
                  <a:pt x="14054" y="46725"/>
                </a:lnTo>
                <a:lnTo>
                  <a:pt x="14294" y="46064"/>
                </a:lnTo>
                <a:lnTo>
                  <a:pt x="15315" y="45524"/>
                </a:lnTo>
                <a:lnTo>
                  <a:pt x="16336" y="44923"/>
                </a:lnTo>
                <a:lnTo>
                  <a:pt x="18318" y="43662"/>
                </a:lnTo>
                <a:lnTo>
                  <a:pt x="22762" y="40899"/>
                </a:lnTo>
                <a:lnTo>
                  <a:pt x="24263" y="39939"/>
                </a:lnTo>
                <a:lnTo>
                  <a:pt x="24323" y="39999"/>
                </a:lnTo>
                <a:lnTo>
                  <a:pt x="24383" y="40059"/>
                </a:lnTo>
                <a:lnTo>
                  <a:pt x="24864" y="40239"/>
                </a:lnTo>
                <a:lnTo>
                  <a:pt x="25344" y="40359"/>
                </a:lnTo>
                <a:lnTo>
                  <a:pt x="26906" y="40359"/>
                </a:lnTo>
                <a:lnTo>
                  <a:pt x="27446" y="40239"/>
                </a:lnTo>
                <a:lnTo>
                  <a:pt x="28467" y="39999"/>
                </a:lnTo>
                <a:lnTo>
                  <a:pt x="29368" y="39698"/>
                </a:lnTo>
                <a:lnTo>
                  <a:pt x="29849" y="39518"/>
                </a:lnTo>
                <a:lnTo>
                  <a:pt x="30389" y="39278"/>
                </a:lnTo>
                <a:lnTo>
                  <a:pt x="30810" y="39038"/>
                </a:lnTo>
                <a:lnTo>
                  <a:pt x="31230" y="38737"/>
                </a:lnTo>
                <a:lnTo>
                  <a:pt x="31530" y="38377"/>
                </a:lnTo>
                <a:lnTo>
                  <a:pt x="31650" y="38137"/>
                </a:lnTo>
                <a:lnTo>
                  <a:pt x="31710" y="37897"/>
                </a:lnTo>
                <a:lnTo>
                  <a:pt x="31650" y="37716"/>
                </a:lnTo>
                <a:lnTo>
                  <a:pt x="31590" y="37656"/>
                </a:lnTo>
                <a:lnTo>
                  <a:pt x="31470" y="37596"/>
                </a:lnTo>
                <a:lnTo>
                  <a:pt x="31110" y="37596"/>
                </a:lnTo>
                <a:lnTo>
                  <a:pt x="30689" y="37656"/>
                </a:lnTo>
                <a:lnTo>
                  <a:pt x="30269" y="37776"/>
                </a:lnTo>
                <a:lnTo>
                  <a:pt x="29909" y="37957"/>
                </a:lnTo>
                <a:lnTo>
                  <a:pt x="29068" y="38377"/>
                </a:lnTo>
                <a:lnTo>
                  <a:pt x="28708" y="38557"/>
                </a:lnTo>
                <a:lnTo>
                  <a:pt x="28347" y="38737"/>
                </a:lnTo>
                <a:lnTo>
                  <a:pt x="27446" y="38978"/>
                </a:lnTo>
                <a:lnTo>
                  <a:pt x="26546" y="39218"/>
                </a:lnTo>
                <a:lnTo>
                  <a:pt x="25645" y="39398"/>
                </a:lnTo>
                <a:lnTo>
                  <a:pt x="24804" y="39638"/>
                </a:lnTo>
                <a:lnTo>
                  <a:pt x="24804" y="39638"/>
                </a:lnTo>
                <a:lnTo>
                  <a:pt x="27146" y="38137"/>
                </a:lnTo>
                <a:lnTo>
                  <a:pt x="28047" y="37536"/>
                </a:lnTo>
                <a:lnTo>
                  <a:pt x="29008" y="36876"/>
                </a:lnTo>
                <a:lnTo>
                  <a:pt x="29428" y="36515"/>
                </a:lnTo>
                <a:lnTo>
                  <a:pt x="29789" y="36095"/>
                </a:lnTo>
                <a:lnTo>
                  <a:pt x="30149" y="35675"/>
                </a:lnTo>
                <a:lnTo>
                  <a:pt x="30389" y="35194"/>
                </a:lnTo>
                <a:lnTo>
                  <a:pt x="30389" y="35074"/>
                </a:lnTo>
                <a:lnTo>
                  <a:pt x="30329" y="35014"/>
                </a:lnTo>
                <a:lnTo>
                  <a:pt x="29789" y="35074"/>
                </a:lnTo>
                <a:lnTo>
                  <a:pt x="29248" y="35134"/>
                </a:lnTo>
                <a:lnTo>
                  <a:pt x="28708" y="35314"/>
                </a:lnTo>
                <a:lnTo>
                  <a:pt x="28167" y="35494"/>
                </a:lnTo>
                <a:lnTo>
                  <a:pt x="27206" y="36035"/>
                </a:lnTo>
                <a:lnTo>
                  <a:pt x="26245" y="36575"/>
                </a:lnTo>
                <a:lnTo>
                  <a:pt x="23903" y="37957"/>
                </a:lnTo>
                <a:lnTo>
                  <a:pt x="21561" y="39398"/>
                </a:lnTo>
                <a:lnTo>
                  <a:pt x="21501" y="39398"/>
                </a:lnTo>
                <a:lnTo>
                  <a:pt x="21561" y="39338"/>
                </a:lnTo>
                <a:lnTo>
                  <a:pt x="21921" y="38377"/>
                </a:lnTo>
                <a:lnTo>
                  <a:pt x="22342" y="37416"/>
                </a:lnTo>
                <a:lnTo>
                  <a:pt x="22762" y="36515"/>
                </a:lnTo>
                <a:lnTo>
                  <a:pt x="22942" y="36035"/>
                </a:lnTo>
                <a:lnTo>
                  <a:pt x="23122" y="35554"/>
                </a:lnTo>
                <a:lnTo>
                  <a:pt x="23062" y="35314"/>
                </a:lnTo>
                <a:lnTo>
                  <a:pt x="22942" y="35194"/>
                </a:lnTo>
                <a:lnTo>
                  <a:pt x="22822" y="35074"/>
                </a:lnTo>
                <a:lnTo>
                  <a:pt x="22702" y="35134"/>
                </a:lnTo>
                <a:lnTo>
                  <a:pt x="22582" y="35134"/>
                </a:lnTo>
                <a:lnTo>
                  <a:pt x="22281" y="35434"/>
                </a:lnTo>
                <a:lnTo>
                  <a:pt x="21981" y="35735"/>
                </a:lnTo>
                <a:lnTo>
                  <a:pt x="21681" y="36095"/>
                </a:lnTo>
                <a:lnTo>
                  <a:pt x="21441" y="36455"/>
                </a:lnTo>
                <a:lnTo>
                  <a:pt x="21080" y="37176"/>
                </a:lnTo>
                <a:lnTo>
                  <a:pt x="20720" y="38017"/>
                </a:lnTo>
                <a:lnTo>
                  <a:pt x="20480" y="38437"/>
                </a:lnTo>
                <a:lnTo>
                  <a:pt x="20240" y="39038"/>
                </a:lnTo>
                <a:lnTo>
                  <a:pt x="20059" y="39698"/>
                </a:lnTo>
                <a:lnTo>
                  <a:pt x="20059" y="39999"/>
                </a:lnTo>
                <a:lnTo>
                  <a:pt x="20059" y="40299"/>
                </a:lnTo>
                <a:lnTo>
                  <a:pt x="17117" y="42041"/>
                </a:lnTo>
                <a:lnTo>
                  <a:pt x="15075" y="43302"/>
                </a:lnTo>
                <a:lnTo>
                  <a:pt x="15195" y="42761"/>
                </a:lnTo>
                <a:lnTo>
                  <a:pt x="15976" y="39878"/>
                </a:lnTo>
                <a:lnTo>
                  <a:pt x="16696" y="36996"/>
                </a:lnTo>
                <a:lnTo>
                  <a:pt x="17597" y="33092"/>
                </a:lnTo>
                <a:lnTo>
                  <a:pt x="18438" y="29248"/>
                </a:lnTo>
                <a:lnTo>
                  <a:pt x="18738" y="29128"/>
                </a:lnTo>
                <a:lnTo>
                  <a:pt x="19038" y="28948"/>
                </a:lnTo>
                <a:lnTo>
                  <a:pt x="19639" y="28528"/>
                </a:lnTo>
                <a:lnTo>
                  <a:pt x="20720" y="27567"/>
                </a:lnTo>
                <a:lnTo>
                  <a:pt x="21981" y="26486"/>
                </a:lnTo>
                <a:lnTo>
                  <a:pt x="22101" y="26666"/>
                </a:lnTo>
                <a:lnTo>
                  <a:pt x="22342" y="26786"/>
                </a:lnTo>
                <a:lnTo>
                  <a:pt x="22762" y="26906"/>
                </a:lnTo>
                <a:lnTo>
                  <a:pt x="23242" y="26966"/>
                </a:lnTo>
                <a:lnTo>
                  <a:pt x="23723" y="26966"/>
                </a:lnTo>
                <a:lnTo>
                  <a:pt x="24744" y="27086"/>
                </a:lnTo>
                <a:lnTo>
                  <a:pt x="26786" y="27086"/>
                </a:lnTo>
                <a:lnTo>
                  <a:pt x="27807" y="26966"/>
                </a:lnTo>
                <a:lnTo>
                  <a:pt x="28708" y="26906"/>
                </a:lnTo>
                <a:lnTo>
                  <a:pt x="29608" y="26726"/>
                </a:lnTo>
                <a:lnTo>
                  <a:pt x="30509" y="26546"/>
                </a:lnTo>
                <a:lnTo>
                  <a:pt x="31410" y="26306"/>
                </a:lnTo>
                <a:lnTo>
                  <a:pt x="32311" y="26065"/>
                </a:lnTo>
                <a:lnTo>
                  <a:pt x="33212" y="25765"/>
                </a:lnTo>
                <a:lnTo>
                  <a:pt x="34953" y="25105"/>
                </a:lnTo>
                <a:lnTo>
                  <a:pt x="35074" y="24984"/>
                </a:lnTo>
                <a:lnTo>
                  <a:pt x="35194" y="24864"/>
                </a:lnTo>
                <a:lnTo>
                  <a:pt x="35314" y="24624"/>
                </a:lnTo>
                <a:lnTo>
                  <a:pt x="35314" y="24384"/>
                </a:lnTo>
                <a:lnTo>
                  <a:pt x="35194" y="24144"/>
                </a:lnTo>
                <a:lnTo>
                  <a:pt x="35014" y="23903"/>
                </a:lnTo>
                <a:lnTo>
                  <a:pt x="34773" y="23723"/>
                </a:lnTo>
                <a:lnTo>
                  <a:pt x="34473" y="23723"/>
                </a:lnTo>
                <a:lnTo>
                  <a:pt x="34173" y="23783"/>
                </a:lnTo>
                <a:lnTo>
                  <a:pt x="33272" y="24144"/>
                </a:lnTo>
                <a:lnTo>
                  <a:pt x="32311" y="24504"/>
                </a:lnTo>
                <a:lnTo>
                  <a:pt x="31350" y="24804"/>
                </a:lnTo>
                <a:lnTo>
                  <a:pt x="30449" y="25045"/>
                </a:lnTo>
                <a:lnTo>
                  <a:pt x="29428" y="25225"/>
                </a:lnTo>
                <a:lnTo>
                  <a:pt x="28467" y="25405"/>
                </a:lnTo>
                <a:lnTo>
                  <a:pt x="27506" y="25525"/>
                </a:lnTo>
                <a:lnTo>
                  <a:pt x="26485" y="25585"/>
                </a:lnTo>
                <a:lnTo>
                  <a:pt x="25645" y="25645"/>
                </a:lnTo>
                <a:lnTo>
                  <a:pt x="24744" y="25585"/>
                </a:lnTo>
                <a:lnTo>
                  <a:pt x="23062" y="25465"/>
                </a:lnTo>
                <a:lnTo>
                  <a:pt x="23663" y="24864"/>
                </a:lnTo>
                <a:lnTo>
                  <a:pt x="24984" y="23483"/>
                </a:lnTo>
                <a:lnTo>
                  <a:pt x="26305" y="21982"/>
                </a:lnTo>
                <a:lnTo>
                  <a:pt x="27506" y="20480"/>
                </a:lnTo>
                <a:lnTo>
                  <a:pt x="28647" y="18919"/>
                </a:lnTo>
                <a:lnTo>
                  <a:pt x="29729" y="17237"/>
                </a:lnTo>
                <a:lnTo>
                  <a:pt x="30749" y="15496"/>
                </a:lnTo>
                <a:lnTo>
                  <a:pt x="30990" y="15556"/>
                </a:lnTo>
                <a:lnTo>
                  <a:pt x="31170" y="15496"/>
                </a:lnTo>
                <a:lnTo>
                  <a:pt x="31290" y="15435"/>
                </a:lnTo>
                <a:lnTo>
                  <a:pt x="32371" y="14715"/>
                </a:lnTo>
                <a:lnTo>
                  <a:pt x="33392" y="13934"/>
                </a:lnTo>
                <a:lnTo>
                  <a:pt x="34353" y="13093"/>
                </a:lnTo>
                <a:lnTo>
                  <a:pt x="35254" y="12252"/>
                </a:lnTo>
                <a:lnTo>
                  <a:pt x="36095" y="11352"/>
                </a:lnTo>
                <a:lnTo>
                  <a:pt x="36875" y="10451"/>
                </a:lnTo>
                <a:lnTo>
                  <a:pt x="37176" y="9970"/>
                </a:lnTo>
                <a:lnTo>
                  <a:pt x="37476" y="9490"/>
                </a:lnTo>
                <a:lnTo>
                  <a:pt x="37776" y="8949"/>
                </a:lnTo>
                <a:lnTo>
                  <a:pt x="37956" y="8409"/>
                </a:lnTo>
                <a:lnTo>
                  <a:pt x="37956" y="8229"/>
                </a:lnTo>
                <a:lnTo>
                  <a:pt x="37836" y="8109"/>
                </a:lnTo>
                <a:lnTo>
                  <a:pt x="37716" y="8049"/>
                </a:lnTo>
                <a:lnTo>
                  <a:pt x="37596" y="8109"/>
                </a:lnTo>
                <a:lnTo>
                  <a:pt x="37115" y="8409"/>
                </a:lnTo>
                <a:lnTo>
                  <a:pt x="36695" y="8769"/>
                </a:lnTo>
                <a:lnTo>
                  <a:pt x="35914" y="9550"/>
                </a:lnTo>
                <a:lnTo>
                  <a:pt x="35194" y="10331"/>
                </a:lnTo>
                <a:lnTo>
                  <a:pt x="34413" y="11111"/>
                </a:lnTo>
                <a:lnTo>
                  <a:pt x="33212" y="12132"/>
                </a:lnTo>
                <a:lnTo>
                  <a:pt x="31951" y="13093"/>
                </a:lnTo>
                <a:lnTo>
                  <a:pt x="32371" y="12132"/>
                </a:lnTo>
                <a:lnTo>
                  <a:pt x="33092" y="10391"/>
                </a:lnTo>
                <a:lnTo>
                  <a:pt x="33752" y="8649"/>
                </a:lnTo>
                <a:lnTo>
                  <a:pt x="34053" y="7928"/>
                </a:lnTo>
                <a:lnTo>
                  <a:pt x="34293" y="7088"/>
                </a:lnTo>
                <a:lnTo>
                  <a:pt x="34353" y="6667"/>
                </a:lnTo>
                <a:lnTo>
                  <a:pt x="34353" y="6247"/>
                </a:lnTo>
                <a:lnTo>
                  <a:pt x="34353" y="5887"/>
                </a:lnTo>
                <a:lnTo>
                  <a:pt x="34233" y="5526"/>
                </a:lnTo>
                <a:lnTo>
                  <a:pt x="34113" y="5466"/>
                </a:lnTo>
                <a:lnTo>
                  <a:pt x="34053" y="5466"/>
                </a:lnTo>
                <a:lnTo>
                  <a:pt x="33752" y="5706"/>
                </a:lnTo>
                <a:lnTo>
                  <a:pt x="33512" y="5947"/>
                </a:lnTo>
                <a:lnTo>
                  <a:pt x="33332" y="6247"/>
                </a:lnTo>
                <a:lnTo>
                  <a:pt x="33152" y="6607"/>
                </a:lnTo>
                <a:lnTo>
                  <a:pt x="32912" y="7268"/>
                </a:lnTo>
                <a:lnTo>
                  <a:pt x="32671" y="7928"/>
                </a:lnTo>
                <a:lnTo>
                  <a:pt x="31951" y="9790"/>
                </a:lnTo>
                <a:lnTo>
                  <a:pt x="31110" y="11592"/>
                </a:lnTo>
                <a:lnTo>
                  <a:pt x="30269" y="13213"/>
                </a:lnTo>
                <a:lnTo>
                  <a:pt x="29308" y="14835"/>
                </a:lnTo>
                <a:lnTo>
                  <a:pt x="28347" y="16396"/>
                </a:lnTo>
                <a:lnTo>
                  <a:pt x="27266" y="17898"/>
                </a:lnTo>
                <a:lnTo>
                  <a:pt x="26365" y="19219"/>
                </a:lnTo>
                <a:lnTo>
                  <a:pt x="25344" y="20420"/>
                </a:lnTo>
                <a:lnTo>
                  <a:pt x="25224" y="19219"/>
                </a:lnTo>
                <a:lnTo>
                  <a:pt x="25104" y="17958"/>
                </a:lnTo>
                <a:lnTo>
                  <a:pt x="24924" y="16757"/>
                </a:lnTo>
                <a:lnTo>
                  <a:pt x="24744" y="16156"/>
                </a:lnTo>
                <a:lnTo>
                  <a:pt x="24564" y="15616"/>
                </a:lnTo>
                <a:lnTo>
                  <a:pt x="24504" y="15435"/>
                </a:lnTo>
                <a:lnTo>
                  <a:pt x="24383" y="15315"/>
                </a:lnTo>
                <a:lnTo>
                  <a:pt x="24203" y="15255"/>
                </a:lnTo>
                <a:lnTo>
                  <a:pt x="24023" y="15255"/>
                </a:lnTo>
                <a:lnTo>
                  <a:pt x="23903" y="15315"/>
                </a:lnTo>
                <a:lnTo>
                  <a:pt x="23783" y="15435"/>
                </a:lnTo>
                <a:lnTo>
                  <a:pt x="23663" y="15556"/>
                </a:lnTo>
                <a:lnTo>
                  <a:pt x="23603" y="15736"/>
                </a:lnTo>
                <a:lnTo>
                  <a:pt x="23543" y="16456"/>
                </a:lnTo>
                <a:lnTo>
                  <a:pt x="23543" y="17237"/>
                </a:lnTo>
                <a:lnTo>
                  <a:pt x="23603" y="18018"/>
                </a:lnTo>
                <a:lnTo>
                  <a:pt x="23663" y="18799"/>
                </a:lnTo>
                <a:lnTo>
                  <a:pt x="23903" y="20300"/>
                </a:lnTo>
                <a:lnTo>
                  <a:pt x="24143" y="21801"/>
                </a:lnTo>
                <a:lnTo>
                  <a:pt x="23302" y="22762"/>
                </a:lnTo>
                <a:lnTo>
                  <a:pt x="22402" y="23663"/>
                </a:lnTo>
                <a:lnTo>
                  <a:pt x="21020" y="24924"/>
                </a:lnTo>
                <a:lnTo>
                  <a:pt x="19639" y="26186"/>
                </a:lnTo>
                <a:lnTo>
                  <a:pt x="18918" y="26726"/>
                </a:lnTo>
                <a:lnTo>
                  <a:pt x="19279" y="24624"/>
                </a:lnTo>
                <a:lnTo>
                  <a:pt x="19819" y="21621"/>
                </a:lnTo>
                <a:lnTo>
                  <a:pt x="20240" y="18558"/>
                </a:lnTo>
                <a:lnTo>
                  <a:pt x="20660" y="15496"/>
                </a:lnTo>
                <a:lnTo>
                  <a:pt x="20780" y="13994"/>
                </a:lnTo>
                <a:lnTo>
                  <a:pt x="20900" y="12493"/>
                </a:lnTo>
                <a:lnTo>
                  <a:pt x="20900" y="10931"/>
                </a:lnTo>
                <a:lnTo>
                  <a:pt x="20900" y="9370"/>
                </a:lnTo>
                <a:lnTo>
                  <a:pt x="20960" y="7868"/>
                </a:lnTo>
                <a:lnTo>
                  <a:pt x="20960" y="6307"/>
                </a:lnTo>
                <a:lnTo>
                  <a:pt x="21200" y="3304"/>
                </a:lnTo>
                <a:lnTo>
                  <a:pt x="21261" y="1743"/>
                </a:lnTo>
                <a:lnTo>
                  <a:pt x="21261" y="1022"/>
                </a:lnTo>
                <a:lnTo>
                  <a:pt x="21200" y="241"/>
                </a:lnTo>
                <a:lnTo>
                  <a:pt x="21140" y="121"/>
                </a:lnTo>
                <a:lnTo>
                  <a:pt x="21080" y="61"/>
                </a:lnTo>
                <a:lnTo>
                  <a:pt x="20960" y="1"/>
                </a:lnTo>
                <a:close/>
              </a:path>
            </a:pathLst>
          </a:custGeom>
          <a:solidFill>
            <a:srgbClr val="B5975B"/>
          </a:solidFill>
          <a:ln>
            <a:noFill/>
          </a:ln>
        </p:spPr>
        <p:txBody>
          <a:bodyPr lIns="91425" tIns="91425" rIns="91425" bIns="91425" anchor="ctr" anchorCtr="0">
            <a:noAutofit/>
          </a:bodyPr>
          <a:lstStyle/>
          <a:p>
            <a:pPr lvl="0">
              <a:spcBef>
                <a:spcPts val="0"/>
              </a:spcBef>
              <a:buNone/>
            </a:pPr>
            <a:endParaRPr dirty="0"/>
          </a:p>
        </p:txBody>
      </p:sp>
      <p:sp>
        <p:nvSpPr>
          <p:cNvPr id="65" name="Shape 65"/>
          <p:cNvSpPr/>
          <p:nvPr/>
        </p:nvSpPr>
        <p:spPr>
          <a:xfrm rot="-4528936">
            <a:off x="1902471" y="3560276"/>
            <a:ext cx="480387" cy="938800"/>
          </a:xfrm>
          <a:custGeom>
            <a:avLst/>
            <a:gdLst/>
            <a:ahLst/>
            <a:cxnLst/>
            <a:rect l="0" t="0" r="0" b="0"/>
            <a:pathLst>
              <a:path w="22342" h="43662" extrusionOk="0">
                <a:moveTo>
                  <a:pt x="10451" y="1"/>
                </a:moveTo>
                <a:lnTo>
                  <a:pt x="10391" y="61"/>
                </a:lnTo>
                <a:lnTo>
                  <a:pt x="10331" y="61"/>
                </a:lnTo>
                <a:lnTo>
                  <a:pt x="10090" y="962"/>
                </a:lnTo>
                <a:lnTo>
                  <a:pt x="9910" y="1802"/>
                </a:lnTo>
                <a:lnTo>
                  <a:pt x="9610" y="3544"/>
                </a:lnTo>
                <a:lnTo>
                  <a:pt x="9370" y="5286"/>
                </a:lnTo>
                <a:lnTo>
                  <a:pt x="9249" y="7027"/>
                </a:lnTo>
                <a:lnTo>
                  <a:pt x="8829" y="6006"/>
                </a:lnTo>
                <a:lnTo>
                  <a:pt x="8409" y="4925"/>
                </a:lnTo>
                <a:lnTo>
                  <a:pt x="8048" y="3784"/>
                </a:lnTo>
                <a:lnTo>
                  <a:pt x="7688" y="2583"/>
                </a:lnTo>
                <a:lnTo>
                  <a:pt x="7268" y="1382"/>
                </a:lnTo>
                <a:lnTo>
                  <a:pt x="7027" y="782"/>
                </a:lnTo>
                <a:lnTo>
                  <a:pt x="6787" y="241"/>
                </a:lnTo>
                <a:lnTo>
                  <a:pt x="6667" y="121"/>
                </a:lnTo>
                <a:lnTo>
                  <a:pt x="6427" y="121"/>
                </a:lnTo>
                <a:lnTo>
                  <a:pt x="6247" y="181"/>
                </a:lnTo>
                <a:lnTo>
                  <a:pt x="6187" y="421"/>
                </a:lnTo>
                <a:lnTo>
                  <a:pt x="6187" y="1022"/>
                </a:lnTo>
                <a:lnTo>
                  <a:pt x="6187" y="1682"/>
                </a:lnTo>
                <a:lnTo>
                  <a:pt x="6307" y="2343"/>
                </a:lnTo>
                <a:lnTo>
                  <a:pt x="6427" y="3004"/>
                </a:lnTo>
                <a:lnTo>
                  <a:pt x="6847" y="4265"/>
                </a:lnTo>
                <a:lnTo>
                  <a:pt x="7268" y="5466"/>
                </a:lnTo>
                <a:lnTo>
                  <a:pt x="7628" y="6607"/>
                </a:lnTo>
                <a:lnTo>
                  <a:pt x="8048" y="7748"/>
                </a:lnTo>
                <a:lnTo>
                  <a:pt x="8289" y="8349"/>
                </a:lnTo>
                <a:lnTo>
                  <a:pt x="8589" y="8889"/>
                </a:lnTo>
                <a:lnTo>
                  <a:pt x="8889" y="9430"/>
                </a:lnTo>
                <a:lnTo>
                  <a:pt x="9249" y="9850"/>
                </a:lnTo>
                <a:lnTo>
                  <a:pt x="9249" y="10991"/>
                </a:lnTo>
                <a:lnTo>
                  <a:pt x="9310" y="13033"/>
                </a:lnTo>
                <a:lnTo>
                  <a:pt x="9370" y="15075"/>
                </a:lnTo>
                <a:lnTo>
                  <a:pt x="9550" y="17177"/>
                </a:lnTo>
                <a:lnTo>
                  <a:pt x="9730" y="19219"/>
                </a:lnTo>
                <a:lnTo>
                  <a:pt x="8769" y="18618"/>
                </a:lnTo>
                <a:lnTo>
                  <a:pt x="8229" y="18258"/>
                </a:lnTo>
                <a:lnTo>
                  <a:pt x="7748" y="17898"/>
                </a:lnTo>
                <a:lnTo>
                  <a:pt x="7268" y="17477"/>
                </a:lnTo>
                <a:lnTo>
                  <a:pt x="6787" y="16997"/>
                </a:lnTo>
                <a:lnTo>
                  <a:pt x="6847" y="16336"/>
                </a:lnTo>
                <a:lnTo>
                  <a:pt x="6847" y="15676"/>
                </a:lnTo>
                <a:lnTo>
                  <a:pt x="6847" y="15015"/>
                </a:lnTo>
                <a:lnTo>
                  <a:pt x="6847" y="14354"/>
                </a:lnTo>
                <a:lnTo>
                  <a:pt x="6787" y="13694"/>
                </a:lnTo>
                <a:lnTo>
                  <a:pt x="6547" y="13033"/>
                </a:lnTo>
                <a:lnTo>
                  <a:pt x="6487" y="12913"/>
                </a:lnTo>
                <a:lnTo>
                  <a:pt x="6367" y="12853"/>
                </a:lnTo>
                <a:lnTo>
                  <a:pt x="6247" y="12853"/>
                </a:lnTo>
                <a:lnTo>
                  <a:pt x="6127" y="12973"/>
                </a:lnTo>
                <a:lnTo>
                  <a:pt x="5886" y="13574"/>
                </a:lnTo>
                <a:lnTo>
                  <a:pt x="5766" y="14174"/>
                </a:lnTo>
                <a:lnTo>
                  <a:pt x="5646" y="14835"/>
                </a:lnTo>
                <a:lnTo>
                  <a:pt x="5646" y="15435"/>
                </a:lnTo>
                <a:lnTo>
                  <a:pt x="5166" y="14655"/>
                </a:lnTo>
                <a:lnTo>
                  <a:pt x="4745" y="13874"/>
                </a:lnTo>
                <a:lnTo>
                  <a:pt x="4445" y="13153"/>
                </a:lnTo>
                <a:lnTo>
                  <a:pt x="4205" y="12372"/>
                </a:lnTo>
                <a:lnTo>
                  <a:pt x="3965" y="11652"/>
                </a:lnTo>
                <a:lnTo>
                  <a:pt x="3664" y="10931"/>
                </a:lnTo>
                <a:lnTo>
                  <a:pt x="3604" y="10871"/>
                </a:lnTo>
                <a:lnTo>
                  <a:pt x="3484" y="10811"/>
                </a:lnTo>
                <a:lnTo>
                  <a:pt x="3244" y="10751"/>
                </a:lnTo>
                <a:lnTo>
                  <a:pt x="3064" y="10871"/>
                </a:lnTo>
                <a:lnTo>
                  <a:pt x="2944" y="10931"/>
                </a:lnTo>
                <a:lnTo>
                  <a:pt x="2883" y="11051"/>
                </a:lnTo>
                <a:lnTo>
                  <a:pt x="2823" y="11472"/>
                </a:lnTo>
                <a:lnTo>
                  <a:pt x="2763" y="11892"/>
                </a:lnTo>
                <a:lnTo>
                  <a:pt x="2763" y="12312"/>
                </a:lnTo>
                <a:lnTo>
                  <a:pt x="2763" y="12733"/>
                </a:lnTo>
                <a:lnTo>
                  <a:pt x="2944" y="13574"/>
                </a:lnTo>
                <a:lnTo>
                  <a:pt x="3184" y="14474"/>
                </a:lnTo>
                <a:lnTo>
                  <a:pt x="3544" y="15255"/>
                </a:lnTo>
                <a:lnTo>
                  <a:pt x="3965" y="16036"/>
                </a:lnTo>
                <a:lnTo>
                  <a:pt x="4445" y="16817"/>
                </a:lnTo>
                <a:lnTo>
                  <a:pt x="4925" y="17477"/>
                </a:lnTo>
                <a:lnTo>
                  <a:pt x="5346" y="17958"/>
                </a:lnTo>
                <a:lnTo>
                  <a:pt x="5826" y="18498"/>
                </a:lnTo>
                <a:lnTo>
                  <a:pt x="6427" y="19099"/>
                </a:lnTo>
                <a:lnTo>
                  <a:pt x="7087" y="19639"/>
                </a:lnTo>
                <a:lnTo>
                  <a:pt x="7808" y="20180"/>
                </a:lnTo>
                <a:lnTo>
                  <a:pt x="8469" y="20600"/>
                </a:lnTo>
                <a:lnTo>
                  <a:pt x="8829" y="20720"/>
                </a:lnTo>
                <a:lnTo>
                  <a:pt x="9189" y="20840"/>
                </a:lnTo>
                <a:lnTo>
                  <a:pt x="9550" y="20900"/>
                </a:lnTo>
                <a:lnTo>
                  <a:pt x="9910" y="20960"/>
                </a:lnTo>
                <a:lnTo>
                  <a:pt x="10090" y="21981"/>
                </a:lnTo>
                <a:lnTo>
                  <a:pt x="10511" y="24804"/>
                </a:lnTo>
                <a:lnTo>
                  <a:pt x="11051" y="27567"/>
                </a:lnTo>
                <a:lnTo>
                  <a:pt x="11652" y="30329"/>
                </a:lnTo>
                <a:lnTo>
                  <a:pt x="12372" y="33092"/>
                </a:lnTo>
                <a:lnTo>
                  <a:pt x="13213" y="35794"/>
                </a:lnTo>
                <a:lnTo>
                  <a:pt x="14114" y="38437"/>
                </a:lnTo>
                <a:lnTo>
                  <a:pt x="14655" y="39818"/>
                </a:lnTo>
                <a:lnTo>
                  <a:pt x="15255" y="41260"/>
                </a:lnTo>
                <a:lnTo>
                  <a:pt x="13814" y="40239"/>
                </a:lnTo>
                <a:lnTo>
                  <a:pt x="12433" y="39158"/>
                </a:lnTo>
                <a:lnTo>
                  <a:pt x="10991" y="37956"/>
                </a:lnTo>
                <a:lnTo>
                  <a:pt x="9610" y="36695"/>
                </a:lnTo>
                <a:lnTo>
                  <a:pt x="9610" y="36095"/>
                </a:lnTo>
                <a:lnTo>
                  <a:pt x="9610" y="35434"/>
                </a:lnTo>
                <a:lnTo>
                  <a:pt x="9370" y="34233"/>
                </a:lnTo>
                <a:lnTo>
                  <a:pt x="9129" y="33032"/>
                </a:lnTo>
                <a:lnTo>
                  <a:pt x="8829" y="31891"/>
                </a:lnTo>
                <a:lnTo>
                  <a:pt x="8529" y="30449"/>
                </a:lnTo>
                <a:lnTo>
                  <a:pt x="8168" y="29008"/>
                </a:lnTo>
                <a:lnTo>
                  <a:pt x="7748" y="27567"/>
                </a:lnTo>
                <a:lnTo>
                  <a:pt x="7508" y="26906"/>
                </a:lnTo>
                <a:lnTo>
                  <a:pt x="7208" y="26245"/>
                </a:lnTo>
                <a:lnTo>
                  <a:pt x="7087" y="26125"/>
                </a:lnTo>
                <a:lnTo>
                  <a:pt x="6967" y="26125"/>
                </a:lnTo>
                <a:lnTo>
                  <a:pt x="6847" y="26185"/>
                </a:lnTo>
                <a:lnTo>
                  <a:pt x="6787" y="26305"/>
                </a:lnTo>
                <a:lnTo>
                  <a:pt x="6787" y="27026"/>
                </a:lnTo>
                <a:lnTo>
                  <a:pt x="6787" y="27747"/>
                </a:lnTo>
                <a:lnTo>
                  <a:pt x="6907" y="29188"/>
                </a:lnTo>
                <a:lnTo>
                  <a:pt x="7087" y="30630"/>
                </a:lnTo>
                <a:lnTo>
                  <a:pt x="7328" y="32011"/>
                </a:lnTo>
                <a:lnTo>
                  <a:pt x="7568" y="33392"/>
                </a:lnTo>
                <a:lnTo>
                  <a:pt x="7808" y="34834"/>
                </a:lnTo>
                <a:lnTo>
                  <a:pt x="6787" y="33692"/>
                </a:lnTo>
                <a:lnTo>
                  <a:pt x="5766" y="32551"/>
                </a:lnTo>
                <a:lnTo>
                  <a:pt x="4865" y="31350"/>
                </a:lnTo>
                <a:lnTo>
                  <a:pt x="3904" y="30149"/>
                </a:lnTo>
                <a:lnTo>
                  <a:pt x="2223" y="27807"/>
                </a:lnTo>
                <a:lnTo>
                  <a:pt x="1322" y="26606"/>
                </a:lnTo>
                <a:lnTo>
                  <a:pt x="842" y="26065"/>
                </a:lnTo>
                <a:lnTo>
                  <a:pt x="361" y="25525"/>
                </a:lnTo>
                <a:lnTo>
                  <a:pt x="241" y="25465"/>
                </a:lnTo>
                <a:lnTo>
                  <a:pt x="121" y="25525"/>
                </a:lnTo>
                <a:lnTo>
                  <a:pt x="61" y="25585"/>
                </a:lnTo>
                <a:lnTo>
                  <a:pt x="1" y="25765"/>
                </a:lnTo>
                <a:lnTo>
                  <a:pt x="301" y="26726"/>
                </a:lnTo>
                <a:lnTo>
                  <a:pt x="601" y="27747"/>
                </a:lnTo>
                <a:lnTo>
                  <a:pt x="1082" y="28708"/>
                </a:lnTo>
                <a:lnTo>
                  <a:pt x="1562" y="29669"/>
                </a:lnTo>
                <a:lnTo>
                  <a:pt x="2103" y="30570"/>
                </a:lnTo>
                <a:lnTo>
                  <a:pt x="2763" y="31470"/>
                </a:lnTo>
                <a:lnTo>
                  <a:pt x="3424" y="32311"/>
                </a:lnTo>
                <a:lnTo>
                  <a:pt x="4085" y="33212"/>
                </a:lnTo>
                <a:lnTo>
                  <a:pt x="4085" y="33212"/>
                </a:lnTo>
                <a:lnTo>
                  <a:pt x="3304" y="33152"/>
                </a:lnTo>
                <a:lnTo>
                  <a:pt x="2583" y="33212"/>
                </a:lnTo>
                <a:lnTo>
                  <a:pt x="2103" y="33212"/>
                </a:lnTo>
                <a:lnTo>
                  <a:pt x="1622" y="33332"/>
                </a:lnTo>
                <a:lnTo>
                  <a:pt x="1142" y="33452"/>
                </a:lnTo>
                <a:lnTo>
                  <a:pt x="721" y="33632"/>
                </a:lnTo>
                <a:lnTo>
                  <a:pt x="601" y="33813"/>
                </a:lnTo>
                <a:lnTo>
                  <a:pt x="541" y="33993"/>
                </a:lnTo>
                <a:lnTo>
                  <a:pt x="541" y="34173"/>
                </a:lnTo>
                <a:lnTo>
                  <a:pt x="721" y="34353"/>
                </a:lnTo>
                <a:lnTo>
                  <a:pt x="1202" y="34473"/>
                </a:lnTo>
                <a:lnTo>
                  <a:pt x="1682" y="34593"/>
                </a:lnTo>
                <a:lnTo>
                  <a:pt x="2703" y="34593"/>
                </a:lnTo>
                <a:lnTo>
                  <a:pt x="3244" y="34533"/>
                </a:lnTo>
                <a:lnTo>
                  <a:pt x="3724" y="34473"/>
                </a:lnTo>
                <a:lnTo>
                  <a:pt x="4265" y="34353"/>
                </a:lnTo>
                <a:lnTo>
                  <a:pt x="4745" y="34173"/>
                </a:lnTo>
                <a:lnTo>
                  <a:pt x="4865" y="34053"/>
                </a:lnTo>
                <a:lnTo>
                  <a:pt x="6787" y="36155"/>
                </a:lnTo>
                <a:lnTo>
                  <a:pt x="7868" y="37296"/>
                </a:lnTo>
                <a:lnTo>
                  <a:pt x="9009" y="38377"/>
                </a:lnTo>
                <a:lnTo>
                  <a:pt x="10210" y="39398"/>
                </a:lnTo>
                <a:lnTo>
                  <a:pt x="11472" y="40419"/>
                </a:lnTo>
                <a:lnTo>
                  <a:pt x="12733" y="41380"/>
                </a:lnTo>
                <a:lnTo>
                  <a:pt x="14054" y="42220"/>
                </a:lnTo>
                <a:lnTo>
                  <a:pt x="15435" y="43001"/>
                </a:lnTo>
                <a:lnTo>
                  <a:pt x="16817" y="43662"/>
                </a:lnTo>
                <a:lnTo>
                  <a:pt x="17177" y="43662"/>
                </a:lnTo>
                <a:lnTo>
                  <a:pt x="17297" y="43542"/>
                </a:lnTo>
                <a:lnTo>
                  <a:pt x="17417" y="43422"/>
                </a:lnTo>
                <a:lnTo>
                  <a:pt x="17477" y="43241"/>
                </a:lnTo>
                <a:lnTo>
                  <a:pt x="17477" y="43121"/>
                </a:lnTo>
                <a:lnTo>
                  <a:pt x="17417" y="42941"/>
                </a:lnTo>
                <a:lnTo>
                  <a:pt x="17297" y="42821"/>
                </a:lnTo>
                <a:lnTo>
                  <a:pt x="17237" y="42761"/>
                </a:lnTo>
                <a:lnTo>
                  <a:pt x="16937" y="41500"/>
                </a:lnTo>
                <a:lnTo>
                  <a:pt x="16516" y="40299"/>
                </a:lnTo>
                <a:lnTo>
                  <a:pt x="15616" y="37836"/>
                </a:lnTo>
                <a:lnTo>
                  <a:pt x="16156" y="37176"/>
                </a:lnTo>
                <a:lnTo>
                  <a:pt x="16697" y="36455"/>
                </a:lnTo>
                <a:lnTo>
                  <a:pt x="17237" y="35674"/>
                </a:lnTo>
                <a:lnTo>
                  <a:pt x="17718" y="34834"/>
                </a:lnTo>
                <a:lnTo>
                  <a:pt x="18558" y="33212"/>
                </a:lnTo>
                <a:lnTo>
                  <a:pt x="19399" y="31590"/>
                </a:lnTo>
                <a:lnTo>
                  <a:pt x="20300" y="29969"/>
                </a:lnTo>
                <a:lnTo>
                  <a:pt x="21081" y="28227"/>
                </a:lnTo>
                <a:lnTo>
                  <a:pt x="21501" y="27387"/>
                </a:lnTo>
                <a:lnTo>
                  <a:pt x="21801" y="26486"/>
                </a:lnTo>
                <a:lnTo>
                  <a:pt x="22102" y="25585"/>
                </a:lnTo>
                <a:lnTo>
                  <a:pt x="22342" y="24684"/>
                </a:lnTo>
                <a:lnTo>
                  <a:pt x="22342" y="24564"/>
                </a:lnTo>
                <a:lnTo>
                  <a:pt x="22282" y="24504"/>
                </a:lnTo>
                <a:lnTo>
                  <a:pt x="22162" y="24324"/>
                </a:lnTo>
                <a:lnTo>
                  <a:pt x="21921" y="24324"/>
                </a:lnTo>
                <a:lnTo>
                  <a:pt x="21861" y="24384"/>
                </a:lnTo>
                <a:lnTo>
                  <a:pt x="21741" y="24444"/>
                </a:lnTo>
                <a:lnTo>
                  <a:pt x="21261" y="25285"/>
                </a:lnTo>
                <a:lnTo>
                  <a:pt x="20780" y="26065"/>
                </a:lnTo>
                <a:lnTo>
                  <a:pt x="19880" y="27747"/>
                </a:lnTo>
                <a:lnTo>
                  <a:pt x="19099" y="29488"/>
                </a:lnTo>
                <a:lnTo>
                  <a:pt x="18198" y="31110"/>
                </a:lnTo>
                <a:lnTo>
                  <a:pt x="17297" y="32732"/>
                </a:lnTo>
                <a:lnTo>
                  <a:pt x="16336" y="34353"/>
                </a:lnTo>
                <a:lnTo>
                  <a:pt x="15736" y="35314"/>
                </a:lnTo>
                <a:lnTo>
                  <a:pt x="15075" y="36335"/>
                </a:lnTo>
                <a:lnTo>
                  <a:pt x="14474" y="34473"/>
                </a:lnTo>
                <a:lnTo>
                  <a:pt x="13934" y="32671"/>
                </a:lnTo>
                <a:lnTo>
                  <a:pt x="13453" y="30810"/>
                </a:lnTo>
                <a:lnTo>
                  <a:pt x="12973" y="28948"/>
                </a:lnTo>
                <a:lnTo>
                  <a:pt x="12553" y="27026"/>
                </a:lnTo>
                <a:lnTo>
                  <a:pt x="12132" y="25164"/>
                </a:lnTo>
                <a:lnTo>
                  <a:pt x="12793" y="24864"/>
                </a:lnTo>
                <a:lnTo>
                  <a:pt x="13393" y="24444"/>
                </a:lnTo>
                <a:lnTo>
                  <a:pt x="14534" y="23543"/>
                </a:lnTo>
                <a:lnTo>
                  <a:pt x="15135" y="23002"/>
                </a:lnTo>
                <a:lnTo>
                  <a:pt x="15495" y="22702"/>
                </a:lnTo>
                <a:lnTo>
                  <a:pt x="15676" y="22462"/>
                </a:lnTo>
                <a:lnTo>
                  <a:pt x="16456" y="21621"/>
                </a:lnTo>
                <a:lnTo>
                  <a:pt x="17237" y="20780"/>
                </a:lnTo>
                <a:lnTo>
                  <a:pt x="18378" y="19399"/>
                </a:lnTo>
                <a:lnTo>
                  <a:pt x="18979" y="18678"/>
                </a:lnTo>
                <a:lnTo>
                  <a:pt x="19459" y="17898"/>
                </a:lnTo>
                <a:lnTo>
                  <a:pt x="19940" y="17057"/>
                </a:lnTo>
                <a:lnTo>
                  <a:pt x="20300" y="16216"/>
                </a:lnTo>
                <a:lnTo>
                  <a:pt x="20420" y="15796"/>
                </a:lnTo>
                <a:lnTo>
                  <a:pt x="20480" y="15375"/>
                </a:lnTo>
                <a:lnTo>
                  <a:pt x="20480" y="14955"/>
                </a:lnTo>
                <a:lnTo>
                  <a:pt x="20480" y="14474"/>
                </a:lnTo>
                <a:lnTo>
                  <a:pt x="20420" y="14294"/>
                </a:lnTo>
                <a:lnTo>
                  <a:pt x="20240" y="14174"/>
                </a:lnTo>
                <a:lnTo>
                  <a:pt x="20060" y="14054"/>
                </a:lnTo>
                <a:lnTo>
                  <a:pt x="19940" y="14114"/>
                </a:lnTo>
                <a:lnTo>
                  <a:pt x="19819" y="14174"/>
                </a:lnTo>
                <a:lnTo>
                  <a:pt x="19519" y="14414"/>
                </a:lnTo>
                <a:lnTo>
                  <a:pt x="19219" y="14655"/>
                </a:lnTo>
                <a:lnTo>
                  <a:pt x="18678" y="15255"/>
                </a:lnTo>
                <a:lnTo>
                  <a:pt x="18138" y="15916"/>
                </a:lnTo>
                <a:lnTo>
                  <a:pt x="17718" y="16636"/>
                </a:lnTo>
                <a:lnTo>
                  <a:pt x="16877" y="18138"/>
                </a:lnTo>
                <a:lnTo>
                  <a:pt x="16456" y="18858"/>
                </a:lnTo>
                <a:lnTo>
                  <a:pt x="15976" y="19579"/>
                </a:lnTo>
                <a:lnTo>
                  <a:pt x="15736" y="19879"/>
                </a:lnTo>
                <a:lnTo>
                  <a:pt x="15736" y="19099"/>
                </a:lnTo>
                <a:lnTo>
                  <a:pt x="15736" y="18318"/>
                </a:lnTo>
                <a:lnTo>
                  <a:pt x="15616" y="17537"/>
                </a:lnTo>
                <a:lnTo>
                  <a:pt x="15555" y="17177"/>
                </a:lnTo>
                <a:lnTo>
                  <a:pt x="15435" y="16817"/>
                </a:lnTo>
                <a:lnTo>
                  <a:pt x="15375" y="16696"/>
                </a:lnTo>
                <a:lnTo>
                  <a:pt x="15255" y="16636"/>
                </a:lnTo>
                <a:lnTo>
                  <a:pt x="15075" y="16576"/>
                </a:lnTo>
                <a:lnTo>
                  <a:pt x="14895" y="16636"/>
                </a:lnTo>
                <a:lnTo>
                  <a:pt x="14775" y="16696"/>
                </a:lnTo>
                <a:lnTo>
                  <a:pt x="14715" y="16817"/>
                </a:lnTo>
                <a:lnTo>
                  <a:pt x="14595" y="17237"/>
                </a:lnTo>
                <a:lnTo>
                  <a:pt x="14534" y="17597"/>
                </a:lnTo>
                <a:lnTo>
                  <a:pt x="14414" y="18438"/>
                </a:lnTo>
                <a:lnTo>
                  <a:pt x="14414" y="20060"/>
                </a:lnTo>
                <a:lnTo>
                  <a:pt x="14354" y="20780"/>
                </a:lnTo>
                <a:lnTo>
                  <a:pt x="14354" y="21501"/>
                </a:lnTo>
                <a:lnTo>
                  <a:pt x="13574" y="22342"/>
                </a:lnTo>
                <a:lnTo>
                  <a:pt x="12793" y="23123"/>
                </a:lnTo>
                <a:lnTo>
                  <a:pt x="11952" y="23963"/>
                </a:lnTo>
                <a:lnTo>
                  <a:pt x="11592" y="22041"/>
                </a:lnTo>
                <a:lnTo>
                  <a:pt x="11171" y="18678"/>
                </a:lnTo>
                <a:lnTo>
                  <a:pt x="10811" y="15315"/>
                </a:lnTo>
                <a:lnTo>
                  <a:pt x="11351" y="14715"/>
                </a:lnTo>
                <a:lnTo>
                  <a:pt x="11772" y="14054"/>
                </a:lnTo>
                <a:lnTo>
                  <a:pt x="12613" y="12673"/>
                </a:lnTo>
                <a:lnTo>
                  <a:pt x="13694" y="10871"/>
                </a:lnTo>
                <a:lnTo>
                  <a:pt x="14775" y="8949"/>
                </a:lnTo>
                <a:lnTo>
                  <a:pt x="15796" y="7268"/>
                </a:lnTo>
                <a:lnTo>
                  <a:pt x="16877" y="5526"/>
                </a:lnTo>
                <a:lnTo>
                  <a:pt x="17898" y="3724"/>
                </a:lnTo>
                <a:lnTo>
                  <a:pt x="18318" y="2823"/>
                </a:lnTo>
                <a:lnTo>
                  <a:pt x="18738" y="1923"/>
                </a:lnTo>
                <a:lnTo>
                  <a:pt x="18799" y="1622"/>
                </a:lnTo>
                <a:lnTo>
                  <a:pt x="18738" y="1442"/>
                </a:lnTo>
                <a:lnTo>
                  <a:pt x="18618" y="1262"/>
                </a:lnTo>
                <a:lnTo>
                  <a:pt x="18378" y="1142"/>
                </a:lnTo>
                <a:lnTo>
                  <a:pt x="18138" y="1082"/>
                </a:lnTo>
                <a:lnTo>
                  <a:pt x="17898" y="1142"/>
                </a:lnTo>
                <a:lnTo>
                  <a:pt x="17657" y="1202"/>
                </a:lnTo>
                <a:lnTo>
                  <a:pt x="17477" y="1382"/>
                </a:lnTo>
                <a:lnTo>
                  <a:pt x="16937" y="2223"/>
                </a:lnTo>
                <a:lnTo>
                  <a:pt x="16396" y="3124"/>
                </a:lnTo>
                <a:lnTo>
                  <a:pt x="15435" y="4925"/>
                </a:lnTo>
                <a:lnTo>
                  <a:pt x="15195" y="5286"/>
                </a:lnTo>
                <a:lnTo>
                  <a:pt x="15195" y="4205"/>
                </a:lnTo>
                <a:lnTo>
                  <a:pt x="15135" y="3664"/>
                </a:lnTo>
                <a:lnTo>
                  <a:pt x="15075" y="3124"/>
                </a:lnTo>
                <a:lnTo>
                  <a:pt x="15015" y="3064"/>
                </a:lnTo>
                <a:lnTo>
                  <a:pt x="14955" y="2944"/>
                </a:lnTo>
                <a:lnTo>
                  <a:pt x="14775" y="2944"/>
                </a:lnTo>
                <a:lnTo>
                  <a:pt x="14534" y="3004"/>
                </a:lnTo>
                <a:lnTo>
                  <a:pt x="14474" y="3064"/>
                </a:lnTo>
                <a:lnTo>
                  <a:pt x="14414" y="3124"/>
                </a:lnTo>
                <a:lnTo>
                  <a:pt x="14294" y="3784"/>
                </a:lnTo>
                <a:lnTo>
                  <a:pt x="14174" y="4385"/>
                </a:lnTo>
                <a:lnTo>
                  <a:pt x="14054" y="5646"/>
                </a:lnTo>
                <a:lnTo>
                  <a:pt x="13994" y="6547"/>
                </a:lnTo>
                <a:lnTo>
                  <a:pt x="13994" y="6967"/>
                </a:lnTo>
                <a:lnTo>
                  <a:pt x="13994" y="7448"/>
                </a:lnTo>
                <a:lnTo>
                  <a:pt x="13273" y="8649"/>
                </a:lnTo>
                <a:lnTo>
                  <a:pt x="12312" y="10451"/>
                </a:lnTo>
                <a:lnTo>
                  <a:pt x="11291" y="12192"/>
                </a:lnTo>
                <a:lnTo>
                  <a:pt x="10691" y="13333"/>
                </a:lnTo>
                <a:lnTo>
                  <a:pt x="10631" y="10991"/>
                </a:lnTo>
                <a:lnTo>
                  <a:pt x="10571" y="9009"/>
                </a:lnTo>
                <a:lnTo>
                  <a:pt x="10631" y="7027"/>
                </a:lnTo>
                <a:lnTo>
                  <a:pt x="10691" y="5106"/>
                </a:lnTo>
                <a:lnTo>
                  <a:pt x="10691" y="3124"/>
                </a:lnTo>
                <a:lnTo>
                  <a:pt x="11231" y="2523"/>
                </a:lnTo>
                <a:lnTo>
                  <a:pt x="11712" y="1863"/>
                </a:lnTo>
                <a:lnTo>
                  <a:pt x="12132" y="1142"/>
                </a:lnTo>
                <a:lnTo>
                  <a:pt x="12553" y="421"/>
                </a:lnTo>
                <a:lnTo>
                  <a:pt x="12553" y="361"/>
                </a:lnTo>
                <a:lnTo>
                  <a:pt x="12493" y="241"/>
                </a:lnTo>
                <a:lnTo>
                  <a:pt x="12372" y="241"/>
                </a:lnTo>
                <a:lnTo>
                  <a:pt x="11472" y="902"/>
                </a:lnTo>
                <a:lnTo>
                  <a:pt x="10631" y="1622"/>
                </a:lnTo>
                <a:lnTo>
                  <a:pt x="10511" y="121"/>
                </a:lnTo>
                <a:lnTo>
                  <a:pt x="10511" y="61"/>
                </a:lnTo>
                <a:lnTo>
                  <a:pt x="10451" y="1"/>
                </a:lnTo>
                <a:close/>
              </a:path>
            </a:pathLst>
          </a:custGeom>
          <a:solidFill>
            <a:srgbClr val="B5975B"/>
          </a:solidFill>
          <a:ln>
            <a:noFill/>
          </a:ln>
        </p:spPr>
        <p:txBody>
          <a:bodyPr lIns="91425" tIns="91425" rIns="91425" bIns="91425" anchor="ctr" anchorCtr="0">
            <a:noAutofit/>
          </a:bodyPr>
          <a:lstStyle/>
          <a:p>
            <a:pPr lvl="0">
              <a:spcBef>
                <a:spcPts val="0"/>
              </a:spcBef>
              <a:buNone/>
            </a:pPr>
            <a:endParaRPr dirty="0"/>
          </a:p>
        </p:txBody>
      </p:sp>
      <p:sp>
        <p:nvSpPr>
          <p:cNvPr id="66" name="Shape 66"/>
          <p:cNvSpPr/>
          <p:nvPr/>
        </p:nvSpPr>
        <p:spPr>
          <a:xfrm flipH="1">
            <a:off x="6558267" y="2329110"/>
            <a:ext cx="1413982" cy="399959"/>
          </a:xfrm>
          <a:custGeom>
            <a:avLst/>
            <a:gdLst/>
            <a:ahLst/>
            <a:cxnLst/>
            <a:rect l="0" t="0" r="0" b="0"/>
            <a:pathLst>
              <a:path w="44803" h="12673" extrusionOk="0">
                <a:moveTo>
                  <a:pt x="25164" y="0"/>
                </a:moveTo>
                <a:lnTo>
                  <a:pt x="25104" y="60"/>
                </a:lnTo>
                <a:lnTo>
                  <a:pt x="25344" y="961"/>
                </a:lnTo>
                <a:lnTo>
                  <a:pt x="25705" y="1802"/>
                </a:lnTo>
                <a:lnTo>
                  <a:pt x="26185" y="2643"/>
                </a:lnTo>
                <a:lnTo>
                  <a:pt x="26666" y="3424"/>
                </a:lnTo>
                <a:lnTo>
                  <a:pt x="27086" y="4084"/>
                </a:lnTo>
                <a:lnTo>
                  <a:pt x="25044" y="3604"/>
                </a:lnTo>
                <a:lnTo>
                  <a:pt x="23062" y="3123"/>
                </a:lnTo>
                <a:lnTo>
                  <a:pt x="20240" y="2583"/>
                </a:lnTo>
                <a:lnTo>
                  <a:pt x="17417" y="2162"/>
                </a:lnTo>
                <a:lnTo>
                  <a:pt x="14594" y="1862"/>
                </a:lnTo>
                <a:lnTo>
                  <a:pt x="11772" y="1622"/>
                </a:lnTo>
                <a:lnTo>
                  <a:pt x="10270" y="1502"/>
                </a:lnTo>
                <a:lnTo>
                  <a:pt x="8769" y="1502"/>
                </a:lnTo>
                <a:lnTo>
                  <a:pt x="7267" y="1442"/>
                </a:lnTo>
                <a:lnTo>
                  <a:pt x="5766" y="1502"/>
                </a:lnTo>
                <a:lnTo>
                  <a:pt x="4385" y="1502"/>
                </a:lnTo>
                <a:lnTo>
                  <a:pt x="2943" y="1562"/>
                </a:lnTo>
                <a:lnTo>
                  <a:pt x="2223" y="1622"/>
                </a:lnTo>
                <a:lnTo>
                  <a:pt x="1502" y="1742"/>
                </a:lnTo>
                <a:lnTo>
                  <a:pt x="781" y="1922"/>
                </a:lnTo>
                <a:lnTo>
                  <a:pt x="181" y="2162"/>
                </a:lnTo>
                <a:lnTo>
                  <a:pt x="61" y="2222"/>
                </a:lnTo>
                <a:lnTo>
                  <a:pt x="1" y="2403"/>
                </a:lnTo>
                <a:lnTo>
                  <a:pt x="1" y="2523"/>
                </a:lnTo>
                <a:lnTo>
                  <a:pt x="181" y="2583"/>
                </a:lnTo>
                <a:lnTo>
                  <a:pt x="781" y="2763"/>
                </a:lnTo>
                <a:lnTo>
                  <a:pt x="1442" y="2823"/>
                </a:lnTo>
                <a:lnTo>
                  <a:pt x="2823" y="2883"/>
                </a:lnTo>
                <a:lnTo>
                  <a:pt x="5586" y="2883"/>
                </a:lnTo>
                <a:lnTo>
                  <a:pt x="8469" y="3063"/>
                </a:lnTo>
                <a:lnTo>
                  <a:pt x="11351" y="3243"/>
                </a:lnTo>
                <a:lnTo>
                  <a:pt x="14174" y="3544"/>
                </a:lnTo>
                <a:lnTo>
                  <a:pt x="16937" y="3904"/>
                </a:lnTo>
                <a:lnTo>
                  <a:pt x="19759" y="4384"/>
                </a:lnTo>
                <a:lnTo>
                  <a:pt x="22522" y="4985"/>
                </a:lnTo>
                <a:lnTo>
                  <a:pt x="24984" y="5586"/>
                </a:lnTo>
                <a:lnTo>
                  <a:pt x="27386" y="6246"/>
                </a:lnTo>
                <a:lnTo>
                  <a:pt x="29789" y="6967"/>
                </a:lnTo>
                <a:lnTo>
                  <a:pt x="32191" y="7808"/>
                </a:lnTo>
                <a:lnTo>
                  <a:pt x="29609" y="7808"/>
                </a:lnTo>
                <a:lnTo>
                  <a:pt x="28347" y="7928"/>
                </a:lnTo>
                <a:lnTo>
                  <a:pt x="27086" y="8048"/>
                </a:lnTo>
                <a:lnTo>
                  <a:pt x="25405" y="8288"/>
                </a:lnTo>
                <a:lnTo>
                  <a:pt x="25344" y="8168"/>
                </a:lnTo>
                <a:lnTo>
                  <a:pt x="25224" y="8108"/>
                </a:lnTo>
                <a:lnTo>
                  <a:pt x="24684" y="7808"/>
                </a:lnTo>
                <a:lnTo>
                  <a:pt x="24083" y="7627"/>
                </a:lnTo>
                <a:lnTo>
                  <a:pt x="23483" y="7447"/>
                </a:lnTo>
                <a:lnTo>
                  <a:pt x="22822" y="7267"/>
                </a:lnTo>
                <a:lnTo>
                  <a:pt x="21501" y="7087"/>
                </a:lnTo>
                <a:lnTo>
                  <a:pt x="20300" y="6847"/>
                </a:lnTo>
                <a:lnTo>
                  <a:pt x="19099" y="6667"/>
                </a:lnTo>
                <a:lnTo>
                  <a:pt x="17897" y="6426"/>
                </a:lnTo>
                <a:lnTo>
                  <a:pt x="17297" y="6366"/>
                </a:lnTo>
                <a:lnTo>
                  <a:pt x="16696" y="6306"/>
                </a:lnTo>
                <a:lnTo>
                  <a:pt x="16156" y="6306"/>
                </a:lnTo>
                <a:lnTo>
                  <a:pt x="15555" y="6366"/>
                </a:lnTo>
                <a:lnTo>
                  <a:pt x="15375" y="6486"/>
                </a:lnTo>
                <a:lnTo>
                  <a:pt x="15315" y="6667"/>
                </a:lnTo>
                <a:lnTo>
                  <a:pt x="15375" y="6787"/>
                </a:lnTo>
                <a:lnTo>
                  <a:pt x="15495" y="6967"/>
                </a:lnTo>
                <a:lnTo>
                  <a:pt x="16036" y="7267"/>
                </a:lnTo>
                <a:lnTo>
                  <a:pt x="16576" y="7507"/>
                </a:lnTo>
                <a:lnTo>
                  <a:pt x="17237" y="7688"/>
                </a:lnTo>
                <a:lnTo>
                  <a:pt x="17837" y="7868"/>
                </a:lnTo>
                <a:lnTo>
                  <a:pt x="19099" y="8108"/>
                </a:lnTo>
                <a:lnTo>
                  <a:pt x="20360" y="8348"/>
                </a:lnTo>
                <a:lnTo>
                  <a:pt x="21501" y="8588"/>
                </a:lnTo>
                <a:lnTo>
                  <a:pt x="22702" y="8829"/>
                </a:lnTo>
                <a:lnTo>
                  <a:pt x="22282" y="8949"/>
                </a:lnTo>
                <a:lnTo>
                  <a:pt x="21141" y="9249"/>
                </a:lnTo>
                <a:lnTo>
                  <a:pt x="19999" y="9609"/>
                </a:lnTo>
                <a:lnTo>
                  <a:pt x="19459" y="9850"/>
                </a:lnTo>
                <a:lnTo>
                  <a:pt x="18918" y="10090"/>
                </a:lnTo>
                <a:lnTo>
                  <a:pt x="18438" y="10390"/>
                </a:lnTo>
                <a:lnTo>
                  <a:pt x="17958" y="10750"/>
                </a:lnTo>
                <a:lnTo>
                  <a:pt x="17897" y="10871"/>
                </a:lnTo>
                <a:lnTo>
                  <a:pt x="17837" y="10991"/>
                </a:lnTo>
                <a:lnTo>
                  <a:pt x="17897" y="11231"/>
                </a:lnTo>
                <a:lnTo>
                  <a:pt x="18018" y="11411"/>
                </a:lnTo>
                <a:lnTo>
                  <a:pt x="18138" y="11471"/>
                </a:lnTo>
                <a:lnTo>
                  <a:pt x="18798" y="11471"/>
                </a:lnTo>
                <a:lnTo>
                  <a:pt x="19399" y="11411"/>
                </a:lnTo>
                <a:lnTo>
                  <a:pt x="20540" y="11231"/>
                </a:lnTo>
                <a:lnTo>
                  <a:pt x="21621" y="10931"/>
                </a:lnTo>
                <a:lnTo>
                  <a:pt x="22762" y="10630"/>
                </a:lnTo>
                <a:lnTo>
                  <a:pt x="25104" y="10210"/>
                </a:lnTo>
                <a:lnTo>
                  <a:pt x="27507" y="9910"/>
                </a:lnTo>
                <a:lnTo>
                  <a:pt x="29849" y="9729"/>
                </a:lnTo>
                <a:lnTo>
                  <a:pt x="32131" y="9669"/>
                </a:lnTo>
                <a:lnTo>
                  <a:pt x="33392" y="9729"/>
                </a:lnTo>
                <a:lnTo>
                  <a:pt x="34593" y="9790"/>
                </a:lnTo>
                <a:lnTo>
                  <a:pt x="35794" y="9850"/>
                </a:lnTo>
                <a:lnTo>
                  <a:pt x="36996" y="9790"/>
                </a:lnTo>
                <a:lnTo>
                  <a:pt x="37176" y="9729"/>
                </a:lnTo>
                <a:lnTo>
                  <a:pt x="38497" y="10330"/>
                </a:lnTo>
                <a:lnTo>
                  <a:pt x="41079" y="11591"/>
                </a:lnTo>
                <a:lnTo>
                  <a:pt x="42461" y="12192"/>
                </a:lnTo>
                <a:lnTo>
                  <a:pt x="43782" y="12672"/>
                </a:lnTo>
                <a:lnTo>
                  <a:pt x="44082" y="12672"/>
                </a:lnTo>
                <a:lnTo>
                  <a:pt x="44262" y="12612"/>
                </a:lnTo>
                <a:lnTo>
                  <a:pt x="44503" y="12492"/>
                </a:lnTo>
                <a:lnTo>
                  <a:pt x="44683" y="12252"/>
                </a:lnTo>
                <a:lnTo>
                  <a:pt x="44743" y="12072"/>
                </a:lnTo>
                <a:lnTo>
                  <a:pt x="44803" y="11831"/>
                </a:lnTo>
                <a:lnTo>
                  <a:pt x="44743" y="11591"/>
                </a:lnTo>
                <a:lnTo>
                  <a:pt x="44563" y="11351"/>
                </a:lnTo>
                <a:lnTo>
                  <a:pt x="43422" y="10510"/>
                </a:lnTo>
                <a:lnTo>
                  <a:pt x="42160" y="9729"/>
                </a:lnTo>
                <a:lnTo>
                  <a:pt x="40899" y="9069"/>
                </a:lnTo>
                <a:lnTo>
                  <a:pt x="39578" y="8408"/>
                </a:lnTo>
                <a:lnTo>
                  <a:pt x="38197" y="7868"/>
                </a:lnTo>
                <a:lnTo>
                  <a:pt x="36815" y="7327"/>
                </a:lnTo>
                <a:lnTo>
                  <a:pt x="34113" y="6306"/>
                </a:lnTo>
                <a:lnTo>
                  <a:pt x="31771" y="5526"/>
                </a:lnTo>
                <a:lnTo>
                  <a:pt x="29428" y="4745"/>
                </a:lnTo>
                <a:lnTo>
                  <a:pt x="29248" y="4444"/>
                </a:lnTo>
                <a:lnTo>
                  <a:pt x="29068" y="4084"/>
                </a:lnTo>
                <a:lnTo>
                  <a:pt x="28648" y="3484"/>
                </a:lnTo>
                <a:lnTo>
                  <a:pt x="27687" y="2343"/>
                </a:lnTo>
                <a:lnTo>
                  <a:pt x="27146" y="1682"/>
                </a:lnTo>
                <a:lnTo>
                  <a:pt x="26546" y="1021"/>
                </a:lnTo>
                <a:lnTo>
                  <a:pt x="25945" y="481"/>
                </a:lnTo>
                <a:lnTo>
                  <a:pt x="25224" y="0"/>
                </a:lnTo>
                <a:close/>
              </a:path>
            </a:pathLst>
          </a:custGeom>
          <a:solidFill>
            <a:srgbClr val="B5975B"/>
          </a:solidFill>
          <a:ln>
            <a:noFill/>
          </a:ln>
        </p:spPr>
        <p:txBody>
          <a:bodyPr lIns="91425" tIns="91425" rIns="91425" bIns="91425" anchor="ctr" anchorCtr="0">
            <a:noAutofit/>
          </a:bodyPr>
          <a:lstStyle/>
          <a:p>
            <a:pPr lvl="0">
              <a:spcBef>
                <a:spcPts val="0"/>
              </a:spcBef>
              <a:buNone/>
            </a:pPr>
            <a:endParaRPr dirty="0"/>
          </a:p>
        </p:txBody>
      </p:sp>
      <p:sp>
        <p:nvSpPr>
          <p:cNvPr id="67" name="Shape 67"/>
          <p:cNvSpPr/>
          <p:nvPr/>
        </p:nvSpPr>
        <p:spPr>
          <a:xfrm flipH="1">
            <a:off x="1120609" y="1745125"/>
            <a:ext cx="1515140" cy="399987"/>
          </a:xfrm>
          <a:custGeom>
            <a:avLst/>
            <a:gdLst/>
            <a:ahLst/>
            <a:cxnLst/>
            <a:rect l="0" t="0" r="0" b="0"/>
            <a:pathLst>
              <a:path w="43001" h="11352" extrusionOk="0">
                <a:moveTo>
                  <a:pt x="25464" y="1"/>
                </a:moveTo>
                <a:lnTo>
                  <a:pt x="24683" y="181"/>
                </a:lnTo>
                <a:lnTo>
                  <a:pt x="23903" y="421"/>
                </a:lnTo>
                <a:lnTo>
                  <a:pt x="23122" y="721"/>
                </a:lnTo>
                <a:lnTo>
                  <a:pt x="22341" y="1082"/>
                </a:lnTo>
                <a:lnTo>
                  <a:pt x="20780" y="1983"/>
                </a:lnTo>
                <a:lnTo>
                  <a:pt x="19398" y="2823"/>
                </a:lnTo>
                <a:lnTo>
                  <a:pt x="18377" y="3424"/>
                </a:lnTo>
                <a:lnTo>
                  <a:pt x="18618" y="2763"/>
                </a:lnTo>
                <a:lnTo>
                  <a:pt x="18738" y="2043"/>
                </a:lnTo>
                <a:lnTo>
                  <a:pt x="18918" y="1262"/>
                </a:lnTo>
                <a:lnTo>
                  <a:pt x="18918" y="902"/>
                </a:lnTo>
                <a:lnTo>
                  <a:pt x="18918" y="541"/>
                </a:lnTo>
                <a:lnTo>
                  <a:pt x="18858" y="421"/>
                </a:lnTo>
                <a:lnTo>
                  <a:pt x="18618" y="421"/>
                </a:lnTo>
                <a:lnTo>
                  <a:pt x="18317" y="721"/>
                </a:lnTo>
                <a:lnTo>
                  <a:pt x="18077" y="1082"/>
                </a:lnTo>
                <a:lnTo>
                  <a:pt x="17717" y="1863"/>
                </a:lnTo>
                <a:lnTo>
                  <a:pt x="17356" y="2643"/>
                </a:lnTo>
                <a:lnTo>
                  <a:pt x="17236" y="3004"/>
                </a:lnTo>
                <a:lnTo>
                  <a:pt x="17176" y="3424"/>
                </a:lnTo>
                <a:lnTo>
                  <a:pt x="17176" y="3604"/>
                </a:lnTo>
                <a:lnTo>
                  <a:pt x="17236" y="3784"/>
                </a:lnTo>
                <a:lnTo>
                  <a:pt x="17356" y="3904"/>
                </a:lnTo>
                <a:lnTo>
                  <a:pt x="17477" y="3964"/>
                </a:lnTo>
                <a:lnTo>
                  <a:pt x="16696" y="4445"/>
                </a:lnTo>
                <a:lnTo>
                  <a:pt x="15915" y="4985"/>
                </a:lnTo>
                <a:lnTo>
                  <a:pt x="15194" y="5586"/>
                </a:lnTo>
                <a:lnTo>
                  <a:pt x="14534" y="6187"/>
                </a:lnTo>
                <a:lnTo>
                  <a:pt x="12552" y="6547"/>
                </a:lnTo>
                <a:lnTo>
                  <a:pt x="10630" y="6967"/>
                </a:lnTo>
                <a:lnTo>
                  <a:pt x="7988" y="7568"/>
                </a:lnTo>
                <a:lnTo>
                  <a:pt x="6606" y="7868"/>
                </a:lnTo>
                <a:lnTo>
                  <a:pt x="5285" y="8289"/>
                </a:lnTo>
                <a:lnTo>
                  <a:pt x="3964" y="8709"/>
                </a:lnTo>
                <a:lnTo>
                  <a:pt x="2643" y="9189"/>
                </a:lnTo>
                <a:lnTo>
                  <a:pt x="1381" y="9730"/>
                </a:lnTo>
                <a:lnTo>
                  <a:pt x="180" y="10330"/>
                </a:lnTo>
                <a:lnTo>
                  <a:pt x="60" y="10391"/>
                </a:lnTo>
                <a:lnTo>
                  <a:pt x="0" y="10511"/>
                </a:lnTo>
                <a:lnTo>
                  <a:pt x="0" y="10631"/>
                </a:lnTo>
                <a:lnTo>
                  <a:pt x="0" y="10751"/>
                </a:lnTo>
                <a:lnTo>
                  <a:pt x="120" y="10871"/>
                </a:lnTo>
                <a:lnTo>
                  <a:pt x="180" y="10931"/>
                </a:lnTo>
                <a:lnTo>
                  <a:pt x="300" y="10991"/>
                </a:lnTo>
                <a:lnTo>
                  <a:pt x="480" y="10991"/>
                </a:lnTo>
                <a:lnTo>
                  <a:pt x="1802" y="10691"/>
                </a:lnTo>
                <a:lnTo>
                  <a:pt x="3123" y="10330"/>
                </a:lnTo>
                <a:lnTo>
                  <a:pt x="4384" y="9910"/>
                </a:lnTo>
                <a:lnTo>
                  <a:pt x="5705" y="9550"/>
                </a:lnTo>
                <a:lnTo>
                  <a:pt x="8228" y="8889"/>
                </a:lnTo>
                <a:lnTo>
                  <a:pt x="10810" y="8349"/>
                </a:lnTo>
                <a:lnTo>
                  <a:pt x="12192" y="8048"/>
                </a:lnTo>
                <a:lnTo>
                  <a:pt x="14113" y="9490"/>
                </a:lnTo>
                <a:lnTo>
                  <a:pt x="15254" y="10451"/>
                </a:lnTo>
                <a:lnTo>
                  <a:pt x="15795" y="10871"/>
                </a:lnTo>
                <a:lnTo>
                  <a:pt x="16456" y="11291"/>
                </a:lnTo>
                <a:lnTo>
                  <a:pt x="16816" y="11291"/>
                </a:lnTo>
                <a:lnTo>
                  <a:pt x="16876" y="11231"/>
                </a:lnTo>
                <a:lnTo>
                  <a:pt x="16996" y="10991"/>
                </a:lnTo>
                <a:lnTo>
                  <a:pt x="16996" y="10871"/>
                </a:lnTo>
                <a:lnTo>
                  <a:pt x="16936" y="10751"/>
                </a:lnTo>
                <a:lnTo>
                  <a:pt x="16696" y="10330"/>
                </a:lnTo>
                <a:lnTo>
                  <a:pt x="16456" y="9850"/>
                </a:lnTo>
                <a:lnTo>
                  <a:pt x="16095" y="9430"/>
                </a:lnTo>
                <a:lnTo>
                  <a:pt x="15675" y="9069"/>
                </a:lnTo>
                <a:lnTo>
                  <a:pt x="15314" y="8709"/>
                </a:lnTo>
                <a:lnTo>
                  <a:pt x="14834" y="8349"/>
                </a:lnTo>
                <a:lnTo>
                  <a:pt x="13873" y="7748"/>
                </a:lnTo>
                <a:lnTo>
                  <a:pt x="15795" y="7448"/>
                </a:lnTo>
                <a:lnTo>
                  <a:pt x="17717" y="7147"/>
                </a:lnTo>
                <a:lnTo>
                  <a:pt x="19639" y="6967"/>
                </a:lnTo>
                <a:lnTo>
                  <a:pt x="21620" y="6787"/>
                </a:lnTo>
                <a:lnTo>
                  <a:pt x="24203" y="6607"/>
                </a:lnTo>
                <a:lnTo>
                  <a:pt x="26845" y="6547"/>
                </a:lnTo>
                <a:lnTo>
                  <a:pt x="29428" y="6547"/>
                </a:lnTo>
                <a:lnTo>
                  <a:pt x="32070" y="6667"/>
                </a:lnTo>
                <a:lnTo>
                  <a:pt x="34052" y="6787"/>
                </a:lnTo>
                <a:lnTo>
                  <a:pt x="36034" y="6967"/>
                </a:lnTo>
                <a:lnTo>
                  <a:pt x="36274" y="7508"/>
                </a:lnTo>
                <a:lnTo>
                  <a:pt x="36515" y="7988"/>
                </a:lnTo>
                <a:lnTo>
                  <a:pt x="37175" y="8949"/>
                </a:lnTo>
                <a:lnTo>
                  <a:pt x="38016" y="10210"/>
                </a:lnTo>
                <a:lnTo>
                  <a:pt x="38496" y="10811"/>
                </a:lnTo>
                <a:lnTo>
                  <a:pt x="38737" y="11051"/>
                </a:lnTo>
                <a:lnTo>
                  <a:pt x="38977" y="11291"/>
                </a:lnTo>
                <a:lnTo>
                  <a:pt x="39097" y="11351"/>
                </a:lnTo>
                <a:lnTo>
                  <a:pt x="39217" y="11351"/>
                </a:lnTo>
                <a:lnTo>
                  <a:pt x="39457" y="11291"/>
                </a:lnTo>
                <a:lnTo>
                  <a:pt x="39577" y="11051"/>
                </a:lnTo>
                <a:lnTo>
                  <a:pt x="39637" y="10931"/>
                </a:lnTo>
                <a:lnTo>
                  <a:pt x="39637" y="10811"/>
                </a:lnTo>
                <a:lnTo>
                  <a:pt x="39457" y="10451"/>
                </a:lnTo>
                <a:lnTo>
                  <a:pt x="39337" y="10150"/>
                </a:lnTo>
                <a:lnTo>
                  <a:pt x="38917" y="9490"/>
                </a:lnTo>
                <a:lnTo>
                  <a:pt x="37956" y="8289"/>
                </a:lnTo>
                <a:lnTo>
                  <a:pt x="37535" y="7688"/>
                </a:lnTo>
                <a:lnTo>
                  <a:pt x="37055" y="7087"/>
                </a:lnTo>
                <a:lnTo>
                  <a:pt x="37235" y="7087"/>
                </a:lnTo>
                <a:lnTo>
                  <a:pt x="40058" y="7508"/>
                </a:lnTo>
                <a:lnTo>
                  <a:pt x="41439" y="7628"/>
                </a:lnTo>
                <a:lnTo>
                  <a:pt x="42160" y="7688"/>
                </a:lnTo>
                <a:lnTo>
                  <a:pt x="42820" y="7688"/>
                </a:lnTo>
                <a:lnTo>
                  <a:pt x="42941" y="7628"/>
                </a:lnTo>
                <a:lnTo>
                  <a:pt x="43001" y="7508"/>
                </a:lnTo>
                <a:lnTo>
                  <a:pt x="43001" y="7388"/>
                </a:lnTo>
                <a:lnTo>
                  <a:pt x="42941" y="7328"/>
                </a:lnTo>
                <a:lnTo>
                  <a:pt x="41739" y="6787"/>
                </a:lnTo>
                <a:lnTo>
                  <a:pt x="40478" y="6427"/>
                </a:lnTo>
                <a:lnTo>
                  <a:pt x="39157" y="6127"/>
                </a:lnTo>
                <a:lnTo>
                  <a:pt x="37836" y="5886"/>
                </a:lnTo>
                <a:lnTo>
                  <a:pt x="36454" y="5766"/>
                </a:lnTo>
                <a:lnTo>
                  <a:pt x="35133" y="5646"/>
                </a:lnTo>
                <a:lnTo>
                  <a:pt x="32491" y="5406"/>
                </a:lnTo>
                <a:lnTo>
                  <a:pt x="29728" y="5286"/>
                </a:lnTo>
                <a:lnTo>
                  <a:pt x="26965" y="5226"/>
                </a:lnTo>
                <a:lnTo>
                  <a:pt x="24143" y="5226"/>
                </a:lnTo>
                <a:lnTo>
                  <a:pt x="21380" y="5406"/>
                </a:lnTo>
                <a:lnTo>
                  <a:pt x="19278" y="5586"/>
                </a:lnTo>
                <a:lnTo>
                  <a:pt x="17116" y="5826"/>
                </a:lnTo>
                <a:lnTo>
                  <a:pt x="17537" y="5526"/>
                </a:lnTo>
                <a:lnTo>
                  <a:pt x="18858" y="4685"/>
                </a:lnTo>
                <a:lnTo>
                  <a:pt x="20239" y="3844"/>
                </a:lnTo>
                <a:lnTo>
                  <a:pt x="21620" y="3064"/>
                </a:lnTo>
                <a:lnTo>
                  <a:pt x="23062" y="2343"/>
                </a:lnTo>
                <a:lnTo>
                  <a:pt x="24503" y="1682"/>
                </a:lnTo>
                <a:lnTo>
                  <a:pt x="25224" y="1322"/>
                </a:lnTo>
                <a:lnTo>
                  <a:pt x="25824" y="902"/>
                </a:lnTo>
                <a:lnTo>
                  <a:pt x="25945" y="781"/>
                </a:lnTo>
                <a:lnTo>
                  <a:pt x="26005" y="601"/>
                </a:lnTo>
                <a:lnTo>
                  <a:pt x="26005" y="481"/>
                </a:lnTo>
                <a:lnTo>
                  <a:pt x="25945" y="301"/>
                </a:lnTo>
                <a:lnTo>
                  <a:pt x="25884" y="181"/>
                </a:lnTo>
                <a:lnTo>
                  <a:pt x="25764" y="61"/>
                </a:lnTo>
                <a:lnTo>
                  <a:pt x="25644" y="1"/>
                </a:lnTo>
                <a:close/>
              </a:path>
            </a:pathLst>
          </a:custGeom>
          <a:solidFill>
            <a:srgbClr val="B5975B"/>
          </a:solidFill>
          <a:ln>
            <a:noFill/>
          </a:ln>
        </p:spPr>
        <p:txBody>
          <a:bodyPr lIns="91425" tIns="91425" rIns="91425" bIns="91425" anchor="ctr" anchorCtr="0">
            <a:noAutofit/>
          </a:bodyPr>
          <a:lstStyle/>
          <a:p>
            <a:pPr lvl="0">
              <a:spcBef>
                <a:spcPts val="0"/>
              </a:spcBef>
              <a:buNone/>
            </a:pPr>
            <a:endParaRPr dirty="0"/>
          </a:p>
        </p:txBody>
      </p:sp>
      <p:sp>
        <p:nvSpPr>
          <p:cNvPr id="68" name="Shape 68"/>
          <p:cNvSpPr/>
          <p:nvPr/>
        </p:nvSpPr>
        <p:spPr>
          <a:xfrm rot="-4024582" flipH="1">
            <a:off x="1866974" y="2778253"/>
            <a:ext cx="411751" cy="1406772"/>
          </a:xfrm>
          <a:custGeom>
            <a:avLst/>
            <a:gdLst/>
            <a:ahLst/>
            <a:cxnLst/>
            <a:rect l="0" t="0" r="0" b="0"/>
            <a:pathLst>
              <a:path w="12973" h="44323" extrusionOk="0">
                <a:moveTo>
                  <a:pt x="5645" y="1"/>
                </a:moveTo>
                <a:lnTo>
                  <a:pt x="5465" y="61"/>
                </a:lnTo>
                <a:lnTo>
                  <a:pt x="5465" y="181"/>
                </a:lnTo>
                <a:lnTo>
                  <a:pt x="5405" y="241"/>
                </a:lnTo>
                <a:lnTo>
                  <a:pt x="5525" y="1803"/>
                </a:lnTo>
                <a:lnTo>
                  <a:pt x="5585" y="2403"/>
                </a:lnTo>
                <a:lnTo>
                  <a:pt x="5345" y="2223"/>
                </a:lnTo>
                <a:lnTo>
                  <a:pt x="4685" y="1803"/>
                </a:lnTo>
                <a:lnTo>
                  <a:pt x="4084" y="1322"/>
                </a:lnTo>
                <a:lnTo>
                  <a:pt x="3363" y="962"/>
                </a:lnTo>
                <a:lnTo>
                  <a:pt x="3003" y="842"/>
                </a:lnTo>
                <a:lnTo>
                  <a:pt x="2643" y="722"/>
                </a:lnTo>
                <a:lnTo>
                  <a:pt x="2462" y="782"/>
                </a:lnTo>
                <a:lnTo>
                  <a:pt x="2282" y="902"/>
                </a:lnTo>
                <a:lnTo>
                  <a:pt x="2222" y="1082"/>
                </a:lnTo>
                <a:lnTo>
                  <a:pt x="2222" y="1262"/>
                </a:lnTo>
                <a:lnTo>
                  <a:pt x="2402" y="1562"/>
                </a:lnTo>
                <a:lnTo>
                  <a:pt x="2643" y="1923"/>
                </a:lnTo>
                <a:lnTo>
                  <a:pt x="3123" y="2523"/>
                </a:lnTo>
                <a:lnTo>
                  <a:pt x="3784" y="3004"/>
                </a:lnTo>
                <a:lnTo>
                  <a:pt x="4384" y="3484"/>
                </a:lnTo>
                <a:lnTo>
                  <a:pt x="5345" y="4325"/>
                </a:lnTo>
                <a:lnTo>
                  <a:pt x="5285" y="4565"/>
                </a:lnTo>
                <a:lnTo>
                  <a:pt x="4925" y="4265"/>
                </a:lnTo>
                <a:lnTo>
                  <a:pt x="3423" y="3004"/>
                </a:lnTo>
                <a:lnTo>
                  <a:pt x="2643" y="2403"/>
                </a:lnTo>
                <a:lnTo>
                  <a:pt x="1862" y="1803"/>
                </a:lnTo>
                <a:lnTo>
                  <a:pt x="1682" y="1803"/>
                </a:lnTo>
                <a:lnTo>
                  <a:pt x="1502" y="1863"/>
                </a:lnTo>
                <a:lnTo>
                  <a:pt x="1441" y="2043"/>
                </a:lnTo>
                <a:lnTo>
                  <a:pt x="1441" y="2103"/>
                </a:lnTo>
                <a:lnTo>
                  <a:pt x="1441" y="2223"/>
                </a:lnTo>
                <a:lnTo>
                  <a:pt x="2042" y="3004"/>
                </a:lnTo>
                <a:lnTo>
                  <a:pt x="2643" y="3784"/>
                </a:lnTo>
                <a:lnTo>
                  <a:pt x="3964" y="5286"/>
                </a:lnTo>
                <a:lnTo>
                  <a:pt x="4624" y="6007"/>
                </a:lnTo>
                <a:lnTo>
                  <a:pt x="5285" y="6787"/>
                </a:lnTo>
                <a:lnTo>
                  <a:pt x="5285" y="6907"/>
                </a:lnTo>
                <a:lnTo>
                  <a:pt x="4624" y="6067"/>
                </a:lnTo>
                <a:lnTo>
                  <a:pt x="3844" y="5286"/>
                </a:lnTo>
                <a:lnTo>
                  <a:pt x="3423" y="4926"/>
                </a:lnTo>
                <a:lnTo>
                  <a:pt x="2943" y="4565"/>
                </a:lnTo>
                <a:lnTo>
                  <a:pt x="2523" y="4325"/>
                </a:lnTo>
                <a:lnTo>
                  <a:pt x="1982" y="4145"/>
                </a:lnTo>
                <a:lnTo>
                  <a:pt x="1802" y="4145"/>
                </a:lnTo>
                <a:lnTo>
                  <a:pt x="1622" y="4265"/>
                </a:lnTo>
                <a:lnTo>
                  <a:pt x="1562" y="4445"/>
                </a:lnTo>
                <a:lnTo>
                  <a:pt x="1562" y="4565"/>
                </a:lnTo>
                <a:lnTo>
                  <a:pt x="1622" y="4685"/>
                </a:lnTo>
                <a:lnTo>
                  <a:pt x="1862" y="5106"/>
                </a:lnTo>
                <a:lnTo>
                  <a:pt x="2162" y="5466"/>
                </a:lnTo>
                <a:lnTo>
                  <a:pt x="2883" y="6187"/>
                </a:lnTo>
                <a:lnTo>
                  <a:pt x="3604" y="6907"/>
                </a:lnTo>
                <a:lnTo>
                  <a:pt x="4264" y="7688"/>
                </a:lnTo>
                <a:lnTo>
                  <a:pt x="4624" y="8289"/>
                </a:lnTo>
                <a:lnTo>
                  <a:pt x="3243" y="6847"/>
                </a:lnTo>
                <a:lnTo>
                  <a:pt x="1862" y="5526"/>
                </a:lnTo>
                <a:lnTo>
                  <a:pt x="1742" y="5406"/>
                </a:lnTo>
                <a:lnTo>
                  <a:pt x="1502" y="5406"/>
                </a:lnTo>
                <a:lnTo>
                  <a:pt x="1381" y="5466"/>
                </a:lnTo>
                <a:lnTo>
                  <a:pt x="1261" y="5586"/>
                </a:lnTo>
                <a:lnTo>
                  <a:pt x="1201" y="5706"/>
                </a:lnTo>
                <a:lnTo>
                  <a:pt x="1201" y="5826"/>
                </a:lnTo>
                <a:lnTo>
                  <a:pt x="1261" y="6007"/>
                </a:lnTo>
                <a:lnTo>
                  <a:pt x="2342" y="7448"/>
                </a:lnTo>
                <a:lnTo>
                  <a:pt x="3423" y="8889"/>
                </a:lnTo>
                <a:lnTo>
                  <a:pt x="4324" y="10030"/>
                </a:lnTo>
                <a:lnTo>
                  <a:pt x="4745" y="10571"/>
                </a:lnTo>
                <a:lnTo>
                  <a:pt x="5285" y="11111"/>
                </a:lnTo>
                <a:lnTo>
                  <a:pt x="5285" y="11652"/>
                </a:lnTo>
                <a:lnTo>
                  <a:pt x="5105" y="11472"/>
                </a:lnTo>
                <a:lnTo>
                  <a:pt x="4564" y="10811"/>
                </a:lnTo>
                <a:lnTo>
                  <a:pt x="4024" y="10150"/>
                </a:lnTo>
                <a:lnTo>
                  <a:pt x="3423" y="9610"/>
                </a:lnTo>
                <a:lnTo>
                  <a:pt x="2763" y="9069"/>
                </a:lnTo>
                <a:lnTo>
                  <a:pt x="2703" y="9009"/>
                </a:lnTo>
                <a:lnTo>
                  <a:pt x="2583" y="9009"/>
                </a:lnTo>
                <a:lnTo>
                  <a:pt x="2402" y="9129"/>
                </a:lnTo>
                <a:lnTo>
                  <a:pt x="2282" y="9310"/>
                </a:lnTo>
                <a:lnTo>
                  <a:pt x="2282" y="9370"/>
                </a:lnTo>
                <a:lnTo>
                  <a:pt x="2342" y="9490"/>
                </a:lnTo>
                <a:lnTo>
                  <a:pt x="2763" y="10271"/>
                </a:lnTo>
                <a:lnTo>
                  <a:pt x="3243" y="10991"/>
                </a:lnTo>
                <a:lnTo>
                  <a:pt x="4204" y="12433"/>
                </a:lnTo>
                <a:lnTo>
                  <a:pt x="4685" y="13273"/>
                </a:lnTo>
                <a:lnTo>
                  <a:pt x="4985" y="13694"/>
                </a:lnTo>
                <a:lnTo>
                  <a:pt x="5285" y="14114"/>
                </a:lnTo>
                <a:lnTo>
                  <a:pt x="5225" y="14835"/>
                </a:lnTo>
                <a:lnTo>
                  <a:pt x="4564" y="13874"/>
                </a:lnTo>
                <a:lnTo>
                  <a:pt x="3904" y="13033"/>
                </a:lnTo>
                <a:lnTo>
                  <a:pt x="2763" y="11472"/>
                </a:lnTo>
                <a:lnTo>
                  <a:pt x="2162" y="10691"/>
                </a:lnTo>
                <a:lnTo>
                  <a:pt x="1502" y="9910"/>
                </a:lnTo>
                <a:lnTo>
                  <a:pt x="1381" y="9850"/>
                </a:lnTo>
                <a:lnTo>
                  <a:pt x="1261" y="9790"/>
                </a:lnTo>
                <a:lnTo>
                  <a:pt x="1141" y="9850"/>
                </a:lnTo>
                <a:lnTo>
                  <a:pt x="1081" y="9910"/>
                </a:lnTo>
                <a:lnTo>
                  <a:pt x="961" y="9970"/>
                </a:lnTo>
                <a:lnTo>
                  <a:pt x="961" y="10090"/>
                </a:lnTo>
                <a:lnTo>
                  <a:pt x="901" y="10210"/>
                </a:lnTo>
                <a:lnTo>
                  <a:pt x="961" y="10331"/>
                </a:lnTo>
                <a:lnTo>
                  <a:pt x="1441" y="11352"/>
                </a:lnTo>
                <a:lnTo>
                  <a:pt x="1922" y="12252"/>
                </a:lnTo>
                <a:lnTo>
                  <a:pt x="1742" y="12072"/>
                </a:lnTo>
                <a:lnTo>
                  <a:pt x="1682" y="12012"/>
                </a:lnTo>
                <a:lnTo>
                  <a:pt x="1502" y="12012"/>
                </a:lnTo>
                <a:lnTo>
                  <a:pt x="1381" y="12072"/>
                </a:lnTo>
                <a:lnTo>
                  <a:pt x="1261" y="12252"/>
                </a:lnTo>
                <a:lnTo>
                  <a:pt x="1261" y="12312"/>
                </a:lnTo>
                <a:lnTo>
                  <a:pt x="1321" y="12433"/>
                </a:lnTo>
                <a:lnTo>
                  <a:pt x="1862" y="13514"/>
                </a:lnTo>
                <a:lnTo>
                  <a:pt x="2402" y="14595"/>
                </a:lnTo>
                <a:lnTo>
                  <a:pt x="3063" y="15616"/>
                </a:lnTo>
                <a:lnTo>
                  <a:pt x="3724" y="16637"/>
                </a:lnTo>
                <a:lnTo>
                  <a:pt x="4504" y="17958"/>
                </a:lnTo>
                <a:lnTo>
                  <a:pt x="4504" y="18078"/>
                </a:lnTo>
                <a:lnTo>
                  <a:pt x="4564" y="18198"/>
                </a:lnTo>
                <a:lnTo>
                  <a:pt x="4745" y="18318"/>
                </a:lnTo>
                <a:lnTo>
                  <a:pt x="4925" y="18678"/>
                </a:lnTo>
                <a:lnTo>
                  <a:pt x="5045" y="18859"/>
                </a:lnTo>
                <a:lnTo>
                  <a:pt x="5225" y="19039"/>
                </a:lnTo>
                <a:lnTo>
                  <a:pt x="5225" y="19099"/>
                </a:lnTo>
                <a:lnTo>
                  <a:pt x="5105" y="19039"/>
                </a:lnTo>
                <a:lnTo>
                  <a:pt x="4985" y="18919"/>
                </a:lnTo>
                <a:lnTo>
                  <a:pt x="4865" y="18739"/>
                </a:lnTo>
                <a:lnTo>
                  <a:pt x="4504" y="18318"/>
                </a:lnTo>
                <a:lnTo>
                  <a:pt x="4204" y="17838"/>
                </a:lnTo>
                <a:lnTo>
                  <a:pt x="3664" y="16937"/>
                </a:lnTo>
                <a:lnTo>
                  <a:pt x="3183" y="15976"/>
                </a:lnTo>
                <a:lnTo>
                  <a:pt x="2583" y="15075"/>
                </a:lnTo>
                <a:lnTo>
                  <a:pt x="2462" y="14955"/>
                </a:lnTo>
                <a:lnTo>
                  <a:pt x="2282" y="14895"/>
                </a:lnTo>
                <a:lnTo>
                  <a:pt x="2102" y="14835"/>
                </a:lnTo>
                <a:lnTo>
                  <a:pt x="1982" y="14835"/>
                </a:lnTo>
                <a:lnTo>
                  <a:pt x="1802" y="14895"/>
                </a:lnTo>
                <a:lnTo>
                  <a:pt x="1682" y="15015"/>
                </a:lnTo>
                <a:lnTo>
                  <a:pt x="1562" y="15195"/>
                </a:lnTo>
                <a:lnTo>
                  <a:pt x="1562" y="15375"/>
                </a:lnTo>
                <a:lnTo>
                  <a:pt x="1622" y="15916"/>
                </a:lnTo>
                <a:lnTo>
                  <a:pt x="1802" y="16456"/>
                </a:lnTo>
                <a:lnTo>
                  <a:pt x="1982" y="17057"/>
                </a:lnTo>
                <a:lnTo>
                  <a:pt x="2282" y="17537"/>
                </a:lnTo>
                <a:lnTo>
                  <a:pt x="2883" y="18618"/>
                </a:lnTo>
                <a:lnTo>
                  <a:pt x="3483" y="19519"/>
                </a:lnTo>
                <a:lnTo>
                  <a:pt x="4264" y="20480"/>
                </a:lnTo>
                <a:lnTo>
                  <a:pt x="4745" y="21021"/>
                </a:lnTo>
                <a:lnTo>
                  <a:pt x="5225" y="21441"/>
                </a:lnTo>
                <a:lnTo>
                  <a:pt x="5225" y="22822"/>
                </a:lnTo>
                <a:lnTo>
                  <a:pt x="5225" y="23603"/>
                </a:lnTo>
                <a:lnTo>
                  <a:pt x="4564" y="22522"/>
                </a:lnTo>
                <a:lnTo>
                  <a:pt x="3904" y="21441"/>
                </a:lnTo>
                <a:lnTo>
                  <a:pt x="3303" y="20420"/>
                </a:lnTo>
                <a:lnTo>
                  <a:pt x="2643" y="19339"/>
                </a:lnTo>
                <a:lnTo>
                  <a:pt x="2342" y="18859"/>
                </a:lnTo>
                <a:lnTo>
                  <a:pt x="1982" y="18378"/>
                </a:lnTo>
                <a:lnTo>
                  <a:pt x="1562" y="17898"/>
                </a:lnTo>
                <a:lnTo>
                  <a:pt x="1081" y="17477"/>
                </a:lnTo>
                <a:lnTo>
                  <a:pt x="901" y="17477"/>
                </a:lnTo>
                <a:lnTo>
                  <a:pt x="841" y="17537"/>
                </a:lnTo>
                <a:lnTo>
                  <a:pt x="841" y="17657"/>
                </a:lnTo>
                <a:lnTo>
                  <a:pt x="961" y="18258"/>
                </a:lnTo>
                <a:lnTo>
                  <a:pt x="1141" y="18859"/>
                </a:lnTo>
                <a:lnTo>
                  <a:pt x="1321" y="19399"/>
                </a:lnTo>
                <a:lnTo>
                  <a:pt x="1622" y="19940"/>
                </a:lnTo>
                <a:lnTo>
                  <a:pt x="2222" y="21081"/>
                </a:lnTo>
                <a:lnTo>
                  <a:pt x="2823" y="22102"/>
                </a:lnTo>
                <a:lnTo>
                  <a:pt x="3604" y="23663"/>
                </a:lnTo>
                <a:lnTo>
                  <a:pt x="4024" y="24444"/>
                </a:lnTo>
                <a:lnTo>
                  <a:pt x="4504" y="25225"/>
                </a:lnTo>
                <a:lnTo>
                  <a:pt x="4504" y="25345"/>
                </a:lnTo>
                <a:lnTo>
                  <a:pt x="4024" y="24744"/>
                </a:lnTo>
                <a:lnTo>
                  <a:pt x="3123" y="23723"/>
                </a:lnTo>
                <a:lnTo>
                  <a:pt x="2222" y="22702"/>
                </a:lnTo>
                <a:lnTo>
                  <a:pt x="1862" y="22282"/>
                </a:lnTo>
                <a:lnTo>
                  <a:pt x="1502" y="21982"/>
                </a:lnTo>
                <a:lnTo>
                  <a:pt x="1141" y="21741"/>
                </a:lnTo>
                <a:lnTo>
                  <a:pt x="901" y="21621"/>
                </a:lnTo>
                <a:lnTo>
                  <a:pt x="601" y="21621"/>
                </a:lnTo>
                <a:lnTo>
                  <a:pt x="601" y="21861"/>
                </a:lnTo>
                <a:lnTo>
                  <a:pt x="661" y="22102"/>
                </a:lnTo>
                <a:lnTo>
                  <a:pt x="781" y="22522"/>
                </a:lnTo>
                <a:lnTo>
                  <a:pt x="1021" y="22942"/>
                </a:lnTo>
                <a:lnTo>
                  <a:pt x="1321" y="23363"/>
                </a:lnTo>
                <a:lnTo>
                  <a:pt x="2222" y="24564"/>
                </a:lnTo>
                <a:lnTo>
                  <a:pt x="3123" y="25765"/>
                </a:lnTo>
                <a:lnTo>
                  <a:pt x="4084" y="27146"/>
                </a:lnTo>
                <a:lnTo>
                  <a:pt x="4624" y="27927"/>
                </a:lnTo>
                <a:lnTo>
                  <a:pt x="4925" y="28287"/>
                </a:lnTo>
                <a:lnTo>
                  <a:pt x="5225" y="28588"/>
                </a:lnTo>
                <a:lnTo>
                  <a:pt x="5225" y="30209"/>
                </a:lnTo>
                <a:lnTo>
                  <a:pt x="4564" y="29308"/>
                </a:lnTo>
                <a:lnTo>
                  <a:pt x="3904" y="28408"/>
                </a:lnTo>
                <a:lnTo>
                  <a:pt x="2703" y="26306"/>
                </a:lnTo>
                <a:lnTo>
                  <a:pt x="2222" y="25285"/>
                </a:lnTo>
                <a:lnTo>
                  <a:pt x="1922" y="24864"/>
                </a:lnTo>
                <a:lnTo>
                  <a:pt x="1682" y="24684"/>
                </a:lnTo>
                <a:lnTo>
                  <a:pt x="1502" y="24504"/>
                </a:lnTo>
                <a:lnTo>
                  <a:pt x="1381" y="24444"/>
                </a:lnTo>
                <a:lnTo>
                  <a:pt x="1261" y="24504"/>
                </a:lnTo>
                <a:lnTo>
                  <a:pt x="1141" y="24564"/>
                </a:lnTo>
                <a:lnTo>
                  <a:pt x="1081" y="24684"/>
                </a:lnTo>
                <a:lnTo>
                  <a:pt x="1021" y="24924"/>
                </a:lnTo>
                <a:lnTo>
                  <a:pt x="961" y="25225"/>
                </a:lnTo>
                <a:lnTo>
                  <a:pt x="1021" y="25825"/>
                </a:lnTo>
                <a:lnTo>
                  <a:pt x="1201" y="26486"/>
                </a:lnTo>
                <a:lnTo>
                  <a:pt x="1441" y="27146"/>
                </a:lnTo>
                <a:lnTo>
                  <a:pt x="1742" y="27747"/>
                </a:lnTo>
                <a:lnTo>
                  <a:pt x="2042" y="28348"/>
                </a:lnTo>
                <a:lnTo>
                  <a:pt x="2643" y="29369"/>
                </a:lnTo>
                <a:lnTo>
                  <a:pt x="3183" y="30269"/>
                </a:lnTo>
                <a:lnTo>
                  <a:pt x="3784" y="31170"/>
                </a:lnTo>
                <a:lnTo>
                  <a:pt x="4084" y="31591"/>
                </a:lnTo>
                <a:lnTo>
                  <a:pt x="4444" y="32011"/>
                </a:lnTo>
                <a:lnTo>
                  <a:pt x="4805" y="32371"/>
                </a:lnTo>
                <a:lnTo>
                  <a:pt x="5225" y="32672"/>
                </a:lnTo>
                <a:lnTo>
                  <a:pt x="5225" y="34053"/>
                </a:lnTo>
                <a:lnTo>
                  <a:pt x="4144" y="32792"/>
                </a:lnTo>
                <a:lnTo>
                  <a:pt x="3604" y="32191"/>
                </a:lnTo>
                <a:lnTo>
                  <a:pt x="3123" y="31591"/>
                </a:lnTo>
                <a:lnTo>
                  <a:pt x="2462" y="30570"/>
                </a:lnTo>
                <a:lnTo>
                  <a:pt x="1862" y="29489"/>
                </a:lnTo>
                <a:lnTo>
                  <a:pt x="1261" y="28408"/>
                </a:lnTo>
                <a:lnTo>
                  <a:pt x="901" y="27927"/>
                </a:lnTo>
                <a:lnTo>
                  <a:pt x="541" y="27447"/>
                </a:lnTo>
                <a:lnTo>
                  <a:pt x="481" y="27387"/>
                </a:lnTo>
                <a:lnTo>
                  <a:pt x="360" y="27327"/>
                </a:lnTo>
                <a:lnTo>
                  <a:pt x="240" y="27387"/>
                </a:lnTo>
                <a:lnTo>
                  <a:pt x="60" y="27507"/>
                </a:lnTo>
                <a:lnTo>
                  <a:pt x="0" y="27687"/>
                </a:lnTo>
                <a:lnTo>
                  <a:pt x="60" y="28287"/>
                </a:lnTo>
                <a:lnTo>
                  <a:pt x="180" y="28948"/>
                </a:lnTo>
                <a:lnTo>
                  <a:pt x="360" y="29549"/>
                </a:lnTo>
                <a:lnTo>
                  <a:pt x="601" y="30209"/>
                </a:lnTo>
                <a:lnTo>
                  <a:pt x="901" y="30810"/>
                </a:lnTo>
                <a:lnTo>
                  <a:pt x="1201" y="31410"/>
                </a:lnTo>
                <a:lnTo>
                  <a:pt x="1862" y="32552"/>
                </a:lnTo>
                <a:lnTo>
                  <a:pt x="1922" y="33092"/>
                </a:lnTo>
                <a:lnTo>
                  <a:pt x="2102" y="33633"/>
                </a:lnTo>
                <a:lnTo>
                  <a:pt x="2342" y="34173"/>
                </a:lnTo>
                <a:lnTo>
                  <a:pt x="2583" y="34714"/>
                </a:lnTo>
                <a:lnTo>
                  <a:pt x="3664" y="36755"/>
                </a:lnTo>
                <a:lnTo>
                  <a:pt x="4084" y="37656"/>
                </a:lnTo>
                <a:lnTo>
                  <a:pt x="4564" y="38677"/>
                </a:lnTo>
                <a:lnTo>
                  <a:pt x="4264" y="38377"/>
                </a:lnTo>
                <a:lnTo>
                  <a:pt x="3664" y="37656"/>
                </a:lnTo>
                <a:lnTo>
                  <a:pt x="2943" y="36996"/>
                </a:lnTo>
                <a:lnTo>
                  <a:pt x="2222" y="36335"/>
                </a:lnTo>
                <a:lnTo>
                  <a:pt x="1502" y="35795"/>
                </a:lnTo>
                <a:lnTo>
                  <a:pt x="1141" y="35795"/>
                </a:lnTo>
                <a:lnTo>
                  <a:pt x="1021" y="35855"/>
                </a:lnTo>
                <a:lnTo>
                  <a:pt x="961" y="36095"/>
                </a:lnTo>
                <a:lnTo>
                  <a:pt x="961" y="36215"/>
                </a:lnTo>
                <a:lnTo>
                  <a:pt x="961" y="36335"/>
                </a:lnTo>
                <a:lnTo>
                  <a:pt x="1381" y="37116"/>
                </a:lnTo>
                <a:lnTo>
                  <a:pt x="1862" y="37897"/>
                </a:lnTo>
                <a:lnTo>
                  <a:pt x="2462" y="38617"/>
                </a:lnTo>
                <a:lnTo>
                  <a:pt x="3003" y="39338"/>
                </a:lnTo>
                <a:lnTo>
                  <a:pt x="4024" y="40659"/>
                </a:lnTo>
                <a:lnTo>
                  <a:pt x="4564" y="41260"/>
                </a:lnTo>
                <a:lnTo>
                  <a:pt x="4925" y="41500"/>
                </a:lnTo>
                <a:lnTo>
                  <a:pt x="5225" y="41740"/>
                </a:lnTo>
                <a:lnTo>
                  <a:pt x="5225" y="41980"/>
                </a:lnTo>
                <a:lnTo>
                  <a:pt x="4624" y="41500"/>
                </a:lnTo>
                <a:lnTo>
                  <a:pt x="4084" y="41019"/>
                </a:lnTo>
                <a:lnTo>
                  <a:pt x="3543" y="40539"/>
                </a:lnTo>
                <a:lnTo>
                  <a:pt x="2943" y="40179"/>
                </a:lnTo>
                <a:lnTo>
                  <a:pt x="2763" y="40119"/>
                </a:lnTo>
                <a:lnTo>
                  <a:pt x="2643" y="40059"/>
                </a:lnTo>
                <a:lnTo>
                  <a:pt x="2462" y="40059"/>
                </a:lnTo>
                <a:lnTo>
                  <a:pt x="2342" y="40179"/>
                </a:lnTo>
                <a:lnTo>
                  <a:pt x="2222" y="40239"/>
                </a:lnTo>
                <a:lnTo>
                  <a:pt x="2102" y="40359"/>
                </a:lnTo>
                <a:lnTo>
                  <a:pt x="2042" y="40479"/>
                </a:lnTo>
                <a:lnTo>
                  <a:pt x="2042" y="40659"/>
                </a:lnTo>
                <a:lnTo>
                  <a:pt x="2042" y="40839"/>
                </a:lnTo>
                <a:lnTo>
                  <a:pt x="2222" y="41200"/>
                </a:lnTo>
                <a:lnTo>
                  <a:pt x="2402" y="41500"/>
                </a:lnTo>
                <a:lnTo>
                  <a:pt x="2943" y="42161"/>
                </a:lnTo>
                <a:lnTo>
                  <a:pt x="3543" y="42761"/>
                </a:lnTo>
                <a:lnTo>
                  <a:pt x="4144" y="43242"/>
                </a:lnTo>
                <a:lnTo>
                  <a:pt x="4745" y="43722"/>
                </a:lnTo>
                <a:lnTo>
                  <a:pt x="5045" y="43962"/>
                </a:lnTo>
                <a:lnTo>
                  <a:pt x="5405" y="44142"/>
                </a:lnTo>
                <a:lnTo>
                  <a:pt x="5766" y="44263"/>
                </a:lnTo>
                <a:lnTo>
                  <a:pt x="6126" y="44323"/>
                </a:lnTo>
                <a:lnTo>
                  <a:pt x="6486" y="44323"/>
                </a:lnTo>
                <a:lnTo>
                  <a:pt x="6847" y="44202"/>
                </a:lnTo>
                <a:lnTo>
                  <a:pt x="6967" y="44082"/>
                </a:lnTo>
                <a:lnTo>
                  <a:pt x="7027" y="43962"/>
                </a:lnTo>
                <a:lnTo>
                  <a:pt x="7027" y="43842"/>
                </a:lnTo>
                <a:lnTo>
                  <a:pt x="7027" y="43722"/>
                </a:lnTo>
                <a:lnTo>
                  <a:pt x="6967" y="43422"/>
                </a:lnTo>
                <a:lnTo>
                  <a:pt x="6847" y="43242"/>
                </a:lnTo>
                <a:lnTo>
                  <a:pt x="6666" y="43001"/>
                </a:lnTo>
                <a:lnTo>
                  <a:pt x="6486" y="42821"/>
                </a:lnTo>
                <a:lnTo>
                  <a:pt x="7147" y="41920"/>
                </a:lnTo>
                <a:lnTo>
                  <a:pt x="7928" y="40839"/>
                </a:lnTo>
                <a:lnTo>
                  <a:pt x="8648" y="39758"/>
                </a:lnTo>
                <a:lnTo>
                  <a:pt x="9309" y="38677"/>
                </a:lnTo>
                <a:lnTo>
                  <a:pt x="10030" y="37536"/>
                </a:lnTo>
                <a:lnTo>
                  <a:pt x="10330" y="36936"/>
                </a:lnTo>
                <a:lnTo>
                  <a:pt x="10630" y="36275"/>
                </a:lnTo>
                <a:lnTo>
                  <a:pt x="10810" y="35674"/>
                </a:lnTo>
                <a:lnTo>
                  <a:pt x="10930" y="35014"/>
                </a:lnTo>
                <a:lnTo>
                  <a:pt x="10930" y="34954"/>
                </a:lnTo>
                <a:lnTo>
                  <a:pt x="10870" y="34954"/>
                </a:lnTo>
                <a:lnTo>
                  <a:pt x="10330" y="35314"/>
                </a:lnTo>
                <a:lnTo>
                  <a:pt x="9849" y="35734"/>
                </a:lnTo>
                <a:lnTo>
                  <a:pt x="9429" y="36215"/>
                </a:lnTo>
                <a:lnTo>
                  <a:pt x="8949" y="36695"/>
                </a:lnTo>
                <a:lnTo>
                  <a:pt x="8168" y="37776"/>
                </a:lnTo>
                <a:lnTo>
                  <a:pt x="7507" y="38857"/>
                </a:lnTo>
                <a:lnTo>
                  <a:pt x="6907" y="39698"/>
                </a:lnTo>
                <a:lnTo>
                  <a:pt x="6847" y="39578"/>
                </a:lnTo>
                <a:lnTo>
                  <a:pt x="7447" y="38797"/>
                </a:lnTo>
                <a:lnTo>
                  <a:pt x="7988" y="37957"/>
                </a:lnTo>
                <a:lnTo>
                  <a:pt x="9009" y="36335"/>
                </a:lnTo>
                <a:lnTo>
                  <a:pt x="9669" y="35254"/>
                </a:lnTo>
                <a:lnTo>
                  <a:pt x="10270" y="34233"/>
                </a:lnTo>
                <a:lnTo>
                  <a:pt x="11471" y="32071"/>
                </a:lnTo>
                <a:lnTo>
                  <a:pt x="11531" y="31951"/>
                </a:lnTo>
                <a:lnTo>
                  <a:pt x="11531" y="31891"/>
                </a:lnTo>
                <a:lnTo>
                  <a:pt x="11351" y="31651"/>
                </a:lnTo>
                <a:lnTo>
                  <a:pt x="11291" y="31591"/>
                </a:lnTo>
                <a:lnTo>
                  <a:pt x="11171" y="31591"/>
                </a:lnTo>
                <a:lnTo>
                  <a:pt x="11051" y="31651"/>
                </a:lnTo>
                <a:lnTo>
                  <a:pt x="10991" y="31711"/>
                </a:lnTo>
                <a:lnTo>
                  <a:pt x="9549" y="33452"/>
                </a:lnTo>
                <a:lnTo>
                  <a:pt x="8168" y="35194"/>
                </a:lnTo>
                <a:lnTo>
                  <a:pt x="8828" y="33873"/>
                </a:lnTo>
                <a:lnTo>
                  <a:pt x="9429" y="32612"/>
                </a:lnTo>
                <a:lnTo>
                  <a:pt x="10030" y="31410"/>
                </a:lnTo>
                <a:lnTo>
                  <a:pt x="10630" y="30209"/>
                </a:lnTo>
                <a:lnTo>
                  <a:pt x="11711" y="27747"/>
                </a:lnTo>
                <a:lnTo>
                  <a:pt x="11711" y="27627"/>
                </a:lnTo>
                <a:lnTo>
                  <a:pt x="11711" y="27507"/>
                </a:lnTo>
                <a:lnTo>
                  <a:pt x="11651" y="27447"/>
                </a:lnTo>
                <a:lnTo>
                  <a:pt x="11591" y="27387"/>
                </a:lnTo>
                <a:lnTo>
                  <a:pt x="11471" y="27327"/>
                </a:lnTo>
                <a:lnTo>
                  <a:pt x="11411" y="27327"/>
                </a:lnTo>
                <a:lnTo>
                  <a:pt x="11291" y="27387"/>
                </a:lnTo>
                <a:lnTo>
                  <a:pt x="11231" y="27447"/>
                </a:lnTo>
                <a:lnTo>
                  <a:pt x="9669" y="29669"/>
                </a:lnTo>
                <a:lnTo>
                  <a:pt x="8889" y="30750"/>
                </a:lnTo>
                <a:lnTo>
                  <a:pt x="8168" y="31891"/>
                </a:lnTo>
                <a:lnTo>
                  <a:pt x="7147" y="33512"/>
                </a:lnTo>
                <a:lnTo>
                  <a:pt x="6606" y="34353"/>
                </a:lnTo>
                <a:lnTo>
                  <a:pt x="6186" y="35194"/>
                </a:lnTo>
                <a:lnTo>
                  <a:pt x="6186" y="33993"/>
                </a:lnTo>
                <a:lnTo>
                  <a:pt x="6426" y="33933"/>
                </a:lnTo>
                <a:lnTo>
                  <a:pt x="6606" y="33813"/>
                </a:lnTo>
                <a:lnTo>
                  <a:pt x="6967" y="33452"/>
                </a:lnTo>
                <a:lnTo>
                  <a:pt x="7327" y="33032"/>
                </a:lnTo>
                <a:lnTo>
                  <a:pt x="7928" y="32131"/>
                </a:lnTo>
                <a:lnTo>
                  <a:pt x="9069" y="30329"/>
                </a:lnTo>
                <a:lnTo>
                  <a:pt x="10270" y="28408"/>
                </a:lnTo>
                <a:lnTo>
                  <a:pt x="11411" y="26426"/>
                </a:lnTo>
                <a:lnTo>
                  <a:pt x="11411" y="26246"/>
                </a:lnTo>
                <a:lnTo>
                  <a:pt x="11411" y="26065"/>
                </a:lnTo>
                <a:lnTo>
                  <a:pt x="11351" y="25885"/>
                </a:lnTo>
                <a:lnTo>
                  <a:pt x="11231" y="25765"/>
                </a:lnTo>
                <a:lnTo>
                  <a:pt x="11111" y="25705"/>
                </a:lnTo>
                <a:lnTo>
                  <a:pt x="10930" y="25645"/>
                </a:lnTo>
                <a:lnTo>
                  <a:pt x="10750" y="25705"/>
                </a:lnTo>
                <a:lnTo>
                  <a:pt x="10630" y="25825"/>
                </a:lnTo>
                <a:lnTo>
                  <a:pt x="9309" y="27567"/>
                </a:lnTo>
                <a:lnTo>
                  <a:pt x="7988" y="29369"/>
                </a:lnTo>
                <a:lnTo>
                  <a:pt x="8108" y="29188"/>
                </a:lnTo>
                <a:lnTo>
                  <a:pt x="9429" y="26846"/>
                </a:lnTo>
                <a:lnTo>
                  <a:pt x="10270" y="25645"/>
                </a:lnTo>
                <a:lnTo>
                  <a:pt x="11111" y="24384"/>
                </a:lnTo>
                <a:lnTo>
                  <a:pt x="11951" y="23243"/>
                </a:lnTo>
                <a:lnTo>
                  <a:pt x="12912" y="22102"/>
                </a:lnTo>
                <a:lnTo>
                  <a:pt x="12972" y="21982"/>
                </a:lnTo>
                <a:lnTo>
                  <a:pt x="12972" y="21861"/>
                </a:lnTo>
                <a:lnTo>
                  <a:pt x="12972" y="21741"/>
                </a:lnTo>
                <a:lnTo>
                  <a:pt x="12912" y="21681"/>
                </a:lnTo>
                <a:lnTo>
                  <a:pt x="12792" y="21561"/>
                </a:lnTo>
                <a:lnTo>
                  <a:pt x="12552" y="21561"/>
                </a:lnTo>
                <a:lnTo>
                  <a:pt x="12432" y="21621"/>
                </a:lnTo>
                <a:lnTo>
                  <a:pt x="11471" y="22522"/>
                </a:lnTo>
                <a:lnTo>
                  <a:pt x="10570" y="23423"/>
                </a:lnTo>
                <a:lnTo>
                  <a:pt x="9729" y="24324"/>
                </a:lnTo>
                <a:lnTo>
                  <a:pt x="8889" y="25345"/>
                </a:lnTo>
                <a:lnTo>
                  <a:pt x="9129" y="24864"/>
                </a:lnTo>
                <a:lnTo>
                  <a:pt x="11351" y="21081"/>
                </a:lnTo>
                <a:lnTo>
                  <a:pt x="11411" y="20901"/>
                </a:lnTo>
                <a:lnTo>
                  <a:pt x="11351" y="20720"/>
                </a:lnTo>
                <a:lnTo>
                  <a:pt x="11291" y="20600"/>
                </a:lnTo>
                <a:lnTo>
                  <a:pt x="11171" y="20540"/>
                </a:lnTo>
                <a:lnTo>
                  <a:pt x="11051" y="20480"/>
                </a:lnTo>
                <a:lnTo>
                  <a:pt x="10870" y="20480"/>
                </a:lnTo>
                <a:lnTo>
                  <a:pt x="10690" y="20540"/>
                </a:lnTo>
                <a:lnTo>
                  <a:pt x="10570" y="20660"/>
                </a:lnTo>
                <a:lnTo>
                  <a:pt x="7988" y="24204"/>
                </a:lnTo>
                <a:lnTo>
                  <a:pt x="7087" y="25465"/>
                </a:lnTo>
                <a:lnTo>
                  <a:pt x="6606" y="26065"/>
                </a:lnTo>
                <a:lnTo>
                  <a:pt x="6186" y="26726"/>
                </a:lnTo>
                <a:lnTo>
                  <a:pt x="6186" y="25345"/>
                </a:lnTo>
                <a:lnTo>
                  <a:pt x="6606" y="24984"/>
                </a:lnTo>
                <a:lnTo>
                  <a:pt x="6967" y="24624"/>
                </a:lnTo>
                <a:lnTo>
                  <a:pt x="7627" y="23723"/>
                </a:lnTo>
                <a:lnTo>
                  <a:pt x="8889" y="22042"/>
                </a:lnTo>
                <a:lnTo>
                  <a:pt x="10450" y="20000"/>
                </a:lnTo>
                <a:lnTo>
                  <a:pt x="12011" y="17898"/>
                </a:lnTo>
                <a:lnTo>
                  <a:pt x="12072" y="17778"/>
                </a:lnTo>
                <a:lnTo>
                  <a:pt x="12072" y="17657"/>
                </a:lnTo>
                <a:lnTo>
                  <a:pt x="12011" y="17537"/>
                </a:lnTo>
                <a:lnTo>
                  <a:pt x="11891" y="17417"/>
                </a:lnTo>
                <a:lnTo>
                  <a:pt x="11771" y="17357"/>
                </a:lnTo>
                <a:lnTo>
                  <a:pt x="11651" y="17297"/>
                </a:lnTo>
                <a:lnTo>
                  <a:pt x="11471" y="17357"/>
                </a:lnTo>
                <a:lnTo>
                  <a:pt x="11351" y="17417"/>
                </a:lnTo>
                <a:lnTo>
                  <a:pt x="8949" y="19940"/>
                </a:lnTo>
                <a:lnTo>
                  <a:pt x="9309" y="19219"/>
                </a:lnTo>
                <a:lnTo>
                  <a:pt x="10270" y="17357"/>
                </a:lnTo>
                <a:lnTo>
                  <a:pt x="11231" y="15495"/>
                </a:lnTo>
                <a:lnTo>
                  <a:pt x="11291" y="15435"/>
                </a:lnTo>
                <a:lnTo>
                  <a:pt x="11231" y="15315"/>
                </a:lnTo>
                <a:lnTo>
                  <a:pt x="11111" y="15135"/>
                </a:lnTo>
                <a:lnTo>
                  <a:pt x="10930" y="15135"/>
                </a:lnTo>
                <a:lnTo>
                  <a:pt x="10870" y="15195"/>
                </a:lnTo>
                <a:lnTo>
                  <a:pt x="10750" y="15255"/>
                </a:lnTo>
                <a:lnTo>
                  <a:pt x="9549" y="16937"/>
                </a:lnTo>
                <a:lnTo>
                  <a:pt x="8348" y="18678"/>
                </a:lnTo>
                <a:lnTo>
                  <a:pt x="7567" y="19820"/>
                </a:lnTo>
                <a:lnTo>
                  <a:pt x="7147" y="20420"/>
                </a:lnTo>
                <a:lnTo>
                  <a:pt x="6787" y="21021"/>
                </a:lnTo>
                <a:lnTo>
                  <a:pt x="6666" y="20660"/>
                </a:lnTo>
                <a:lnTo>
                  <a:pt x="7027" y="20300"/>
                </a:lnTo>
                <a:lnTo>
                  <a:pt x="7327" y="19880"/>
                </a:lnTo>
                <a:lnTo>
                  <a:pt x="7928" y="18919"/>
                </a:lnTo>
                <a:lnTo>
                  <a:pt x="8949" y="17057"/>
                </a:lnTo>
                <a:lnTo>
                  <a:pt x="10270" y="14835"/>
                </a:lnTo>
                <a:lnTo>
                  <a:pt x="10930" y="13694"/>
                </a:lnTo>
                <a:lnTo>
                  <a:pt x="11411" y="12493"/>
                </a:lnTo>
                <a:lnTo>
                  <a:pt x="11411" y="12373"/>
                </a:lnTo>
                <a:lnTo>
                  <a:pt x="11411" y="12312"/>
                </a:lnTo>
                <a:lnTo>
                  <a:pt x="11291" y="12192"/>
                </a:lnTo>
                <a:lnTo>
                  <a:pt x="11111" y="12132"/>
                </a:lnTo>
                <a:lnTo>
                  <a:pt x="10991" y="12132"/>
                </a:lnTo>
                <a:lnTo>
                  <a:pt x="10930" y="12192"/>
                </a:lnTo>
                <a:lnTo>
                  <a:pt x="10090" y="13153"/>
                </a:lnTo>
                <a:lnTo>
                  <a:pt x="9309" y="14114"/>
                </a:lnTo>
                <a:lnTo>
                  <a:pt x="7868" y="16156"/>
                </a:lnTo>
                <a:lnTo>
                  <a:pt x="7207" y="17117"/>
                </a:lnTo>
                <a:lnTo>
                  <a:pt x="6426" y="18138"/>
                </a:lnTo>
                <a:lnTo>
                  <a:pt x="6246" y="17838"/>
                </a:lnTo>
                <a:lnTo>
                  <a:pt x="6246" y="17297"/>
                </a:lnTo>
                <a:lnTo>
                  <a:pt x="6726" y="16637"/>
                </a:lnTo>
                <a:lnTo>
                  <a:pt x="7087" y="15976"/>
                </a:lnTo>
                <a:lnTo>
                  <a:pt x="7868" y="14715"/>
                </a:lnTo>
                <a:lnTo>
                  <a:pt x="9189" y="12433"/>
                </a:lnTo>
                <a:lnTo>
                  <a:pt x="10450" y="10090"/>
                </a:lnTo>
                <a:lnTo>
                  <a:pt x="10510" y="9970"/>
                </a:lnTo>
                <a:lnTo>
                  <a:pt x="10510" y="9790"/>
                </a:lnTo>
                <a:lnTo>
                  <a:pt x="10450" y="9670"/>
                </a:lnTo>
                <a:lnTo>
                  <a:pt x="10330" y="9610"/>
                </a:lnTo>
                <a:lnTo>
                  <a:pt x="10210" y="9490"/>
                </a:lnTo>
                <a:lnTo>
                  <a:pt x="9970" y="9490"/>
                </a:lnTo>
                <a:lnTo>
                  <a:pt x="9849" y="9610"/>
                </a:lnTo>
                <a:lnTo>
                  <a:pt x="8288" y="11712"/>
                </a:lnTo>
                <a:lnTo>
                  <a:pt x="6847" y="13814"/>
                </a:lnTo>
                <a:lnTo>
                  <a:pt x="6546" y="14234"/>
                </a:lnTo>
                <a:lnTo>
                  <a:pt x="6486" y="13994"/>
                </a:lnTo>
                <a:lnTo>
                  <a:pt x="6847" y="13634"/>
                </a:lnTo>
                <a:lnTo>
                  <a:pt x="7207" y="13213"/>
                </a:lnTo>
                <a:lnTo>
                  <a:pt x="7747" y="12312"/>
                </a:lnTo>
                <a:lnTo>
                  <a:pt x="8228" y="11352"/>
                </a:lnTo>
                <a:lnTo>
                  <a:pt x="8708" y="10451"/>
                </a:lnTo>
                <a:lnTo>
                  <a:pt x="9669" y="8409"/>
                </a:lnTo>
                <a:lnTo>
                  <a:pt x="10570" y="6307"/>
                </a:lnTo>
                <a:lnTo>
                  <a:pt x="10570" y="6247"/>
                </a:lnTo>
                <a:lnTo>
                  <a:pt x="10570" y="6127"/>
                </a:lnTo>
                <a:lnTo>
                  <a:pt x="10390" y="6007"/>
                </a:lnTo>
                <a:lnTo>
                  <a:pt x="10210" y="6007"/>
                </a:lnTo>
                <a:lnTo>
                  <a:pt x="10150" y="6067"/>
                </a:lnTo>
                <a:lnTo>
                  <a:pt x="10090" y="6127"/>
                </a:lnTo>
                <a:lnTo>
                  <a:pt x="8949" y="8169"/>
                </a:lnTo>
                <a:lnTo>
                  <a:pt x="7687" y="10150"/>
                </a:lnTo>
                <a:lnTo>
                  <a:pt x="6967" y="11171"/>
                </a:lnTo>
                <a:lnTo>
                  <a:pt x="6186" y="12192"/>
                </a:lnTo>
                <a:lnTo>
                  <a:pt x="6186" y="11592"/>
                </a:lnTo>
                <a:lnTo>
                  <a:pt x="6366" y="11532"/>
                </a:lnTo>
                <a:lnTo>
                  <a:pt x="6486" y="11412"/>
                </a:lnTo>
                <a:lnTo>
                  <a:pt x="6606" y="11292"/>
                </a:lnTo>
                <a:lnTo>
                  <a:pt x="6666" y="11111"/>
                </a:lnTo>
                <a:lnTo>
                  <a:pt x="6847" y="11051"/>
                </a:lnTo>
                <a:lnTo>
                  <a:pt x="7027" y="10931"/>
                </a:lnTo>
                <a:lnTo>
                  <a:pt x="7147" y="10751"/>
                </a:lnTo>
                <a:lnTo>
                  <a:pt x="7207" y="10571"/>
                </a:lnTo>
                <a:lnTo>
                  <a:pt x="7147" y="10271"/>
                </a:lnTo>
                <a:lnTo>
                  <a:pt x="7087" y="9910"/>
                </a:lnTo>
                <a:lnTo>
                  <a:pt x="7507" y="9310"/>
                </a:lnTo>
                <a:lnTo>
                  <a:pt x="7868" y="8649"/>
                </a:lnTo>
                <a:lnTo>
                  <a:pt x="8528" y="7388"/>
                </a:lnTo>
                <a:lnTo>
                  <a:pt x="9129" y="6367"/>
                </a:lnTo>
                <a:lnTo>
                  <a:pt x="9669" y="5346"/>
                </a:lnTo>
                <a:lnTo>
                  <a:pt x="10630" y="3184"/>
                </a:lnTo>
                <a:lnTo>
                  <a:pt x="10630" y="3124"/>
                </a:lnTo>
                <a:lnTo>
                  <a:pt x="10570" y="3004"/>
                </a:lnTo>
                <a:lnTo>
                  <a:pt x="10510" y="3004"/>
                </a:lnTo>
                <a:lnTo>
                  <a:pt x="10450" y="3064"/>
                </a:lnTo>
                <a:lnTo>
                  <a:pt x="9009" y="4805"/>
                </a:lnTo>
                <a:lnTo>
                  <a:pt x="8348" y="5706"/>
                </a:lnTo>
                <a:lnTo>
                  <a:pt x="7687" y="6607"/>
                </a:lnTo>
                <a:lnTo>
                  <a:pt x="7447" y="6967"/>
                </a:lnTo>
                <a:lnTo>
                  <a:pt x="7327" y="6727"/>
                </a:lnTo>
                <a:lnTo>
                  <a:pt x="7627" y="6307"/>
                </a:lnTo>
                <a:lnTo>
                  <a:pt x="7807" y="5766"/>
                </a:lnTo>
                <a:lnTo>
                  <a:pt x="8228" y="4805"/>
                </a:lnTo>
                <a:lnTo>
                  <a:pt x="8468" y="4025"/>
                </a:lnTo>
                <a:lnTo>
                  <a:pt x="8708" y="3244"/>
                </a:lnTo>
                <a:lnTo>
                  <a:pt x="9129" y="1682"/>
                </a:lnTo>
                <a:lnTo>
                  <a:pt x="9129" y="1622"/>
                </a:lnTo>
                <a:lnTo>
                  <a:pt x="9009" y="1622"/>
                </a:lnTo>
                <a:lnTo>
                  <a:pt x="8168" y="2944"/>
                </a:lnTo>
                <a:lnTo>
                  <a:pt x="7387" y="4265"/>
                </a:lnTo>
                <a:lnTo>
                  <a:pt x="7267" y="3965"/>
                </a:lnTo>
                <a:lnTo>
                  <a:pt x="7087" y="3724"/>
                </a:lnTo>
                <a:lnTo>
                  <a:pt x="7267" y="2944"/>
                </a:lnTo>
                <a:lnTo>
                  <a:pt x="7447" y="1743"/>
                </a:lnTo>
                <a:lnTo>
                  <a:pt x="7567" y="481"/>
                </a:lnTo>
                <a:lnTo>
                  <a:pt x="7567" y="421"/>
                </a:lnTo>
                <a:lnTo>
                  <a:pt x="7447" y="361"/>
                </a:lnTo>
                <a:lnTo>
                  <a:pt x="7387" y="361"/>
                </a:lnTo>
                <a:lnTo>
                  <a:pt x="7327" y="421"/>
                </a:lnTo>
                <a:lnTo>
                  <a:pt x="6847" y="1562"/>
                </a:lnTo>
                <a:lnTo>
                  <a:pt x="6426" y="2703"/>
                </a:lnTo>
                <a:lnTo>
                  <a:pt x="6366" y="3004"/>
                </a:lnTo>
                <a:lnTo>
                  <a:pt x="6126" y="2824"/>
                </a:lnTo>
                <a:lnTo>
                  <a:pt x="6186" y="2163"/>
                </a:lnTo>
                <a:lnTo>
                  <a:pt x="6066" y="1502"/>
                </a:lnTo>
                <a:lnTo>
                  <a:pt x="5886" y="181"/>
                </a:lnTo>
                <a:lnTo>
                  <a:pt x="5886" y="121"/>
                </a:lnTo>
                <a:lnTo>
                  <a:pt x="5826" y="61"/>
                </a:lnTo>
                <a:lnTo>
                  <a:pt x="5645" y="1"/>
                </a:lnTo>
                <a:close/>
              </a:path>
            </a:pathLst>
          </a:custGeom>
          <a:solidFill>
            <a:srgbClr val="5E9B54"/>
          </a:solidFill>
          <a:ln>
            <a:noFill/>
          </a:ln>
        </p:spPr>
        <p:txBody>
          <a:bodyPr lIns="91425" tIns="91425" rIns="91425" bIns="91425" anchor="ctr" anchorCtr="0">
            <a:noAutofit/>
          </a:bodyPr>
          <a:lstStyle/>
          <a:p>
            <a:pPr lvl="0">
              <a:spcBef>
                <a:spcPts val="0"/>
              </a:spcBef>
              <a:buNone/>
            </a:pPr>
            <a:endParaRPr dirty="0"/>
          </a:p>
        </p:txBody>
      </p:sp>
      <p:sp>
        <p:nvSpPr>
          <p:cNvPr id="69" name="Shape 69"/>
          <p:cNvSpPr/>
          <p:nvPr/>
        </p:nvSpPr>
        <p:spPr>
          <a:xfrm rot="-2089101">
            <a:off x="1903585" y="2589254"/>
            <a:ext cx="581098" cy="1124621"/>
          </a:xfrm>
          <a:custGeom>
            <a:avLst/>
            <a:gdLst/>
            <a:ahLst/>
            <a:cxnLst/>
            <a:rect l="0" t="0" r="0" b="0"/>
            <a:pathLst>
              <a:path w="23243" h="44983" extrusionOk="0">
                <a:moveTo>
                  <a:pt x="11772" y="0"/>
                </a:moveTo>
                <a:lnTo>
                  <a:pt x="11471" y="60"/>
                </a:lnTo>
                <a:lnTo>
                  <a:pt x="11111" y="120"/>
                </a:lnTo>
                <a:lnTo>
                  <a:pt x="10871" y="301"/>
                </a:lnTo>
                <a:lnTo>
                  <a:pt x="10571" y="481"/>
                </a:lnTo>
                <a:lnTo>
                  <a:pt x="10390" y="721"/>
                </a:lnTo>
                <a:lnTo>
                  <a:pt x="10210" y="1021"/>
                </a:lnTo>
                <a:lnTo>
                  <a:pt x="10150" y="1382"/>
                </a:lnTo>
                <a:lnTo>
                  <a:pt x="10090" y="1682"/>
                </a:lnTo>
                <a:lnTo>
                  <a:pt x="10150" y="1982"/>
                </a:lnTo>
                <a:lnTo>
                  <a:pt x="10210" y="2343"/>
                </a:lnTo>
                <a:lnTo>
                  <a:pt x="10390" y="2583"/>
                </a:lnTo>
                <a:lnTo>
                  <a:pt x="10571" y="2883"/>
                </a:lnTo>
                <a:lnTo>
                  <a:pt x="10811" y="3063"/>
                </a:lnTo>
                <a:lnTo>
                  <a:pt x="11051" y="3183"/>
                </a:lnTo>
                <a:lnTo>
                  <a:pt x="11291" y="3303"/>
                </a:lnTo>
                <a:lnTo>
                  <a:pt x="11592" y="3364"/>
                </a:lnTo>
                <a:lnTo>
                  <a:pt x="11471" y="4204"/>
                </a:lnTo>
                <a:lnTo>
                  <a:pt x="11351" y="5045"/>
                </a:lnTo>
                <a:lnTo>
                  <a:pt x="11231" y="6727"/>
                </a:lnTo>
                <a:lnTo>
                  <a:pt x="11051" y="9910"/>
                </a:lnTo>
                <a:lnTo>
                  <a:pt x="10571" y="9129"/>
                </a:lnTo>
                <a:lnTo>
                  <a:pt x="10150" y="8348"/>
                </a:lnTo>
                <a:lnTo>
                  <a:pt x="9850" y="7567"/>
                </a:lnTo>
                <a:lnTo>
                  <a:pt x="9490" y="6787"/>
                </a:lnTo>
                <a:lnTo>
                  <a:pt x="9189" y="6006"/>
                </a:lnTo>
                <a:lnTo>
                  <a:pt x="8769" y="5285"/>
                </a:lnTo>
                <a:lnTo>
                  <a:pt x="9009" y="4925"/>
                </a:lnTo>
                <a:lnTo>
                  <a:pt x="9129" y="4505"/>
                </a:lnTo>
                <a:lnTo>
                  <a:pt x="9129" y="4084"/>
                </a:lnTo>
                <a:lnTo>
                  <a:pt x="9069" y="3664"/>
                </a:lnTo>
                <a:lnTo>
                  <a:pt x="8889" y="3303"/>
                </a:lnTo>
                <a:lnTo>
                  <a:pt x="8589" y="3003"/>
                </a:lnTo>
                <a:lnTo>
                  <a:pt x="8409" y="2883"/>
                </a:lnTo>
                <a:lnTo>
                  <a:pt x="8168" y="2763"/>
                </a:lnTo>
                <a:lnTo>
                  <a:pt x="7928" y="2703"/>
                </a:lnTo>
                <a:lnTo>
                  <a:pt x="7688" y="2703"/>
                </a:lnTo>
                <a:lnTo>
                  <a:pt x="7328" y="2763"/>
                </a:lnTo>
                <a:lnTo>
                  <a:pt x="7027" y="2823"/>
                </a:lnTo>
                <a:lnTo>
                  <a:pt x="6787" y="3003"/>
                </a:lnTo>
                <a:lnTo>
                  <a:pt x="6607" y="3183"/>
                </a:lnTo>
                <a:lnTo>
                  <a:pt x="6427" y="3424"/>
                </a:lnTo>
                <a:lnTo>
                  <a:pt x="6307" y="3664"/>
                </a:lnTo>
                <a:lnTo>
                  <a:pt x="6247" y="3964"/>
                </a:lnTo>
                <a:lnTo>
                  <a:pt x="6247" y="4204"/>
                </a:lnTo>
                <a:lnTo>
                  <a:pt x="6247" y="4505"/>
                </a:lnTo>
                <a:lnTo>
                  <a:pt x="6307" y="4805"/>
                </a:lnTo>
                <a:lnTo>
                  <a:pt x="6427" y="5045"/>
                </a:lnTo>
                <a:lnTo>
                  <a:pt x="6607" y="5285"/>
                </a:lnTo>
                <a:lnTo>
                  <a:pt x="6787" y="5465"/>
                </a:lnTo>
                <a:lnTo>
                  <a:pt x="7027" y="5646"/>
                </a:lnTo>
                <a:lnTo>
                  <a:pt x="7328" y="5706"/>
                </a:lnTo>
                <a:lnTo>
                  <a:pt x="7688" y="5766"/>
                </a:lnTo>
                <a:lnTo>
                  <a:pt x="7808" y="5766"/>
                </a:lnTo>
                <a:lnTo>
                  <a:pt x="7928" y="6607"/>
                </a:lnTo>
                <a:lnTo>
                  <a:pt x="8168" y="7447"/>
                </a:lnTo>
                <a:lnTo>
                  <a:pt x="8469" y="8228"/>
                </a:lnTo>
                <a:lnTo>
                  <a:pt x="8829" y="9009"/>
                </a:lnTo>
                <a:lnTo>
                  <a:pt x="9189" y="9910"/>
                </a:lnTo>
                <a:lnTo>
                  <a:pt x="9670" y="10871"/>
                </a:lnTo>
                <a:lnTo>
                  <a:pt x="9910" y="11291"/>
                </a:lnTo>
                <a:lnTo>
                  <a:pt x="10210" y="11711"/>
                </a:lnTo>
                <a:lnTo>
                  <a:pt x="10571" y="12072"/>
                </a:lnTo>
                <a:lnTo>
                  <a:pt x="10991" y="12312"/>
                </a:lnTo>
                <a:lnTo>
                  <a:pt x="10991" y="12432"/>
                </a:lnTo>
                <a:lnTo>
                  <a:pt x="10991" y="15255"/>
                </a:lnTo>
                <a:lnTo>
                  <a:pt x="11111" y="18017"/>
                </a:lnTo>
                <a:lnTo>
                  <a:pt x="11291" y="20840"/>
                </a:lnTo>
                <a:lnTo>
                  <a:pt x="11652" y="23603"/>
                </a:lnTo>
                <a:lnTo>
                  <a:pt x="11892" y="25464"/>
                </a:lnTo>
                <a:lnTo>
                  <a:pt x="12192" y="27326"/>
                </a:lnTo>
                <a:lnTo>
                  <a:pt x="8769" y="24383"/>
                </a:lnTo>
                <a:lnTo>
                  <a:pt x="7267" y="23182"/>
                </a:lnTo>
                <a:lnTo>
                  <a:pt x="5826" y="21981"/>
                </a:lnTo>
                <a:lnTo>
                  <a:pt x="4325" y="20840"/>
                </a:lnTo>
                <a:lnTo>
                  <a:pt x="2763" y="19699"/>
                </a:lnTo>
                <a:lnTo>
                  <a:pt x="2823" y="19399"/>
                </a:lnTo>
                <a:lnTo>
                  <a:pt x="2883" y="19098"/>
                </a:lnTo>
                <a:lnTo>
                  <a:pt x="2823" y="18798"/>
                </a:lnTo>
                <a:lnTo>
                  <a:pt x="2703" y="18498"/>
                </a:lnTo>
                <a:lnTo>
                  <a:pt x="2403" y="18077"/>
                </a:lnTo>
                <a:lnTo>
                  <a:pt x="2223" y="17837"/>
                </a:lnTo>
                <a:lnTo>
                  <a:pt x="1982" y="17657"/>
                </a:lnTo>
                <a:lnTo>
                  <a:pt x="1742" y="17537"/>
                </a:lnTo>
                <a:lnTo>
                  <a:pt x="1142" y="17537"/>
                </a:lnTo>
                <a:lnTo>
                  <a:pt x="901" y="17657"/>
                </a:lnTo>
                <a:lnTo>
                  <a:pt x="661" y="17837"/>
                </a:lnTo>
                <a:lnTo>
                  <a:pt x="481" y="18077"/>
                </a:lnTo>
                <a:lnTo>
                  <a:pt x="181" y="18498"/>
                </a:lnTo>
                <a:lnTo>
                  <a:pt x="61" y="18858"/>
                </a:lnTo>
                <a:lnTo>
                  <a:pt x="1" y="19218"/>
                </a:lnTo>
                <a:lnTo>
                  <a:pt x="61" y="19579"/>
                </a:lnTo>
                <a:lnTo>
                  <a:pt x="241" y="19939"/>
                </a:lnTo>
                <a:lnTo>
                  <a:pt x="421" y="20239"/>
                </a:lnTo>
                <a:lnTo>
                  <a:pt x="721" y="20420"/>
                </a:lnTo>
                <a:lnTo>
                  <a:pt x="1082" y="20600"/>
                </a:lnTo>
                <a:lnTo>
                  <a:pt x="1442" y="20660"/>
                </a:lnTo>
                <a:lnTo>
                  <a:pt x="1682" y="20600"/>
                </a:lnTo>
                <a:lnTo>
                  <a:pt x="1922" y="20540"/>
                </a:lnTo>
                <a:lnTo>
                  <a:pt x="2163" y="20480"/>
                </a:lnTo>
                <a:lnTo>
                  <a:pt x="2343" y="20299"/>
                </a:lnTo>
                <a:lnTo>
                  <a:pt x="4385" y="22341"/>
                </a:lnTo>
                <a:lnTo>
                  <a:pt x="6487" y="24323"/>
                </a:lnTo>
                <a:lnTo>
                  <a:pt x="5466" y="24984"/>
                </a:lnTo>
                <a:lnTo>
                  <a:pt x="2943" y="26545"/>
                </a:lnTo>
                <a:lnTo>
                  <a:pt x="2823" y="26665"/>
                </a:lnTo>
                <a:lnTo>
                  <a:pt x="2763" y="26786"/>
                </a:lnTo>
                <a:lnTo>
                  <a:pt x="2763" y="26906"/>
                </a:lnTo>
                <a:lnTo>
                  <a:pt x="2823" y="27026"/>
                </a:lnTo>
                <a:lnTo>
                  <a:pt x="2883" y="27146"/>
                </a:lnTo>
                <a:lnTo>
                  <a:pt x="3003" y="27206"/>
                </a:lnTo>
                <a:lnTo>
                  <a:pt x="3304" y="27206"/>
                </a:lnTo>
                <a:lnTo>
                  <a:pt x="5826" y="25945"/>
                </a:lnTo>
                <a:lnTo>
                  <a:pt x="6607" y="25524"/>
                </a:lnTo>
                <a:lnTo>
                  <a:pt x="7027" y="25344"/>
                </a:lnTo>
                <a:lnTo>
                  <a:pt x="7388" y="25104"/>
                </a:lnTo>
                <a:lnTo>
                  <a:pt x="7868" y="25584"/>
                </a:lnTo>
                <a:lnTo>
                  <a:pt x="11111" y="28407"/>
                </a:lnTo>
                <a:lnTo>
                  <a:pt x="11892" y="29068"/>
                </a:lnTo>
                <a:lnTo>
                  <a:pt x="12673" y="29728"/>
                </a:lnTo>
                <a:lnTo>
                  <a:pt x="13153" y="32071"/>
                </a:lnTo>
                <a:lnTo>
                  <a:pt x="13754" y="34353"/>
                </a:lnTo>
                <a:lnTo>
                  <a:pt x="14234" y="36274"/>
                </a:lnTo>
                <a:lnTo>
                  <a:pt x="14835" y="38256"/>
                </a:lnTo>
                <a:lnTo>
                  <a:pt x="15435" y="40118"/>
                </a:lnTo>
                <a:lnTo>
                  <a:pt x="16216" y="42040"/>
                </a:lnTo>
                <a:lnTo>
                  <a:pt x="15796" y="41800"/>
                </a:lnTo>
                <a:lnTo>
                  <a:pt x="15315" y="41740"/>
                </a:lnTo>
                <a:lnTo>
                  <a:pt x="14414" y="41619"/>
                </a:lnTo>
                <a:lnTo>
                  <a:pt x="11952" y="41259"/>
                </a:lnTo>
                <a:lnTo>
                  <a:pt x="10150" y="41019"/>
                </a:lnTo>
                <a:lnTo>
                  <a:pt x="9249" y="40839"/>
                </a:lnTo>
                <a:lnTo>
                  <a:pt x="8409" y="40659"/>
                </a:lnTo>
                <a:lnTo>
                  <a:pt x="8409" y="40358"/>
                </a:lnTo>
                <a:lnTo>
                  <a:pt x="8409" y="40118"/>
                </a:lnTo>
                <a:lnTo>
                  <a:pt x="8348" y="39818"/>
                </a:lnTo>
                <a:lnTo>
                  <a:pt x="8228" y="39578"/>
                </a:lnTo>
                <a:lnTo>
                  <a:pt x="8048" y="39397"/>
                </a:lnTo>
                <a:lnTo>
                  <a:pt x="7808" y="39217"/>
                </a:lnTo>
                <a:lnTo>
                  <a:pt x="7508" y="39157"/>
                </a:lnTo>
                <a:lnTo>
                  <a:pt x="7207" y="39097"/>
                </a:lnTo>
                <a:lnTo>
                  <a:pt x="6907" y="39157"/>
                </a:lnTo>
                <a:lnTo>
                  <a:pt x="6667" y="39217"/>
                </a:lnTo>
                <a:lnTo>
                  <a:pt x="6487" y="39337"/>
                </a:lnTo>
                <a:lnTo>
                  <a:pt x="6307" y="39518"/>
                </a:lnTo>
                <a:lnTo>
                  <a:pt x="6186" y="39698"/>
                </a:lnTo>
                <a:lnTo>
                  <a:pt x="6066" y="39878"/>
                </a:lnTo>
                <a:lnTo>
                  <a:pt x="6006" y="40118"/>
                </a:lnTo>
                <a:lnTo>
                  <a:pt x="6006" y="40358"/>
                </a:lnTo>
                <a:lnTo>
                  <a:pt x="6006" y="40599"/>
                </a:lnTo>
                <a:lnTo>
                  <a:pt x="6066" y="40839"/>
                </a:lnTo>
                <a:lnTo>
                  <a:pt x="6186" y="41019"/>
                </a:lnTo>
                <a:lnTo>
                  <a:pt x="6307" y="41199"/>
                </a:lnTo>
                <a:lnTo>
                  <a:pt x="6487" y="41379"/>
                </a:lnTo>
                <a:lnTo>
                  <a:pt x="6667" y="41499"/>
                </a:lnTo>
                <a:lnTo>
                  <a:pt x="6907" y="41559"/>
                </a:lnTo>
                <a:lnTo>
                  <a:pt x="7207" y="41619"/>
                </a:lnTo>
                <a:lnTo>
                  <a:pt x="7508" y="41559"/>
                </a:lnTo>
                <a:lnTo>
                  <a:pt x="7808" y="41499"/>
                </a:lnTo>
                <a:lnTo>
                  <a:pt x="8048" y="41319"/>
                </a:lnTo>
                <a:lnTo>
                  <a:pt x="8228" y="41079"/>
                </a:lnTo>
                <a:lnTo>
                  <a:pt x="9910" y="41920"/>
                </a:lnTo>
                <a:lnTo>
                  <a:pt x="10811" y="42280"/>
                </a:lnTo>
                <a:lnTo>
                  <a:pt x="11652" y="42580"/>
                </a:lnTo>
                <a:lnTo>
                  <a:pt x="12793" y="42941"/>
                </a:lnTo>
                <a:lnTo>
                  <a:pt x="13393" y="43121"/>
                </a:lnTo>
                <a:lnTo>
                  <a:pt x="13994" y="43241"/>
                </a:lnTo>
                <a:lnTo>
                  <a:pt x="14654" y="43301"/>
                </a:lnTo>
                <a:lnTo>
                  <a:pt x="15255" y="43301"/>
                </a:lnTo>
                <a:lnTo>
                  <a:pt x="15856" y="43241"/>
                </a:lnTo>
                <a:lnTo>
                  <a:pt x="16336" y="43001"/>
                </a:lnTo>
                <a:lnTo>
                  <a:pt x="16456" y="42941"/>
                </a:lnTo>
                <a:lnTo>
                  <a:pt x="16576" y="42821"/>
                </a:lnTo>
                <a:lnTo>
                  <a:pt x="17057" y="43842"/>
                </a:lnTo>
                <a:lnTo>
                  <a:pt x="17597" y="44802"/>
                </a:lnTo>
                <a:lnTo>
                  <a:pt x="17717" y="44923"/>
                </a:lnTo>
                <a:lnTo>
                  <a:pt x="17837" y="44983"/>
                </a:lnTo>
                <a:lnTo>
                  <a:pt x="18138" y="44983"/>
                </a:lnTo>
                <a:lnTo>
                  <a:pt x="18258" y="44863"/>
                </a:lnTo>
                <a:lnTo>
                  <a:pt x="18378" y="44742"/>
                </a:lnTo>
                <a:lnTo>
                  <a:pt x="18378" y="44622"/>
                </a:lnTo>
                <a:lnTo>
                  <a:pt x="18378" y="44442"/>
                </a:lnTo>
                <a:lnTo>
                  <a:pt x="18078" y="43121"/>
                </a:lnTo>
                <a:lnTo>
                  <a:pt x="17657" y="41800"/>
                </a:lnTo>
                <a:lnTo>
                  <a:pt x="16877" y="39157"/>
                </a:lnTo>
                <a:lnTo>
                  <a:pt x="16997" y="39037"/>
                </a:lnTo>
                <a:lnTo>
                  <a:pt x="17477" y="38497"/>
                </a:lnTo>
                <a:lnTo>
                  <a:pt x="17958" y="37956"/>
                </a:lnTo>
                <a:lnTo>
                  <a:pt x="18858" y="36695"/>
                </a:lnTo>
                <a:lnTo>
                  <a:pt x="19639" y="35434"/>
                </a:lnTo>
                <a:lnTo>
                  <a:pt x="20360" y="34112"/>
                </a:lnTo>
                <a:lnTo>
                  <a:pt x="21441" y="32071"/>
                </a:lnTo>
                <a:lnTo>
                  <a:pt x="21981" y="30989"/>
                </a:lnTo>
                <a:lnTo>
                  <a:pt x="22162" y="30449"/>
                </a:lnTo>
                <a:lnTo>
                  <a:pt x="22342" y="29908"/>
                </a:lnTo>
                <a:lnTo>
                  <a:pt x="22522" y="29728"/>
                </a:lnTo>
                <a:lnTo>
                  <a:pt x="22702" y="29488"/>
                </a:lnTo>
                <a:lnTo>
                  <a:pt x="22882" y="29188"/>
                </a:lnTo>
                <a:lnTo>
                  <a:pt x="22942" y="28888"/>
                </a:lnTo>
                <a:lnTo>
                  <a:pt x="23002" y="28587"/>
                </a:lnTo>
                <a:lnTo>
                  <a:pt x="22942" y="28287"/>
                </a:lnTo>
                <a:lnTo>
                  <a:pt x="22882" y="27987"/>
                </a:lnTo>
                <a:lnTo>
                  <a:pt x="22702" y="27686"/>
                </a:lnTo>
                <a:lnTo>
                  <a:pt x="22522" y="27446"/>
                </a:lnTo>
                <a:lnTo>
                  <a:pt x="22282" y="27266"/>
                </a:lnTo>
                <a:lnTo>
                  <a:pt x="21981" y="27086"/>
                </a:lnTo>
                <a:lnTo>
                  <a:pt x="21681" y="27026"/>
                </a:lnTo>
                <a:lnTo>
                  <a:pt x="21381" y="26966"/>
                </a:lnTo>
                <a:lnTo>
                  <a:pt x="21081" y="27026"/>
                </a:lnTo>
                <a:lnTo>
                  <a:pt x="20780" y="27086"/>
                </a:lnTo>
                <a:lnTo>
                  <a:pt x="20480" y="27266"/>
                </a:lnTo>
                <a:lnTo>
                  <a:pt x="20240" y="27446"/>
                </a:lnTo>
                <a:lnTo>
                  <a:pt x="20060" y="27686"/>
                </a:lnTo>
                <a:lnTo>
                  <a:pt x="19879" y="27987"/>
                </a:lnTo>
                <a:lnTo>
                  <a:pt x="19819" y="28287"/>
                </a:lnTo>
                <a:lnTo>
                  <a:pt x="19759" y="28587"/>
                </a:lnTo>
                <a:lnTo>
                  <a:pt x="19819" y="28888"/>
                </a:lnTo>
                <a:lnTo>
                  <a:pt x="19879" y="29188"/>
                </a:lnTo>
                <a:lnTo>
                  <a:pt x="20060" y="29488"/>
                </a:lnTo>
                <a:lnTo>
                  <a:pt x="20240" y="29728"/>
                </a:lnTo>
                <a:lnTo>
                  <a:pt x="20480" y="29908"/>
                </a:lnTo>
                <a:lnTo>
                  <a:pt x="20780" y="30089"/>
                </a:lnTo>
                <a:lnTo>
                  <a:pt x="20360" y="30929"/>
                </a:lnTo>
                <a:lnTo>
                  <a:pt x="20000" y="31770"/>
                </a:lnTo>
                <a:lnTo>
                  <a:pt x="19639" y="32611"/>
                </a:lnTo>
                <a:lnTo>
                  <a:pt x="19219" y="33452"/>
                </a:lnTo>
                <a:lnTo>
                  <a:pt x="19159" y="33572"/>
                </a:lnTo>
                <a:lnTo>
                  <a:pt x="18858" y="32611"/>
                </a:lnTo>
                <a:lnTo>
                  <a:pt x="18618" y="31710"/>
                </a:lnTo>
                <a:lnTo>
                  <a:pt x="18438" y="30749"/>
                </a:lnTo>
                <a:lnTo>
                  <a:pt x="18318" y="29788"/>
                </a:lnTo>
                <a:lnTo>
                  <a:pt x="18198" y="27867"/>
                </a:lnTo>
                <a:lnTo>
                  <a:pt x="18138" y="27746"/>
                </a:lnTo>
                <a:lnTo>
                  <a:pt x="18018" y="27686"/>
                </a:lnTo>
                <a:lnTo>
                  <a:pt x="17898" y="27746"/>
                </a:lnTo>
                <a:lnTo>
                  <a:pt x="17837" y="27806"/>
                </a:lnTo>
                <a:lnTo>
                  <a:pt x="17657" y="28647"/>
                </a:lnTo>
                <a:lnTo>
                  <a:pt x="17537" y="29488"/>
                </a:lnTo>
                <a:lnTo>
                  <a:pt x="17477" y="30449"/>
                </a:lnTo>
                <a:lnTo>
                  <a:pt x="17477" y="31410"/>
                </a:lnTo>
                <a:lnTo>
                  <a:pt x="17537" y="32311"/>
                </a:lnTo>
                <a:lnTo>
                  <a:pt x="17717" y="33212"/>
                </a:lnTo>
                <a:lnTo>
                  <a:pt x="18018" y="34052"/>
                </a:lnTo>
                <a:lnTo>
                  <a:pt x="18198" y="34473"/>
                </a:lnTo>
                <a:lnTo>
                  <a:pt x="18438" y="34833"/>
                </a:lnTo>
                <a:lnTo>
                  <a:pt x="17477" y="36455"/>
                </a:lnTo>
                <a:lnTo>
                  <a:pt x="16516" y="38076"/>
                </a:lnTo>
                <a:lnTo>
                  <a:pt x="15856" y="36034"/>
                </a:lnTo>
                <a:lnTo>
                  <a:pt x="15255" y="33932"/>
                </a:lnTo>
                <a:lnTo>
                  <a:pt x="14835" y="32071"/>
                </a:lnTo>
                <a:lnTo>
                  <a:pt x="14174" y="28888"/>
                </a:lnTo>
                <a:lnTo>
                  <a:pt x="13513" y="25524"/>
                </a:lnTo>
                <a:lnTo>
                  <a:pt x="13153" y="23182"/>
                </a:lnTo>
                <a:lnTo>
                  <a:pt x="12793" y="19879"/>
                </a:lnTo>
                <a:lnTo>
                  <a:pt x="13333" y="19519"/>
                </a:lnTo>
                <a:lnTo>
                  <a:pt x="13814" y="19158"/>
                </a:lnTo>
                <a:lnTo>
                  <a:pt x="14835" y="18318"/>
                </a:lnTo>
                <a:lnTo>
                  <a:pt x="15735" y="17357"/>
                </a:lnTo>
                <a:lnTo>
                  <a:pt x="16696" y="16396"/>
                </a:lnTo>
                <a:lnTo>
                  <a:pt x="17237" y="16696"/>
                </a:lnTo>
                <a:lnTo>
                  <a:pt x="17837" y="16936"/>
                </a:lnTo>
                <a:lnTo>
                  <a:pt x="19039" y="17357"/>
                </a:lnTo>
                <a:lnTo>
                  <a:pt x="20780" y="17957"/>
                </a:lnTo>
                <a:lnTo>
                  <a:pt x="21681" y="18137"/>
                </a:lnTo>
                <a:lnTo>
                  <a:pt x="22162" y="18197"/>
                </a:lnTo>
                <a:lnTo>
                  <a:pt x="22762" y="18197"/>
                </a:lnTo>
                <a:lnTo>
                  <a:pt x="22882" y="18137"/>
                </a:lnTo>
                <a:lnTo>
                  <a:pt x="23002" y="18017"/>
                </a:lnTo>
                <a:lnTo>
                  <a:pt x="23002" y="17897"/>
                </a:lnTo>
                <a:lnTo>
                  <a:pt x="23062" y="17717"/>
                </a:lnTo>
                <a:lnTo>
                  <a:pt x="23002" y="17597"/>
                </a:lnTo>
                <a:lnTo>
                  <a:pt x="22942" y="17477"/>
                </a:lnTo>
                <a:lnTo>
                  <a:pt x="22822" y="17357"/>
                </a:lnTo>
                <a:lnTo>
                  <a:pt x="22462" y="17116"/>
                </a:lnTo>
                <a:lnTo>
                  <a:pt x="22041" y="16936"/>
                </a:lnTo>
                <a:lnTo>
                  <a:pt x="21141" y="16576"/>
                </a:lnTo>
                <a:lnTo>
                  <a:pt x="19339" y="16156"/>
                </a:lnTo>
                <a:lnTo>
                  <a:pt x="18438" y="15855"/>
                </a:lnTo>
                <a:lnTo>
                  <a:pt x="17417" y="15615"/>
                </a:lnTo>
                <a:lnTo>
                  <a:pt x="19519" y="13693"/>
                </a:lnTo>
                <a:lnTo>
                  <a:pt x="20480" y="12612"/>
                </a:lnTo>
                <a:lnTo>
                  <a:pt x="20960" y="12072"/>
                </a:lnTo>
                <a:lnTo>
                  <a:pt x="21381" y="11471"/>
                </a:lnTo>
                <a:lnTo>
                  <a:pt x="21741" y="11411"/>
                </a:lnTo>
                <a:lnTo>
                  <a:pt x="22101" y="11351"/>
                </a:lnTo>
                <a:lnTo>
                  <a:pt x="22402" y="11171"/>
                </a:lnTo>
                <a:lnTo>
                  <a:pt x="22702" y="10931"/>
                </a:lnTo>
                <a:lnTo>
                  <a:pt x="22942" y="10630"/>
                </a:lnTo>
                <a:lnTo>
                  <a:pt x="23062" y="10330"/>
                </a:lnTo>
                <a:lnTo>
                  <a:pt x="23243" y="9970"/>
                </a:lnTo>
                <a:lnTo>
                  <a:pt x="23243" y="9609"/>
                </a:lnTo>
                <a:lnTo>
                  <a:pt x="23183" y="9249"/>
                </a:lnTo>
                <a:lnTo>
                  <a:pt x="23122" y="8889"/>
                </a:lnTo>
                <a:lnTo>
                  <a:pt x="22942" y="8588"/>
                </a:lnTo>
                <a:lnTo>
                  <a:pt x="22702" y="8288"/>
                </a:lnTo>
                <a:lnTo>
                  <a:pt x="22402" y="8048"/>
                </a:lnTo>
                <a:lnTo>
                  <a:pt x="22101" y="7868"/>
                </a:lnTo>
                <a:lnTo>
                  <a:pt x="21741" y="7808"/>
                </a:lnTo>
                <a:lnTo>
                  <a:pt x="21381" y="7748"/>
                </a:lnTo>
                <a:lnTo>
                  <a:pt x="21020" y="7808"/>
                </a:lnTo>
                <a:lnTo>
                  <a:pt x="20660" y="7868"/>
                </a:lnTo>
                <a:lnTo>
                  <a:pt x="20360" y="8048"/>
                </a:lnTo>
                <a:lnTo>
                  <a:pt x="20060" y="8288"/>
                </a:lnTo>
                <a:lnTo>
                  <a:pt x="19819" y="8588"/>
                </a:lnTo>
                <a:lnTo>
                  <a:pt x="19699" y="8889"/>
                </a:lnTo>
                <a:lnTo>
                  <a:pt x="19519" y="9249"/>
                </a:lnTo>
                <a:lnTo>
                  <a:pt x="19519" y="9609"/>
                </a:lnTo>
                <a:lnTo>
                  <a:pt x="19579" y="9970"/>
                </a:lnTo>
                <a:lnTo>
                  <a:pt x="19639" y="10270"/>
                </a:lnTo>
                <a:lnTo>
                  <a:pt x="19819" y="10570"/>
                </a:lnTo>
                <a:lnTo>
                  <a:pt x="20000" y="10871"/>
                </a:lnTo>
                <a:lnTo>
                  <a:pt x="19519" y="11291"/>
                </a:lnTo>
                <a:lnTo>
                  <a:pt x="19039" y="11771"/>
                </a:lnTo>
                <a:lnTo>
                  <a:pt x="18078" y="12792"/>
                </a:lnTo>
                <a:lnTo>
                  <a:pt x="17177" y="13813"/>
                </a:lnTo>
                <a:lnTo>
                  <a:pt x="16336" y="14774"/>
                </a:lnTo>
                <a:lnTo>
                  <a:pt x="15435" y="15675"/>
                </a:lnTo>
                <a:lnTo>
                  <a:pt x="14474" y="16636"/>
                </a:lnTo>
                <a:lnTo>
                  <a:pt x="13513" y="17597"/>
                </a:lnTo>
                <a:lnTo>
                  <a:pt x="13093" y="18077"/>
                </a:lnTo>
                <a:lnTo>
                  <a:pt x="12673" y="18618"/>
                </a:lnTo>
                <a:lnTo>
                  <a:pt x="12492" y="15555"/>
                </a:lnTo>
                <a:lnTo>
                  <a:pt x="12372" y="12432"/>
                </a:lnTo>
                <a:lnTo>
                  <a:pt x="12372" y="9790"/>
                </a:lnTo>
                <a:lnTo>
                  <a:pt x="12432" y="7147"/>
                </a:lnTo>
                <a:lnTo>
                  <a:pt x="12492" y="6186"/>
                </a:lnTo>
                <a:lnTo>
                  <a:pt x="12613" y="5165"/>
                </a:lnTo>
                <a:lnTo>
                  <a:pt x="12673" y="4084"/>
                </a:lnTo>
                <a:lnTo>
                  <a:pt x="12673" y="3063"/>
                </a:lnTo>
                <a:lnTo>
                  <a:pt x="12973" y="2883"/>
                </a:lnTo>
                <a:lnTo>
                  <a:pt x="13153" y="2643"/>
                </a:lnTo>
                <a:lnTo>
                  <a:pt x="13333" y="2343"/>
                </a:lnTo>
                <a:lnTo>
                  <a:pt x="13393" y="1982"/>
                </a:lnTo>
                <a:lnTo>
                  <a:pt x="13453" y="1682"/>
                </a:lnTo>
                <a:lnTo>
                  <a:pt x="13393" y="1382"/>
                </a:lnTo>
                <a:lnTo>
                  <a:pt x="13333" y="1021"/>
                </a:lnTo>
                <a:lnTo>
                  <a:pt x="13153" y="781"/>
                </a:lnTo>
                <a:lnTo>
                  <a:pt x="12973" y="481"/>
                </a:lnTo>
                <a:lnTo>
                  <a:pt x="12673" y="301"/>
                </a:lnTo>
                <a:lnTo>
                  <a:pt x="12432" y="120"/>
                </a:lnTo>
                <a:lnTo>
                  <a:pt x="12072" y="60"/>
                </a:lnTo>
                <a:lnTo>
                  <a:pt x="11772" y="0"/>
                </a:lnTo>
                <a:close/>
              </a:path>
            </a:pathLst>
          </a:custGeom>
          <a:solidFill>
            <a:srgbClr val="187767"/>
          </a:solidFill>
          <a:ln>
            <a:noFill/>
          </a:ln>
        </p:spPr>
        <p:txBody>
          <a:bodyPr lIns="91425" tIns="91425" rIns="91425" bIns="91425" anchor="ctr" anchorCtr="0">
            <a:noAutofit/>
          </a:bodyPr>
          <a:lstStyle/>
          <a:p>
            <a:pPr lvl="0">
              <a:spcBef>
                <a:spcPts val="0"/>
              </a:spcBef>
              <a:buNone/>
            </a:pPr>
            <a:endParaRPr dirty="0"/>
          </a:p>
        </p:txBody>
      </p:sp>
      <p:sp>
        <p:nvSpPr>
          <p:cNvPr id="70" name="Shape 70"/>
          <p:cNvSpPr/>
          <p:nvPr/>
        </p:nvSpPr>
        <p:spPr>
          <a:xfrm>
            <a:off x="2509225" y="873600"/>
            <a:ext cx="4125600" cy="3396299"/>
          </a:xfrm>
          <a:prstGeom prst="rect">
            <a:avLst/>
          </a:prstGeom>
          <a:solidFill>
            <a:srgbClr val="FFFFFF"/>
          </a:solidFill>
          <a:ln w="76200" cap="flat" cmpd="sng">
            <a:solidFill>
              <a:srgbClr val="CE2F1C"/>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71" name="Shape 71"/>
          <p:cNvSpPr/>
          <p:nvPr/>
        </p:nvSpPr>
        <p:spPr>
          <a:xfrm>
            <a:off x="2635749" y="994500"/>
            <a:ext cx="3872399" cy="3154499"/>
          </a:xfrm>
          <a:prstGeom prst="rect">
            <a:avLst/>
          </a:prstGeom>
          <a:solidFill>
            <a:srgbClr val="FFFFFF"/>
          </a:solidFill>
          <a:ln w="9525" cap="flat" cmpd="sng">
            <a:solidFill>
              <a:srgbClr val="79C6CC"/>
            </a:solidFill>
            <a:prstDash val="dot"/>
            <a:miter/>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72" name="Shape 72"/>
          <p:cNvSpPr txBox="1">
            <a:spLocks noGrp="1"/>
          </p:cNvSpPr>
          <p:nvPr>
            <p:ph type="body" idx="1"/>
          </p:nvPr>
        </p:nvSpPr>
        <p:spPr>
          <a:xfrm>
            <a:off x="2792650" y="2161800"/>
            <a:ext cx="3558600" cy="819899"/>
          </a:xfrm>
          <a:prstGeom prst="rect">
            <a:avLst/>
          </a:prstGeom>
        </p:spPr>
        <p:txBody>
          <a:bodyPr lIns="91425" tIns="91425" rIns="91425" bIns="91425" anchor="ctr" anchorCtr="0"/>
          <a:lstStyle>
            <a:lvl1pPr lvl="0" algn="ctr" rtl="0">
              <a:spcBef>
                <a:spcPts val="0"/>
              </a:spcBef>
              <a:buClr>
                <a:srgbClr val="79C6CC"/>
              </a:buClr>
              <a:buFont typeface="Old Standard TT"/>
              <a:defRPr i="1">
                <a:solidFill>
                  <a:srgbClr val="79C6CC"/>
                </a:solidFill>
                <a:latin typeface="Old Standard TT"/>
                <a:ea typeface="Old Standard TT"/>
                <a:cs typeface="Old Standard TT"/>
                <a:sym typeface="Old Standard TT"/>
              </a:defRPr>
            </a:lvl1pPr>
            <a:lvl2pPr lvl="1" algn="ctr" rtl="0">
              <a:spcBef>
                <a:spcPts val="0"/>
              </a:spcBef>
              <a:buClr>
                <a:srgbClr val="79C6CC"/>
              </a:buClr>
              <a:buFont typeface="Old Standard TT"/>
              <a:defRPr i="1">
                <a:solidFill>
                  <a:srgbClr val="79C6CC"/>
                </a:solidFill>
                <a:latin typeface="Old Standard TT"/>
                <a:ea typeface="Old Standard TT"/>
                <a:cs typeface="Old Standard TT"/>
                <a:sym typeface="Old Standard TT"/>
              </a:defRPr>
            </a:lvl2pPr>
            <a:lvl3pPr lvl="2" algn="ctr" rtl="0">
              <a:spcBef>
                <a:spcPts val="0"/>
              </a:spcBef>
              <a:buClr>
                <a:srgbClr val="79C6CC"/>
              </a:buClr>
              <a:buFont typeface="Old Standard TT"/>
              <a:defRPr i="1">
                <a:solidFill>
                  <a:srgbClr val="79C6CC"/>
                </a:solidFill>
                <a:latin typeface="Old Standard TT"/>
                <a:ea typeface="Old Standard TT"/>
                <a:cs typeface="Old Standard TT"/>
                <a:sym typeface="Old Standard TT"/>
              </a:defRPr>
            </a:lvl3pPr>
            <a:lvl4pPr lvl="3" algn="ctr" rtl="0">
              <a:spcBef>
                <a:spcPts val="0"/>
              </a:spcBef>
              <a:buClr>
                <a:srgbClr val="79C6CC"/>
              </a:buClr>
              <a:buFont typeface="Old Standard TT"/>
              <a:defRPr i="1">
                <a:solidFill>
                  <a:srgbClr val="79C6CC"/>
                </a:solidFill>
                <a:latin typeface="Old Standard TT"/>
                <a:ea typeface="Old Standard TT"/>
                <a:cs typeface="Old Standard TT"/>
                <a:sym typeface="Old Standard TT"/>
              </a:defRPr>
            </a:lvl4pPr>
            <a:lvl5pPr lvl="4" algn="ctr" rtl="0">
              <a:spcBef>
                <a:spcPts val="0"/>
              </a:spcBef>
              <a:buClr>
                <a:srgbClr val="79C6CC"/>
              </a:buClr>
              <a:buFont typeface="Old Standard TT"/>
              <a:defRPr i="1">
                <a:solidFill>
                  <a:srgbClr val="79C6CC"/>
                </a:solidFill>
                <a:latin typeface="Old Standard TT"/>
                <a:ea typeface="Old Standard TT"/>
                <a:cs typeface="Old Standard TT"/>
                <a:sym typeface="Old Standard TT"/>
              </a:defRPr>
            </a:lvl5pPr>
            <a:lvl6pPr lvl="5" algn="ctr" rtl="0">
              <a:spcBef>
                <a:spcPts val="0"/>
              </a:spcBef>
              <a:buClr>
                <a:srgbClr val="79C6CC"/>
              </a:buClr>
              <a:buFont typeface="Old Standard TT"/>
              <a:defRPr i="1">
                <a:solidFill>
                  <a:srgbClr val="79C6CC"/>
                </a:solidFill>
                <a:latin typeface="Old Standard TT"/>
                <a:ea typeface="Old Standard TT"/>
                <a:cs typeface="Old Standard TT"/>
                <a:sym typeface="Old Standard TT"/>
              </a:defRPr>
            </a:lvl6pPr>
            <a:lvl7pPr lvl="6" algn="ctr" rtl="0">
              <a:spcBef>
                <a:spcPts val="0"/>
              </a:spcBef>
              <a:buClr>
                <a:srgbClr val="79C6CC"/>
              </a:buClr>
              <a:buFont typeface="Old Standard TT"/>
              <a:defRPr i="1">
                <a:solidFill>
                  <a:srgbClr val="79C6CC"/>
                </a:solidFill>
                <a:latin typeface="Old Standard TT"/>
                <a:ea typeface="Old Standard TT"/>
                <a:cs typeface="Old Standard TT"/>
                <a:sym typeface="Old Standard TT"/>
              </a:defRPr>
            </a:lvl7pPr>
            <a:lvl8pPr lvl="7" algn="ctr" rtl="0">
              <a:spcBef>
                <a:spcPts val="0"/>
              </a:spcBef>
              <a:buClr>
                <a:srgbClr val="79C6CC"/>
              </a:buClr>
              <a:buFont typeface="Old Standard TT"/>
              <a:defRPr i="1">
                <a:solidFill>
                  <a:srgbClr val="79C6CC"/>
                </a:solidFill>
                <a:latin typeface="Old Standard TT"/>
                <a:ea typeface="Old Standard TT"/>
                <a:cs typeface="Old Standard TT"/>
                <a:sym typeface="Old Standard TT"/>
              </a:defRPr>
            </a:lvl8pPr>
            <a:lvl9pPr lvl="8" algn="ctr">
              <a:spcBef>
                <a:spcPts val="0"/>
              </a:spcBef>
              <a:buClr>
                <a:srgbClr val="79C6CC"/>
              </a:buClr>
              <a:buFont typeface="Old Standard TT"/>
              <a:defRPr i="1">
                <a:solidFill>
                  <a:srgbClr val="79C6CC"/>
                </a:solidFill>
                <a:latin typeface="Old Standard TT"/>
                <a:ea typeface="Old Standard TT"/>
                <a:cs typeface="Old Standard TT"/>
                <a:sym typeface="Old Standard TT"/>
              </a:defRPr>
            </a:lvl9pPr>
          </a:lstStyle>
          <a:p>
            <a:endParaRPr/>
          </a:p>
        </p:txBody>
      </p:sp>
      <p:sp>
        <p:nvSpPr>
          <p:cNvPr id="73" name="Shape 73"/>
          <p:cNvSpPr/>
          <p:nvPr/>
        </p:nvSpPr>
        <p:spPr>
          <a:xfrm rot="3404055">
            <a:off x="4279974" y="165053"/>
            <a:ext cx="584050" cy="761217"/>
          </a:xfrm>
          <a:custGeom>
            <a:avLst/>
            <a:gdLst/>
            <a:ahLst/>
            <a:cxnLst/>
            <a:rect l="0" t="0" r="0" b="0"/>
            <a:pathLst>
              <a:path w="23363" h="30450" extrusionOk="0">
                <a:moveTo>
                  <a:pt x="14474" y="5166"/>
                </a:moveTo>
                <a:lnTo>
                  <a:pt x="14474" y="5226"/>
                </a:lnTo>
                <a:lnTo>
                  <a:pt x="14474" y="5886"/>
                </a:lnTo>
                <a:lnTo>
                  <a:pt x="14474" y="6607"/>
                </a:lnTo>
                <a:lnTo>
                  <a:pt x="14534" y="7268"/>
                </a:lnTo>
                <a:lnTo>
                  <a:pt x="14594" y="7988"/>
                </a:lnTo>
                <a:lnTo>
                  <a:pt x="14895" y="9310"/>
                </a:lnTo>
                <a:lnTo>
                  <a:pt x="15255" y="10631"/>
                </a:lnTo>
                <a:lnTo>
                  <a:pt x="15675" y="11952"/>
                </a:lnTo>
                <a:lnTo>
                  <a:pt x="16096" y="13273"/>
                </a:lnTo>
                <a:lnTo>
                  <a:pt x="16576" y="14595"/>
                </a:lnTo>
                <a:lnTo>
                  <a:pt x="16997" y="15916"/>
                </a:lnTo>
                <a:lnTo>
                  <a:pt x="16997" y="15976"/>
                </a:lnTo>
                <a:lnTo>
                  <a:pt x="16997" y="16096"/>
                </a:lnTo>
                <a:lnTo>
                  <a:pt x="16816" y="16216"/>
                </a:lnTo>
                <a:lnTo>
                  <a:pt x="16576" y="16216"/>
                </a:lnTo>
                <a:lnTo>
                  <a:pt x="16516" y="16096"/>
                </a:lnTo>
                <a:lnTo>
                  <a:pt x="15976" y="14835"/>
                </a:lnTo>
                <a:lnTo>
                  <a:pt x="15435" y="13514"/>
                </a:lnTo>
                <a:lnTo>
                  <a:pt x="14955" y="12192"/>
                </a:lnTo>
                <a:lnTo>
                  <a:pt x="14594" y="10751"/>
                </a:lnTo>
                <a:lnTo>
                  <a:pt x="14294" y="9370"/>
                </a:lnTo>
                <a:lnTo>
                  <a:pt x="14234" y="8649"/>
                </a:lnTo>
                <a:lnTo>
                  <a:pt x="14174" y="7988"/>
                </a:lnTo>
                <a:lnTo>
                  <a:pt x="14174" y="7268"/>
                </a:lnTo>
                <a:lnTo>
                  <a:pt x="14174" y="6547"/>
                </a:lnTo>
                <a:lnTo>
                  <a:pt x="14294" y="5886"/>
                </a:lnTo>
                <a:lnTo>
                  <a:pt x="14414" y="5166"/>
                </a:lnTo>
                <a:close/>
                <a:moveTo>
                  <a:pt x="20900" y="19099"/>
                </a:moveTo>
                <a:lnTo>
                  <a:pt x="21141" y="19159"/>
                </a:lnTo>
                <a:lnTo>
                  <a:pt x="21261" y="19219"/>
                </a:lnTo>
                <a:lnTo>
                  <a:pt x="21561" y="19399"/>
                </a:lnTo>
                <a:lnTo>
                  <a:pt x="21801" y="19699"/>
                </a:lnTo>
                <a:lnTo>
                  <a:pt x="21861" y="20060"/>
                </a:lnTo>
                <a:lnTo>
                  <a:pt x="21861" y="20240"/>
                </a:lnTo>
                <a:lnTo>
                  <a:pt x="21801" y="20420"/>
                </a:lnTo>
                <a:lnTo>
                  <a:pt x="21561" y="20720"/>
                </a:lnTo>
                <a:lnTo>
                  <a:pt x="21441" y="20841"/>
                </a:lnTo>
                <a:lnTo>
                  <a:pt x="21261" y="20901"/>
                </a:lnTo>
                <a:lnTo>
                  <a:pt x="21080" y="20961"/>
                </a:lnTo>
                <a:lnTo>
                  <a:pt x="20900" y="21021"/>
                </a:lnTo>
                <a:lnTo>
                  <a:pt x="20720" y="20961"/>
                </a:lnTo>
                <a:lnTo>
                  <a:pt x="20540" y="20901"/>
                </a:lnTo>
                <a:lnTo>
                  <a:pt x="20240" y="20720"/>
                </a:lnTo>
                <a:lnTo>
                  <a:pt x="20060" y="20420"/>
                </a:lnTo>
                <a:lnTo>
                  <a:pt x="19999" y="20060"/>
                </a:lnTo>
                <a:lnTo>
                  <a:pt x="19999" y="19880"/>
                </a:lnTo>
                <a:lnTo>
                  <a:pt x="20060" y="19699"/>
                </a:lnTo>
                <a:lnTo>
                  <a:pt x="20240" y="19399"/>
                </a:lnTo>
                <a:lnTo>
                  <a:pt x="20420" y="19279"/>
                </a:lnTo>
                <a:lnTo>
                  <a:pt x="20540" y="19219"/>
                </a:lnTo>
                <a:lnTo>
                  <a:pt x="20720" y="19159"/>
                </a:lnTo>
                <a:lnTo>
                  <a:pt x="20900" y="19099"/>
                </a:lnTo>
                <a:close/>
                <a:moveTo>
                  <a:pt x="17837" y="21982"/>
                </a:moveTo>
                <a:lnTo>
                  <a:pt x="17958" y="22042"/>
                </a:lnTo>
                <a:lnTo>
                  <a:pt x="18018" y="22162"/>
                </a:lnTo>
                <a:lnTo>
                  <a:pt x="18078" y="22222"/>
                </a:lnTo>
                <a:lnTo>
                  <a:pt x="18078" y="22402"/>
                </a:lnTo>
                <a:lnTo>
                  <a:pt x="18018" y="22522"/>
                </a:lnTo>
                <a:lnTo>
                  <a:pt x="17897" y="22642"/>
                </a:lnTo>
                <a:lnTo>
                  <a:pt x="17717" y="22702"/>
                </a:lnTo>
                <a:lnTo>
                  <a:pt x="17597" y="22642"/>
                </a:lnTo>
                <a:lnTo>
                  <a:pt x="17477" y="22522"/>
                </a:lnTo>
                <a:lnTo>
                  <a:pt x="17417" y="22402"/>
                </a:lnTo>
                <a:lnTo>
                  <a:pt x="17417" y="22222"/>
                </a:lnTo>
                <a:lnTo>
                  <a:pt x="17477" y="22162"/>
                </a:lnTo>
                <a:lnTo>
                  <a:pt x="17537" y="22042"/>
                </a:lnTo>
                <a:lnTo>
                  <a:pt x="17657" y="21982"/>
                </a:lnTo>
                <a:close/>
                <a:moveTo>
                  <a:pt x="16336" y="22102"/>
                </a:moveTo>
                <a:lnTo>
                  <a:pt x="16396" y="22222"/>
                </a:lnTo>
                <a:lnTo>
                  <a:pt x="16396" y="22342"/>
                </a:lnTo>
                <a:lnTo>
                  <a:pt x="16276" y="22402"/>
                </a:lnTo>
                <a:lnTo>
                  <a:pt x="14294" y="22943"/>
                </a:lnTo>
                <a:lnTo>
                  <a:pt x="13273" y="23183"/>
                </a:lnTo>
                <a:lnTo>
                  <a:pt x="12312" y="23483"/>
                </a:lnTo>
                <a:lnTo>
                  <a:pt x="11351" y="23903"/>
                </a:lnTo>
                <a:lnTo>
                  <a:pt x="10390" y="24324"/>
                </a:lnTo>
                <a:lnTo>
                  <a:pt x="9490" y="24864"/>
                </a:lnTo>
                <a:lnTo>
                  <a:pt x="8649" y="25465"/>
                </a:lnTo>
                <a:lnTo>
                  <a:pt x="8649" y="25405"/>
                </a:lnTo>
                <a:lnTo>
                  <a:pt x="9009" y="25044"/>
                </a:lnTo>
                <a:lnTo>
                  <a:pt x="9429" y="24624"/>
                </a:lnTo>
                <a:lnTo>
                  <a:pt x="9790" y="24324"/>
                </a:lnTo>
                <a:lnTo>
                  <a:pt x="10210" y="24024"/>
                </a:lnTo>
                <a:lnTo>
                  <a:pt x="11111" y="23483"/>
                </a:lnTo>
                <a:lnTo>
                  <a:pt x="12072" y="23123"/>
                </a:lnTo>
                <a:lnTo>
                  <a:pt x="13093" y="22762"/>
                </a:lnTo>
                <a:lnTo>
                  <a:pt x="14114" y="22522"/>
                </a:lnTo>
                <a:lnTo>
                  <a:pt x="16216" y="22102"/>
                </a:lnTo>
                <a:close/>
                <a:moveTo>
                  <a:pt x="14654" y="1"/>
                </a:moveTo>
                <a:lnTo>
                  <a:pt x="14534" y="121"/>
                </a:lnTo>
                <a:lnTo>
                  <a:pt x="14414" y="241"/>
                </a:lnTo>
                <a:lnTo>
                  <a:pt x="14414" y="301"/>
                </a:lnTo>
                <a:lnTo>
                  <a:pt x="14234" y="481"/>
                </a:lnTo>
                <a:lnTo>
                  <a:pt x="14114" y="662"/>
                </a:lnTo>
                <a:lnTo>
                  <a:pt x="13994" y="1202"/>
                </a:lnTo>
                <a:lnTo>
                  <a:pt x="13693" y="2103"/>
                </a:lnTo>
                <a:lnTo>
                  <a:pt x="13513" y="2583"/>
                </a:lnTo>
                <a:lnTo>
                  <a:pt x="13273" y="3004"/>
                </a:lnTo>
                <a:lnTo>
                  <a:pt x="12973" y="3424"/>
                </a:lnTo>
                <a:lnTo>
                  <a:pt x="12673" y="3845"/>
                </a:lnTo>
                <a:lnTo>
                  <a:pt x="12312" y="4205"/>
                </a:lnTo>
                <a:lnTo>
                  <a:pt x="11892" y="4505"/>
                </a:lnTo>
                <a:lnTo>
                  <a:pt x="11531" y="4745"/>
                </a:lnTo>
                <a:lnTo>
                  <a:pt x="11051" y="4986"/>
                </a:lnTo>
                <a:lnTo>
                  <a:pt x="10571" y="5166"/>
                </a:lnTo>
                <a:lnTo>
                  <a:pt x="10090" y="5346"/>
                </a:lnTo>
                <a:lnTo>
                  <a:pt x="9910" y="5466"/>
                </a:lnTo>
                <a:lnTo>
                  <a:pt x="9730" y="5586"/>
                </a:lnTo>
                <a:lnTo>
                  <a:pt x="9610" y="5766"/>
                </a:lnTo>
                <a:lnTo>
                  <a:pt x="9610" y="6007"/>
                </a:lnTo>
                <a:lnTo>
                  <a:pt x="9610" y="6247"/>
                </a:lnTo>
                <a:lnTo>
                  <a:pt x="9670" y="6427"/>
                </a:lnTo>
                <a:lnTo>
                  <a:pt x="9850" y="6547"/>
                </a:lnTo>
                <a:lnTo>
                  <a:pt x="10030" y="6667"/>
                </a:lnTo>
                <a:lnTo>
                  <a:pt x="10450" y="6787"/>
                </a:lnTo>
                <a:lnTo>
                  <a:pt x="10811" y="7028"/>
                </a:lnTo>
                <a:lnTo>
                  <a:pt x="11111" y="7268"/>
                </a:lnTo>
                <a:lnTo>
                  <a:pt x="11351" y="7568"/>
                </a:lnTo>
                <a:lnTo>
                  <a:pt x="11592" y="7868"/>
                </a:lnTo>
                <a:lnTo>
                  <a:pt x="11712" y="8229"/>
                </a:lnTo>
                <a:lnTo>
                  <a:pt x="11772" y="8589"/>
                </a:lnTo>
                <a:lnTo>
                  <a:pt x="11832" y="8949"/>
                </a:lnTo>
                <a:lnTo>
                  <a:pt x="11772" y="9310"/>
                </a:lnTo>
                <a:lnTo>
                  <a:pt x="11652" y="9670"/>
                </a:lnTo>
                <a:lnTo>
                  <a:pt x="11531" y="9970"/>
                </a:lnTo>
                <a:lnTo>
                  <a:pt x="11291" y="10271"/>
                </a:lnTo>
                <a:lnTo>
                  <a:pt x="11051" y="10511"/>
                </a:lnTo>
                <a:lnTo>
                  <a:pt x="10691" y="10751"/>
                </a:lnTo>
                <a:lnTo>
                  <a:pt x="10330" y="10871"/>
                </a:lnTo>
                <a:lnTo>
                  <a:pt x="9850" y="10991"/>
                </a:lnTo>
                <a:lnTo>
                  <a:pt x="9670" y="10991"/>
                </a:lnTo>
                <a:lnTo>
                  <a:pt x="9429" y="11111"/>
                </a:lnTo>
                <a:lnTo>
                  <a:pt x="9249" y="11292"/>
                </a:lnTo>
                <a:lnTo>
                  <a:pt x="9189" y="11592"/>
                </a:lnTo>
                <a:lnTo>
                  <a:pt x="9189" y="11832"/>
                </a:lnTo>
                <a:lnTo>
                  <a:pt x="9249" y="12132"/>
                </a:lnTo>
                <a:lnTo>
                  <a:pt x="9429" y="12313"/>
                </a:lnTo>
                <a:lnTo>
                  <a:pt x="9610" y="12493"/>
                </a:lnTo>
                <a:lnTo>
                  <a:pt x="10150" y="12493"/>
                </a:lnTo>
                <a:lnTo>
                  <a:pt x="10510" y="12433"/>
                </a:lnTo>
                <a:lnTo>
                  <a:pt x="10871" y="12493"/>
                </a:lnTo>
                <a:lnTo>
                  <a:pt x="11231" y="12553"/>
                </a:lnTo>
                <a:lnTo>
                  <a:pt x="11531" y="12733"/>
                </a:lnTo>
                <a:lnTo>
                  <a:pt x="11772" y="12913"/>
                </a:lnTo>
                <a:lnTo>
                  <a:pt x="11952" y="13153"/>
                </a:lnTo>
                <a:lnTo>
                  <a:pt x="12132" y="13454"/>
                </a:lnTo>
                <a:lnTo>
                  <a:pt x="12252" y="13754"/>
                </a:lnTo>
                <a:lnTo>
                  <a:pt x="12312" y="14054"/>
                </a:lnTo>
                <a:lnTo>
                  <a:pt x="12372" y="14354"/>
                </a:lnTo>
                <a:lnTo>
                  <a:pt x="12312" y="14655"/>
                </a:lnTo>
                <a:lnTo>
                  <a:pt x="12252" y="15015"/>
                </a:lnTo>
                <a:lnTo>
                  <a:pt x="12132" y="15315"/>
                </a:lnTo>
                <a:lnTo>
                  <a:pt x="11892" y="15556"/>
                </a:lnTo>
                <a:lnTo>
                  <a:pt x="11652" y="15796"/>
                </a:lnTo>
                <a:lnTo>
                  <a:pt x="11351" y="16036"/>
                </a:lnTo>
                <a:lnTo>
                  <a:pt x="11111" y="16216"/>
                </a:lnTo>
                <a:lnTo>
                  <a:pt x="10991" y="16516"/>
                </a:lnTo>
                <a:lnTo>
                  <a:pt x="10991" y="16757"/>
                </a:lnTo>
                <a:lnTo>
                  <a:pt x="11051" y="17057"/>
                </a:lnTo>
                <a:lnTo>
                  <a:pt x="11171" y="17297"/>
                </a:lnTo>
                <a:lnTo>
                  <a:pt x="11411" y="17417"/>
                </a:lnTo>
                <a:lnTo>
                  <a:pt x="11652" y="17537"/>
                </a:lnTo>
                <a:lnTo>
                  <a:pt x="11952" y="17477"/>
                </a:lnTo>
                <a:lnTo>
                  <a:pt x="12492" y="17357"/>
                </a:lnTo>
                <a:lnTo>
                  <a:pt x="13033" y="17297"/>
                </a:lnTo>
                <a:lnTo>
                  <a:pt x="13573" y="17237"/>
                </a:lnTo>
                <a:lnTo>
                  <a:pt x="14114" y="17297"/>
                </a:lnTo>
                <a:lnTo>
                  <a:pt x="14654" y="17357"/>
                </a:lnTo>
                <a:lnTo>
                  <a:pt x="15135" y="17537"/>
                </a:lnTo>
                <a:lnTo>
                  <a:pt x="15615" y="17778"/>
                </a:lnTo>
                <a:lnTo>
                  <a:pt x="16096" y="18078"/>
                </a:lnTo>
                <a:lnTo>
                  <a:pt x="16576" y="18558"/>
                </a:lnTo>
                <a:lnTo>
                  <a:pt x="16997" y="19039"/>
                </a:lnTo>
                <a:lnTo>
                  <a:pt x="16096" y="19639"/>
                </a:lnTo>
                <a:lnTo>
                  <a:pt x="15555" y="19940"/>
                </a:lnTo>
                <a:lnTo>
                  <a:pt x="15015" y="20120"/>
                </a:lnTo>
                <a:lnTo>
                  <a:pt x="14594" y="20240"/>
                </a:lnTo>
                <a:lnTo>
                  <a:pt x="14174" y="20240"/>
                </a:lnTo>
                <a:lnTo>
                  <a:pt x="13814" y="20300"/>
                </a:lnTo>
                <a:lnTo>
                  <a:pt x="13393" y="20240"/>
                </a:lnTo>
                <a:lnTo>
                  <a:pt x="12973" y="20180"/>
                </a:lnTo>
                <a:lnTo>
                  <a:pt x="12552" y="20060"/>
                </a:lnTo>
                <a:lnTo>
                  <a:pt x="12192" y="19940"/>
                </a:lnTo>
                <a:lnTo>
                  <a:pt x="11832" y="19760"/>
                </a:lnTo>
                <a:lnTo>
                  <a:pt x="11652" y="19699"/>
                </a:lnTo>
                <a:lnTo>
                  <a:pt x="11471" y="19760"/>
                </a:lnTo>
                <a:lnTo>
                  <a:pt x="11351" y="19880"/>
                </a:lnTo>
                <a:lnTo>
                  <a:pt x="11291" y="20060"/>
                </a:lnTo>
                <a:lnTo>
                  <a:pt x="11231" y="20480"/>
                </a:lnTo>
                <a:lnTo>
                  <a:pt x="11051" y="20901"/>
                </a:lnTo>
                <a:lnTo>
                  <a:pt x="10871" y="21261"/>
                </a:lnTo>
                <a:lnTo>
                  <a:pt x="10631" y="21561"/>
                </a:lnTo>
                <a:lnTo>
                  <a:pt x="10330" y="21801"/>
                </a:lnTo>
                <a:lnTo>
                  <a:pt x="10030" y="22042"/>
                </a:lnTo>
                <a:lnTo>
                  <a:pt x="9730" y="22222"/>
                </a:lnTo>
                <a:lnTo>
                  <a:pt x="9369" y="22342"/>
                </a:lnTo>
                <a:lnTo>
                  <a:pt x="8949" y="22402"/>
                </a:lnTo>
                <a:lnTo>
                  <a:pt x="8589" y="22462"/>
                </a:lnTo>
                <a:lnTo>
                  <a:pt x="8228" y="22402"/>
                </a:lnTo>
                <a:lnTo>
                  <a:pt x="7808" y="22342"/>
                </a:lnTo>
                <a:lnTo>
                  <a:pt x="7448" y="22222"/>
                </a:lnTo>
                <a:lnTo>
                  <a:pt x="7087" y="22042"/>
                </a:lnTo>
                <a:lnTo>
                  <a:pt x="6727" y="21801"/>
                </a:lnTo>
                <a:lnTo>
                  <a:pt x="6427" y="21501"/>
                </a:lnTo>
                <a:lnTo>
                  <a:pt x="6307" y="21381"/>
                </a:lnTo>
                <a:lnTo>
                  <a:pt x="6006" y="21381"/>
                </a:lnTo>
                <a:lnTo>
                  <a:pt x="5826" y="21441"/>
                </a:lnTo>
                <a:lnTo>
                  <a:pt x="5706" y="21501"/>
                </a:lnTo>
                <a:lnTo>
                  <a:pt x="5646" y="21681"/>
                </a:lnTo>
                <a:lnTo>
                  <a:pt x="5586" y="21801"/>
                </a:lnTo>
                <a:lnTo>
                  <a:pt x="5586" y="21982"/>
                </a:lnTo>
                <a:lnTo>
                  <a:pt x="5706" y="22522"/>
                </a:lnTo>
                <a:lnTo>
                  <a:pt x="5706" y="23063"/>
                </a:lnTo>
                <a:lnTo>
                  <a:pt x="5706" y="23603"/>
                </a:lnTo>
                <a:lnTo>
                  <a:pt x="5586" y="24144"/>
                </a:lnTo>
                <a:lnTo>
                  <a:pt x="5406" y="24684"/>
                </a:lnTo>
                <a:lnTo>
                  <a:pt x="5165" y="25165"/>
                </a:lnTo>
                <a:lnTo>
                  <a:pt x="4865" y="25585"/>
                </a:lnTo>
                <a:lnTo>
                  <a:pt x="4505" y="26005"/>
                </a:lnTo>
                <a:lnTo>
                  <a:pt x="4205" y="26246"/>
                </a:lnTo>
                <a:lnTo>
                  <a:pt x="3904" y="26486"/>
                </a:lnTo>
                <a:lnTo>
                  <a:pt x="3604" y="26606"/>
                </a:lnTo>
                <a:lnTo>
                  <a:pt x="3244" y="26786"/>
                </a:lnTo>
                <a:lnTo>
                  <a:pt x="2643" y="26906"/>
                </a:lnTo>
                <a:lnTo>
                  <a:pt x="1982" y="27026"/>
                </a:lnTo>
                <a:lnTo>
                  <a:pt x="1622" y="26966"/>
                </a:lnTo>
                <a:lnTo>
                  <a:pt x="1202" y="26906"/>
                </a:lnTo>
                <a:lnTo>
                  <a:pt x="841" y="26966"/>
                </a:lnTo>
                <a:lnTo>
                  <a:pt x="481" y="27086"/>
                </a:lnTo>
                <a:lnTo>
                  <a:pt x="301" y="27146"/>
                </a:lnTo>
                <a:lnTo>
                  <a:pt x="181" y="27267"/>
                </a:lnTo>
                <a:lnTo>
                  <a:pt x="61" y="27387"/>
                </a:lnTo>
                <a:lnTo>
                  <a:pt x="1" y="27567"/>
                </a:lnTo>
                <a:lnTo>
                  <a:pt x="61" y="27747"/>
                </a:lnTo>
                <a:lnTo>
                  <a:pt x="241" y="27867"/>
                </a:lnTo>
                <a:lnTo>
                  <a:pt x="601" y="27927"/>
                </a:lnTo>
                <a:lnTo>
                  <a:pt x="961" y="28047"/>
                </a:lnTo>
                <a:lnTo>
                  <a:pt x="1322" y="28107"/>
                </a:lnTo>
                <a:lnTo>
                  <a:pt x="1742" y="28167"/>
                </a:lnTo>
                <a:lnTo>
                  <a:pt x="2103" y="28167"/>
                </a:lnTo>
                <a:lnTo>
                  <a:pt x="2463" y="28227"/>
                </a:lnTo>
                <a:lnTo>
                  <a:pt x="2763" y="28348"/>
                </a:lnTo>
                <a:lnTo>
                  <a:pt x="3364" y="28708"/>
                </a:lnTo>
                <a:lnTo>
                  <a:pt x="3904" y="29128"/>
                </a:lnTo>
                <a:lnTo>
                  <a:pt x="4325" y="29609"/>
                </a:lnTo>
                <a:lnTo>
                  <a:pt x="4685" y="30209"/>
                </a:lnTo>
                <a:lnTo>
                  <a:pt x="4805" y="30329"/>
                </a:lnTo>
                <a:lnTo>
                  <a:pt x="4925" y="30450"/>
                </a:lnTo>
                <a:lnTo>
                  <a:pt x="5346" y="30450"/>
                </a:lnTo>
                <a:lnTo>
                  <a:pt x="5466" y="30329"/>
                </a:lnTo>
                <a:lnTo>
                  <a:pt x="5586" y="30209"/>
                </a:lnTo>
                <a:lnTo>
                  <a:pt x="5646" y="30089"/>
                </a:lnTo>
                <a:lnTo>
                  <a:pt x="5826" y="29729"/>
                </a:lnTo>
                <a:lnTo>
                  <a:pt x="6006" y="29369"/>
                </a:lnTo>
                <a:lnTo>
                  <a:pt x="6246" y="29068"/>
                </a:lnTo>
                <a:lnTo>
                  <a:pt x="6547" y="28888"/>
                </a:lnTo>
                <a:lnTo>
                  <a:pt x="6847" y="28708"/>
                </a:lnTo>
                <a:lnTo>
                  <a:pt x="7147" y="28528"/>
                </a:lnTo>
                <a:lnTo>
                  <a:pt x="7508" y="28468"/>
                </a:lnTo>
                <a:lnTo>
                  <a:pt x="8168" y="28468"/>
                </a:lnTo>
                <a:lnTo>
                  <a:pt x="8529" y="28528"/>
                </a:lnTo>
                <a:lnTo>
                  <a:pt x="8829" y="28648"/>
                </a:lnTo>
                <a:lnTo>
                  <a:pt x="9129" y="28828"/>
                </a:lnTo>
                <a:lnTo>
                  <a:pt x="9429" y="29068"/>
                </a:lnTo>
                <a:lnTo>
                  <a:pt x="9670" y="29369"/>
                </a:lnTo>
                <a:lnTo>
                  <a:pt x="9910" y="29669"/>
                </a:lnTo>
                <a:lnTo>
                  <a:pt x="10090" y="30029"/>
                </a:lnTo>
                <a:lnTo>
                  <a:pt x="10150" y="30209"/>
                </a:lnTo>
                <a:lnTo>
                  <a:pt x="10270" y="30329"/>
                </a:lnTo>
                <a:lnTo>
                  <a:pt x="10450" y="30390"/>
                </a:lnTo>
                <a:lnTo>
                  <a:pt x="10631" y="30390"/>
                </a:lnTo>
                <a:lnTo>
                  <a:pt x="10811" y="30329"/>
                </a:lnTo>
                <a:lnTo>
                  <a:pt x="10931" y="30269"/>
                </a:lnTo>
                <a:lnTo>
                  <a:pt x="11051" y="30089"/>
                </a:lnTo>
                <a:lnTo>
                  <a:pt x="11051" y="29909"/>
                </a:lnTo>
                <a:lnTo>
                  <a:pt x="10991" y="29248"/>
                </a:lnTo>
                <a:lnTo>
                  <a:pt x="10931" y="28588"/>
                </a:lnTo>
                <a:lnTo>
                  <a:pt x="11051" y="27927"/>
                </a:lnTo>
                <a:lnTo>
                  <a:pt x="11111" y="27627"/>
                </a:lnTo>
                <a:lnTo>
                  <a:pt x="11231" y="27327"/>
                </a:lnTo>
                <a:lnTo>
                  <a:pt x="11411" y="27026"/>
                </a:lnTo>
                <a:lnTo>
                  <a:pt x="11652" y="26726"/>
                </a:lnTo>
                <a:lnTo>
                  <a:pt x="11952" y="26486"/>
                </a:lnTo>
                <a:lnTo>
                  <a:pt x="12252" y="26366"/>
                </a:lnTo>
                <a:lnTo>
                  <a:pt x="12552" y="26306"/>
                </a:lnTo>
                <a:lnTo>
                  <a:pt x="12913" y="26306"/>
                </a:lnTo>
                <a:lnTo>
                  <a:pt x="13213" y="26486"/>
                </a:lnTo>
                <a:lnTo>
                  <a:pt x="13513" y="26786"/>
                </a:lnTo>
                <a:lnTo>
                  <a:pt x="13633" y="26906"/>
                </a:lnTo>
                <a:lnTo>
                  <a:pt x="13754" y="26966"/>
                </a:lnTo>
                <a:lnTo>
                  <a:pt x="13994" y="26966"/>
                </a:lnTo>
                <a:lnTo>
                  <a:pt x="14114" y="26906"/>
                </a:lnTo>
                <a:lnTo>
                  <a:pt x="14174" y="26786"/>
                </a:lnTo>
                <a:lnTo>
                  <a:pt x="14234" y="26666"/>
                </a:lnTo>
                <a:lnTo>
                  <a:pt x="14234" y="26486"/>
                </a:lnTo>
                <a:lnTo>
                  <a:pt x="14174" y="26065"/>
                </a:lnTo>
                <a:lnTo>
                  <a:pt x="14234" y="25645"/>
                </a:lnTo>
                <a:lnTo>
                  <a:pt x="14294" y="25225"/>
                </a:lnTo>
                <a:lnTo>
                  <a:pt x="14414" y="24864"/>
                </a:lnTo>
                <a:lnTo>
                  <a:pt x="14594" y="24504"/>
                </a:lnTo>
                <a:lnTo>
                  <a:pt x="14835" y="24144"/>
                </a:lnTo>
                <a:lnTo>
                  <a:pt x="15135" y="23843"/>
                </a:lnTo>
                <a:lnTo>
                  <a:pt x="15435" y="23603"/>
                </a:lnTo>
                <a:lnTo>
                  <a:pt x="15495" y="23843"/>
                </a:lnTo>
                <a:lnTo>
                  <a:pt x="15675" y="24264"/>
                </a:lnTo>
                <a:lnTo>
                  <a:pt x="15976" y="24684"/>
                </a:lnTo>
                <a:lnTo>
                  <a:pt x="16276" y="24864"/>
                </a:lnTo>
                <a:lnTo>
                  <a:pt x="16576" y="25044"/>
                </a:lnTo>
                <a:lnTo>
                  <a:pt x="16937" y="25165"/>
                </a:lnTo>
                <a:lnTo>
                  <a:pt x="17297" y="25225"/>
                </a:lnTo>
                <a:lnTo>
                  <a:pt x="17717" y="25165"/>
                </a:lnTo>
                <a:lnTo>
                  <a:pt x="18018" y="25044"/>
                </a:lnTo>
                <a:lnTo>
                  <a:pt x="18378" y="24924"/>
                </a:lnTo>
                <a:lnTo>
                  <a:pt x="18618" y="24684"/>
                </a:lnTo>
                <a:lnTo>
                  <a:pt x="18858" y="24384"/>
                </a:lnTo>
                <a:lnTo>
                  <a:pt x="19039" y="24024"/>
                </a:lnTo>
                <a:lnTo>
                  <a:pt x="19159" y="23723"/>
                </a:lnTo>
                <a:lnTo>
                  <a:pt x="19219" y="23303"/>
                </a:lnTo>
                <a:lnTo>
                  <a:pt x="19579" y="23483"/>
                </a:lnTo>
                <a:lnTo>
                  <a:pt x="19999" y="23603"/>
                </a:lnTo>
                <a:lnTo>
                  <a:pt x="20360" y="23663"/>
                </a:lnTo>
                <a:lnTo>
                  <a:pt x="20720" y="23723"/>
                </a:lnTo>
                <a:lnTo>
                  <a:pt x="21080" y="23663"/>
                </a:lnTo>
                <a:lnTo>
                  <a:pt x="21441" y="23603"/>
                </a:lnTo>
                <a:lnTo>
                  <a:pt x="21741" y="23423"/>
                </a:lnTo>
                <a:lnTo>
                  <a:pt x="22101" y="23303"/>
                </a:lnTo>
                <a:lnTo>
                  <a:pt x="22402" y="23063"/>
                </a:lnTo>
                <a:lnTo>
                  <a:pt x="22642" y="22822"/>
                </a:lnTo>
                <a:lnTo>
                  <a:pt x="22882" y="22582"/>
                </a:lnTo>
                <a:lnTo>
                  <a:pt x="23062" y="22222"/>
                </a:lnTo>
                <a:lnTo>
                  <a:pt x="23243" y="21922"/>
                </a:lnTo>
                <a:lnTo>
                  <a:pt x="23303" y="21561"/>
                </a:lnTo>
                <a:lnTo>
                  <a:pt x="23363" y="21201"/>
                </a:lnTo>
                <a:lnTo>
                  <a:pt x="23363" y="20841"/>
                </a:lnTo>
                <a:lnTo>
                  <a:pt x="23303" y="20480"/>
                </a:lnTo>
                <a:lnTo>
                  <a:pt x="23243" y="20180"/>
                </a:lnTo>
                <a:lnTo>
                  <a:pt x="23062" y="19760"/>
                </a:lnTo>
                <a:lnTo>
                  <a:pt x="22822" y="19399"/>
                </a:lnTo>
                <a:lnTo>
                  <a:pt x="22582" y="19099"/>
                </a:lnTo>
                <a:lnTo>
                  <a:pt x="22222" y="18799"/>
                </a:lnTo>
                <a:lnTo>
                  <a:pt x="21801" y="18498"/>
                </a:lnTo>
                <a:lnTo>
                  <a:pt x="21501" y="18378"/>
                </a:lnTo>
                <a:lnTo>
                  <a:pt x="21201" y="18258"/>
                </a:lnTo>
                <a:lnTo>
                  <a:pt x="20900" y="18198"/>
                </a:lnTo>
                <a:lnTo>
                  <a:pt x="20240" y="18198"/>
                </a:lnTo>
                <a:lnTo>
                  <a:pt x="19879" y="18258"/>
                </a:lnTo>
                <a:lnTo>
                  <a:pt x="19579" y="18378"/>
                </a:lnTo>
                <a:lnTo>
                  <a:pt x="19279" y="18558"/>
                </a:lnTo>
                <a:lnTo>
                  <a:pt x="19219" y="18018"/>
                </a:lnTo>
                <a:lnTo>
                  <a:pt x="19099" y="17537"/>
                </a:lnTo>
                <a:lnTo>
                  <a:pt x="18918" y="17057"/>
                </a:lnTo>
                <a:lnTo>
                  <a:pt x="18858" y="16516"/>
                </a:lnTo>
                <a:lnTo>
                  <a:pt x="18918" y="15796"/>
                </a:lnTo>
                <a:lnTo>
                  <a:pt x="19099" y="15135"/>
                </a:lnTo>
                <a:lnTo>
                  <a:pt x="19399" y="14535"/>
                </a:lnTo>
                <a:lnTo>
                  <a:pt x="19819" y="13994"/>
                </a:lnTo>
                <a:lnTo>
                  <a:pt x="19939" y="13814"/>
                </a:lnTo>
                <a:lnTo>
                  <a:pt x="19999" y="13574"/>
                </a:lnTo>
                <a:lnTo>
                  <a:pt x="19939" y="13394"/>
                </a:lnTo>
                <a:lnTo>
                  <a:pt x="19819" y="13213"/>
                </a:lnTo>
                <a:lnTo>
                  <a:pt x="19159" y="12613"/>
                </a:lnTo>
                <a:lnTo>
                  <a:pt x="18558" y="11892"/>
                </a:lnTo>
                <a:lnTo>
                  <a:pt x="18318" y="11532"/>
                </a:lnTo>
                <a:lnTo>
                  <a:pt x="18078" y="11111"/>
                </a:lnTo>
                <a:lnTo>
                  <a:pt x="17958" y="10691"/>
                </a:lnTo>
                <a:lnTo>
                  <a:pt x="17837" y="10271"/>
                </a:lnTo>
                <a:lnTo>
                  <a:pt x="17777" y="9790"/>
                </a:lnTo>
                <a:lnTo>
                  <a:pt x="17837" y="9430"/>
                </a:lnTo>
                <a:lnTo>
                  <a:pt x="17958" y="9009"/>
                </a:lnTo>
                <a:lnTo>
                  <a:pt x="18138" y="8709"/>
                </a:lnTo>
                <a:lnTo>
                  <a:pt x="18378" y="8409"/>
                </a:lnTo>
                <a:lnTo>
                  <a:pt x="18678" y="8109"/>
                </a:lnTo>
                <a:lnTo>
                  <a:pt x="19039" y="7928"/>
                </a:lnTo>
                <a:lnTo>
                  <a:pt x="19459" y="7808"/>
                </a:lnTo>
                <a:lnTo>
                  <a:pt x="19579" y="7748"/>
                </a:lnTo>
                <a:lnTo>
                  <a:pt x="19699" y="7628"/>
                </a:lnTo>
                <a:lnTo>
                  <a:pt x="19759" y="7508"/>
                </a:lnTo>
                <a:lnTo>
                  <a:pt x="19759" y="7388"/>
                </a:lnTo>
                <a:lnTo>
                  <a:pt x="19759" y="7208"/>
                </a:lnTo>
                <a:lnTo>
                  <a:pt x="19699" y="7088"/>
                </a:lnTo>
                <a:lnTo>
                  <a:pt x="19639" y="7028"/>
                </a:lnTo>
                <a:lnTo>
                  <a:pt x="19459" y="6967"/>
                </a:lnTo>
                <a:lnTo>
                  <a:pt x="18978" y="6847"/>
                </a:lnTo>
                <a:lnTo>
                  <a:pt x="18438" y="6667"/>
                </a:lnTo>
                <a:lnTo>
                  <a:pt x="17958" y="6427"/>
                </a:lnTo>
                <a:lnTo>
                  <a:pt x="17537" y="6187"/>
                </a:lnTo>
                <a:lnTo>
                  <a:pt x="17057" y="5826"/>
                </a:lnTo>
                <a:lnTo>
                  <a:pt x="16696" y="5466"/>
                </a:lnTo>
                <a:lnTo>
                  <a:pt x="16336" y="5106"/>
                </a:lnTo>
                <a:lnTo>
                  <a:pt x="16036" y="4685"/>
                </a:lnTo>
                <a:lnTo>
                  <a:pt x="15735" y="4205"/>
                </a:lnTo>
                <a:lnTo>
                  <a:pt x="15555" y="3664"/>
                </a:lnTo>
                <a:lnTo>
                  <a:pt x="15435" y="3184"/>
                </a:lnTo>
                <a:lnTo>
                  <a:pt x="15315" y="2643"/>
                </a:lnTo>
                <a:lnTo>
                  <a:pt x="15315" y="1622"/>
                </a:lnTo>
                <a:lnTo>
                  <a:pt x="15375" y="481"/>
                </a:lnTo>
                <a:lnTo>
                  <a:pt x="15315" y="361"/>
                </a:lnTo>
                <a:lnTo>
                  <a:pt x="15255" y="181"/>
                </a:lnTo>
                <a:lnTo>
                  <a:pt x="15135" y="61"/>
                </a:lnTo>
                <a:lnTo>
                  <a:pt x="14955" y="1"/>
                </a:lnTo>
                <a:close/>
              </a:path>
            </a:pathLst>
          </a:custGeom>
          <a:solidFill>
            <a:srgbClr val="187767"/>
          </a:solidFill>
          <a:ln>
            <a:noFill/>
          </a:ln>
        </p:spPr>
        <p:txBody>
          <a:bodyPr lIns="91425" tIns="91425" rIns="91425" bIns="91425" anchor="ctr" anchorCtr="0">
            <a:noAutofit/>
          </a:bodyPr>
          <a:lstStyle/>
          <a:p>
            <a:pPr lvl="0">
              <a:spcBef>
                <a:spcPts val="0"/>
              </a:spcBef>
              <a:buNone/>
            </a:pP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74"/>
        <p:cNvGrpSpPr/>
        <p:nvPr/>
      </p:nvGrpSpPr>
      <p:grpSpPr>
        <a:xfrm>
          <a:off x="0" y="0"/>
          <a:ext cx="0" cy="0"/>
          <a:chOff x="0" y="0"/>
          <a:chExt cx="0" cy="0"/>
        </a:xfrm>
      </p:grpSpPr>
      <p:sp>
        <p:nvSpPr>
          <p:cNvPr id="75" name="Shape 75"/>
          <p:cNvSpPr/>
          <p:nvPr/>
        </p:nvSpPr>
        <p:spPr>
          <a:xfrm rot="-7484905">
            <a:off x="1212369" y="1114531"/>
            <a:ext cx="277787" cy="995520"/>
          </a:xfrm>
          <a:custGeom>
            <a:avLst/>
            <a:gdLst/>
            <a:ahLst/>
            <a:cxnLst/>
            <a:rect l="0" t="0" r="0" b="0"/>
            <a:pathLst>
              <a:path w="11111" h="39819" extrusionOk="0">
                <a:moveTo>
                  <a:pt x="4625" y="1"/>
                </a:moveTo>
                <a:lnTo>
                  <a:pt x="4564" y="61"/>
                </a:lnTo>
                <a:lnTo>
                  <a:pt x="4504" y="481"/>
                </a:lnTo>
                <a:lnTo>
                  <a:pt x="4504" y="962"/>
                </a:lnTo>
                <a:lnTo>
                  <a:pt x="4564" y="1382"/>
                </a:lnTo>
                <a:lnTo>
                  <a:pt x="4625" y="1803"/>
                </a:lnTo>
                <a:lnTo>
                  <a:pt x="4925" y="2643"/>
                </a:lnTo>
                <a:lnTo>
                  <a:pt x="5105" y="3484"/>
                </a:lnTo>
                <a:lnTo>
                  <a:pt x="5285" y="4865"/>
                </a:lnTo>
                <a:lnTo>
                  <a:pt x="5465" y="6187"/>
                </a:lnTo>
                <a:lnTo>
                  <a:pt x="5345" y="7448"/>
                </a:lnTo>
                <a:lnTo>
                  <a:pt x="5285" y="8769"/>
                </a:lnTo>
                <a:lnTo>
                  <a:pt x="5225" y="11292"/>
                </a:lnTo>
                <a:lnTo>
                  <a:pt x="5045" y="11171"/>
                </a:lnTo>
                <a:lnTo>
                  <a:pt x="4625" y="10811"/>
                </a:lnTo>
                <a:lnTo>
                  <a:pt x="4264" y="10451"/>
                </a:lnTo>
                <a:lnTo>
                  <a:pt x="3904" y="9970"/>
                </a:lnTo>
                <a:lnTo>
                  <a:pt x="3604" y="9490"/>
                </a:lnTo>
                <a:lnTo>
                  <a:pt x="3303" y="8949"/>
                </a:lnTo>
                <a:lnTo>
                  <a:pt x="3123" y="8409"/>
                </a:lnTo>
                <a:lnTo>
                  <a:pt x="3003" y="7868"/>
                </a:lnTo>
                <a:lnTo>
                  <a:pt x="2883" y="7268"/>
                </a:lnTo>
                <a:lnTo>
                  <a:pt x="2883" y="6787"/>
                </a:lnTo>
                <a:lnTo>
                  <a:pt x="2883" y="6307"/>
                </a:lnTo>
                <a:lnTo>
                  <a:pt x="2883" y="5886"/>
                </a:lnTo>
                <a:lnTo>
                  <a:pt x="2883" y="5406"/>
                </a:lnTo>
                <a:lnTo>
                  <a:pt x="2823" y="5286"/>
                </a:lnTo>
                <a:lnTo>
                  <a:pt x="2703" y="5226"/>
                </a:lnTo>
                <a:lnTo>
                  <a:pt x="2583" y="5226"/>
                </a:lnTo>
                <a:lnTo>
                  <a:pt x="2463" y="5286"/>
                </a:lnTo>
                <a:lnTo>
                  <a:pt x="2222" y="5526"/>
                </a:lnTo>
                <a:lnTo>
                  <a:pt x="2042" y="5766"/>
                </a:lnTo>
                <a:lnTo>
                  <a:pt x="1922" y="6067"/>
                </a:lnTo>
                <a:lnTo>
                  <a:pt x="1802" y="6367"/>
                </a:lnTo>
                <a:lnTo>
                  <a:pt x="1682" y="6967"/>
                </a:lnTo>
                <a:lnTo>
                  <a:pt x="1682" y="7688"/>
                </a:lnTo>
                <a:lnTo>
                  <a:pt x="1742" y="8349"/>
                </a:lnTo>
                <a:lnTo>
                  <a:pt x="1922" y="9069"/>
                </a:lnTo>
                <a:lnTo>
                  <a:pt x="2102" y="9670"/>
                </a:lnTo>
                <a:lnTo>
                  <a:pt x="2342" y="10211"/>
                </a:lnTo>
                <a:lnTo>
                  <a:pt x="2823" y="11051"/>
                </a:lnTo>
                <a:lnTo>
                  <a:pt x="3123" y="11472"/>
                </a:lnTo>
                <a:lnTo>
                  <a:pt x="3483" y="11892"/>
                </a:lnTo>
                <a:lnTo>
                  <a:pt x="3844" y="12312"/>
                </a:lnTo>
                <a:lnTo>
                  <a:pt x="4264" y="12673"/>
                </a:lnTo>
                <a:lnTo>
                  <a:pt x="4745" y="12973"/>
                </a:lnTo>
                <a:lnTo>
                  <a:pt x="5165" y="13153"/>
                </a:lnTo>
                <a:lnTo>
                  <a:pt x="5165" y="13994"/>
                </a:lnTo>
                <a:lnTo>
                  <a:pt x="4324" y="13874"/>
                </a:lnTo>
                <a:lnTo>
                  <a:pt x="3904" y="13754"/>
                </a:lnTo>
                <a:lnTo>
                  <a:pt x="3483" y="13634"/>
                </a:lnTo>
                <a:lnTo>
                  <a:pt x="2703" y="13273"/>
                </a:lnTo>
                <a:lnTo>
                  <a:pt x="1982" y="12853"/>
                </a:lnTo>
                <a:lnTo>
                  <a:pt x="1321" y="12312"/>
                </a:lnTo>
                <a:lnTo>
                  <a:pt x="721" y="11712"/>
                </a:lnTo>
                <a:lnTo>
                  <a:pt x="601" y="11652"/>
                </a:lnTo>
                <a:lnTo>
                  <a:pt x="481" y="11712"/>
                </a:lnTo>
                <a:lnTo>
                  <a:pt x="361" y="11832"/>
                </a:lnTo>
                <a:lnTo>
                  <a:pt x="361" y="11952"/>
                </a:lnTo>
                <a:lnTo>
                  <a:pt x="541" y="12433"/>
                </a:lnTo>
                <a:lnTo>
                  <a:pt x="781" y="12853"/>
                </a:lnTo>
                <a:lnTo>
                  <a:pt x="1021" y="13273"/>
                </a:lnTo>
                <a:lnTo>
                  <a:pt x="1321" y="13634"/>
                </a:lnTo>
                <a:lnTo>
                  <a:pt x="1682" y="13994"/>
                </a:lnTo>
                <a:lnTo>
                  <a:pt x="2042" y="14354"/>
                </a:lnTo>
                <a:lnTo>
                  <a:pt x="2402" y="14595"/>
                </a:lnTo>
                <a:lnTo>
                  <a:pt x="2823" y="14895"/>
                </a:lnTo>
                <a:lnTo>
                  <a:pt x="3363" y="15075"/>
                </a:lnTo>
                <a:lnTo>
                  <a:pt x="3904" y="15315"/>
                </a:lnTo>
                <a:lnTo>
                  <a:pt x="4504" y="15495"/>
                </a:lnTo>
                <a:lnTo>
                  <a:pt x="5105" y="15556"/>
                </a:lnTo>
                <a:lnTo>
                  <a:pt x="5105" y="17778"/>
                </a:lnTo>
                <a:lnTo>
                  <a:pt x="4084" y="17537"/>
                </a:lnTo>
                <a:lnTo>
                  <a:pt x="3063" y="17117"/>
                </a:lnTo>
                <a:lnTo>
                  <a:pt x="2162" y="16576"/>
                </a:lnTo>
                <a:lnTo>
                  <a:pt x="1201" y="16036"/>
                </a:lnTo>
                <a:lnTo>
                  <a:pt x="1081" y="15976"/>
                </a:lnTo>
                <a:lnTo>
                  <a:pt x="961" y="16036"/>
                </a:lnTo>
                <a:lnTo>
                  <a:pt x="901" y="16156"/>
                </a:lnTo>
                <a:lnTo>
                  <a:pt x="961" y="16276"/>
                </a:lnTo>
                <a:lnTo>
                  <a:pt x="1321" y="16817"/>
                </a:lnTo>
                <a:lnTo>
                  <a:pt x="1742" y="17297"/>
                </a:lnTo>
                <a:lnTo>
                  <a:pt x="2222" y="17778"/>
                </a:lnTo>
                <a:lnTo>
                  <a:pt x="2703" y="18138"/>
                </a:lnTo>
                <a:lnTo>
                  <a:pt x="3243" y="18438"/>
                </a:lnTo>
                <a:lnTo>
                  <a:pt x="3844" y="18739"/>
                </a:lnTo>
                <a:lnTo>
                  <a:pt x="4444" y="18979"/>
                </a:lnTo>
                <a:lnTo>
                  <a:pt x="5045" y="19099"/>
                </a:lnTo>
                <a:lnTo>
                  <a:pt x="5045" y="21741"/>
                </a:lnTo>
                <a:lnTo>
                  <a:pt x="5045" y="22042"/>
                </a:lnTo>
                <a:lnTo>
                  <a:pt x="4324" y="21741"/>
                </a:lnTo>
                <a:lnTo>
                  <a:pt x="4024" y="21561"/>
                </a:lnTo>
                <a:lnTo>
                  <a:pt x="3664" y="21321"/>
                </a:lnTo>
                <a:lnTo>
                  <a:pt x="3423" y="21081"/>
                </a:lnTo>
                <a:lnTo>
                  <a:pt x="3183" y="20841"/>
                </a:lnTo>
                <a:lnTo>
                  <a:pt x="2823" y="20240"/>
                </a:lnTo>
                <a:lnTo>
                  <a:pt x="2402" y="19639"/>
                </a:lnTo>
                <a:lnTo>
                  <a:pt x="2222" y="19339"/>
                </a:lnTo>
                <a:lnTo>
                  <a:pt x="1982" y="19099"/>
                </a:lnTo>
                <a:lnTo>
                  <a:pt x="1862" y="18979"/>
                </a:lnTo>
                <a:lnTo>
                  <a:pt x="1682" y="18979"/>
                </a:lnTo>
                <a:lnTo>
                  <a:pt x="1502" y="19039"/>
                </a:lnTo>
                <a:lnTo>
                  <a:pt x="1381" y="19159"/>
                </a:lnTo>
                <a:lnTo>
                  <a:pt x="1261" y="19459"/>
                </a:lnTo>
                <a:lnTo>
                  <a:pt x="1201" y="19820"/>
                </a:lnTo>
                <a:lnTo>
                  <a:pt x="1141" y="20180"/>
                </a:lnTo>
                <a:lnTo>
                  <a:pt x="1261" y="20540"/>
                </a:lnTo>
                <a:lnTo>
                  <a:pt x="1381" y="20961"/>
                </a:lnTo>
                <a:lnTo>
                  <a:pt x="1562" y="21321"/>
                </a:lnTo>
                <a:lnTo>
                  <a:pt x="1742" y="21681"/>
                </a:lnTo>
                <a:lnTo>
                  <a:pt x="2042" y="21982"/>
                </a:lnTo>
                <a:lnTo>
                  <a:pt x="2342" y="22342"/>
                </a:lnTo>
                <a:lnTo>
                  <a:pt x="2643" y="22642"/>
                </a:lnTo>
                <a:lnTo>
                  <a:pt x="3003" y="22882"/>
                </a:lnTo>
                <a:lnTo>
                  <a:pt x="3363" y="23123"/>
                </a:lnTo>
                <a:lnTo>
                  <a:pt x="3784" y="23303"/>
                </a:lnTo>
                <a:lnTo>
                  <a:pt x="4144" y="23483"/>
                </a:lnTo>
                <a:lnTo>
                  <a:pt x="4504" y="23543"/>
                </a:lnTo>
                <a:lnTo>
                  <a:pt x="4865" y="23603"/>
                </a:lnTo>
                <a:lnTo>
                  <a:pt x="4925" y="23663"/>
                </a:lnTo>
                <a:lnTo>
                  <a:pt x="5045" y="23783"/>
                </a:lnTo>
                <a:lnTo>
                  <a:pt x="4985" y="26786"/>
                </a:lnTo>
                <a:lnTo>
                  <a:pt x="4444" y="26426"/>
                </a:lnTo>
                <a:lnTo>
                  <a:pt x="3964" y="26005"/>
                </a:lnTo>
                <a:lnTo>
                  <a:pt x="3724" y="25705"/>
                </a:lnTo>
                <a:lnTo>
                  <a:pt x="3483" y="25405"/>
                </a:lnTo>
                <a:lnTo>
                  <a:pt x="3123" y="24684"/>
                </a:lnTo>
                <a:lnTo>
                  <a:pt x="2703" y="24084"/>
                </a:lnTo>
                <a:lnTo>
                  <a:pt x="2402" y="23783"/>
                </a:lnTo>
                <a:lnTo>
                  <a:pt x="2162" y="23603"/>
                </a:lnTo>
                <a:lnTo>
                  <a:pt x="1982" y="23543"/>
                </a:lnTo>
                <a:lnTo>
                  <a:pt x="1862" y="23543"/>
                </a:lnTo>
                <a:lnTo>
                  <a:pt x="1742" y="23603"/>
                </a:lnTo>
                <a:lnTo>
                  <a:pt x="1622" y="23723"/>
                </a:lnTo>
                <a:lnTo>
                  <a:pt x="1502" y="23903"/>
                </a:lnTo>
                <a:lnTo>
                  <a:pt x="1442" y="24144"/>
                </a:lnTo>
                <a:lnTo>
                  <a:pt x="1381" y="24564"/>
                </a:lnTo>
                <a:lnTo>
                  <a:pt x="1442" y="25044"/>
                </a:lnTo>
                <a:lnTo>
                  <a:pt x="1622" y="25525"/>
                </a:lnTo>
                <a:lnTo>
                  <a:pt x="1862" y="26005"/>
                </a:lnTo>
                <a:lnTo>
                  <a:pt x="2102" y="26426"/>
                </a:lnTo>
                <a:lnTo>
                  <a:pt x="2643" y="27146"/>
                </a:lnTo>
                <a:lnTo>
                  <a:pt x="3123" y="27627"/>
                </a:lnTo>
                <a:lnTo>
                  <a:pt x="3664" y="28107"/>
                </a:lnTo>
                <a:lnTo>
                  <a:pt x="4324" y="28528"/>
                </a:lnTo>
                <a:lnTo>
                  <a:pt x="4625" y="28708"/>
                </a:lnTo>
                <a:lnTo>
                  <a:pt x="4985" y="28828"/>
                </a:lnTo>
                <a:lnTo>
                  <a:pt x="4985" y="30510"/>
                </a:lnTo>
                <a:lnTo>
                  <a:pt x="4925" y="30870"/>
                </a:lnTo>
                <a:lnTo>
                  <a:pt x="4504" y="30510"/>
                </a:lnTo>
                <a:lnTo>
                  <a:pt x="4084" y="30149"/>
                </a:lnTo>
                <a:lnTo>
                  <a:pt x="3303" y="29248"/>
                </a:lnTo>
                <a:lnTo>
                  <a:pt x="2583" y="28288"/>
                </a:lnTo>
                <a:lnTo>
                  <a:pt x="2463" y="28167"/>
                </a:lnTo>
                <a:lnTo>
                  <a:pt x="2342" y="28107"/>
                </a:lnTo>
                <a:lnTo>
                  <a:pt x="2042" y="28107"/>
                </a:lnTo>
                <a:lnTo>
                  <a:pt x="1922" y="28167"/>
                </a:lnTo>
                <a:lnTo>
                  <a:pt x="1802" y="28288"/>
                </a:lnTo>
                <a:lnTo>
                  <a:pt x="1802" y="28468"/>
                </a:lnTo>
                <a:lnTo>
                  <a:pt x="1802" y="28588"/>
                </a:lnTo>
                <a:lnTo>
                  <a:pt x="1982" y="29308"/>
                </a:lnTo>
                <a:lnTo>
                  <a:pt x="2222" y="29909"/>
                </a:lnTo>
                <a:lnTo>
                  <a:pt x="2583" y="30510"/>
                </a:lnTo>
                <a:lnTo>
                  <a:pt x="3063" y="31050"/>
                </a:lnTo>
                <a:lnTo>
                  <a:pt x="3423" y="31471"/>
                </a:lnTo>
                <a:lnTo>
                  <a:pt x="3904" y="31831"/>
                </a:lnTo>
                <a:lnTo>
                  <a:pt x="4144" y="31951"/>
                </a:lnTo>
                <a:lnTo>
                  <a:pt x="4384" y="32071"/>
                </a:lnTo>
                <a:lnTo>
                  <a:pt x="4625" y="32131"/>
                </a:lnTo>
                <a:lnTo>
                  <a:pt x="4925" y="32191"/>
                </a:lnTo>
                <a:lnTo>
                  <a:pt x="4865" y="34113"/>
                </a:lnTo>
                <a:lnTo>
                  <a:pt x="4805" y="36095"/>
                </a:lnTo>
                <a:lnTo>
                  <a:pt x="3844" y="35134"/>
                </a:lnTo>
                <a:lnTo>
                  <a:pt x="3363" y="34593"/>
                </a:lnTo>
                <a:lnTo>
                  <a:pt x="2883" y="34113"/>
                </a:lnTo>
                <a:lnTo>
                  <a:pt x="2282" y="33272"/>
                </a:lnTo>
                <a:lnTo>
                  <a:pt x="1682" y="32491"/>
                </a:lnTo>
                <a:lnTo>
                  <a:pt x="1381" y="32071"/>
                </a:lnTo>
                <a:lnTo>
                  <a:pt x="1021" y="31711"/>
                </a:lnTo>
                <a:lnTo>
                  <a:pt x="661" y="31350"/>
                </a:lnTo>
                <a:lnTo>
                  <a:pt x="240" y="31110"/>
                </a:lnTo>
                <a:lnTo>
                  <a:pt x="120" y="31050"/>
                </a:lnTo>
                <a:lnTo>
                  <a:pt x="60" y="31110"/>
                </a:lnTo>
                <a:lnTo>
                  <a:pt x="0" y="31170"/>
                </a:lnTo>
                <a:lnTo>
                  <a:pt x="0" y="31230"/>
                </a:lnTo>
                <a:lnTo>
                  <a:pt x="0" y="31771"/>
                </a:lnTo>
                <a:lnTo>
                  <a:pt x="60" y="32251"/>
                </a:lnTo>
                <a:lnTo>
                  <a:pt x="240" y="32792"/>
                </a:lnTo>
                <a:lnTo>
                  <a:pt x="481" y="33272"/>
                </a:lnTo>
                <a:lnTo>
                  <a:pt x="781" y="33693"/>
                </a:lnTo>
                <a:lnTo>
                  <a:pt x="1081" y="34173"/>
                </a:lnTo>
                <a:lnTo>
                  <a:pt x="1742" y="35014"/>
                </a:lnTo>
                <a:lnTo>
                  <a:pt x="2402" y="35795"/>
                </a:lnTo>
                <a:lnTo>
                  <a:pt x="3123" y="36575"/>
                </a:lnTo>
                <a:lnTo>
                  <a:pt x="3544" y="36936"/>
                </a:lnTo>
                <a:lnTo>
                  <a:pt x="3964" y="37236"/>
                </a:lnTo>
                <a:lnTo>
                  <a:pt x="4384" y="37536"/>
                </a:lnTo>
                <a:lnTo>
                  <a:pt x="4865" y="37776"/>
                </a:lnTo>
                <a:lnTo>
                  <a:pt x="4985" y="39518"/>
                </a:lnTo>
                <a:lnTo>
                  <a:pt x="5045" y="39638"/>
                </a:lnTo>
                <a:lnTo>
                  <a:pt x="5105" y="39698"/>
                </a:lnTo>
                <a:lnTo>
                  <a:pt x="5285" y="39818"/>
                </a:lnTo>
                <a:lnTo>
                  <a:pt x="5405" y="39818"/>
                </a:lnTo>
                <a:lnTo>
                  <a:pt x="5465" y="39758"/>
                </a:lnTo>
                <a:lnTo>
                  <a:pt x="5585" y="39698"/>
                </a:lnTo>
                <a:lnTo>
                  <a:pt x="5585" y="39578"/>
                </a:lnTo>
                <a:lnTo>
                  <a:pt x="5766" y="38317"/>
                </a:lnTo>
                <a:lnTo>
                  <a:pt x="5826" y="36996"/>
                </a:lnTo>
                <a:lnTo>
                  <a:pt x="6426" y="36335"/>
                </a:lnTo>
                <a:lnTo>
                  <a:pt x="6967" y="35674"/>
                </a:lnTo>
                <a:lnTo>
                  <a:pt x="8048" y="34413"/>
                </a:lnTo>
                <a:lnTo>
                  <a:pt x="8648" y="33633"/>
                </a:lnTo>
                <a:lnTo>
                  <a:pt x="9249" y="32912"/>
                </a:lnTo>
                <a:lnTo>
                  <a:pt x="9729" y="32131"/>
                </a:lnTo>
                <a:lnTo>
                  <a:pt x="10210" y="31290"/>
                </a:lnTo>
                <a:lnTo>
                  <a:pt x="10210" y="31170"/>
                </a:lnTo>
                <a:lnTo>
                  <a:pt x="10210" y="31050"/>
                </a:lnTo>
                <a:lnTo>
                  <a:pt x="10090" y="30990"/>
                </a:lnTo>
                <a:lnTo>
                  <a:pt x="9970" y="31050"/>
                </a:lnTo>
                <a:lnTo>
                  <a:pt x="9189" y="31651"/>
                </a:lnTo>
                <a:lnTo>
                  <a:pt x="8408" y="32311"/>
                </a:lnTo>
                <a:lnTo>
                  <a:pt x="7747" y="32972"/>
                </a:lnTo>
                <a:lnTo>
                  <a:pt x="7027" y="33693"/>
                </a:lnTo>
                <a:lnTo>
                  <a:pt x="5886" y="34954"/>
                </a:lnTo>
                <a:lnTo>
                  <a:pt x="5946" y="32431"/>
                </a:lnTo>
                <a:lnTo>
                  <a:pt x="6366" y="32431"/>
                </a:lnTo>
                <a:lnTo>
                  <a:pt x="6787" y="32311"/>
                </a:lnTo>
                <a:lnTo>
                  <a:pt x="7207" y="32011"/>
                </a:lnTo>
                <a:lnTo>
                  <a:pt x="7627" y="31711"/>
                </a:lnTo>
                <a:lnTo>
                  <a:pt x="7988" y="31350"/>
                </a:lnTo>
                <a:lnTo>
                  <a:pt x="8348" y="30930"/>
                </a:lnTo>
                <a:lnTo>
                  <a:pt x="8949" y="30269"/>
                </a:lnTo>
                <a:lnTo>
                  <a:pt x="9489" y="29609"/>
                </a:lnTo>
                <a:lnTo>
                  <a:pt x="10090" y="28768"/>
                </a:lnTo>
                <a:lnTo>
                  <a:pt x="10330" y="28348"/>
                </a:lnTo>
                <a:lnTo>
                  <a:pt x="10510" y="27867"/>
                </a:lnTo>
                <a:lnTo>
                  <a:pt x="10570" y="27447"/>
                </a:lnTo>
                <a:lnTo>
                  <a:pt x="10570" y="26966"/>
                </a:lnTo>
                <a:lnTo>
                  <a:pt x="10510" y="26906"/>
                </a:lnTo>
                <a:lnTo>
                  <a:pt x="10390" y="26906"/>
                </a:lnTo>
                <a:lnTo>
                  <a:pt x="10030" y="27146"/>
                </a:lnTo>
                <a:lnTo>
                  <a:pt x="9729" y="27387"/>
                </a:lnTo>
                <a:lnTo>
                  <a:pt x="9189" y="28047"/>
                </a:lnTo>
                <a:lnTo>
                  <a:pt x="8528" y="28828"/>
                </a:lnTo>
                <a:lnTo>
                  <a:pt x="7808" y="29609"/>
                </a:lnTo>
                <a:lnTo>
                  <a:pt x="7387" y="30029"/>
                </a:lnTo>
                <a:lnTo>
                  <a:pt x="6907" y="30389"/>
                </a:lnTo>
                <a:lnTo>
                  <a:pt x="6366" y="30810"/>
                </a:lnTo>
                <a:lnTo>
                  <a:pt x="5946" y="31290"/>
                </a:lnTo>
                <a:lnTo>
                  <a:pt x="5946" y="31230"/>
                </a:lnTo>
                <a:lnTo>
                  <a:pt x="6006" y="28828"/>
                </a:lnTo>
                <a:lnTo>
                  <a:pt x="6066" y="28768"/>
                </a:lnTo>
                <a:lnTo>
                  <a:pt x="6186" y="28708"/>
                </a:lnTo>
                <a:lnTo>
                  <a:pt x="6366" y="28588"/>
                </a:lnTo>
                <a:lnTo>
                  <a:pt x="6426" y="28408"/>
                </a:lnTo>
                <a:lnTo>
                  <a:pt x="6486" y="28227"/>
                </a:lnTo>
                <a:lnTo>
                  <a:pt x="7027" y="27687"/>
                </a:lnTo>
                <a:lnTo>
                  <a:pt x="7507" y="27086"/>
                </a:lnTo>
                <a:lnTo>
                  <a:pt x="8408" y="25885"/>
                </a:lnTo>
                <a:lnTo>
                  <a:pt x="9789" y="24024"/>
                </a:lnTo>
                <a:lnTo>
                  <a:pt x="11111" y="22102"/>
                </a:lnTo>
                <a:lnTo>
                  <a:pt x="11111" y="21922"/>
                </a:lnTo>
                <a:lnTo>
                  <a:pt x="11051" y="21861"/>
                </a:lnTo>
                <a:lnTo>
                  <a:pt x="10931" y="21801"/>
                </a:lnTo>
                <a:lnTo>
                  <a:pt x="10810" y="21861"/>
                </a:lnTo>
                <a:lnTo>
                  <a:pt x="9069" y="23483"/>
                </a:lnTo>
                <a:lnTo>
                  <a:pt x="7447" y="25165"/>
                </a:lnTo>
                <a:lnTo>
                  <a:pt x="6727" y="25825"/>
                </a:lnTo>
                <a:lnTo>
                  <a:pt x="6066" y="26606"/>
                </a:lnTo>
                <a:lnTo>
                  <a:pt x="6126" y="23423"/>
                </a:lnTo>
                <a:lnTo>
                  <a:pt x="6426" y="23183"/>
                </a:lnTo>
                <a:lnTo>
                  <a:pt x="6727" y="22882"/>
                </a:lnTo>
                <a:lnTo>
                  <a:pt x="7267" y="22222"/>
                </a:lnTo>
                <a:lnTo>
                  <a:pt x="7808" y="21561"/>
                </a:lnTo>
                <a:lnTo>
                  <a:pt x="8288" y="20961"/>
                </a:lnTo>
                <a:lnTo>
                  <a:pt x="9009" y="20120"/>
                </a:lnTo>
                <a:lnTo>
                  <a:pt x="9729" y="19219"/>
                </a:lnTo>
                <a:lnTo>
                  <a:pt x="10330" y="18318"/>
                </a:lnTo>
                <a:lnTo>
                  <a:pt x="10931" y="17297"/>
                </a:lnTo>
                <a:lnTo>
                  <a:pt x="10931" y="17237"/>
                </a:lnTo>
                <a:lnTo>
                  <a:pt x="10870" y="17117"/>
                </a:lnTo>
                <a:lnTo>
                  <a:pt x="10810" y="17057"/>
                </a:lnTo>
                <a:lnTo>
                  <a:pt x="10690" y="17117"/>
                </a:lnTo>
                <a:lnTo>
                  <a:pt x="9729" y="17778"/>
                </a:lnTo>
                <a:lnTo>
                  <a:pt x="8889" y="18558"/>
                </a:lnTo>
                <a:lnTo>
                  <a:pt x="8048" y="19399"/>
                </a:lnTo>
                <a:lnTo>
                  <a:pt x="7267" y="20240"/>
                </a:lnTo>
                <a:lnTo>
                  <a:pt x="6186" y="21381"/>
                </a:lnTo>
                <a:lnTo>
                  <a:pt x="6186" y="19279"/>
                </a:lnTo>
                <a:lnTo>
                  <a:pt x="6366" y="19219"/>
                </a:lnTo>
                <a:lnTo>
                  <a:pt x="6486" y="19099"/>
                </a:lnTo>
                <a:lnTo>
                  <a:pt x="6666" y="18859"/>
                </a:lnTo>
                <a:lnTo>
                  <a:pt x="7207" y="18378"/>
                </a:lnTo>
                <a:lnTo>
                  <a:pt x="7747" y="17778"/>
                </a:lnTo>
                <a:lnTo>
                  <a:pt x="8588" y="16697"/>
                </a:lnTo>
                <a:lnTo>
                  <a:pt x="9249" y="15796"/>
                </a:lnTo>
                <a:lnTo>
                  <a:pt x="9849" y="14835"/>
                </a:lnTo>
                <a:lnTo>
                  <a:pt x="10090" y="14294"/>
                </a:lnTo>
                <a:lnTo>
                  <a:pt x="10330" y="13754"/>
                </a:lnTo>
                <a:lnTo>
                  <a:pt x="10510" y="13213"/>
                </a:lnTo>
                <a:lnTo>
                  <a:pt x="10630" y="12673"/>
                </a:lnTo>
                <a:lnTo>
                  <a:pt x="10570" y="12613"/>
                </a:lnTo>
                <a:lnTo>
                  <a:pt x="10570" y="12553"/>
                </a:lnTo>
                <a:lnTo>
                  <a:pt x="10450" y="12553"/>
                </a:lnTo>
                <a:lnTo>
                  <a:pt x="9609" y="13394"/>
                </a:lnTo>
                <a:lnTo>
                  <a:pt x="8889" y="14294"/>
                </a:lnTo>
                <a:lnTo>
                  <a:pt x="8168" y="15195"/>
                </a:lnTo>
                <a:lnTo>
                  <a:pt x="7447" y="16096"/>
                </a:lnTo>
                <a:lnTo>
                  <a:pt x="6907" y="16697"/>
                </a:lnTo>
                <a:lnTo>
                  <a:pt x="6246" y="17297"/>
                </a:lnTo>
                <a:lnTo>
                  <a:pt x="6306" y="15435"/>
                </a:lnTo>
                <a:lnTo>
                  <a:pt x="6666" y="15255"/>
                </a:lnTo>
                <a:lnTo>
                  <a:pt x="6847" y="15135"/>
                </a:lnTo>
                <a:lnTo>
                  <a:pt x="6907" y="14955"/>
                </a:lnTo>
                <a:lnTo>
                  <a:pt x="6967" y="14775"/>
                </a:lnTo>
                <a:lnTo>
                  <a:pt x="6907" y="14535"/>
                </a:lnTo>
                <a:lnTo>
                  <a:pt x="7447" y="13934"/>
                </a:lnTo>
                <a:lnTo>
                  <a:pt x="7988" y="13213"/>
                </a:lnTo>
                <a:lnTo>
                  <a:pt x="8408" y="12493"/>
                </a:lnTo>
                <a:lnTo>
                  <a:pt x="8768" y="11832"/>
                </a:lnTo>
                <a:lnTo>
                  <a:pt x="9429" y="10631"/>
                </a:lnTo>
                <a:lnTo>
                  <a:pt x="9669" y="9970"/>
                </a:lnTo>
                <a:lnTo>
                  <a:pt x="9910" y="9310"/>
                </a:lnTo>
                <a:lnTo>
                  <a:pt x="10090" y="8649"/>
                </a:lnTo>
                <a:lnTo>
                  <a:pt x="10210" y="7988"/>
                </a:lnTo>
                <a:lnTo>
                  <a:pt x="10270" y="7328"/>
                </a:lnTo>
                <a:lnTo>
                  <a:pt x="10270" y="6607"/>
                </a:lnTo>
                <a:lnTo>
                  <a:pt x="10210" y="6487"/>
                </a:lnTo>
                <a:lnTo>
                  <a:pt x="10090" y="6367"/>
                </a:lnTo>
                <a:lnTo>
                  <a:pt x="9970" y="6367"/>
                </a:lnTo>
                <a:lnTo>
                  <a:pt x="9849" y="6487"/>
                </a:lnTo>
                <a:lnTo>
                  <a:pt x="9309" y="7688"/>
                </a:lnTo>
                <a:lnTo>
                  <a:pt x="8768" y="8889"/>
                </a:lnTo>
                <a:lnTo>
                  <a:pt x="8288" y="10030"/>
                </a:lnTo>
                <a:lnTo>
                  <a:pt x="7988" y="10631"/>
                </a:lnTo>
                <a:lnTo>
                  <a:pt x="7687" y="11171"/>
                </a:lnTo>
                <a:lnTo>
                  <a:pt x="7147" y="12012"/>
                </a:lnTo>
                <a:lnTo>
                  <a:pt x="6606" y="12733"/>
                </a:lnTo>
                <a:lnTo>
                  <a:pt x="6606" y="12493"/>
                </a:lnTo>
                <a:lnTo>
                  <a:pt x="6546" y="12312"/>
                </a:lnTo>
                <a:lnTo>
                  <a:pt x="6426" y="12132"/>
                </a:lnTo>
                <a:lnTo>
                  <a:pt x="6306" y="11952"/>
                </a:lnTo>
                <a:lnTo>
                  <a:pt x="6306" y="11352"/>
                </a:lnTo>
                <a:lnTo>
                  <a:pt x="6426" y="11352"/>
                </a:lnTo>
                <a:lnTo>
                  <a:pt x="6486" y="11292"/>
                </a:lnTo>
                <a:lnTo>
                  <a:pt x="6847" y="10811"/>
                </a:lnTo>
                <a:lnTo>
                  <a:pt x="7207" y="10331"/>
                </a:lnTo>
                <a:lnTo>
                  <a:pt x="7447" y="9730"/>
                </a:lnTo>
                <a:lnTo>
                  <a:pt x="7687" y="9129"/>
                </a:lnTo>
                <a:lnTo>
                  <a:pt x="7868" y="8529"/>
                </a:lnTo>
                <a:lnTo>
                  <a:pt x="7988" y="7928"/>
                </a:lnTo>
                <a:lnTo>
                  <a:pt x="8228" y="6727"/>
                </a:lnTo>
                <a:lnTo>
                  <a:pt x="8348" y="5466"/>
                </a:lnTo>
                <a:lnTo>
                  <a:pt x="8408" y="4265"/>
                </a:lnTo>
                <a:lnTo>
                  <a:pt x="8288" y="3004"/>
                </a:lnTo>
                <a:lnTo>
                  <a:pt x="8108" y="1803"/>
                </a:lnTo>
                <a:lnTo>
                  <a:pt x="8108" y="1743"/>
                </a:lnTo>
                <a:lnTo>
                  <a:pt x="7988" y="1743"/>
                </a:lnTo>
                <a:lnTo>
                  <a:pt x="7928" y="1803"/>
                </a:lnTo>
                <a:lnTo>
                  <a:pt x="7928" y="3064"/>
                </a:lnTo>
                <a:lnTo>
                  <a:pt x="7868" y="4265"/>
                </a:lnTo>
                <a:lnTo>
                  <a:pt x="7687" y="5526"/>
                </a:lnTo>
                <a:lnTo>
                  <a:pt x="7507" y="6727"/>
                </a:lnTo>
                <a:lnTo>
                  <a:pt x="7207" y="7688"/>
                </a:lnTo>
                <a:lnTo>
                  <a:pt x="6907" y="8649"/>
                </a:lnTo>
                <a:lnTo>
                  <a:pt x="6606" y="9550"/>
                </a:lnTo>
                <a:lnTo>
                  <a:pt x="6306" y="10511"/>
                </a:lnTo>
                <a:lnTo>
                  <a:pt x="6306" y="8709"/>
                </a:lnTo>
                <a:lnTo>
                  <a:pt x="6306" y="6847"/>
                </a:lnTo>
                <a:lnTo>
                  <a:pt x="6366" y="6007"/>
                </a:lnTo>
                <a:lnTo>
                  <a:pt x="6366" y="5166"/>
                </a:lnTo>
                <a:lnTo>
                  <a:pt x="6306" y="4265"/>
                </a:lnTo>
                <a:lnTo>
                  <a:pt x="6186" y="3424"/>
                </a:lnTo>
                <a:lnTo>
                  <a:pt x="6006" y="2523"/>
                </a:lnTo>
                <a:lnTo>
                  <a:pt x="5766" y="1562"/>
                </a:lnTo>
                <a:lnTo>
                  <a:pt x="5585" y="1082"/>
                </a:lnTo>
                <a:lnTo>
                  <a:pt x="5405" y="662"/>
                </a:lnTo>
                <a:lnTo>
                  <a:pt x="5105" y="301"/>
                </a:lnTo>
                <a:lnTo>
                  <a:pt x="4745" y="1"/>
                </a:lnTo>
                <a:close/>
              </a:path>
            </a:pathLst>
          </a:custGeom>
          <a:solidFill>
            <a:srgbClr val="187767"/>
          </a:solidFill>
          <a:ln>
            <a:noFill/>
          </a:ln>
        </p:spPr>
        <p:txBody>
          <a:bodyPr lIns="91425" tIns="91425" rIns="91425" bIns="91425" anchor="ctr" anchorCtr="0">
            <a:noAutofit/>
          </a:bodyPr>
          <a:lstStyle/>
          <a:p>
            <a:pPr lvl="0">
              <a:spcBef>
                <a:spcPts val="0"/>
              </a:spcBef>
              <a:buNone/>
            </a:pPr>
            <a:endParaRPr dirty="0"/>
          </a:p>
        </p:txBody>
      </p:sp>
      <p:sp>
        <p:nvSpPr>
          <p:cNvPr id="76" name="Shape 76"/>
          <p:cNvSpPr/>
          <p:nvPr/>
        </p:nvSpPr>
        <p:spPr>
          <a:xfrm rot="-5563591" flipH="1">
            <a:off x="1124665" y="807291"/>
            <a:ext cx="453130" cy="1186106"/>
          </a:xfrm>
          <a:custGeom>
            <a:avLst/>
            <a:gdLst/>
            <a:ahLst/>
            <a:cxnLst/>
            <a:rect l="0" t="0" r="0" b="0"/>
            <a:pathLst>
              <a:path w="13514" h="35374" extrusionOk="0">
                <a:moveTo>
                  <a:pt x="11411" y="3303"/>
                </a:moveTo>
                <a:lnTo>
                  <a:pt x="10811" y="3603"/>
                </a:lnTo>
                <a:lnTo>
                  <a:pt x="10270" y="3964"/>
                </a:lnTo>
                <a:lnTo>
                  <a:pt x="10450" y="3543"/>
                </a:lnTo>
                <a:lnTo>
                  <a:pt x="10931" y="3423"/>
                </a:lnTo>
                <a:lnTo>
                  <a:pt x="11411" y="3303"/>
                </a:lnTo>
                <a:close/>
                <a:moveTo>
                  <a:pt x="7628" y="4865"/>
                </a:moveTo>
                <a:lnTo>
                  <a:pt x="7748" y="4985"/>
                </a:lnTo>
                <a:lnTo>
                  <a:pt x="7868" y="5105"/>
                </a:lnTo>
                <a:lnTo>
                  <a:pt x="8048" y="5105"/>
                </a:lnTo>
                <a:lnTo>
                  <a:pt x="8228" y="5045"/>
                </a:lnTo>
                <a:lnTo>
                  <a:pt x="7928" y="5645"/>
                </a:lnTo>
                <a:lnTo>
                  <a:pt x="7508" y="6426"/>
                </a:lnTo>
                <a:lnTo>
                  <a:pt x="7628" y="4865"/>
                </a:lnTo>
                <a:close/>
                <a:moveTo>
                  <a:pt x="7928" y="26965"/>
                </a:moveTo>
                <a:lnTo>
                  <a:pt x="7748" y="27085"/>
                </a:lnTo>
                <a:lnTo>
                  <a:pt x="6607" y="27986"/>
                </a:lnTo>
                <a:lnTo>
                  <a:pt x="6066" y="28467"/>
                </a:lnTo>
                <a:lnTo>
                  <a:pt x="5586" y="29007"/>
                </a:lnTo>
                <a:lnTo>
                  <a:pt x="5526" y="28647"/>
                </a:lnTo>
                <a:lnTo>
                  <a:pt x="5646" y="28407"/>
                </a:lnTo>
                <a:lnTo>
                  <a:pt x="5646" y="28166"/>
                </a:lnTo>
                <a:lnTo>
                  <a:pt x="5586" y="27926"/>
                </a:lnTo>
                <a:lnTo>
                  <a:pt x="5466" y="27746"/>
                </a:lnTo>
                <a:lnTo>
                  <a:pt x="6066" y="27566"/>
                </a:lnTo>
                <a:lnTo>
                  <a:pt x="6607" y="27446"/>
                </a:lnTo>
                <a:lnTo>
                  <a:pt x="7808" y="27025"/>
                </a:lnTo>
                <a:lnTo>
                  <a:pt x="7928" y="26965"/>
                </a:lnTo>
                <a:close/>
                <a:moveTo>
                  <a:pt x="7808" y="28947"/>
                </a:moveTo>
                <a:lnTo>
                  <a:pt x="7328" y="29548"/>
                </a:lnTo>
                <a:lnTo>
                  <a:pt x="6667" y="30389"/>
                </a:lnTo>
                <a:lnTo>
                  <a:pt x="6367" y="30809"/>
                </a:lnTo>
                <a:lnTo>
                  <a:pt x="6126" y="31229"/>
                </a:lnTo>
                <a:lnTo>
                  <a:pt x="5766" y="29908"/>
                </a:lnTo>
                <a:lnTo>
                  <a:pt x="6307" y="29788"/>
                </a:lnTo>
                <a:lnTo>
                  <a:pt x="6847" y="29548"/>
                </a:lnTo>
                <a:lnTo>
                  <a:pt x="7328" y="29248"/>
                </a:lnTo>
                <a:lnTo>
                  <a:pt x="7808" y="28947"/>
                </a:lnTo>
                <a:close/>
                <a:moveTo>
                  <a:pt x="9430" y="0"/>
                </a:moveTo>
                <a:lnTo>
                  <a:pt x="9189" y="240"/>
                </a:lnTo>
                <a:lnTo>
                  <a:pt x="9009" y="480"/>
                </a:lnTo>
                <a:lnTo>
                  <a:pt x="8709" y="1021"/>
                </a:lnTo>
                <a:lnTo>
                  <a:pt x="8409" y="1622"/>
                </a:lnTo>
                <a:lnTo>
                  <a:pt x="8168" y="2222"/>
                </a:lnTo>
                <a:lnTo>
                  <a:pt x="7808" y="3243"/>
                </a:lnTo>
                <a:lnTo>
                  <a:pt x="7868" y="2162"/>
                </a:lnTo>
                <a:lnTo>
                  <a:pt x="7808" y="1081"/>
                </a:lnTo>
                <a:lnTo>
                  <a:pt x="7808" y="961"/>
                </a:lnTo>
                <a:lnTo>
                  <a:pt x="7688" y="841"/>
                </a:lnTo>
                <a:lnTo>
                  <a:pt x="7568" y="841"/>
                </a:lnTo>
                <a:lnTo>
                  <a:pt x="7448" y="961"/>
                </a:lnTo>
                <a:lnTo>
                  <a:pt x="7087" y="1441"/>
                </a:lnTo>
                <a:lnTo>
                  <a:pt x="6847" y="2042"/>
                </a:lnTo>
                <a:lnTo>
                  <a:pt x="6667" y="2582"/>
                </a:lnTo>
                <a:lnTo>
                  <a:pt x="6487" y="3183"/>
                </a:lnTo>
                <a:lnTo>
                  <a:pt x="6247" y="4444"/>
                </a:lnTo>
                <a:lnTo>
                  <a:pt x="6126" y="5645"/>
                </a:lnTo>
                <a:lnTo>
                  <a:pt x="6066" y="6306"/>
                </a:lnTo>
                <a:lnTo>
                  <a:pt x="6006" y="7207"/>
                </a:lnTo>
                <a:lnTo>
                  <a:pt x="6006" y="7747"/>
                </a:lnTo>
                <a:lnTo>
                  <a:pt x="6066" y="8228"/>
                </a:lnTo>
                <a:lnTo>
                  <a:pt x="6186" y="8648"/>
                </a:lnTo>
                <a:lnTo>
                  <a:pt x="6307" y="8948"/>
                </a:lnTo>
                <a:lnTo>
                  <a:pt x="6066" y="9609"/>
                </a:lnTo>
                <a:lnTo>
                  <a:pt x="6066" y="9669"/>
                </a:lnTo>
                <a:lnTo>
                  <a:pt x="5946" y="8588"/>
                </a:lnTo>
                <a:lnTo>
                  <a:pt x="5886" y="7507"/>
                </a:lnTo>
                <a:lnTo>
                  <a:pt x="5946" y="6366"/>
                </a:lnTo>
                <a:lnTo>
                  <a:pt x="6066" y="5225"/>
                </a:lnTo>
                <a:lnTo>
                  <a:pt x="6066" y="4624"/>
                </a:lnTo>
                <a:lnTo>
                  <a:pt x="6066" y="4024"/>
                </a:lnTo>
                <a:lnTo>
                  <a:pt x="6006" y="3483"/>
                </a:lnTo>
                <a:lnTo>
                  <a:pt x="5886" y="2943"/>
                </a:lnTo>
                <a:lnTo>
                  <a:pt x="5826" y="2823"/>
                </a:lnTo>
                <a:lnTo>
                  <a:pt x="5766" y="2763"/>
                </a:lnTo>
                <a:lnTo>
                  <a:pt x="5646" y="2763"/>
                </a:lnTo>
                <a:lnTo>
                  <a:pt x="5526" y="2823"/>
                </a:lnTo>
                <a:lnTo>
                  <a:pt x="5226" y="3303"/>
                </a:lnTo>
                <a:lnTo>
                  <a:pt x="4985" y="3784"/>
                </a:lnTo>
                <a:lnTo>
                  <a:pt x="4805" y="4384"/>
                </a:lnTo>
                <a:lnTo>
                  <a:pt x="4685" y="4985"/>
                </a:lnTo>
                <a:lnTo>
                  <a:pt x="4565" y="6186"/>
                </a:lnTo>
                <a:lnTo>
                  <a:pt x="4505" y="7327"/>
                </a:lnTo>
                <a:lnTo>
                  <a:pt x="4445" y="8348"/>
                </a:lnTo>
                <a:lnTo>
                  <a:pt x="4024" y="6066"/>
                </a:lnTo>
                <a:lnTo>
                  <a:pt x="3964" y="6006"/>
                </a:lnTo>
                <a:lnTo>
                  <a:pt x="3904" y="5946"/>
                </a:lnTo>
                <a:lnTo>
                  <a:pt x="3844" y="6006"/>
                </a:lnTo>
                <a:lnTo>
                  <a:pt x="3784" y="6066"/>
                </a:lnTo>
                <a:lnTo>
                  <a:pt x="3544" y="7087"/>
                </a:lnTo>
                <a:lnTo>
                  <a:pt x="3364" y="8168"/>
                </a:lnTo>
                <a:lnTo>
                  <a:pt x="3304" y="9309"/>
                </a:lnTo>
                <a:lnTo>
                  <a:pt x="3304" y="10450"/>
                </a:lnTo>
                <a:lnTo>
                  <a:pt x="3424" y="11591"/>
                </a:lnTo>
                <a:lnTo>
                  <a:pt x="3664" y="12672"/>
                </a:lnTo>
                <a:lnTo>
                  <a:pt x="4024" y="13753"/>
                </a:lnTo>
                <a:lnTo>
                  <a:pt x="4265" y="14233"/>
                </a:lnTo>
                <a:lnTo>
                  <a:pt x="4505" y="14714"/>
                </a:lnTo>
                <a:lnTo>
                  <a:pt x="4205" y="16275"/>
                </a:lnTo>
                <a:lnTo>
                  <a:pt x="3964" y="17777"/>
                </a:lnTo>
                <a:lnTo>
                  <a:pt x="3784" y="17476"/>
                </a:lnTo>
                <a:lnTo>
                  <a:pt x="3784" y="17116"/>
                </a:lnTo>
                <a:lnTo>
                  <a:pt x="3784" y="16756"/>
                </a:lnTo>
                <a:lnTo>
                  <a:pt x="3604" y="16035"/>
                </a:lnTo>
                <a:lnTo>
                  <a:pt x="3424" y="15314"/>
                </a:lnTo>
                <a:lnTo>
                  <a:pt x="3244" y="14594"/>
                </a:lnTo>
                <a:lnTo>
                  <a:pt x="3064" y="13633"/>
                </a:lnTo>
                <a:lnTo>
                  <a:pt x="2943" y="12732"/>
                </a:lnTo>
                <a:lnTo>
                  <a:pt x="2823" y="11771"/>
                </a:lnTo>
                <a:lnTo>
                  <a:pt x="2703" y="10810"/>
                </a:lnTo>
                <a:lnTo>
                  <a:pt x="2643" y="10690"/>
                </a:lnTo>
                <a:lnTo>
                  <a:pt x="2583" y="10630"/>
                </a:lnTo>
                <a:lnTo>
                  <a:pt x="2463" y="10570"/>
                </a:lnTo>
                <a:lnTo>
                  <a:pt x="2343" y="10570"/>
                </a:lnTo>
                <a:lnTo>
                  <a:pt x="2163" y="10630"/>
                </a:lnTo>
                <a:lnTo>
                  <a:pt x="2043" y="10690"/>
                </a:lnTo>
                <a:lnTo>
                  <a:pt x="1982" y="10810"/>
                </a:lnTo>
                <a:lnTo>
                  <a:pt x="1862" y="11291"/>
                </a:lnTo>
                <a:lnTo>
                  <a:pt x="1742" y="11771"/>
                </a:lnTo>
                <a:lnTo>
                  <a:pt x="1682" y="12252"/>
                </a:lnTo>
                <a:lnTo>
                  <a:pt x="1682" y="12792"/>
                </a:lnTo>
                <a:lnTo>
                  <a:pt x="1742" y="13753"/>
                </a:lnTo>
                <a:lnTo>
                  <a:pt x="1922" y="14774"/>
                </a:lnTo>
                <a:lnTo>
                  <a:pt x="2043" y="15374"/>
                </a:lnTo>
                <a:lnTo>
                  <a:pt x="2223" y="16035"/>
                </a:lnTo>
                <a:lnTo>
                  <a:pt x="2403" y="16696"/>
                </a:lnTo>
                <a:lnTo>
                  <a:pt x="2763" y="17236"/>
                </a:lnTo>
                <a:lnTo>
                  <a:pt x="2823" y="17356"/>
                </a:lnTo>
                <a:lnTo>
                  <a:pt x="3244" y="18317"/>
                </a:lnTo>
                <a:lnTo>
                  <a:pt x="3544" y="18798"/>
                </a:lnTo>
                <a:lnTo>
                  <a:pt x="3844" y="19218"/>
                </a:lnTo>
                <a:lnTo>
                  <a:pt x="3844" y="19278"/>
                </a:lnTo>
                <a:lnTo>
                  <a:pt x="3304" y="18497"/>
                </a:lnTo>
                <a:lnTo>
                  <a:pt x="2763" y="17657"/>
                </a:lnTo>
                <a:lnTo>
                  <a:pt x="2343" y="16816"/>
                </a:lnTo>
                <a:lnTo>
                  <a:pt x="1802" y="15975"/>
                </a:lnTo>
                <a:lnTo>
                  <a:pt x="1562" y="15555"/>
                </a:lnTo>
                <a:lnTo>
                  <a:pt x="1202" y="15194"/>
                </a:lnTo>
                <a:lnTo>
                  <a:pt x="1142" y="15134"/>
                </a:lnTo>
                <a:lnTo>
                  <a:pt x="1022" y="15074"/>
                </a:lnTo>
                <a:lnTo>
                  <a:pt x="781" y="15134"/>
                </a:lnTo>
                <a:lnTo>
                  <a:pt x="661" y="15254"/>
                </a:lnTo>
                <a:lnTo>
                  <a:pt x="601" y="15435"/>
                </a:lnTo>
                <a:lnTo>
                  <a:pt x="601" y="15975"/>
                </a:lnTo>
                <a:lnTo>
                  <a:pt x="661" y="16516"/>
                </a:lnTo>
                <a:lnTo>
                  <a:pt x="841" y="16996"/>
                </a:lnTo>
                <a:lnTo>
                  <a:pt x="1082" y="17536"/>
                </a:lnTo>
                <a:lnTo>
                  <a:pt x="1622" y="18497"/>
                </a:lnTo>
                <a:lnTo>
                  <a:pt x="2163" y="19398"/>
                </a:lnTo>
                <a:lnTo>
                  <a:pt x="2883" y="20419"/>
                </a:lnTo>
                <a:lnTo>
                  <a:pt x="3304" y="20900"/>
                </a:lnTo>
                <a:lnTo>
                  <a:pt x="3724" y="21320"/>
                </a:lnTo>
                <a:lnTo>
                  <a:pt x="3724" y="22281"/>
                </a:lnTo>
                <a:lnTo>
                  <a:pt x="3304" y="21861"/>
                </a:lnTo>
                <a:lnTo>
                  <a:pt x="2763" y="21200"/>
                </a:lnTo>
                <a:lnTo>
                  <a:pt x="2343" y="20539"/>
                </a:lnTo>
                <a:lnTo>
                  <a:pt x="1922" y="19759"/>
                </a:lnTo>
                <a:lnTo>
                  <a:pt x="1622" y="19038"/>
                </a:lnTo>
                <a:lnTo>
                  <a:pt x="1502" y="18858"/>
                </a:lnTo>
                <a:lnTo>
                  <a:pt x="1442" y="18798"/>
                </a:lnTo>
                <a:lnTo>
                  <a:pt x="1262" y="18738"/>
                </a:lnTo>
                <a:lnTo>
                  <a:pt x="1142" y="18738"/>
                </a:lnTo>
                <a:lnTo>
                  <a:pt x="1022" y="18798"/>
                </a:lnTo>
                <a:lnTo>
                  <a:pt x="901" y="18858"/>
                </a:lnTo>
                <a:lnTo>
                  <a:pt x="841" y="18978"/>
                </a:lnTo>
                <a:lnTo>
                  <a:pt x="841" y="19098"/>
                </a:lnTo>
                <a:lnTo>
                  <a:pt x="901" y="19819"/>
                </a:lnTo>
                <a:lnTo>
                  <a:pt x="1082" y="20479"/>
                </a:lnTo>
                <a:lnTo>
                  <a:pt x="1322" y="21140"/>
                </a:lnTo>
                <a:lnTo>
                  <a:pt x="1622" y="21801"/>
                </a:lnTo>
                <a:lnTo>
                  <a:pt x="901" y="21020"/>
                </a:lnTo>
                <a:lnTo>
                  <a:pt x="241" y="20179"/>
                </a:lnTo>
                <a:lnTo>
                  <a:pt x="181" y="20119"/>
                </a:lnTo>
                <a:lnTo>
                  <a:pt x="61" y="20179"/>
                </a:lnTo>
                <a:lnTo>
                  <a:pt x="1" y="20239"/>
                </a:lnTo>
                <a:lnTo>
                  <a:pt x="1" y="20359"/>
                </a:lnTo>
                <a:lnTo>
                  <a:pt x="541" y="21440"/>
                </a:lnTo>
                <a:lnTo>
                  <a:pt x="1202" y="22461"/>
                </a:lnTo>
                <a:lnTo>
                  <a:pt x="1862" y="23422"/>
                </a:lnTo>
                <a:lnTo>
                  <a:pt x="2583" y="24323"/>
                </a:lnTo>
                <a:lnTo>
                  <a:pt x="3244" y="25044"/>
                </a:lnTo>
                <a:lnTo>
                  <a:pt x="3904" y="25704"/>
                </a:lnTo>
                <a:lnTo>
                  <a:pt x="4024" y="26605"/>
                </a:lnTo>
                <a:lnTo>
                  <a:pt x="3364" y="26065"/>
                </a:lnTo>
                <a:lnTo>
                  <a:pt x="2883" y="25524"/>
                </a:lnTo>
                <a:lnTo>
                  <a:pt x="2343" y="24923"/>
                </a:lnTo>
                <a:lnTo>
                  <a:pt x="1742" y="24383"/>
                </a:lnTo>
                <a:lnTo>
                  <a:pt x="1442" y="24203"/>
                </a:lnTo>
                <a:lnTo>
                  <a:pt x="1142" y="24083"/>
                </a:lnTo>
                <a:lnTo>
                  <a:pt x="1022" y="24023"/>
                </a:lnTo>
                <a:lnTo>
                  <a:pt x="841" y="24083"/>
                </a:lnTo>
                <a:lnTo>
                  <a:pt x="721" y="24203"/>
                </a:lnTo>
                <a:lnTo>
                  <a:pt x="661" y="24323"/>
                </a:lnTo>
                <a:lnTo>
                  <a:pt x="661" y="24743"/>
                </a:lnTo>
                <a:lnTo>
                  <a:pt x="721" y="25104"/>
                </a:lnTo>
                <a:lnTo>
                  <a:pt x="901" y="25524"/>
                </a:lnTo>
                <a:lnTo>
                  <a:pt x="1082" y="25884"/>
                </a:lnTo>
                <a:lnTo>
                  <a:pt x="1622" y="26605"/>
                </a:lnTo>
                <a:lnTo>
                  <a:pt x="2223" y="27206"/>
                </a:lnTo>
                <a:lnTo>
                  <a:pt x="2643" y="27626"/>
                </a:lnTo>
                <a:lnTo>
                  <a:pt x="3184" y="28106"/>
                </a:lnTo>
                <a:lnTo>
                  <a:pt x="3784" y="28587"/>
                </a:lnTo>
                <a:lnTo>
                  <a:pt x="4084" y="28707"/>
                </a:lnTo>
                <a:lnTo>
                  <a:pt x="4385" y="28887"/>
                </a:lnTo>
                <a:lnTo>
                  <a:pt x="4745" y="30329"/>
                </a:lnTo>
                <a:lnTo>
                  <a:pt x="4265" y="30028"/>
                </a:lnTo>
                <a:lnTo>
                  <a:pt x="3904" y="29728"/>
                </a:lnTo>
                <a:lnTo>
                  <a:pt x="3244" y="29127"/>
                </a:lnTo>
                <a:lnTo>
                  <a:pt x="2703" y="28527"/>
                </a:lnTo>
                <a:lnTo>
                  <a:pt x="1562" y="27206"/>
                </a:lnTo>
                <a:lnTo>
                  <a:pt x="1442" y="27085"/>
                </a:lnTo>
                <a:lnTo>
                  <a:pt x="1142" y="27085"/>
                </a:lnTo>
                <a:lnTo>
                  <a:pt x="1022" y="27146"/>
                </a:lnTo>
                <a:lnTo>
                  <a:pt x="901" y="27266"/>
                </a:lnTo>
                <a:lnTo>
                  <a:pt x="841" y="27386"/>
                </a:lnTo>
                <a:lnTo>
                  <a:pt x="781" y="27506"/>
                </a:lnTo>
                <a:lnTo>
                  <a:pt x="781" y="27686"/>
                </a:lnTo>
                <a:lnTo>
                  <a:pt x="901" y="28166"/>
                </a:lnTo>
                <a:lnTo>
                  <a:pt x="1082" y="28587"/>
                </a:lnTo>
                <a:lnTo>
                  <a:pt x="1322" y="29067"/>
                </a:lnTo>
                <a:lnTo>
                  <a:pt x="1562" y="29488"/>
                </a:lnTo>
                <a:lnTo>
                  <a:pt x="2163" y="30268"/>
                </a:lnTo>
                <a:lnTo>
                  <a:pt x="2823" y="30989"/>
                </a:lnTo>
                <a:lnTo>
                  <a:pt x="3184" y="31289"/>
                </a:lnTo>
                <a:lnTo>
                  <a:pt x="2883" y="31289"/>
                </a:lnTo>
                <a:lnTo>
                  <a:pt x="2823" y="31410"/>
                </a:lnTo>
                <a:lnTo>
                  <a:pt x="2763" y="31590"/>
                </a:lnTo>
                <a:lnTo>
                  <a:pt x="2763" y="31710"/>
                </a:lnTo>
                <a:lnTo>
                  <a:pt x="3003" y="32010"/>
                </a:lnTo>
                <a:lnTo>
                  <a:pt x="3184" y="32250"/>
                </a:lnTo>
                <a:lnTo>
                  <a:pt x="3664" y="32731"/>
                </a:lnTo>
                <a:lnTo>
                  <a:pt x="4745" y="33512"/>
                </a:lnTo>
                <a:lnTo>
                  <a:pt x="5466" y="34052"/>
                </a:lnTo>
                <a:lnTo>
                  <a:pt x="5886" y="34352"/>
                </a:lnTo>
                <a:lnTo>
                  <a:pt x="6307" y="34593"/>
                </a:lnTo>
                <a:lnTo>
                  <a:pt x="6607" y="35193"/>
                </a:lnTo>
                <a:lnTo>
                  <a:pt x="6667" y="35313"/>
                </a:lnTo>
                <a:lnTo>
                  <a:pt x="6787" y="35373"/>
                </a:lnTo>
                <a:lnTo>
                  <a:pt x="6847" y="35373"/>
                </a:lnTo>
                <a:lnTo>
                  <a:pt x="6967" y="35313"/>
                </a:lnTo>
                <a:lnTo>
                  <a:pt x="7087" y="35253"/>
                </a:lnTo>
                <a:lnTo>
                  <a:pt x="7147" y="35193"/>
                </a:lnTo>
                <a:lnTo>
                  <a:pt x="7207" y="35073"/>
                </a:lnTo>
                <a:lnTo>
                  <a:pt x="7147" y="34953"/>
                </a:lnTo>
                <a:lnTo>
                  <a:pt x="7147" y="34833"/>
                </a:lnTo>
                <a:lnTo>
                  <a:pt x="7328" y="34773"/>
                </a:lnTo>
                <a:lnTo>
                  <a:pt x="7448" y="34713"/>
                </a:lnTo>
                <a:lnTo>
                  <a:pt x="7568" y="34653"/>
                </a:lnTo>
                <a:lnTo>
                  <a:pt x="7628" y="34532"/>
                </a:lnTo>
                <a:lnTo>
                  <a:pt x="7748" y="34232"/>
                </a:lnTo>
                <a:lnTo>
                  <a:pt x="7688" y="34052"/>
                </a:lnTo>
                <a:lnTo>
                  <a:pt x="7628" y="33932"/>
                </a:lnTo>
                <a:lnTo>
                  <a:pt x="7448" y="33632"/>
                </a:lnTo>
                <a:lnTo>
                  <a:pt x="7207" y="33331"/>
                </a:lnTo>
                <a:lnTo>
                  <a:pt x="6907" y="33091"/>
                </a:lnTo>
                <a:lnTo>
                  <a:pt x="6547" y="32911"/>
                </a:lnTo>
                <a:lnTo>
                  <a:pt x="6427" y="32370"/>
                </a:lnTo>
                <a:lnTo>
                  <a:pt x="6487" y="32130"/>
                </a:lnTo>
                <a:lnTo>
                  <a:pt x="6487" y="31890"/>
                </a:lnTo>
                <a:lnTo>
                  <a:pt x="6967" y="31530"/>
                </a:lnTo>
                <a:lnTo>
                  <a:pt x="7388" y="31109"/>
                </a:lnTo>
                <a:lnTo>
                  <a:pt x="8228" y="30268"/>
                </a:lnTo>
                <a:lnTo>
                  <a:pt x="8709" y="29788"/>
                </a:lnTo>
                <a:lnTo>
                  <a:pt x="9129" y="29248"/>
                </a:lnTo>
                <a:lnTo>
                  <a:pt x="9550" y="28647"/>
                </a:lnTo>
                <a:lnTo>
                  <a:pt x="9850" y="28046"/>
                </a:lnTo>
                <a:lnTo>
                  <a:pt x="9850" y="27926"/>
                </a:lnTo>
                <a:lnTo>
                  <a:pt x="9790" y="27806"/>
                </a:lnTo>
                <a:lnTo>
                  <a:pt x="9730" y="27686"/>
                </a:lnTo>
                <a:lnTo>
                  <a:pt x="9670" y="27626"/>
                </a:lnTo>
                <a:lnTo>
                  <a:pt x="9850" y="27386"/>
                </a:lnTo>
                <a:lnTo>
                  <a:pt x="10030" y="27085"/>
                </a:lnTo>
                <a:lnTo>
                  <a:pt x="10030" y="26785"/>
                </a:lnTo>
                <a:lnTo>
                  <a:pt x="10030" y="26665"/>
                </a:lnTo>
                <a:lnTo>
                  <a:pt x="9910" y="26485"/>
                </a:lnTo>
                <a:lnTo>
                  <a:pt x="9730" y="26305"/>
                </a:lnTo>
                <a:lnTo>
                  <a:pt x="9550" y="26185"/>
                </a:lnTo>
                <a:lnTo>
                  <a:pt x="9850" y="25884"/>
                </a:lnTo>
                <a:lnTo>
                  <a:pt x="10150" y="25584"/>
                </a:lnTo>
                <a:lnTo>
                  <a:pt x="10210" y="25464"/>
                </a:lnTo>
                <a:lnTo>
                  <a:pt x="10270" y="25344"/>
                </a:lnTo>
                <a:lnTo>
                  <a:pt x="10150" y="25104"/>
                </a:lnTo>
                <a:lnTo>
                  <a:pt x="10030" y="24923"/>
                </a:lnTo>
                <a:lnTo>
                  <a:pt x="9790" y="24863"/>
                </a:lnTo>
                <a:lnTo>
                  <a:pt x="9430" y="24863"/>
                </a:lnTo>
                <a:lnTo>
                  <a:pt x="9069" y="24923"/>
                </a:lnTo>
                <a:lnTo>
                  <a:pt x="8709" y="25044"/>
                </a:lnTo>
                <a:lnTo>
                  <a:pt x="8409" y="25164"/>
                </a:lnTo>
                <a:lnTo>
                  <a:pt x="7688" y="25524"/>
                </a:lnTo>
                <a:lnTo>
                  <a:pt x="7087" y="25884"/>
                </a:lnTo>
                <a:lnTo>
                  <a:pt x="6367" y="26305"/>
                </a:lnTo>
                <a:lnTo>
                  <a:pt x="5946" y="25884"/>
                </a:lnTo>
                <a:lnTo>
                  <a:pt x="5526" y="25464"/>
                </a:lnTo>
                <a:lnTo>
                  <a:pt x="6547" y="24923"/>
                </a:lnTo>
                <a:lnTo>
                  <a:pt x="7568" y="24323"/>
                </a:lnTo>
                <a:lnTo>
                  <a:pt x="8649" y="23662"/>
                </a:lnTo>
                <a:lnTo>
                  <a:pt x="9129" y="23242"/>
                </a:lnTo>
                <a:lnTo>
                  <a:pt x="9490" y="22761"/>
                </a:lnTo>
                <a:lnTo>
                  <a:pt x="9610" y="22641"/>
                </a:lnTo>
                <a:lnTo>
                  <a:pt x="9610" y="22461"/>
                </a:lnTo>
                <a:lnTo>
                  <a:pt x="9550" y="22341"/>
                </a:lnTo>
                <a:lnTo>
                  <a:pt x="9490" y="22221"/>
                </a:lnTo>
                <a:lnTo>
                  <a:pt x="9249" y="22101"/>
                </a:lnTo>
                <a:lnTo>
                  <a:pt x="9129" y="22041"/>
                </a:lnTo>
                <a:lnTo>
                  <a:pt x="8949" y="22041"/>
                </a:lnTo>
                <a:lnTo>
                  <a:pt x="8649" y="22161"/>
                </a:lnTo>
                <a:lnTo>
                  <a:pt x="8348" y="22221"/>
                </a:lnTo>
                <a:lnTo>
                  <a:pt x="7688" y="22521"/>
                </a:lnTo>
                <a:lnTo>
                  <a:pt x="7147" y="22942"/>
                </a:lnTo>
                <a:lnTo>
                  <a:pt x="6547" y="23302"/>
                </a:lnTo>
                <a:lnTo>
                  <a:pt x="5406" y="24143"/>
                </a:lnTo>
                <a:lnTo>
                  <a:pt x="5406" y="23963"/>
                </a:lnTo>
                <a:lnTo>
                  <a:pt x="5346" y="23842"/>
                </a:lnTo>
                <a:lnTo>
                  <a:pt x="5226" y="23602"/>
                </a:lnTo>
                <a:lnTo>
                  <a:pt x="4985" y="23362"/>
                </a:lnTo>
                <a:lnTo>
                  <a:pt x="4985" y="23062"/>
                </a:lnTo>
                <a:lnTo>
                  <a:pt x="5766" y="22882"/>
                </a:lnTo>
                <a:lnTo>
                  <a:pt x="6547" y="22581"/>
                </a:lnTo>
                <a:lnTo>
                  <a:pt x="7988" y="21921"/>
                </a:lnTo>
                <a:lnTo>
                  <a:pt x="8709" y="21620"/>
                </a:lnTo>
                <a:lnTo>
                  <a:pt x="9490" y="21260"/>
                </a:lnTo>
                <a:lnTo>
                  <a:pt x="9790" y="21020"/>
                </a:lnTo>
                <a:lnTo>
                  <a:pt x="10150" y="20780"/>
                </a:lnTo>
                <a:lnTo>
                  <a:pt x="10390" y="20539"/>
                </a:lnTo>
                <a:lnTo>
                  <a:pt x="10631" y="20239"/>
                </a:lnTo>
                <a:lnTo>
                  <a:pt x="10691" y="19999"/>
                </a:lnTo>
                <a:lnTo>
                  <a:pt x="10631" y="19759"/>
                </a:lnTo>
                <a:lnTo>
                  <a:pt x="10450" y="19578"/>
                </a:lnTo>
                <a:lnTo>
                  <a:pt x="10210" y="19518"/>
                </a:lnTo>
                <a:lnTo>
                  <a:pt x="9850" y="19518"/>
                </a:lnTo>
                <a:lnTo>
                  <a:pt x="9490" y="19638"/>
                </a:lnTo>
                <a:lnTo>
                  <a:pt x="9069" y="19759"/>
                </a:lnTo>
                <a:lnTo>
                  <a:pt x="8709" y="19939"/>
                </a:lnTo>
                <a:lnTo>
                  <a:pt x="7988" y="20359"/>
                </a:lnTo>
                <a:lnTo>
                  <a:pt x="7328" y="20719"/>
                </a:lnTo>
                <a:lnTo>
                  <a:pt x="6126" y="21500"/>
                </a:lnTo>
                <a:lnTo>
                  <a:pt x="5526" y="21861"/>
                </a:lnTo>
                <a:lnTo>
                  <a:pt x="4985" y="22341"/>
                </a:lnTo>
                <a:lnTo>
                  <a:pt x="4985" y="22041"/>
                </a:lnTo>
                <a:lnTo>
                  <a:pt x="5165" y="22041"/>
                </a:lnTo>
                <a:lnTo>
                  <a:pt x="5286" y="21981"/>
                </a:lnTo>
                <a:lnTo>
                  <a:pt x="5346" y="21861"/>
                </a:lnTo>
                <a:lnTo>
                  <a:pt x="5346" y="21740"/>
                </a:lnTo>
                <a:lnTo>
                  <a:pt x="5226" y="21380"/>
                </a:lnTo>
                <a:lnTo>
                  <a:pt x="5045" y="20960"/>
                </a:lnTo>
                <a:lnTo>
                  <a:pt x="5045" y="20539"/>
                </a:lnTo>
                <a:lnTo>
                  <a:pt x="5406" y="20479"/>
                </a:lnTo>
                <a:lnTo>
                  <a:pt x="5766" y="20419"/>
                </a:lnTo>
                <a:lnTo>
                  <a:pt x="6487" y="20179"/>
                </a:lnTo>
                <a:lnTo>
                  <a:pt x="7147" y="19879"/>
                </a:lnTo>
                <a:lnTo>
                  <a:pt x="7808" y="19518"/>
                </a:lnTo>
                <a:lnTo>
                  <a:pt x="8649" y="19158"/>
                </a:lnTo>
                <a:lnTo>
                  <a:pt x="9369" y="18738"/>
                </a:lnTo>
                <a:lnTo>
                  <a:pt x="9730" y="18497"/>
                </a:lnTo>
                <a:lnTo>
                  <a:pt x="10030" y="18197"/>
                </a:lnTo>
                <a:lnTo>
                  <a:pt x="10330" y="17897"/>
                </a:lnTo>
                <a:lnTo>
                  <a:pt x="10571" y="17536"/>
                </a:lnTo>
                <a:lnTo>
                  <a:pt x="10631" y="17416"/>
                </a:lnTo>
                <a:lnTo>
                  <a:pt x="10691" y="17296"/>
                </a:lnTo>
                <a:lnTo>
                  <a:pt x="10571" y="17056"/>
                </a:lnTo>
                <a:lnTo>
                  <a:pt x="10450" y="16876"/>
                </a:lnTo>
                <a:lnTo>
                  <a:pt x="10330" y="16816"/>
                </a:lnTo>
                <a:lnTo>
                  <a:pt x="10210" y="16816"/>
                </a:lnTo>
                <a:lnTo>
                  <a:pt x="9730" y="16876"/>
                </a:lnTo>
                <a:lnTo>
                  <a:pt x="9309" y="16996"/>
                </a:lnTo>
                <a:lnTo>
                  <a:pt x="8889" y="17116"/>
                </a:lnTo>
                <a:lnTo>
                  <a:pt x="8529" y="17296"/>
                </a:lnTo>
                <a:lnTo>
                  <a:pt x="7808" y="17657"/>
                </a:lnTo>
                <a:lnTo>
                  <a:pt x="7027" y="18197"/>
                </a:lnTo>
                <a:lnTo>
                  <a:pt x="6006" y="18858"/>
                </a:lnTo>
                <a:lnTo>
                  <a:pt x="5526" y="19218"/>
                </a:lnTo>
                <a:lnTo>
                  <a:pt x="5105" y="19638"/>
                </a:lnTo>
                <a:lnTo>
                  <a:pt x="5105" y="19638"/>
                </a:lnTo>
                <a:lnTo>
                  <a:pt x="5286" y="18257"/>
                </a:lnTo>
                <a:lnTo>
                  <a:pt x="5286" y="18197"/>
                </a:lnTo>
                <a:lnTo>
                  <a:pt x="6066" y="17957"/>
                </a:lnTo>
                <a:lnTo>
                  <a:pt x="6847" y="17657"/>
                </a:lnTo>
                <a:lnTo>
                  <a:pt x="8409" y="17056"/>
                </a:lnTo>
                <a:lnTo>
                  <a:pt x="9249" y="16756"/>
                </a:lnTo>
                <a:lnTo>
                  <a:pt x="10150" y="16455"/>
                </a:lnTo>
                <a:lnTo>
                  <a:pt x="10571" y="16275"/>
                </a:lnTo>
                <a:lnTo>
                  <a:pt x="10991" y="16095"/>
                </a:lnTo>
                <a:lnTo>
                  <a:pt x="11351" y="15795"/>
                </a:lnTo>
                <a:lnTo>
                  <a:pt x="11592" y="15495"/>
                </a:lnTo>
                <a:lnTo>
                  <a:pt x="11592" y="15314"/>
                </a:lnTo>
                <a:lnTo>
                  <a:pt x="11592" y="15194"/>
                </a:lnTo>
                <a:lnTo>
                  <a:pt x="11532" y="15014"/>
                </a:lnTo>
                <a:lnTo>
                  <a:pt x="11411" y="14954"/>
                </a:lnTo>
                <a:lnTo>
                  <a:pt x="10991" y="14774"/>
                </a:lnTo>
                <a:lnTo>
                  <a:pt x="10571" y="14714"/>
                </a:lnTo>
                <a:lnTo>
                  <a:pt x="10090" y="14774"/>
                </a:lnTo>
                <a:lnTo>
                  <a:pt x="9610" y="14894"/>
                </a:lnTo>
                <a:lnTo>
                  <a:pt x="9129" y="15074"/>
                </a:lnTo>
                <a:lnTo>
                  <a:pt x="8649" y="15254"/>
                </a:lnTo>
                <a:lnTo>
                  <a:pt x="7808" y="15615"/>
                </a:lnTo>
                <a:lnTo>
                  <a:pt x="6547" y="16275"/>
                </a:lnTo>
                <a:lnTo>
                  <a:pt x="6006" y="16636"/>
                </a:lnTo>
                <a:lnTo>
                  <a:pt x="5406" y="16996"/>
                </a:lnTo>
                <a:lnTo>
                  <a:pt x="5826" y="14834"/>
                </a:lnTo>
                <a:lnTo>
                  <a:pt x="7087" y="14414"/>
                </a:lnTo>
                <a:lnTo>
                  <a:pt x="8288" y="13933"/>
                </a:lnTo>
                <a:lnTo>
                  <a:pt x="8949" y="13693"/>
                </a:lnTo>
                <a:lnTo>
                  <a:pt x="9610" y="13393"/>
                </a:lnTo>
                <a:lnTo>
                  <a:pt x="9910" y="13212"/>
                </a:lnTo>
                <a:lnTo>
                  <a:pt x="10210" y="13032"/>
                </a:lnTo>
                <a:lnTo>
                  <a:pt x="10450" y="12792"/>
                </a:lnTo>
                <a:lnTo>
                  <a:pt x="10631" y="12492"/>
                </a:lnTo>
                <a:lnTo>
                  <a:pt x="10631" y="12312"/>
                </a:lnTo>
                <a:lnTo>
                  <a:pt x="10631" y="12131"/>
                </a:lnTo>
                <a:lnTo>
                  <a:pt x="10511" y="11951"/>
                </a:lnTo>
                <a:lnTo>
                  <a:pt x="10330" y="11831"/>
                </a:lnTo>
                <a:lnTo>
                  <a:pt x="9730" y="11831"/>
                </a:lnTo>
                <a:lnTo>
                  <a:pt x="9430" y="11951"/>
                </a:lnTo>
                <a:lnTo>
                  <a:pt x="9129" y="12071"/>
                </a:lnTo>
                <a:lnTo>
                  <a:pt x="8529" y="12372"/>
                </a:lnTo>
                <a:lnTo>
                  <a:pt x="7988" y="12732"/>
                </a:lnTo>
                <a:lnTo>
                  <a:pt x="6967" y="13333"/>
                </a:lnTo>
                <a:lnTo>
                  <a:pt x="6066" y="13933"/>
                </a:lnTo>
                <a:lnTo>
                  <a:pt x="6367" y="12672"/>
                </a:lnTo>
                <a:lnTo>
                  <a:pt x="7628" y="12131"/>
                </a:lnTo>
                <a:lnTo>
                  <a:pt x="8949" y="11651"/>
                </a:lnTo>
                <a:lnTo>
                  <a:pt x="10270" y="11351"/>
                </a:lnTo>
                <a:lnTo>
                  <a:pt x="10871" y="11110"/>
                </a:lnTo>
                <a:lnTo>
                  <a:pt x="11471" y="10870"/>
                </a:lnTo>
                <a:lnTo>
                  <a:pt x="11652" y="10690"/>
                </a:lnTo>
                <a:lnTo>
                  <a:pt x="11772" y="10570"/>
                </a:lnTo>
                <a:lnTo>
                  <a:pt x="11772" y="10390"/>
                </a:lnTo>
                <a:lnTo>
                  <a:pt x="11772" y="10210"/>
                </a:lnTo>
                <a:lnTo>
                  <a:pt x="11652" y="10029"/>
                </a:lnTo>
                <a:lnTo>
                  <a:pt x="11532" y="9909"/>
                </a:lnTo>
                <a:lnTo>
                  <a:pt x="11411" y="9789"/>
                </a:lnTo>
                <a:lnTo>
                  <a:pt x="11171" y="9729"/>
                </a:lnTo>
                <a:lnTo>
                  <a:pt x="10631" y="9729"/>
                </a:lnTo>
                <a:lnTo>
                  <a:pt x="10030" y="9849"/>
                </a:lnTo>
                <a:lnTo>
                  <a:pt x="9430" y="10029"/>
                </a:lnTo>
                <a:lnTo>
                  <a:pt x="8829" y="10330"/>
                </a:lnTo>
                <a:lnTo>
                  <a:pt x="8228" y="10630"/>
                </a:lnTo>
                <a:lnTo>
                  <a:pt x="7688" y="10990"/>
                </a:lnTo>
                <a:lnTo>
                  <a:pt x="6607" y="11831"/>
                </a:lnTo>
                <a:lnTo>
                  <a:pt x="6607" y="11831"/>
                </a:lnTo>
                <a:lnTo>
                  <a:pt x="7207" y="10089"/>
                </a:lnTo>
                <a:lnTo>
                  <a:pt x="7748" y="9969"/>
                </a:lnTo>
                <a:lnTo>
                  <a:pt x="8228" y="9849"/>
                </a:lnTo>
                <a:lnTo>
                  <a:pt x="9249" y="9489"/>
                </a:lnTo>
                <a:lnTo>
                  <a:pt x="9910" y="9249"/>
                </a:lnTo>
                <a:lnTo>
                  <a:pt x="10511" y="9008"/>
                </a:lnTo>
                <a:lnTo>
                  <a:pt x="10811" y="8828"/>
                </a:lnTo>
                <a:lnTo>
                  <a:pt x="11111" y="8648"/>
                </a:lnTo>
                <a:lnTo>
                  <a:pt x="11351" y="8408"/>
                </a:lnTo>
                <a:lnTo>
                  <a:pt x="11532" y="8168"/>
                </a:lnTo>
                <a:lnTo>
                  <a:pt x="11592" y="7927"/>
                </a:lnTo>
                <a:lnTo>
                  <a:pt x="11592" y="7747"/>
                </a:lnTo>
                <a:lnTo>
                  <a:pt x="11471" y="7567"/>
                </a:lnTo>
                <a:lnTo>
                  <a:pt x="11291" y="7507"/>
                </a:lnTo>
                <a:lnTo>
                  <a:pt x="10931" y="7447"/>
                </a:lnTo>
                <a:lnTo>
                  <a:pt x="10631" y="7507"/>
                </a:lnTo>
                <a:lnTo>
                  <a:pt x="10270" y="7567"/>
                </a:lnTo>
                <a:lnTo>
                  <a:pt x="9970" y="7687"/>
                </a:lnTo>
                <a:lnTo>
                  <a:pt x="9309" y="7927"/>
                </a:lnTo>
                <a:lnTo>
                  <a:pt x="8709" y="8288"/>
                </a:lnTo>
                <a:lnTo>
                  <a:pt x="7748" y="8768"/>
                </a:lnTo>
                <a:lnTo>
                  <a:pt x="7868" y="8468"/>
                </a:lnTo>
                <a:lnTo>
                  <a:pt x="8409" y="8228"/>
                </a:lnTo>
                <a:lnTo>
                  <a:pt x="9009" y="7927"/>
                </a:lnTo>
                <a:lnTo>
                  <a:pt x="10030" y="7267"/>
                </a:lnTo>
                <a:lnTo>
                  <a:pt x="11291" y="6546"/>
                </a:lnTo>
                <a:lnTo>
                  <a:pt x="11892" y="6126"/>
                </a:lnTo>
                <a:lnTo>
                  <a:pt x="12132" y="5825"/>
                </a:lnTo>
                <a:lnTo>
                  <a:pt x="12372" y="5585"/>
                </a:lnTo>
                <a:lnTo>
                  <a:pt x="12432" y="5405"/>
                </a:lnTo>
                <a:lnTo>
                  <a:pt x="12432" y="5225"/>
                </a:lnTo>
                <a:lnTo>
                  <a:pt x="12312" y="5105"/>
                </a:lnTo>
                <a:lnTo>
                  <a:pt x="12072" y="5105"/>
                </a:lnTo>
                <a:lnTo>
                  <a:pt x="11772" y="5225"/>
                </a:lnTo>
                <a:lnTo>
                  <a:pt x="11411" y="5345"/>
                </a:lnTo>
                <a:lnTo>
                  <a:pt x="10811" y="5705"/>
                </a:lnTo>
                <a:lnTo>
                  <a:pt x="9610" y="6546"/>
                </a:lnTo>
                <a:lnTo>
                  <a:pt x="8949" y="6967"/>
                </a:lnTo>
                <a:lnTo>
                  <a:pt x="8288" y="7447"/>
                </a:lnTo>
                <a:lnTo>
                  <a:pt x="9009" y="6066"/>
                </a:lnTo>
                <a:lnTo>
                  <a:pt x="9069" y="5886"/>
                </a:lnTo>
                <a:lnTo>
                  <a:pt x="9850" y="5525"/>
                </a:lnTo>
                <a:lnTo>
                  <a:pt x="10631" y="5105"/>
                </a:lnTo>
                <a:lnTo>
                  <a:pt x="11231" y="4684"/>
                </a:lnTo>
                <a:lnTo>
                  <a:pt x="11832" y="4324"/>
                </a:lnTo>
                <a:lnTo>
                  <a:pt x="12372" y="3904"/>
                </a:lnTo>
                <a:lnTo>
                  <a:pt x="12853" y="3423"/>
                </a:lnTo>
                <a:lnTo>
                  <a:pt x="12973" y="3243"/>
                </a:lnTo>
                <a:lnTo>
                  <a:pt x="12913" y="3063"/>
                </a:lnTo>
                <a:lnTo>
                  <a:pt x="12793" y="2883"/>
                </a:lnTo>
                <a:lnTo>
                  <a:pt x="12613" y="2823"/>
                </a:lnTo>
                <a:lnTo>
                  <a:pt x="13093" y="2582"/>
                </a:lnTo>
                <a:lnTo>
                  <a:pt x="13333" y="2402"/>
                </a:lnTo>
                <a:lnTo>
                  <a:pt x="13453" y="2162"/>
                </a:lnTo>
                <a:lnTo>
                  <a:pt x="13513" y="1982"/>
                </a:lnTo>
                <a:lnTo>
                  <a:pt x="13453" y="1802"/>
                </a:lnTo>
                <a:lnTo>
                  <a:pt x="13393" y="1682"/>
                </a:lnTo>
                <a:lnTo>
                  <a:pt x="13213" y="1561"/>
                </a:lnTo>
                <a:lnTo>
                  <a:pt x="12733" y="1561"/>
                </a:lnTo>
                <a:lnTo>
                  <a:pt x="12192" y="1622"/>
                </a:lnTo>
                <a:lnTo>
                  <a:pt x="11712" y="1862"/>
                </a:lnTo>
                <a:lnTo>
                  <a:pt x="11291" y="2042"/>
                </a:lnTo>
                <a:lnTo>
                  <a:pt x="10991" y="2162"/>
                </a:lnTo>
                <a:lnTo>
                  <a:pt x="10991" y="2162"/>
                </a:lnTo>
                <a:lnTo>
                  <a:pt x="11411" y="1862"/>
                </a:lnTo>
                <a:lnTo>
                  <a:pt x="12072" y="1321"/>
                </a:lnTo>
                <a:lnTo>
                  <a:pt x="12432" y="1021"/>
                </a:lnTo>
                <a:lnTo>
                  <a:pt x="12673" y="721"/>
                </a:lnTo>
                <a:lnTo>
                  <a:pt x="12673" y="541"/>
                </a:lnTo>
                <a:lnTo>
                  <a:pt x="12613" y="360"/>
                </a:lnTo>
                <a:lnTo>
                  <a:pt x="12492" y="300"/>
                </a:lnTo>
                <a:lnTo>
                  <a:pt x="12312" y="300"/>
                </a:lnTo>
                <a:lnTo>
                  <a:pt x="11952" y="420"/>
                </a:lnTo>
                <a:lnTo>
                  <a:pt x="11652" y="661"/>
                </a:lnTo>
                <a:lnTo>
                  <a:pt x="11051" y="1141"/>
                </a:lnTo>
                <a:lnTo>
                  <a:pt x="10330" y="1742"/>
                </a:lnTo>
                <a:lnTo>
                  <a:pt x="9670" y="2342"/>
                </a:lnTo>
                <a:lnTo>
                  <a:pt x="9550" y="2462"/>
                </a:lnTo>
                <a:lnTo>
                  <a:pt x="9550" y="2642"/>
                </a:lnTo>
                <a:lnTo>
                  <a:pt x="9610" y="2763"/>
                </a:lnTo>
                <a:lnTo>
                  <a:pt x="9730" y="2883"/>
                </a:lnTo>
                <a:lnTo>
                  <a:pt x="9369" y="3183"/>
                </a:lnTo>
                <a:lnTo>
                  <a:pt x="9069" y="3543"/>
                </a:lnTo>
                <a:lnTo>
                  <a:pt x="9309" y="2522"/>
                </a:lnTo>
                <a:lnTo>
                  <a:pt x="9430" y="1922"/>
                </a:lnTo>
                <a:lnTo>
                  <a:pt x="9550" y="1321"/>
                </a:lnTo>
                <a:lnTo>
                  <a:pt x="9610" y="661"/>
                </a:lnTo>
                <a:lnTo>
                  <a:pt x="9550" y="60"/>
                </a:lnTo>
                <a:lnTo>
                  <a:pt x="9490" y="0"/>
                </a:lnTo>
                <a:close/>
              </a:path>
            </a:pathLst>
          </a:custGeom>
          <a:solidFill>
            <a:srgbClr val="5E9B54"/>
          </a:solidFill>
          <a:ln>
            <a:noFill/>
          </a:ln>
        </p:spPr>
        <p:txBody>
          <a:bodyPr lIns="91425" tIns="91425" rIns="91425" bIns="91425" anchor="ctr" anchorCtr="0">
            <a:noAutofit/>
          </a:bodyPr>
          <a:lstStyle/>
          <a:p>
            <a:pPr lvl="0">
              <a:spcBef>
                <a:spcPts val="0"/>
              </a:spcBef>
              <a:buNone/>
            </a:pPr>
            <a:endParaRPr dirty="0"/>
          </a:p>
        </p:txBody>
      </p:sp>
      <p:sp>
        <p:nvSpPr>
          <p:cNvPr id="77" name="Shape 77"/>
          <p:cNvSpPr/>
          <p:nvPr/>
        </p:nvSpPr>
        <p:spPr>
          <a:xfrm rot="3731686" flipH="1">
            <a:off x="7719892" y="3183655"/>
            <a:ext cx="337873" cy="884411"/>
          </a:xfrm>
          <a:custGeom>
            <a:avLst/>
            <a:gdLst/>
            <a:ahLst/>
            <a:cxnLst/>
            <a:rect l="0" t="0" r="0" b="0"/>
            <a:pathLst>
              <a:path w="13514" h="35374" extrusionOk="0">
                <a:moveTo>
                  <a:pt x="11411" y="3303"/>
                </a:moveTo>
                <a:lnTo>
                  <a:pt x="10811" y="3603"/>
                </a:lnTo>
                <a:lnTo>
                  <a:pt x="10270" y="3964"/>
                </a:lnTo>
                <a:lnTo>
                  <a:pt x="10450" y="3543"/>
                </a:lnTo>
                <a:lnTo>
                  <a:pt x="10931" y="3423"/>
                </a:lnTo>
                <a:lnTo>
                  <a:pt x="11411" y="3303"/>
                </a:lnTo>
                <a:close/>
                <a:moveTo>
                  <a:pt x="7628" y="4865"/>
                </a:moveTo>
                <a:lnTo>
                  <a:pt x="7748" y="4985"/>
                </a:lnTo>
                <a:lnTo>
                  <a:pt x="7868" y="5105"/>
                </a:lnTo>
                <a:lnTo>
                  <a:pt x="8048" y="5105"/>
                </a:lnTo>
                <a:lnTo>
                  <a:pt x="8228" y="5045"/>
                </a:lnTo>
                <a:lnTo>
                  <a:pt x="7928" y="5645"/>
                </a:lnTo>
                <a:lnTo>
                  <a:pt x="7508" y="6426"/>
                </a:lnTo>
                <a:lnTo>
                  <a:pt x="7628" y="4865"/>
                </a:lnTo>
                <a:close/>
                <a:moveTo>
                  <a:pt x="7928" y="26965"/>
                </a:moveTo>
                <a:lnTo>
                  <a:pt x="7748" y="27085"/>
                </a:lnTo>
                <a:lnTo>
                  <a:pt x="6607" y="27986"/>
                </a:lnTo>
                <a:lnTo>
                  <a:pt x="6066" y="28467"/>
                </a:lnTo>
                <a:lnTo>
                  <a:pt x="5586" y="29007"/>
                </a:lnTo>
                <a:lnTo>
                  <a:pt x="5526" y="28647"/>
                </a:lnTo>
                <a:lnTo>
                  <a:pt x="5646" y="28407"/>
                </a:lnTo>
                <a:lnTo>
                  <a:pt x="5646" y="28166"/>
                </a:lnTo>
                <a:lnTo>
                  <a:pt x="5586" y="27926"/>
                </a:lnTo>
                <a:lnTo>
                  <a:pt x="5466" y="27746"/>
                </a:lnTo>
                <a:lnTo>
                  <a:pt x="6066" y="27566"/>
                </a:lnTo>
                <a:lnTo>
                  <a:pt x="6607" y="27446"/>
                </a:lnTo>
                <a:lnTo>
                  <a:pt x="7808" y="27025"/>
                </a:lnTo>
                <a:lnTo>
                  <a:pt x="7928" y="26965"/>
                </a:lnTo>
                <a:close/>
                <a:moveTo>
                  <a:pt x="7808" y="28947"/>
                </a:moveTo>
                <a:lnTo>
                  <a:pt x="7328" y="29548"/>
                </a:lnTo>
                <a:lnTo>
                  <a:pt x="6667" y="30389"/>
                </a:lnTo>
                <a:lnTo>
                  <a:pt x="6367" y="30809"/>
                </a:lnTo>
                <a:lnTo>
                  <a:pt x="6126" y="31229"/>
                </a:lnTo>
                <a:lnTo>
                  <a:pt x="5766" y="29908"/>
                </a:lnTo>
                <a:lnTo>
                  <a:pt x="6307" y="29788"/>
                </a:lnTo>
                <a:lnTo>
                  <a:pt x="6847" y="29548"/>
                </a:lnTo>
                <a:lnTo>
                  <a:pt x="7328" y="29248"/>
                </a:lnTo>
                <a:lnTo>
                  <a:pt x="7808" y="28947"/>
                </a:lnTo>
                <a:close/>
                <a:moveTo>
                  <a:pt x="9430" y="0"/>
                </a:moveTo>
                <a:lnTo>
                  <a:pt x="9189" y="240"/>
                </a:lnTo>
                <a:lnTo>
                  <a:pt x="9009" y="480"/>
                </a:lnTo>
                <a:lnTo>
                  <a:pt x="8709" y="1021"/>
                </a:lnTo>
                <a:lnTo>
                  <a:pt x="8409" y="1622"/>
                </a:lnTo>
                <a:lnTo>
                  <a:pt x="8168" y="2222"/>
                </a:lnTo>
                <a:lnTo>
                  <a:pt x="7808" y="3243"/>
                </a:lnTo>
                <a:lnTo>
                  <a:pt x="7868" y="2162"/>
                </a:lnTo>
                <a:lnTo>
                  <a:pt x="7808" y="1081"/>
                </a:lnTo>
                <a:lnTo>
                  <a:pt x="7808" y="961"/>
                </a:lnTo>
                <a:lnTo>
                  <a:pt x="7688" y="841"/>
                </a:lnTo>
                <a:lnTo>
                  <a:pt x="7568" y="841"/>
                </a:lnTo>
                <a:lnTo>
                  <a:pt x="7448" y="961"/>
                </a:lnTo>
                <a:lnTo>
                  <a:pt x="7087" y="1441"/>
                </a:lnTo>
                <a:lnTo>
                  <a:pt x="6847" y="2042"/>
                </a:lnTo>
                <a:lnTo>
                  <a:pt x="6667" y="2582"/>
                </a:lnTo>
                <a:lnTo>
                  <a:pt x="6487" y="3183"/>
                </a:lnTo>
                <a:lnTo>
                  <a:pt x="6247" y="4444"/>
                </a:lnTo>
                <a:lnTo>
                  <a:pt x="6126" y="5645"/>
                </a:lnTo>
                <a:lnTo>
                  <a:pt x="6066" y="6306"/>
                </a:lnTo>
                <a:lnTo>
                  <a:pt x="6006" y="7207"/>
                </a:lnTo>
                <a:lnTo>
                  <a:pt x="6006" y="7747"/>
                </a:lnTo>
                <a:lnTo>
                  <a:pt x="6066" y="8228"/>
                </a:lnTo>
                <a:lnTo>
                  <a:pt x="6186" y="8648"/>
                </a:lnTo>
                <a:lnTo>
                  <a:pt x="6307" y="8948"/>
                </a:lnTo>
                <a:lnTo>
                  <a:pt x="6066" y="9609"/>
                </a:lnTo>
                <a:lnTo>
                  <a:pt x="6066" y="9669"/>
                </a:lnTo>
                <a:lnTo>
                  <a:pt x="5946" y="8588"/>
                </a:lnTo>
                <a:lnTo>
                  <a:pt x="5886" y="7507"/>
                </a:lnTo>
                <a:lnTo>
                  <a:pt x="5946" y="6366"/>
                </a:lnTo>
                <a:lnTo>
                  <a:pt x="6066" y="5225"/>
                </a:lnTo>
                <a:lnTo>
                  <a:pt x="6066" y="4624"/>
                </a:lnTo>
                <a:lnTo>
                  <a:pt x="6066" y="4024"/>
                </a:lnTo>
                <a:lnTo>
                  <a:pt x="6006" y="3483"/>
                </a:lnTo>
                <a:lnTo>
                  <a:pt x="5886" y="2943"/>
                </a:lnTo>
                <a:lnTo>
                  <a:pt x="5826" y="2823"/>
                </a:lnTo>
                <a:lnTo>
                  <a:pt x="5766" y="2763"/>
                </a:lnTo>
                <a:lnTo>
                  <a:pt x="5646" y="2763"/>
                </a:lnTo>
                <a:lnTo>
                  <a:pt x="5526" y="2823"/>
                </a:lnTo>
                <a:lnTo>
                  <a:pt x="5226" y="3303"/>
                </a:lnTo>
                <a:lnTo>
                  <a:pt x="4985" y="3784"/>
                </a:lnTo>
                <a:lnTo>
                  <a:pt x="4805" y="4384"/>
                </a:lnTo>
                <a:lnTo>
                  <a:pt x="4685" y="4985"/>
                </a:lnTo>
                <a:lnTo>
                  <a:pt x="4565" y="6186"/>
                </a:lnTo>
                <a:lnTo>
                  <a:pt x="4505" y="7327"/>
                </a:lnTo>
                <a:lnTo>
                  <a:pt x="4445" y="8348"/>
                </a:lnTo>
                <a:lnTo>
                  <a:pt x="4024" y="6066"/>
                </a:lnTo>
                <a:lnTo>
                  <a:pt x="3964" y="6006"/>
                </a:lnTo>
                <a:lnTo>
                  <a:pt x="3904" y="5946"/>
                </a:lnTo>
                <a:lnTo>
                  <a:pt x="3844" y="6006"/>
                </a:lnTo>
                <a:lnTo>
                  <a:pt x="3784" y="6066"/>
                </a:lnTo>
                <a:lnTo>
                  <a:pt x="3544" y="7087"/>
                </a:lnTo>
                <a:lnTo>
                  <a:pt x="3364" y="8168"/>
                </a:lnTo>
                <a:lnTo>
                  <a:pt x="3304" y="9309"/>
                </a:lnTo>
                <a:lnTo>
                  <a:pt x="3304" y="10450"/>
                </a:lnTo>
                <a:lnTo>
                  <a:pt x="3424" y="11591"/>
                </a:lnTo>
                <a:lnTo>
                  <a:pt x="3664" y="12672"/>
                </a:lnTo>
                <a:lnTo>
                  <a:pt x="4024" y="13753"/>
                </a:lnTo>
                <a:lnTo>
                  <a:pt x="4265" y="14233"/>
                </a:lnTo>
                <a:lnTo>
                  <a:pt x="4505" y="14714"/>
                </a:lnTo>
                <a:lnTo>
                  <a:pt x="4205" y="16275"/>
                </a:lnTo>
                <a:lnTo>
                  <a:pt x="3964" y="17777"/>
                </a:lnTo>
                <a:lnTo>
                  <a:pt x="3784" y="17476"/>
                </a:lnTo>
                <a:lnTo>
                  <a:pt x="3784" y="17116"/>
                </a:lnTo>
                <a:lnTo>
                  <a:pt x="3784" y="16756"/>
                </a:lnTo>
                <a:lnTo>
                  <a:pt x="3604" y="16035"/>
                </a:lnTo>
                <a:lnTo>
                  <a:pt x="3424" y="15314"/>
                </a:lnTo>
                <a:lnTo>
                  <a:pt x="3244" y="14594"/>
                </a:lnTo>
                <a:lnTo>
                  <a:pt x="3064" y="13633"/>
                </a:lnTo>
                <a:lnTo>
                  <a:pt x="2943" y="12732"/>
                </a:lnTo>
                <a:lnTo>
                  <a:pt x="2823" y="11771"/>
                </a:lnTo>
                <a:lnTo>
                  <a:pt x="2703" y="10810"/>
                </a:lnTo>
                <a:lnTo>
                  <a:pt x="2643" y="10690"/>
                </a:lnTo>
                <a:lnTo>
                  <a:pt x="2583" y="10630"/>
                </a:lnTo>
                <a:lnTo>
                  <a:pt x="2463" y="10570"/>
                </a:lnTo>
                <a:lnTo>
                  <a:pt x="2343" y="10570"/>
                </a:lnTo>
                <a:lnTo>
                  <a:pt x="2163" y="10630"/>
                </a:lnTo>
                <a:lnTo>
                  <a:pt x="2043" y="10690"/>
                </a:lnTo>
                <a:lnTo>
                  <a:pt x="1982" y="10810"/>
                </a:lnTo>
                <a:lnTo>
                  <a:pt x="1862" y="11291"/>
                </a:lnTo>
                <a:lnTo>
                  <a:pt x="1742" y="11771"/>
                </a:lnTo>
                <a:lnTo>
                  <a:pt x="1682" y="12252"/>
                </a:lnTo>
                <a:lnTo>
                  <a:pt x="1682" y="12792"/>
                </a:lnTo>
                <a:lnTo>
                  <a:pt x="1742" y="13753"/>
                </a:lnTo>
                <a:lnTo>
                  <a:pt x="1922" y="14774"/>
                </a:lnTo>
                <a:lnTo>
                  <a:pt x="2043" y="15374"/>
                </a:lnTo>
                <a:lnTo>
                  <a:pt x="2223" y="16035"/>
                </a:lnTo>
                <a:lnTo>
                  <a:pt x="2403" y="16696"/>
                </a:lnTo>
                <a:lnTo>
                  <a:pt x="2763" y="17236"/>
                </a:lnTo>
                <a:lnTo>
                  <a:pt x="2823" y="17356"/>
                </a:lnTo>
                <a:lnTo>
                  <a:pt x="3244" y="18317"/>
                </a:lnTo>
                <a:lnTo>
                  <a:pt x="3544" y="18798"/>
                </a:lnTo>
                <a:lnTo>
                  <a:pt x="3844" y="19218"/>
                </a:lnTo>
                <a:lnTo>
                  <a:pt x="3844" y="19278"/>
                </a:lnTo>
                <a:lnTo>
                  <a:pt x="3304" y="18497"/>
                </a:lnTo>
                <a:lnTo>
                  <a:pt x="2763" y="17657"/>
                </a:lnTo>
                <a:lnTo>
                  <a:pt x="2343" y="16816"/>
                </a:lnTo>
                <a:lnTo>
                  <a:pt x="1802" y="15975"/>
                </a:lnTo>
                <a:lnTo>
                  <a:pt x="1562" y="15555"/>
                </a:lnTo>
                <a:lnTo>
                  <a:pt x="1202" y="15194"/>
                </a:lnTo>
                <a:lnTo>
                  <a:pt x="1142" y="15134"/>
                </a:lnTo>
                <a:lnTo>
                  <a:pt x="1022" y="15074"/>
                </a:lnTo>
                <a:lnTo>
                  <a:pt x="781" y="15134"/>
                </a:lnTo>
                <a:lnTo>
                  <a:pt x="661" y="15254"/>
                </a:lnTo>
                <a:lnTo>
                  <a:pt x="601" y="15435"/>
                </a:lnTo>
                <a:lnTo>
                  <a:pt x="601" y="15975"/>
                </a:lnTo>
                <a:lnTo>
                  <a:pt x="661" y="16516"/>
                </a:lnTo>
                <a:lnTo>
                  <a:pt x="841" y="16996"/>
                </a:lnTo>
                <a:lnTo>
                  <a:pt x="1082" y="17536"/>
                </a:lnTo>
                <a:lnTo>
                  <a:pt x="1622" y="18497"/>
                </a:lnTo>
                <a:lnTo>
                  <a:pt x="2163" y="19398"/>
                </a:lnTo>
                <a:lnTo>
                  <a:pt x="2883" y="20419"/>
                </a:lnTo>
                <a:lnTo>
                  <a:pt x="3304" y="20900"/>
                </a:lnTo>
                <a:lnTo>
                  <a:pt x="3724" y="21320"/>
                </a:lnTo>
                <a:lnTo>
                  <a:pt x="3724" y="22281"/>
                </a:lnTo>
                <a:lnTo>
                  <a:pt x="3304" y="21861"/>
                </a:lnTo>
                <a:lnTo>
                  <a:pt x="2763" y="21200"/>
                </a:lnTo>
                <a:lnTo>
                  <a:pt x="2343" y="20539"/>
                </a:lnTo>
                <a:lnTo>
                  <a:pt x="1922" y="19759"/>
                </a:lnTo>
                <a:lnTo>
                  <a:pt x="1622" y="19038"/>
                </a:lnTo>
                <a:lnTo>
                  <a:pt x="1502" y="18858"/>
                </a:lnTo>
                <a:lnTo>
                  <a:pt x="1442" y="18798"/>
                </a:lnTo>
                <a:lnTo>
                  <a:pt x="1262" y="18738"/>
                </a:lnTo>
                <a:lnTo>
                  <a:pt x="1142" y="18738"/>
                </a:lnTo>
                <a:lnTo>
                  <a:pt x="1022" y="18798"/>
                </a:lnTo>
                <a:lnTo>
                  <a:pt x="901" y="18858"/>
                </a:lnTo>
                <a:lnTo>
                  <a:pt x="841" y="18978"/>
                </a:lnTo>
                <a:lnTo>
                  <a:pt x="841" y="19098"/>
                </a:lnTo>
                <a:lnTo>
                  <a:pt x="901" y="19819"/>
                </a:lnTo>
                <a:lnTo>
                  <a:pt x="1082" y="20479"/>
                </a:lnTo>
                <a:lnTo>
                  <a:pt x="1322" y="21140"/>
                </a:lnTo>
                <a:lnTo>
                  <a:pt x="1622" y="21801"/>
                </a:lnTo>
                <a:lnTo>
                  <a:pt x="901" y="21020"/>
                </a:lnTo>
                <a:lnTo>
                  <a:pt x="241" y="20179"/>
                </a:lnTo>
                <a:lnTo>
                  <a:pt x="181" y="20119"/>
                </a:lnTo>
                <a:lnTo>
                  <a:pt x="61" y="20179"/>
                </a:lnTo>
                <a:lnTo>
                  <a:pt x="1" y="20239"/>
                </a:lnTo>
                <a:lnTo>
                  <a:pt x="1" y="20359"/>
                </a:lnTo>
                <a:lnTo>
                  <a:pt x="541" y="21440"/>
                </a:lnTo>
                <a:lnTo>
                  <a:pt x="1202" y="22461"/>
                </a:lnTo>
                <a:lnTo>
                  <a:pt x="1862" y="23422"/>
                </a:lnTo>
                <a:lnTo>
                  <a:pt x="2583" y="24323"/>
                </a:lnTo>
                <a:lnTo>
                  <a:pt x="3244" y="25044"/>
                </a:lnTo>
                <a:lnTo>
                  <a:pt x="3904" y="25704"/>
                </a:lnTo>
                <a:lnTo>
                  <a:pt x="4024" y="26605"/>
                </a:lnTo>
                <a:lnTo>
                  <a:pt x="3364" y="26065"/>
                </a:lnTo>
                <a:lnTo>
                  <a:pt x="2883" y="25524"/>
                </a:lnTo>
                <a:lnTo>
                  <a:pt x="2343" y="24923"/>
                </a:lnTo>
                <a:lnTo>
                  <a:pt x="1742" y="24383"/>
                </a:lnTo>
                <a:lnTo>
                  <a:pt x="1442" y="24203"/>
                </a:lnTo>
                <a:lnTo>
                  <a:pt x="1142" y="24083"/>
                </a:lnTo>
                <a:lnTo>
                  <a:pt x="1022" y="24023"/>
                </a:lnTo>
                <a:lnTo>
                  <a:pt x="841" y="24083"/>
                </a:lnTo>
                <a:lnTo>
                  <a:pt x="721" y="24203"/>
                </a:lnTo>
                <a:lnTo>
                  <a:pt x="661" y="24323"/>
                </a:lnTo>
                <a:lnTo>
                  <a:pt x="661" y="24743"/>
                </a:lnTo>
                <a:lnTo>
                  <a:pt x="721" y="25104"/>
                </a:lnTo>
                <a:lnTo>
                  <a:pt x="901" y="25524"/>
                </a:lnTo>
                <a:lnTo>
                  <a:pt x="1082" y="25884"/>
                </a:lnTo>
                <a:lnTo>
                  <a:pt x="1622" y="26605"/>
                </a:lnTo>
                <a:lnTo>
                  <a:pt x="2223" y="27206"/>
                </a:lnTo>
                <a:lnTo>
                  <a:pt x="2643" y="27626"/>
                </a:lnTo>
                <a:lnTo>
                  <a:pt x="3184" y="28106"/>
                </a:lnTo>
                <a:lnTo>
                  <a:pt x="3784" y="28587"/>
                </a:lnTo>
                <a:lnTo>
                  <a:pt x="4084" y="28707"/>
                </a:lnTo>
                <a:lnTo>
                  <a:pt x="4385" y="28887"/>
                </a:lnTo>
                <a:lnTo>
                  <a:pt x="4745" y="30329"/>
                </a:lnTo>
                <a:lnTo>
                  <a:pt x="4265" y="30028"/>
                </a:lnTo>
                <a:lnTo>
                  <a:pt x="3904" y="29728"/>
                </a:lnTo>
                <a:lnTo>
                  <a:pt x="3244" y="29127"/>
                </a:lnTo>
                <a:lnTo>
                  <a:pt x="2703" y="28527"/>
                </a:lnTo>
                <a:lnTo>
                  <a:pt x="1562" y="27206"/>
                </a:lnTo>
                <a:lnTo>
                  <a:pt x="1442" y="27085"/>
                </a:lnTo>
                <a:lnTo>
                  <a:pt x="1142" y="27085"/>
                </a:lnTo>
                <a:lnTo>
                  <a:pt x="1022" y="27146"/>
                </a:lnTo>
                <a:lnTo>
                  <a:pt x="901" y="27266"/>
                </a:lnTo>
                <a:lnTo>
                  <a:pt x="841" y="27386"/>
                </a:lnTo>
                <a:lnTo>
                  <a:pt x="781" y="27506"/>
                </a:lnTo>
                <a:lnTo>
                  <a:pt x="781" y="27686"/>
                </a:lnTo>
                <a:lnTo>
                  <a:pt x="901" y="28166"/>
                </a:lnTo>
                <a:lnTo>
                  <a:pt x="1082" y="28587"/>
                </a:lnTo>
                <a:lnTo>
                  <a:pt x="1322" y="29067"/>
                </a:lnTo>
                <a:lnTo>
                  <a:pt x="1562" y="29488"/>
                </a:lnTo>
                <a:lnTo>
                  <a:pt x="2163" y="30268"/>
                </a:lnTo>
                <a:lnTo>
                  <a:pt x="2823" y="30989"/>
                </a:lnTo>
                <a:lnTo>
                  <a:pt x="3184" y="31289"/>
                </a:lnTo>
                <a:lnTo>
                  <a:pt x="2883" y="31289"/>
                </a:lnTo>
                <a:lnTo>
                  <a:pt x="2823" y="31410"/>
                </a:lnTo>
                <a:lnTo>
                  <a:pt x="2763" y="31590"/>
                </a:lnTo>
                <a:lnTo>
                  <a:pt x="2763" y="31710"/>
                </a:lnTo>
                <a:lnTo>
                  <a:pt x="3003" y="32010"/>
                </a:lnTo>
                <a:lnTo>
                  <a:pt x="3184" y="32250"/>
                </a:lnTo>
                <a:lnTo>
                  <a:pt x="3664" y="32731"/>
                </a:lnTo>
                <a:lnTo>
                  <a:pt x="4745" y="33512"/>
                </a:lnTo>
                <a:lnTo>
                  <a:pt x="5466" y="34052"/>
                </a:lnTo>
                <a:lnTo>
                  <a:pt x="5886" y="34352"/>
                </a:lnTo>
                <a:lnTo>
                  <a:pt x="6307" y="34593"/>
                </a:lnTo>
                <a:lnTo>
                  <a:pt x="6607" y="35193"/>
                </a:lnTo>
                <a:lnTo>
                  <a:pt x="6667" y="35313"/>
                </a:lnTo>
                <a:lnTo>
                  <a:pt x="6787" y="35373"/>
                </a:lnTo>
                <a:lnTo>
                  <a:pt x="6847" y="35373"/>
                </a:lnTo>
                <a:lnTo>
                  <a:pt x="6967" y="35313"/>
                </a:lnTo>
                <a:lnTo>
                  <a:pt x="7087" y="35253"/>
                </a:lnTo>
                <a:lnTo>
                  <a:pt x="7147" y="35193"/>
                </a:lnTo>
                <a:lnTo>
                  <a:pt x="7207" y="35073"/>
                </a:lnTo>
                <a:lnTo>
                  <a:pt x="7147" y="34953"/>
                </a:lnTo>
                <a:lnTo>
                  <a:pt x="7147" y="34833"/>
                </a:lnTo>
                <a:lnTo>
                  <a:pt x="7328" y="34773"/>
                </a:lnTo>
                <a:lnTo>
                  <a:pt x="7448" y="34713"/>
                </a:lnTo>
                <a:lnTo>
                  <a:pt x="7568" y="34653"/>
                </a:lnTo>
                <a:lnTo>
                  <a:pt x="7628" y="34532"/>
                </a:lnTo>
                <a:lnTo>
                  <a:pt x="7748" y="34232"/>
                </a:lnTo>
                <a:lnTo>
                  <a:pt x="7688" y="34052"/>
                </a:lnTo>
                <a:lnTo>
                  <a:pt x="7628" y="33932"/>
                </a:lnTo>
                <a:lnTo>
                  <a:pt x="7448" y="33632"/>
                </a:lnTo>
                <a:lnTo>
                  <a:pt x="7207" y="33331"/>
                </a:lnTo>
                <a:lnTo>
                  <a:pt x="6907" y="33091"/>
                </a:lnTo>
                <a:lnTo>
                  <a:pt x="6547" y="32911"/>
                </a:lnTo>
                <a:lnTo>
                  <a:pt x="6427" y="32370"/>
                </a:lnTo>
                <a:lnTo>
                  <a:pt x="6487" y="32130"/>
                </a:lnTo>
                <a:lnTo>
                  <a:pt x="6487" y="31890"/>
                </a:lnTo>
                <a:lnTo>
                  <a:pt x="6967" y="31530"/>
                </a:lnTo>
                <a:lnTo>
                  <a:pt x="7388" y="31109"/>
                </a:lnTo>
                <a:lnTo>
                  <a:pt x="8228" y="30268"/>
                </a:lnTo>
                <a:lnTo>
                  <a:pt x="8709" y="29788"/>
                </a:lnTo>
                <a:lnTo>
                  <a:pt x="9129" y="29248"/>
                </a:lnTo>
                <a:lnTo>
                  <a:pt x="9550" y="28647"/>
                </a:lnTo>
                <a:lnTo>
                  <a:pt x="9850" y="28046"/>
                </a:lnTo>
                <a:lnTo>
                  <a:pt x="9850" y="27926"/>
                </a:lnTo>
                <a:lnTo>
                  <a:pt x="9790" y="27806"/>
                </a:lnTo>
                <a:lnTo>
                  <a:pt x="9730" y="27686"/>
                </a:lnTo>
                <a:lnTo>
                  <a:pt x="9670" y="27626"/>
                </a:lnTo>
                <a:lnTo>
                  <a:pt x="9850" y="27386"/>
                </a:lnTo>
                <a:lnTo>
                  <a:pt x="10030" y="27085"/>
                </a:lnTo>
                <a:lnTo>
                  <a:pt x="10030" y="26785"/>
                </a:lnTo>
                <a:lnTo>
                  <a:pt x="10030" y="26665"/>
                </a:lnTo>
                <a:lnTo>
                  <a:pt x="9910" y="26485"/>
                </a:lnTo>
                <a:lnTo>
                  <a:pt x="9730" y="26305"/>
                </a:lnTo>
                <a:lnTo>
                  <a:pt x="9550" y="26185"/>
                </a:lnTo>
                <a:lnTo>
                  <a:pt x="9850" y="25884"/>
                </a:lnTo>
                <a:lnTo>
                  <a:pt x="10150" y="25584"/>
                </a:lnTo>
                <a:lnTo>
                  <a:pt x="10210" y="25464"/>
                </a:lnTo>
                <a:lnTo>
                  <a:pt x="10270" y="25344"/>
                </a:lnTo>
                <a:lnTo>
                  <a:pt x="10150" y="25104"/>
                </a:lnTo>
                <a:lnTo>
                  <a:pt x="10030" y="24923"/>
                </a:lnTo>
                <a:lnTo>
                  <a:pt x="9790" y="24863"/>
                </a:lnTo>
                <a:lnTo>
                  <a:pt x="9430" y="24863"/>
                </a:lnTo>
                <a:lnTo>
                  <a:pt x="9069" y="24923"/>
                </a:lnTo>
                <a:lnTo>
                  <a:pt x="8709" y="25044"/>
                </a:lnTo>
                <a:lnTo>
                  <a:pt x="8409" y="25164"/>
                </a:lnTo>
                <a:lnTo>
                  <a:pt x="7688" y="25524"/>
                </a:lnTo>
                <a:lnTo>
                  <a:pt x="7087" y="25884"/>
                </a:lnTo>
                <a:lnTo>
                  <a:pt x="6367" y="26305"/>
                </a:lnTo>
                <a:lnTo>
                  <a:pt x="5946" y="25884"/>
                </a:lnTo>
                <a:lnTo>
                  <a:pt x="5526" y="25464"/>
                </a:lnTo>
                <a:lnTo>
                  <a:pt x="6547" y="24923"/>
                </a:lnTo>
                <a:lnTo>
                  <a:pt x="7568" y="24323"/>
                </a:lnTo>
                <a:lnTo>
                  <a:pt x="8649" y="23662"/>
                </a:lnTo>
                <a:lnTo>
                  <a:pt x="9129" y="23242"/>
                </a:lnTo>
                <a:lnTo>
                  <a:pt x="9490" y="22761"/>
                </a:lnTo>
                <a:lnTo>
                  <a:pt x="9610" y="22641"/>
                </a:lnTo>
                <a:lnTo>
                  <a:pt x="9610" y="22461"/>
                </a:lnTo>
                <a:lnTo>
                  <a:pt x="9550" y="22341"/>
                </a:lnTo>
                <a:lnTo>
                  <a:pt x="9490" y="22221"/>
                </a:lnTo>
                <a:lnTo>
                  <a:pt x="9249" y="22101"/>
                </a:lnTo>
                <a:lnTo>
                  <a:pt x="9129" y="22041"/>
                </a:lnTo>
                <a:lnTo>
                  <a:pt x="8949" y="22041"/>
                </a:lnTo>
                <a:lnTo>
                  <a:pt x="8649" y="22161"/>
                </a:lnTo>
                <a:lnTo>
                  <a:pt x="8348" y="22221"/>
                </a:lnTo>
                <a:lnTo>
                  <a:pt x="7688" y="22521"/>
                </a:lnTo>
                <a:lnTo>
                  <a:pt x="7147" y="22942"/>
                </a:lnTo>
                <a:lnTo>
                  <a:pt x="6547" y="23302"/>
                </a:lnTo>
                <a:lnTo>
                  <a:pt x="5406" y="24143"/>
                </a:lnTo>
                <a:lnTo>
                  <a:pt x="5406" y="23963"/>
                </a:lnTo>
                <a:lnTo>
                  <a:pt x="5346" y="23842"/>
                </a:lnTo>
                <a:lnTo>
                  <a:pt x="5226" y="23602"/>
                </a:lnTo>
                <a:lnTo>
                  <a:pt x="4985" y="23362"/>
                </a:lnTo>
                <a:lnTo>
                  <a:pt x="4985" y="23062"/>
                </a:lnTo>
                <a:lnTo>
                  <a:pt x="5766" y="22882"/>
                </a:lnTo>
                <a:lnTo>
                  <a:pt x="6547" y="22581"/>
                </a:lnTo>
                <a:lnTo>
                  <a:pt x="7988" y="21921"/>
                </a:lnTo>
                <a:lnTo>
                  <a:pt x="8709" y="21620"/>
                </a:lnTo>
                <a:lnTo>
                  <a:pt x="9490" y="21260"/>
                </a:lnTo>
                <a:lnTo>
                  <a:pt x="9790" y="21020"/>
                </a:lnTo>
                <a:lnTo>
                  <a:pt x="10150" y="20780"/>
                </a:lnTo>
                <a:lnTo>
                  <a:pt x="10390" y="20539"/>
                </a:lnTo>
                <a:lnTo>
                  <a:pt x="10631" y="20239"/>
                </a:lnTo>
                <a:lnTo>
                  <a:pt x="10691" y="19999"/>
                </a:lnTo>
                <a:lnTo>
                  <a:pt x="10631" y="19759"/>
                </a:lnTo>
                <a:lnTo>
                  <a:pt x="10450" y="19578"/>
                </a:lnTo>
                <a:lnTo>
                  <a:pt x="10210" y="19518"/>
                </a:lnTo>
                <a:lnTo>
                  <a:pt x="9850" y="19518"/>
                </a:lnTo>
                <a:lnTo>
                  <a:pt x="9490" y="19638"/>
                </a:lnTo>
                <a:lnTo>
                  <a:pt x="9069" y="19759"/>
                </a:lnTo>
                <a:lnTo>
                  <a:pt x="8709" y="19939"/>
                </a:lnTo>
                <a:lnTo>
                  <a:pt x="7988" y="20359"/>
                </a:lnTo>
                <a:lnTo>
                  <a:pt x="7328" y="20719"/>
                </a:lnTo>
                <a:lnTo>
                  <a:pt x="6126" y="21500"/>
                </a:lnTo>
                <a:lnTo>
                  <a:pt x="5526" y="21861"/>
                </a:lnTo>
                <a:lnTo>
                  <a:pt x="4985" y="22341"/>
                </a:lnTo>
                <a:lnTo>
                  <a:pt x="4985" y="22041"/>
                </a:lnTo>
                <a:lnTo>
                  <a:pt x="5165" y="22041"/>
                </a:lnTo>
                <a:lnTo>
                  <a:pt x="5286" y="21981"/>
                </a:lnTo>
                <a:lnTo>
                  <a:pt x="5346" y="21861"/>
                </a:lnTo>
                <a:lnTo>
                  <a:pt x="5346" y="21740"/>
                </a:lnTo>
                <a:lnTo>
                  <a:pt x="5226" y="21380"/>
                </a:lnTo>
                <a:lnTo>
                  <a:pt x="5045" y="20960"/>
                </a:lnTo>
                <a:lnTo>
                  <a:pt x="5045" y="20539"/>
                </a:lnTo>
                <a:lnTo>
                  <a:pt x="5406" y="20479"/>
                </a:lnTo>
                <a:lnTo>
                  <a:pt x="5766" y="20419"/>
                </a:lnTo>
                <a:lnTo>
                  <a:pt x="6487" y="20179"/>
                </a:lnTo>
                <a:lnTo>
                  <a:pt x="7147" y="19879"/>
                </a:lnTo>
                <a:lnTo>
                  <a:pt x="7808" y="19518"/>
                </a:lnTo>
                <a:lnTo>
                  <a:pt x="8649" y="19158"/>
                </a:lnTo>
                <a:lnTo>
                  <a:pt x="9369" y="18738"/>
                </a:lnTo>
                <a:lnTo>
                  <a:pt x="9730" y="18497"/>
                </a:lnTo>
                <a:lnTo>
                  <a:pt x="10030" y="18197"/>
                </a:lnTo>
                <a:lnTo>
                  <a:pt x="10330" y="17897"/>
                </a:lnTo>
                <a:lnTo>
                  <a:pt x="10571" y="17536"/>
                </a:lnTo>
                <a:lnTo>
                  <a:pt x="10631" y="17416"/>
                </a:lnTo>
                <a:lnTo>
                  <a:pt x="10691" y="17296"/>
                </a:lnTo>
                <a:lnTo>
                  <a:pt x="10571" y="17056"/>
                </a:lnTo>
                <a:lnTo>
                  <a:pt x="10450" y="16876"/>
                </a:lnTo>
                <a:lnTo>
                  <a:pt x="10330" y="16816"/>
                </a:lnTo>
                <a:lnTo>
                  <a:pt x="10210" y="16816"/>
                </a:lnTo>
                <a:lnTo>
                  <a:pt x="9730" y="16876"/>
                </a:lnTo>
                <a:lnTo>
                  <a:pt x="9309" y="16996"/>
                </a:lnTo>
                <a:lnTo>
                  <a:pt x="8889" y="17116"/>
                </a:lnTo>
                <a:lnTo>
                  <a:pt x="8529" y="17296"/>
                </a:lnTo>
                <a:lnTo>
                  <a:pt x="7808" y="17657"/>
                </a:lnTo>
                <a:lnTo>
                  <a:pt x="7027" y="18197"/>
                </a:lnTo>
                <a:lnTo>
                  <a:pt x="6006" y="18858"/>
                </a:lnTo>
                <a:lnTo>
                  <a:pt x="5526" y="19218"/>
                </a:lnTo>
                <a:lnTo>
                  <a:pt x="5105" y="19638"/>
                </a:lnTo>
                <a:lnTo>
                  <a:pt x="5105" y="19638"/>
                </a:lnTo>
                <a:lnTo>
                  <a:pt x="5286" y="18257"/>
                </a:lnTo>
                <a:lnTo>
                  <a:pt x="5286" y="18197"/>
                </a:lnTo>
                <a:lnTo>
                  <a:pt x="6066" y="17957"/>
                </a:lnTo>
                <a:lnTo>
                  <a:pt x="6847" y="17657"/>
                </a:lnTo>
                <a:lnTo>
                  <a:pt x="8409" y="17056"/>
                </a:lnTo>
                <a:lnTo>
                  <a:pt x="9249" y="16756"/>
                </a:lnTo>
                <a:lnTo>
                  <a:pt x="10150" y="16455"/>
                </a:lnTo>
                <a:lnTo>
                  <a:pt x="10571" y="16275"/>
                </a:lnTo>
                <a:lnTo>
                  <a:pt x="10991" y="16095"/>
                </a:lnTo>
                <a:lnTo>
                  <a:pt x="11351" y="15795"/>
                </a:lnTo>
                <a:lnTo>
                  <a:pt x="11592" y="15495"/>
                </a:lnTo>
                <a:lnTo>
                  <a:pt x="11592" y="15314"/>
                </a:lnTo>
                <a:lnTo>
                  <a:pt x="11592" y="15194"/>
                </a:lnTo>
                <a:lnTo>
                  <a:pt x="11532" y="15014"/>
                </a:lnTo>
                <a:lnTo>
                  <a:pt x="11411" y="14954"/>
                </a:lnTo>
                <a:lnTo>
                  <a:pt x="10991" y="14774"/>
                </a:lnTo>
                <a:lnTo>
                  <a:pt x="10571" y="14714"/>
                </a:lnTo>
                <a:lnTo>
                  <a:pt x="10090" y="14774"/>
                </a:lnTo>
                <a:lnTo>
                  <a:pt x="9610" y="14894"/>
                </a:lnTo>
                <a:lnTo>
                  <a:pt x="9129" y="15074"/>
                </a:lnTo>
                <a:lnTo>
                  <a:pt x="8649" y="15254"/>
                </a:lnTo>
                <a:lnTo>
                  <a:pt x="7808" y="15615"/>
                </a:lnTo>
                <a:lnTo>
                  <a:pt x="6547" y="16275"/>
                </a:lnTo>
                <a:lnTo>
                  <a:pt x="6006" y="16636"/>
                </a:lnTo>
                <a:lnTo>
                  <a:pt x="5406" y="16996"/>
                </a:lnTo>
                <a:lnTo>
                  <a:pt x="5826" y="14834"/>
                </a:lnTo>
                <a:lnTo>
                  <a:pt x="7087" y="14414"/>
                </a:lnTo>
                <a:lnTo>
                  <a:pt x="8288" y="13933"/>
                </a:lnTo>
                <a:lnTo>
                  <a:pt x="8949" y="13693"/>
                </a:lnTo>
                <a:lnTo>
                  <a:pt x="9610" y="13393"/>
                </a:lnTo>
                <a:lnTo>
                  <a:pt x="9910" y="13212"/>
                </a:lnTo>
                <a:lnTo>
                  <a:pt x="10210" y="13032"/>
                </a:lnTo>
                <a:lnTo>
                  <a:pt x="10450" y="12792"/>
                </a:lnTo>
                <a:lnTo>
                  <a:pt x="10631" y="12492"/>
                </a:lnTo>
                <a:lnTo>
                  <a:pt x="10631" y="12312"/>
                </a:lnTo>
                <a:lnTo>
                  <a:pt x="10631" y="12131"/>
                </a:lnTo>
                <a:lnTo>
                  <a:pt x="10511" y="11951"/>
                </a:lnTo>
                <a:lnTo>
                  <a:pt x="10330" y="11831"/>
                </a:lnTo>
                <a:lnTo>
                  <a:pt x="9730" y="11831"/>
                </a:lnTo>
                <a:lnTo>
                  <a:pt x="9430" y="11951"/>
                </a:lnTo>
                <a:lnTo>
                  <a:pt x="9129" y="12071"/>
                </a:lnTo>
                <a:lnTo>
                  <a:pt x="8529" y="12372"/>
                </a:lnTo>
                <a:lnTo>
                  <a:pt x="7988" y="12732"/>
                </a:lnTo>
                <a:lnTo>
                  <a:pt x="6967" y="13333"/>
                </a:lnTo>
                <a:lnTo>
                  <a:pt x="6066" y="13933"/>
                </a:lnTo>
                <a:lnTo>
                  <a:pt x="6367" y="12672"/>
                </a:lnTo>
                <a:lnTo>
                  <a:pt x="7628" y="12131"/>
                </a:lnTo>
                <a:lnTo>
                  <a:pt x="8949" y="11651"/>
                </a:lnTo>
                <a:lnTo>
                  <a:pt x="10270" y="11351"/>
                </a:lnTo>
                <a:lnTo>
                  <a:pt x="10871" y="11110"/>
                </a:lnTo>
                <a:lnTo>
                  <a:pt x="11471" y="10870"/>
                </a:lnTo>
                <a:lnTo>
                  <a:pt x="11652" y="10690"/>
                </a:lnTo>
                <a:lnTo>
                  <a:pt x="11772" y="10570"/>
                </a:lnTo>
                <a:lnTo>
                  <a:pt x="11772" y="10390"/>
                </a:lnTo>
                <a:lnTo>
                  <a:pt x="11772" y="10210"/>
                </a:lnTo>
                <a:lnTo>
                  <a:pt x="11652" y="10029"/>
                </a:lnTo>
                <a:lnTo>
                  <a:pt x="11532" y="9909"/>
                </a:lnTo>
                <a:lnTo>
                  <a:pt x="11411" y="9789"/>
                </a:lnTo>
                <a:lnTo>
                  <a:pt x="11171" y="9729"/>
                </a:lnTo>
                <a:lnTo>
                  <a:pt x="10631" y="9729"/>
                </a:lnTo>
                <a:lnTo>
                  <a:pt x="10030" y="9849"/>
                </a:lnTo>
                <a:lnTo>
                  <a:pt x="9430" y="10029"/>
                </a:lnTo>
                <a:lnTo>
                  <a:pt x="8829" y="10330"/>
                </a:lnTo>
                <a:lnTo>
                  <a:pt x="8228" y="10630"/>
                </a:lnTo>
                <a:lnTo>
                  <a:pt x="7688" y="10990"/>
                </a:lnTo>
                <a:lnTo>
                  <a:pt x="6607" y="11831"/>
                </a:lnTo>
                <a:lnTo>
                  <a:pt x="6607" y="11831"/>
                </a:lnTo>
                <a:lnTo>
                  <a:pt x="7207" y="10089"/>
                </a:lnTo>
                <a:lnTo>
                  <a:pt x="7748" y="9969"/>
                </a:lnTo>
                <a:lnTo>
                  <a:pt x="8228" y="9849"/>
                </a:lnTo>
                <a:lnTo>
                  <a:pt x="9249" y="9489"/>
                </a:lnTo>
                <a:lnTo>
                  <a:pt x="9910" y="9249"/>
                </a:lnTo>
                <a:lnTo>
                  <a:pt x="10511" y="9008"/>
                </a:lnTo>
                <a:lnTo>
                  <a:pt x="10811" y="8828"/>
                </a:lnTo>
                <a:lnTo>
                  <a:pt x="11111" y="8648"/>
                </a:lnTo>
                <a:lnTo>
                  <a:pt x="11351" y="8408"/>
                </a:lnTo>
                <a:lnTo>
                  <a:pt x="11532" y="8168"/>
                </a:lnTo>
                <a:lnTo>
                  <a:pt x="11592" y="7927"/>
                </a:lnTo>
                <a:lnTo>
                  <a:pt x="11592" y="7747"/>
                </a:lnTo>
                <a:lnTo>
                  <a:pt x="11471" y="7567"/>
                </a:lnTo>
                <a:lnTo>
                  <a:pt x="11291" y="7507"/>
                </a:lnTo>
                <a:lnTo>
                  <a:pt x="10931" y="7447"/>
                </a:lnTo>
                <a:lnTo>
                  <a:pt x="10631" y="7507"/>
                </a:lnTo>
                <a:lnTo>
                  <a:pt x="10270" y="7567"/>
                </a:lnTo>
                <a:lnTo>
                  <a:pt x="9970" y="7687"/>
                </a:lnTo>
                <a:lnTo>
                  <a:pt x="9309" y="7927"/>
                </a:lnTo>
                <a:lnTo>
                  <a:pt x="8709" y="8288"/>
                </a:lnTo>
                <a:lnTo>
                  <a:pt x="7748" y="8768"/>
                </a:lnTo>
                <a:lnTo>
                  <a:pt x="7868" y="8468"/>
                </a:lnTo>
                <a:lnTo>
                  <a:pt x="8409" y="8228"/>
                </a:lnTo>
                <a:lnTo>
                  <a:pt x="9009" y="7927"/>
                </a:lnTo>
                <a:lnTo>
                  <a:pt x="10030" y="7267"/>
                </a:lnTo>
                <a:lnTo>
                  <a:pt x="11291" y="6546"/>
                </a:lnTo>
                <a:lnTo>
                  <a:pt x="11892" y="6126"/>
                </a:lnTo>
                <a:lnTo>
                  <a:pt x="12132" y="5825"/>
                </a:lnTo>
                <a:lnTo>
                  <a:pt x="12372" y="5585"/>
                </a:lnTo>
                <a:lnTo>
                  <a:pt x="12432" y="5405"/>
                </a:lnTo>
                <a:lnTo>
                  <a:pt x="12432" y="5225"/>
                </a:lnTo>
                <a:lnTo>
                  <a:pt x="12312" y="5105"/>
                </a:lnTo>
                <a:lnTo>
                  <a:pt x="12072" y="5105"/>
                </a:lnTo>
                <a:lnTo>
                  <a:pt x="11772" y="5225"/>
                </a:lnTo>
                <a:lnTo>
                  <a:pt x="11411" y="5345"/>
                </a:lnTo>
                <a:lnTo>
                  <a:pt x="10811" y="5705"/>
                </a:lnTo>
                <a:lnTo>
                  <a:pt x="9610" y="6546"/>
                </a:lnTo>
                <a:lnTo>
                  <a:pt x="8949" y="6967"/>
                </a:lnTo>
                <a:lnTo>
                  <a:pt x="8288" y="7447"/>
                </a:lnTo>
                <a:lnTo>
                  <a:pt x="9009" y="6066"/>
                </a:lnTo>
                <a:lnTo>
                  <a:pt x="9069" y="5886"/>
                </a:lnTo>
                <a:lnTo>
                  <a:pt x="9850" y="5525"/>
                </a:lnTo>
                <a:lnTo>
                  <a:pt x="10631" y="5105"/>
                </a:lnTo>
                <a:lnTo>
                  <a:pt x="11231" y="4684"/>
                </a:lnTo>
                <a:lnTo>
                  <a:pt x="11832" y="4324"/>
                </a:lnTo>
                <a:lnTo>
                  <a:pt x="12372" y="3904"/>
                </a:lnTo>
                <a:lnTo>
                  <a:pt x="12853" y="3423"/>
                </a:lnTo>
                <a:lnTo>
                  <a:pt x="12973" y="3243"/>
                </a:lnTo>
                <a:lnTo>
                  <a:pt x="12913" y="3063"/>
                </a:lnTo>
                <a:lnTo>
                  <a:pt x="12793" y="2883"/>
                </a:lnTo>
                <a:lnTo>
                  <a:pt x="12613" y="2823"/>
                </a:lnTo>
                <a:lnTo>
                  <a:pt x="13093" y="2582"/>
                </a:lnTo>
                <a:lnTo>
                  <a:pt x="13333" y="2402"/>
                </a:lnTo>
                <a:lnTo>
                  <a:pt x="13453" y="2162"/>
                </a:lnTo>
                <a:lnTo>
                  <a:pt x="13513" y="1982"/>
                </a:lnTo>
                <a:lnTo>
                  <a:pt x="13453" y="1802"/>
                </a:lnTo>
                <a:lnTo>
                  <a:pt x="13393" y="1682"/>
                </a:lnTo>
                <a:lnTo>
                  <a:pt x="13213" y="1561"/>
                </a:lnTo>
                <a:lnTo>
                  <a:pt x="12733" y="1561"/>
                </a:lnTo>
                <a:lnTo>
                  <a:pt x="12192" y="1622"/>
                </a:lnTo>
                <a:lnTo>
                  <a:pt x="11712" y="1862"/>
                </a:lnTo>
                <a:lnTo>
                  <a:pt x="11291" y="2042"/>
                </a:lnTo>
                <a:lnTo>
                  <a:pt x="10991" y="2162"/>
                </a:lnTo>
                <a:lnTo>
                  <a:pt x="10991" y="2162"/>
                </a:lnTo>
                <a:lnTo>
                  <a:pt x="11411" y="1862"/>
                </a:lnTo>
                <a:lnTo>
                  <a:pt x="12072" y="1321"/>
                </a:lnTo>
                <a:lnTo>
                  <a:pt x="12432" y="1021"/>
                </a:lnTo>
                <a:lnTo>
                  <a:pt x="12673" y="721"/>
                </a:lnTo>
                <a:lnTo>
                  <a:pt x="12673" y="541"/>
                </a:lnTo>
                <a:lnTo>
                  <a:pt x="12613" y="360"/>
                </a:lnTo>
                <a:lnTo>
                  <a:pt x="12492" y="300"/>
                </a:lnTo>
                <a:lnTo>
                  <a:pt x="12312" y="300"/>
                </a:lnTo>
                <a:lnTo>
                  <a:pt x="11952" y="420"/>
                </a:lnTo>
                <a:lnTo>
                  <a:pt x="11652" y="661"/>
                </a:lnTo>
                <a:lnTo>
                  <a:pt x="11051" y="1141"/>
                </a:lnTo>
                <a:lnTo>
                  <a:pt x="10330" y="1742"/>
                </a:lnTo>
                <a:lnTo>
                  <a:pt x="9670" y="2342"/>
                </a:lnTo>
                <a:lnTo>
                  <a:pt x="9550" y="2462"/>
                </a:lnTo>
                <a:lnTo>
                  <a:pt x="9550" y="2642"/>
                </a:lnTo>
                <a:lnTo>
                  <a:pt x="9610" y="2763"/>
                </a:lnTo>
                <a:lnTo>
                  <a:pt x="9730" y="2883"/>
                </a:lnTo>
                <a:lnTo>
                  <a:pt x="9369" y="3183"/>
                </a:lnTo>
                <a:lnTo>
                  <a:pt x="9069" y="3543"/>
                </a:lnTo>
                <a:lnTo>
                  <a:pt x="9309" y="2522"/>
                </a:lnTo>
                <a:lnTo>
                  <a:pt x="9430" y="1922"/>
                </a:lnTo>
                <a:lnTo>
                  <a:pt x="9550" y="1321"/>
                </a:lnTo>
                <a:lnTo>
                  <a:pt x="9610" y="661"/>
                </a:lnTo>
                <a:lnTo>
                  <a:pt x="9550" y="60"/>
                </a:lnTo>
                <a:lnTo>
                  <a:pt x="9490" y="0"/>
                </a:lnTo>
                <a:close/>
              </a:path>
            </a:pathLst>
          </a:custGeom>
          <a:solidFill>
            <a:srgbClr val="187767"/>
          </a:solidFill>
          <a:ln>
            <a:noFill/>
          </a:ln>
        </p:spPr>
        <p:txBody>
          <a:bodyPr lIns="91425" tIns="91425" rIns="91425" bIns="91425" anchor="ctr" anchorCtr="0">
            <a:noAutofit/>
          </a:bodyPr>
          <a:lstStyle/>
          <a:p>
            <a:pPr lvl="0">
              <a:spcBef>
                <a:spcPts val="0"/>
              </a:spcBef>
              <a:buNone/>
            </a:pPr>
            <a:endParaRPr dirty="0"/>
          </a:p>
        </p:txBody>
      </p:sp>
      <p:sp>
        <p:nvSpPr>
          <p:cNvPr id="78" name="Shape 78"/>
          <p:cNvSpPr/>
          <p:nvPr/>
        </p:nvSpPr>
        <p:spPr>
          <a:xfrm rot="3048944">
            <a:off x="7635907" y="2626857"/>
            <a:ext cx="327671" cy="675686"/>
          </a:xfrm>
          <a:custGeom>
            <a:avLst/>
            <a:gdLst/>
            <a:ahLst/>
            <a:cxnLst/>
            <a:rect l="0" t="0" r="0" b="0"/>
            <a:pathLst>
              <a:path w="18378" h="37897" extrusionOk="0">
                <a:moveTo>
                  <a:pt x="4505" y="1"/>
                </a:moveTo>
                <a:lnTo>
                  <a:pt x="4024" y="121"/>
                </a:lnTo>
                <a:lnTo>
                  <a:pt x="3784" y="181"/>
                </a:lnTo>
                <a:lnTo>
                  <a:pt x="3604" y="301"/>
                </a:lnTo>
                <a:lnTo>
                  <a:pt x="3424" y="481"/>
                </a:lnTo>
                <a:lnTo>
                  <a:pt x="3243" y="661"/>
                </a:lnTo>
                <a:lnTo>
                  <a:pt x="3123" y="842"/>
                </a:lnTo>
                <a:lnTo>
                  <a:pt x="3003" y="1082"/>
                </a:lnTo>
                <a:lnTo>
                  <a:pt x="2943" y="1622"/>
                </a:lnTo>
                <a:lnTo>
                  <a:pt x="2883" y="2163"/>
                </a:lnTo>
                <a:lnTo>
                  <a:pt x="2883" y="2763"/>
                </a:lnTo>
                <a:lnTo>
                  <a:pt x="2943" y="3304"/>
                </a:lnTo>
                <a:lnTo>
                  <a:pt x="3063" y="3844"/>
                </a:lnTo>
                <a:lnTo>
                  <a:pt x="3243" y="4325"/>
                </a:lnTo>
                <a:lnTo>
                  <a:pt x="3424" y="4865"/>
                </a:lnTo>
                <a:lnTo>
                  <a:pt x="3664" y="5346"/>
                </a:lnTo>
                <a:lnTo>
                  <a:pt x="4144" y="6247"/>
                </a:lnTo>
                <a:lnTo>
                  <a:pt x="4445" y="6607"/>
                </a:lnTo>
                <a:lnTo>
                  <a:pt x="4745" y="7027"/>
                </a:lnTo>
                <a:lnTo>
                  <a:pt x="5105" y="7268"/>
                </a:lnTo>
                <a:lnTo>
                  <a:pt x="5466" y="7568"/>
                </a:lnTo>
                <a:lnTo>
                  <a:pt x="6246" y="8048"/>
                </a:lnTo>
                <a:lnTo>
                  <a:pt x="6787" y="10210"/>
                </a:lnTo>
                <a:lnTo>
                  <a:pt x="5766" y="9370"/>
                </a:lnTo>
                <a:lnTo>
                  <a:pt x="4685" y="8589"/>
                </a:lnTo>
                <a:lnTo>
                  <a:pt x="3484" y="7568"/>
                </a:lnTo>
                <a:lnTo>
                  <a:pt x="2883" y="7027"/>
                </a:lnTo>
                <a:lnTo>
                  <a:pt x="2283" y="6547"/>
                </a:lnTo>
                <a:lnTo>
                  <a:pt x="1982" y="6367"/>
                </a:lnTo>
                <a:lnTo>
                  <a:pt x="1682" y="6307"/>
                </a:lnTo>
                <a:lnTo>
                  <a:pt x="1442" y="6247"/>
                </a:lnTo>
                <a:lnTo>
                  <a:pt x="1141" y="6307"/>
                </a:lnTo>
                <a:lnTo>
                  <a:pt x="901" y="6427"/>
                </a:lnTo>
                <a:lnTo>
                  <a:pt x="661" y="6607"/>
                </a:lnTo>
                <a:lnTo>
                  <a:pt x="421" y="6787"/>
                </a:lnTo>
                <a:lnTo>
                  <a:pt x="301" y="7027"/>
                </a:lnTo>
                <a:lnTo>
                  <a:pt x="120" y="7328"/>
                </a:lnTo>
                <a:lnTo>
                  <a:pt x="60" y="7568"/>
                </a:lnTo>
                <a:lnTo>
                  <a:pt x="0" y="7868"/>
                </a:lnTo>
                <a:lnTo>
                  <a:pt x="60" y="8168"/>
                </a:lnTo>
                <a:lnTo>
                  <a:pt x="120" y="8469"/>
                </a:lnTo>
                <a:lnTo>
                  <a:pt x="241" y="8709"/>
                </a:lnTo>
                <a:lnTo>
                  <a:pt x="481" y="8949"/>
                </a:lnTo>
                <a:lnTo>
                  <a:pt x="721" y="9189"/>
                </a:lnTo>
                <a:lnTo>
                  <a:pt x="1382" y="9550"/>
                </a:lnTo>
                <a:lnTo>
                  <a:pt x="2042" y="9850"/>
                </a:lnTo>
                <a:lnTo>
                  <a:pt x="3364" y="10511"/>
                </a:lnTo>
                <a:lnTo>
                  <a:pt x="4625" y="11231"/>
                </a:lnTo>
                <a:lnTo>
                  <a:pt x="5946" y="11892"/>
                </a:lnTo>
                <a:lnTo>
                  <a:pt x="6246" y="11952"/>
                </a:lnTo>
                <a:lnTo>
                  <a:pt x="6607" y="11892"/>
                </a:lnTo>
                <a:lnTo>
                  <a:pt x="6847" y="11772"/>
                </a:lnTo>
                <a:lnTo>
                  <a:pt x="7087" y="11592"/>
                </a:lnTo>
                <a:lnTo>
                  <a:pt x="7507" y="13153"/>
                </a:lnTo>
                <a:lnTo>
                  <a:pt x="7808" y="14715"/>
                </a:lnTo>
                <a:lnTo>
                  <a:pt x="7868" y="15075"/>
                </a:lnTo>
                <a:lnTo>
                  <a:pt x="6667" y="14294"/>
                </a:lnTo>
                <a:lnTo>
                  <a:pt x="6066" y="13874"/>
                </a:lnTo>
                <a:lnTo>
                  <a:pt x="5466" y="13513"/>
                </a:lnTo>
                <a:lnTo>
                  <a:pt x="4805" y="13213"/>
                </a:lnTo>
                <a:lnTo>
                  <a:pt x="4144" y="12973"/>
                </a:lnTo>
                <a:lnTo>
                  <a:pt x="3424" y="12733"/>
                </a:lnTo>
                <a:lnTo>
                  <a:pt x="2703" y="12613"/>
                </a:lnTo>
                <a:lnTo>
                  <a:pt x="2403" y="12613"/>
                </a:lnTo>
                <a:lnTo>
                  <a:pt x="2162" y="12673"/>
                </a:lnTo>
                <a:lnTo>
                  <a:pt x="1922" y="12793"/>
                </a:lnTo>
                <a:lnTo>
                  <a:pt x="1742" y="12913"/>
                </a:lnTo>
                <a:lnTo>
                  <a:pt x="1562" y="13093"/>
                </a:lnTo>
                <a:lnTo>
                  <a:pt x="1442" y="13333"/>
                </a:lnTo>
                <a:lnTo>
                  <a:pt x="1382" y="13573"/>
                </a:lnTo>
                <a:lnTo>
                  <a:pt x="1322" y="13814"/>
                </a:lnTo>
                <a:lnTo>
                  <a:pt x="1322" y="14054"/>
                </a:lnTo>
                <a:lnTo>
                  <a:pt x="1322" y="14354"/>
                </a:lnTo>
                <a:lnTo>
                  <a:pt x="1382" y="14594"/>
                </a:lnTo>
                <a:lnTo>
                  <a:pt x="1502" y="14835"/>
                </a:lnTo>
                <a:lnTo>
                  <a:pt x="1682" y="15075"/>
                </a:lnTo>
                <a:lnTo>
                  <a:pt x="1862" y="15255"/>
                </a:lnTo>
                <a:lnTo>
                  <a:pt x="2042" y="15375"/>
                </a:lnTo>
                <a:lnTo>
                  <a:pt x="2343" y="15495"/>
                </a:lnTo>
                <a:lnTo>
                  <a:pt x="3003" y="15675"/>
                </a:lnTo>
                <a:lnTo>
                  <a:pt x="3724" y="15856"/>
                </a:lnTo>
                <a:lnTo>
                  <a:pt x="5105" y="15976"/>
                </a:lnTo>
                <a:lnTo>
                  <a:pt x="6547" y="16156"/>
                </a:lnTo>
                <a:lnTo>
                  <a:pt x="7267" y="16276"/>
                </a:lnTo>
                <a:lnTo>
                  <a:pt x="7928" y="16456"/>
                </a:lnTo>
                <a:lnTo>
                  <a:pt x="8168" y="16456"/>
                </a:lnTo>
                <a:lnTo>
                  <a:pt x="8588" y="19459"/>
                </a:lnTo>
                <a:lnTo>
                  <a:pt x="8949" y="22522"/>
                </a:lnTo>
                <a:lnTo>
                  <a:pt x="8949" y="22642"/>
                </a:lnTo>
                <a:lnTo>
                  <a:pt x="8408" y="22101"/>
                </a:lnTo>
                <a:lnTo>
                  <a:pt x="7748" y="21681"/>
                </a:lnTo>
                <a:lnTo>
                  <a:pt x="7147" y="21201"/>
                </a:lnTo>
                <a:lnTo>
                  <a:pt x="6667" y="20780"/>
                </a:lnTo>
                <a:lnTo>
                  <a:pt x="6186" y="20420"/>
                </a:lnTo>
                <a:lnTo>
                  <a:pt x="5646" y="20000"/>
                </a:lnTo>
                <a:lnTo>
                  <a:pt x="5105" y="19639"/>
                </a:lnTo>
                <a:lnTo>
                  <a:pt x="4445" y="19339"/>
                </a:lnTo>
                <a:lnTo>
                  <a:pt x="3784" y="19099"/>
                </a:lnTo>
                <a:lnTo>
                  <a:pt x="3484" y="19039"/>
                </a:lnTo>
                <a:lnTo>
                  <a:pt x="3123" y="18979"/>
                </a:lnTo>
                <a:lnTo>
                  <a:pt x="2823" y="18979"/>
                </a:lnTo>
                <a:lnTo>
                  <a:pt x="2523" y="19039"/>
                </a:lnTo>
                <a:lnTo>
                  <a:pt x="2222" y="19159"/>
                </a:lnTo>
                <a:lnTo>
                  <a:pt x="1982" y="19339"/>
                </a:lnTo>
                <a:lnTo>
                  <a:pt x="1622" y="19639"/>
                </a:lnTo>
                <a:lnTo>
                  <a:pt x="1382" y="20000"/>
                </a:lnTo>
                <a:lnTo>
                  <a:pt x="1322" y="20180"/>
                </a:lnTo>
                <a:lnTo>
                  <a:pt x="1262" y="20420"/>
                </a:lnTo>
                <a:lnTo>
                  <a:pt x="1262" y="20660"/>
                </a:lnTo>
                <a:lnTo>
                  <a:pt x="1322" y="20840"/>
                </a:lnTo>
                <a:lnTo>
                  <a:pt x="1442" y="21141"/>
                </a:lnTo>
                <a:lnTo>
                  <a:pt x="1562" y="21381"/>
                </a:lnTo>
                <a:lnTo>
                  <a:pt x="1742" y="21621"/>
                </a:lnTo>
                <a:lnTo>
                  <a:pt x="1982" y="21861"/>
                </a:lnTo>
                <a:lnTo>
                  <a:pt x="2463" y="22162"/>
                </a:lnTo>
                <a:lnTo>
                  <a:pt x="3003" y="22462"/>
                </a:lnTo>
                <a:lnTo>
                  <a:pt x="3544" y="22642"/>
                </a:lnTo>
                <a:lnTo>
                  <a:pt x="4204" y="22822"/>
                </a:lnTo>
                <a:lnTo>
                  <a:pt x="5345" y="23062"/>
                </a:lnTo>
                <a:lnTo>
                  <a:pt x="6006" y="23183"/>
                </a:lnTo>
                <a:lnTo>
                  <a:pt x="6607" y="23363"/>
                </a:lnTo>
                <a:lnTo>
                  <a:pt x="7207" y="23603"/>
                </a:lnTo>
                <a:lnTo>
                  <a:pt x="7808" y="23843"/>
                </a:lnTo>
                <a:lnTo>
                  <a:pt x="8468" y="24143"/>
                </a:lnTo>
                <a:lnTo>
                  <a:pt x="8769" y="24264"/>
                </a:lnTo>
                <a:lnTo>
                  <a:pt x="9069" y="24264"/>
                </a:lnTo>
                <a:lnTo>
                  <a:pt x="9129" y="25825"/>
                </a:lnTo>
                <a:lnTo>
                  <a:pt x="9129" y="27447"/>
                </a:lnTo>
                <a:lnTo>
                  <a:pt x="9069" y="30569"/>
                </a:lnTo>
                <a:lnTo>
                  <a:pt x="8408" y="30089"/>
                </a:lnTo>
                <a:lnTo>
                  <a:pt x="7748" y="29609"/>
                </a:lnTo>
                <a:lnTo>
                  <a:pt x="7027" y="29188"/>
                </a:lnTo>
                <a:lnTo>
                  <a:pt x="6366" y="28708"/>
                </a:lnTo>
                <a:lnTo>
                  <a:pt x="5946" y="28407"/>
                </a:lnTo>
                <a:lnTo>
                  <a:pt x="5526" y="28167"/>
                </a:lnTo>
                <a:lnTo>
                  <a:pt x="4565" y="27747"/>
                </a:lnTo>
                <a:lnTo>
                  <a:pt x="3604" y="27386"/>
                </a:lnTo>
                <a:lnTo>
                  <a:pt x="2643" y="27146"/>
                </a:lnTo>
                <a:lnTo>
                  <a:pt x="2222" y="27026"/>
                </a:lnTo>
                <a:lnTo>
                  <a:pt x="1802" y="27086"/>
                </a:lnTo>
                <a:lnTo>
                  <a:pt x="1442" y="27146"/>
                </a:lnTo>
                <a:lnTo>
                  <a:pt x="1141" y="27326"/>
                </a:lnTo>
                <a:lnTo>
                  <a:pt x="901" y="27567"/>
                </a:lnTo>
                <a:lnTo>
                  <a:pt x="721" y="27867"/>
                </a:lnTo>
                <a:lnTo>
                  <a:pt x="601" y="28167"/>
                </a:lnTo>
                <a:lnTo>
                  <a:pt x="481" y="28528"/>
                </a:lnTo>
                <a:lnTo>
                  <a:pt x="481" y="28888"/>
                </a:lnTo>
                <a:lnTo>
                  <a:pt x="481" y="29188"/>
                </a:lnTo>
                <a:lnTo>
                  <a:pt x="601" y="29548"/>
                </a:lnTo>
                <a:lnTo>
                  <a:pt x="781" y="29849"/>
                </a:lnTo>
                <a:lnTo>
                  <a:pt x="1021" y="30149"/>
                </a:lnTo>
                <a:lnTo>
                  <a:pt x="1322" y="30389"/>
                </a:lnTo>
                <a:lnTo>
                  <a:pt x="1682" y="30509"/>
                </a:lnTo>
                <a:lnTo>
                  <a:pt x="2162" y="30630"/>
                </a:lnTo>
                <a:lnTo>
                  <a:pt x="3964" y="30870"/>
                </a:lnTo>
                <a:lnTo>
                  <a:pt x="4865" y="30990"/>
                </a:lnTo>
                <a:lnTo>
                  <a:pt x="5766" y="31050"/>
                </a:lnTo>
                <a:lnTo>
                  <a:pt x="6246" y="31050"/>
                </a:lnTo>
                <a:lnTo>
                  <a:pt x="6667" y="31170"/>
                </a:lnTo>
                <a:lnTo>
                  <a:pt x="7447" y="31530"/>
                </a:lnTo>
                <a:lnTo>
                  <a:pt x="7868" y="31650"/>
                </a:lnTo>
                <a:lnTo>
                  <a:pt x="8228" y="31711"/>
                </a:lnTo>
                <a:lnTo>
                  <a:pt x="9009" y="31831"/>
                </a:lnTo>
                <a:lnTo>
                  <a:pt x="8709" y="37356"/>
                </a:lnTo>
                <a:lnTo>
                  <a:pt x="8709" y="37596"/>
                </a:lnTo>
                <a:lnTo>
                  <a:pt x="8829" y="37716"/>
                </a:lnTo>
                <a:lnTo>
                  <a:pt x="8949" y="37836"/>
                </a:lnTo>
                <a:lnTo>
                  <a:pt x="9129" y="37896"/>
                </a:lnTo>
                <a:lnTo>
                  <a:pt x="9309" y="37896"/>
                </a:lnTo>
                <a:lnTo>
                  <a:pt x="9489" y="37836"/>
                </a:lnTo>
                <a:lnTo>
                  <a:pt x="9609" y="37716"/>
                </a:lnTo>
                <a:lnTo>
                  <a:pt x="9730" y="37536"/>
                </a:lnTo>
                <a:lnTo>
                  <a:pt x="9970" y="36095"/>
                </a:lnTo>
                <a:lnTo>
                  <a:pt x="10210" y="34713"/>
                </a:lnTo>
                <a:lnTo>
                  <a:pt x="10330" y="33272"/>
                </a:lnTo>
                <a:lnTo>
                  <a:pt x="10450" y="31831"/>
                </a:lnTo>
                <a:lnTo>
                  <a:pt x="10690" y="31711"/>
                </a:lnTo>
                <a:lnTo>
                  <a:pt x="11051" y="31410"/>
                </a:lnTo>
                <a:lnTo>
                  <a:pt x="11411" y="31170"/>
                </a:lnTo>
                <a:lnTo>
                  <a:pt x="12252" y="30810"/>
                </a:lnTo>
                <a:lnTo>
                  <a:pt x="13934" y="30089"/>
                </a:lnTo>
                <a:lnTo>
                  <a:pt x="14714" y="29729"/>
                </a:lnTo>
                <a:lnTo>
                  <a:pt x="15495" y="29368"/>
                </a:lnTo>
                <a:lnTo>
                  <a:pt x="16276" y="28948"/>
                </a:lnTo>
                <a:lnTo>
                  <a:pt x="17056" y="28588"/>
                </a:lnTo>
                <a:lnTo>
                  <a:pt x="17537" y="28407"/>
                </a:lnTo>
                <a:lnTo>
                  <a:pt x="17837" y="28107"/>
                </a:lnTo>
                <a:lnTo>
                  <a:pt x="18138" y="27807"/>
                </a:lnTo>
                <a:lnTo>
                  <a:pt x="18258" y="27447"/>
                </a:lnTo>
                <a:lnTo>
                  <a:pt x="18378" y="27086"/>
                </a:lnTo>
                <a:lnTo>
                  <a:pt x="18378" y="26726"/>
                </a:lnTo>
                <a:lnTo>
                  <a:pt x="18378" y="26365"/>
                </a:lnTo>
                <a:lnTo>
                  <a:pt x="18258" y="26005"/>
                </a:lnTo>
                <a:lnTo>
                  <a:pt x="18077" y="25705"/>
                </a:lnTo>
                <a:lnTo>
                  <a:pt x="17837" y="25405"/>
                </a:lnTo>
                <a:lnTo>
                  <a:pt x="17597" y="25164"/>
                </a:lnTo>
                <a:lnTo>
                  <a:pt x="17237" y="24984"/>
                </a:lnTo>
                <a:lnTo>
                  <a:pt x="16876" y="24924"/>
                </a:lnTo>
                <a:lnTo>
                  <a:pt x="16516" y="24864"/>
                </a:lnTo>
                <a:lnTo>
                  <a:pt x="16096" y="24924"/>
                </a:lnTo>
                <a:lnTo>
                  <a:pt x="15615" y="25104"/>
                </a:lnTo>
                <a:lnTo>
                  <a:pt x="14714" y="25585"/>
                </a:lnTo>
                <a:lnTo>
                  <a:pt x="13753" y="26065"/>
                </a:lnTo>
                <a:lnTo>
                  <a:pt x="12913" y="26666"/>
                </a:lnTo>
                <a:lnTo>
                  <a:pt x="12492" y="26966"/>
                </a:lnTo>
                <a:lnTo>
                  <a:pt x="12132" y="27326"/>
                </a:lnTo>
                <a:lnTo>
                  <a:pt x="11651" y="27807"/>
                </a:lnTo>
                <a:lnTo>
                  <a:pt x="11231" y="28347"/>
                </a:lnTo>
                <a:lnTo>
                  <a:pt x="10510" y="29488"/>
                </a:lnTo>
                <a:lnTo>
                  <a:pt x="10510" y="26906"/>
                </a:lnTo>
                <a:lnTo>
                  <a:pt x="10390" y="24324"/>
                </a:lnTo>
                <a:lnTo>
                  <a:pt x="10570" y="24203"/>
                </a:lnTo>
                <a:lnTo>
                  <a:pt x="10751" y="24083"/>
                </a:lnTo>
                <a:lnTo>
                  <a:pt x="11471" y="23183"/>
                </a:lnTo>
                <a:lnTo>
                  <a:pt x="12192" y="22282"/>
                </a:lnTo>
                <a:lnTo>
                  <a:pt x="12612" y="21861"/>
                </a:lnTo>
                <a:lnTo>
                  <a:pt x="13093" y="21441"/>
                </a:lnTo>
                <a:lnTo>
                  <a:pt x="14054" y="20660"/>
                </a:lnTo>
                <a:lnTo>
                  <a:pt x="14955" y="19939"/>
                </a:lnTo>
                <a:lnTo>
                  <a:pt x="15435" y="19519"/>
                </a:lnTo>
                <a:lnTo>
                  <a:pt x="15855" y="19099"/>
                </a:lnTo>
                <a:lnTo>
                  <a:pt x="16216" y="18678"/>
                </a:lnTo>
                <a:lnTo>
                  <a:pt x="16516" y="18198"/>
                </a:lnTo>
                <a:lnTo>
                  <a:pt x="16696" y="17657"/>
                </a:lnTo>
                <a:lnTo>
                  <a:pt x="16696" y="17357"/>
                </a:lnTo>
                <a:lnTo>
                  <a:pt x="16696" y="17057"/>
                </a:lnTo>
                <a:lnTo>
                  <a:pt x="16636" y="16696"/>
                </a:lnTo>
                <a:lnTo>
                  <a:pt x="16516" y="16396"/>
                </a:lnTo>
                <a:lnTo>
                  <a:pt x="16336" y="16096"/>
                </a:lnTo>
                <a:lnTo>
                  <a:pt x="16096" y="15916"/>
                </a:lnTo>
                <a:lnTo>
                  <a:pt x="15855" y="15736"/>
                </a:lnTo>
                <a:lnTo>
                  <a:pt x="15555" y="15615"/>
                </a:lnTo>
                <a:lnTo>
                  <a:pt x="14834" y="15615"/>
                </a:lnTo>
                <a:lnTo>
                  <a:pt x="14534" y="15675"/>
                </a:lnTo>
                <a:lnTo>
                  <a:pt x="14294" y="15796"/>
                </a:lnTo>
                <a:lnTo>
                  <a:pt x="13813" y="16096"/>
                </a:lnTo>
                <a:lnTo>
                  <a:pt x="13393" y="16516"/>
                </a:lnTo>
                <a:lnTo>
                  <a:pt x="13033" y="16937"/>
                </a:lnTo>
                <a:lnTo>
                  <a:pt x="12732" y="17477"/>
                </a:lnTo>
                <a:lnTo>
                  <a:pt x="12492" y="18018"/>
                </a:lnTo>
                <a:lnTo>
                  <a:pt x="12012" y="19039"/>
                </a:lnTo>
                <a:lnTo>
                  <a:pt x="11531" y="20120"/>
                </a:lnTo>
                <a:lnTo>
                  <a:pt x="11291" y="20600"/>
                </a:lnTo>
                <a:lnTo>
                  <a:pt x="10991" y="21081"/>
                </a:lnTo>
                <a:lnTo>
                  <a:pt x="10210" y="22162"/>
                </a:lnTo>
                <a:lnTo>
                  <a:pt x="10210" y="22041"/>
                </a:lnTo>
                <a:lnTo>
                  <a:pt x="9910" y="19699"/>
                </a:lnTo>
                <a:lnTo>
                  <a:pt x="9549" y="17297"/>
                </a:lnTo>
                <a:lnTo>
                  <a:pt x="9850" y="17117"/>
                </a:lnTo>
                <a:lnTo>
                  <a:pt x="10150" y="16817"/>
                </a:lnTo>
                <a:lnTo>
                  <a:pt x="10630" y="16156"/>
                </a:lnTo>
                <a:lnTo>
                  <a:pt x="11111" y="15435"/>
                </a:lnTo>
                <a:lnTo>
                  <a:pt x="11531" y="14775"/>
                </a:lnTo>
                <a:lnTo>
                  <a:pt x="12072" y="13994"/>
                </a:lnTo>
                <a:lnTo>
                  <a:pt x="12732" y="13213"/>
                </a:lnTo>
                <a:lnTo>
                  <a:pt x="13393" y="12492"/>
                </a:lnTo>
                <a:lnTo>
                  <a:pt x="14054" y="11772"/>
                </a:lnTo>
                <a:lnTo>
                  <a:pt x="14294" y="11532"/>
                </a:lnTo>
                <a:lnTo>
                  <a:pt x="14414" y="11291"/>
                </a:lnTo>
                <a:lnTo>
                  <a:pt x="14474" y="10991"/>
                </a:lnTo>
                <a:lnTo>
                  <a:pt x="14534" y="10751"/>
                </a:lnTo>
                <a:lnTo>
                  <a:pt x="14474" y="10451"/>
                </a:lnTo>
                <a:lnTo>
                  <a:pt x="14354" y="10210"/>
                </a:lnTo>
                <a:lnTo>
                  <a:pt x="14234" y="9970"/>
                </a:lnTo>
                <a:lnTo>
                  <a:pt x="14054" y="9790"/>
                </a:lnTo>
                <a:lnTo>
                  <a:pt x="13813" y="9610"/>
                </a:lnTo>
                <a:lnTo>
                  <a:pt x="13573" y="9430"/>
                </a:lnTo>
                <a:lnTo>
                  <a:pt x="13333" y="9370"/>
                </a:lnTo>
                <a:lnTo>
                  <a:pt x="13093" y="9309"/>
                </a:lnTo>
                <a:lnTo>
                  <a:pt x="12792" y="9309"/>
                </a:lnTo>
                <a:lnTo>
                  <a:pt x="12552" y="9370"/>
                </a:lnTo>
                <a:lnTo>
                  <a:pt x="12252" y="9490"/>
                </a:lnTo>
                <a:lnTo>
                  <a:pt x="12012" y="9730"/>
                </a:lnTo>
                <a:lnTo>
                  <a:pt x="11231" y="10571"/>
                </a:lnTo>
                <a:lnTo>
                  <a:pt x="10510" y="11471"/>
                </a:lnTo>
                <a:lnTo>
                  <a:pt x="9850" y="12492"/>
                </a:lnTo>
                <a:lnTo>
                  <a:pt x="9309" y="13513"/>
                </a:lnTo>
                <a:lnTo>
                  <a:pt x="8949" y="14294"/>
                </a:lnTo>
                <a:lnTo>
                  <a:pt x="8288" y="11532"/>
                </a:lnTo>
                <a:lnTo>
                  <a:pt x="8468" y="11471"/>
                </a:lnTo>
                <a:lnTo>
                  <a:pt x="8588" y="11411"/>
                </a:lnTo>
                <a:lnTo>
                  <a:pt x="9489" y="10330"/>
                </a:lnTo>
                <a:lnTo>
                  <a:pt x="9970" y="9790"/>
                </a:lnTo>
                <a:lnTo>
                  <a:pt x="10450" y="9249"/>
                </a:lnTo>
                <a:lnTo>
                  <a:pt x="12552" y="7328"/>
                </a:lnTo>
                <a:lnTo>
                  <a:pt x="13213" y="6607"/>
                </a:lnTo>
                <a:lnTo>
                  <a:pt x="13573" y="6187"/>
                </a:lnTo>
                <a:lnTo>
                  <a:pt x="13873" y="5706"/>
                </a:lnTo>
                <a:lnTo>
                  <a:pt x="14054" y="5226"/>
                </a:lnTo>
                <a:lnTo>
                  <a:pt x="14114" y="4985"/>
                </a:lnTo>
                <a:lnTo>
                  <a:pt x="14114" y="4745"/>
                </a:lnTo>
                <a:lnTo>
                  <a:pt x="14114" y="4505"/>
                </a:lnTo>
                <a:lnTo>
                  <a:pt x="13994" y="4265"/>
                </a:lnTo>
                <a:lnTo>
                  <a:pt x="13873" y="4085"/>
                </a:lnTo>
                <a:lnTo>
                  <a:pt x="13633" y="3904"/>
                </a:lnTo>
                <a:lnTo>
                  <a:pt x="13393" y="3724"/>
                </a:lnTo>
                <a:lnTo>
                  <a:pt x="13093" y="3664"/>
                </a:lnTo>
                <a:lnTo>
                  <a:pt x="12853" y="3604"/>
                </a:lnTo>
                <a:lnTo>
                  <a:pt x="12612" y="3664"/>
                </a:lnTo>
                <a:lnTo>
                  <a:pt x="12312" y="3724"/>
                </a:lnTo>
                <a:lnTo>
                  <a:pt x="12072" y="3844"/>
                </a:lnTo>
                <a:lnTo>
                  <a:pt x="11591" y="4145"/>
                </a:lnTo>
                <a:lnTo>
                  <a:pt x="11111" y="4565"/>
                </a:lnTo>
                <a:lnTo>
                  <a:pt x="10690" y="5045"/>
                </a:lnTo>
                <a:lnTo>
                  <a:pt x="10030" y="5886"/>
                </a:lnTo>
                <a:lnTo>
                  <a:pt x="9309" y="7087"/>
                </a:lnTo>
                <a:lnTo>
                  <a:pt x="8949" y="7748"/>
                </a:lnTo>
                <a:lnTo>
                  <a:pt x="8649" y="8349"/>
                </a:lnTo>
                <a:lnTo>
                  <a:pt x="8288" y="9249"/>
                </a:lnTo>
                <a:lnTo>
                  <a:pt x="7868" y="10090"/>
                </a:lnTo>
                <a:lnTo>
                  <a:pt x="7507" y="9129"/>
                </a:lnTo>
                <a:lnTo>
                  <a:pt x="7147" y="8168"/>
                </a:lnTo>
                <a:lnTo>
                  <a:pt x="7267" y="8108"/>
                </a:lnTo>
                <a:lnTo>
                  <a:pt x="7327" y="7928"/>
                </a:lnTo>
                <a:lnTo>
                  <a:pt x="7327" y="7508"/>
                </a:lnTo>
                <a:lnTo>
                  <a:pt x="7267" y="6967"/>
                </a:lnTo>
                <a:lnTo>
                  <a:pt x="7087" y="6367"/>
                </a:lnTo>
                <a:lnTo>
                  <a:pt x="6667" y="5106"/>
                </a:lnTo>
                <a:lnTo>
                  <a:pt x="6366" y="4205"/>
                </a:lnTo>
                <a:lnTo>
                  <a:pt x="6246" y="3424"/>
                </a:lnTo>
                <a:lnTo>
                  <a:pt x="6186" y="2643"/>
                </a:lnTo>
                <a:lnTo>
                  <a:pt x="6066" y="1862"/>
                </a:lnTo>
                <a:lnTo>
                  <a:pt x="5946" y="1082"/>
                </a:lnTo>
                <a:lnTo>
                  <a:pt x="5886" y="842"/>
                </a:lnTo>
                <a:lnTo>
                  <a:pt x="5766" y="601"/>
                </a:lnTo>
                <a:lnTo>
                  <a:pt x="5586" y="421"/>
                </a:lnTo>
                <a:lnTo>
                  <a:pt x="5405" y="301"/>
                </a:lnTo>
                <a:lnTo>
                  <a:pt x="5225" y="181"/>
                </a:lnTo>
                <a:lnTo>
                  <a:pt x="4985" y="61"/>
                </a:lnTo>
                <a:lnTo>
                  <a:pt x="4505" y="1"/>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79" name="Shape 79"/>
          <p:cNvSpPr/>
          <p:nvPr/>
        </p:nvSpPr>
        <p:spPr>
          <a:xfrm rot="-4571370">
            <a:off x="1004019" y="1708694"/>
            <a:ext cx="450421" cy="880240"/>
          </a:xfrm>
          <a:custGeom>
            <a:avLst/>
            <a:gdLst/>
            <a:ahLst/>
            <a:cxnLst/>
            <a:rect l="0" t="0" r="0" b="0"/>
            <a:pathLst>
              <a:path w="22342" h="43662" extrusionOk="0">
                <a:moveTo>
                  <a:pt x="10451" y="1"/>
                </a:moveTo>
                <a:lnTo>
                  <a:pt x="10391" y="61"/>
                </a:lnTo>
                <a:lnTo>
                  <a:pt x="10331" y="61"/>
                </a:lnTo>
                <a:lnTo>
                  <a:pt x="10090" y="962"/>
                </a:lnTo>
                <a:lnTo>
                  <a:pt x="9910" y="1802"/>
                </a:lnTo>
                <a:lnTo>
                  <a:pt x="9610" y="3544"/>
                </a:lnTo>
                <a:lnTo>
                  <a:pt x="9370" y="5286"/>
                </a:lnTo>
                <a:lnTo>
                  <a:pt x="9249" y="7027"/>
                </a:lnTo>
                <a:lnTo>
                  <a:pt x="8829" y="6006"/>
                </a:lnTo>
                <a:lnTo>
                  <a:pt x="8409" y="4925"/>
                </a:lnTo>
                <a:lnTo>
                  <a:pt x="8048" y="3784"/>
                </a:lnTo>
                <a:lnTo>
                  <a:pt x="7688" y="2583"/>
                </a:lnTo>
                <a:lnTo>
                  <a:pt x="7268" y="1382"/>
                </a:lnTo>
                <a:lnTo>
                  <a:pt x="7027" y="782"/>
                </a:lnTo>
                <a:lnTo>
                  <a:pt x="6787" y="241"/>
                </a:lnTo>
                <a:lnTo>
                  <a:pt x="6667" y="121"/>
                </a:lnTo>
                <a:lnTo>
                  <a:pt x="6427" y="121"/>
                </a:lnTo>
                <a:lnTo>
                  <a:pt x="6247" y="181"/>
                </a:lnTo>
                <a:lnTo>
                  <a:pt x="6187" y="421"/>
                </a:lnTo>
                <a:lnTo>
                  <a:pt x="6187" y="1022"/>
                </a:lnTo>
                <a:lnTo>
                  <a:pt x="6187" y="1682"/>
                </a:lnTo>
                <a:lnTo>
                  <a:pt x="6307" y="2343"/>
                </a:lnTo>
                <a:lnTo>
                  <a:pt x="6427" y="3004"/>
                </a:lnTo>
                <a:lnTo>
                  <a:pt x="6847" y="4265"/>
                </a:lnTo>
                <a:lnTo>
                  <a:pt x="7268" y="5466"/>
                </a:lnTo>
                <a:lnTo>
                  <a:pt x="7628" y="6607"/>
                </a:lnTo>
                <a:lnTo>
                  <a:pt x="8048" y="7748"/>
                </a:lnTo>
                <a:lnTo>
                  <a:pt x="8289" y="8349"/>
                </a:lnTo>
                <a:lnTo>
                  <a:pt x="8589" y="8889"/>
                </a:lnTo>
                <a:lnTo>
                  <a:pt x="8889" y="9430"/>
                </a:lnTo>
                <a:lnTo>
                  <a:pt x="9249" y="9850"/>
                </a:lnTo>
                <a:lnTo>
                  <a:pt x="9249" y="10991"/>
                </a:lnTo>
                <a:lnTo>
                  <a:pt x="9310" y="13033"/>
                </a:lnTo>
                <a:lnTo>
                  <a:pt x="9370" y="15075"/>
                </a:lnTo>
                <a:lnTo>
                  <a:pt x="9550" y="17177"/>
                </a:lnTo>
                <a:lnTo>
                  <a:pt x="9730" y="19219"/>
                </a:lnTo>
                <a:lnTo>
                  <a:pt x="8769" y="18618"/>
                </a:lnTo>
                <a:lnTo>
                  <a:pt x="8229" y="18258"/>
                </a:lnTo>
                <a:lnTo>
                  <a:pt x="7748" y="17898"/>
                </a:lnTo>
                <a:lnTo>
                  <a:pt x="7268" y="17477"/>
                </a:lnTo>
                <a:lnTo>
                  <a:pt x="6787" y="16997"/>
                </a:lnTo>
                <a:lnTo>
                  <a:pt x="6847" y="16336"/>
                </a:lnTo>
                <a:lnTo>
                  <a:pt x="6847" y="15676"/>
                </a:lnTo>
                <a:lnTo>
                  <a:pt x="6847" y="15015"/>
                </a:lnTo>
                <a:lnTo>
                  <a:pt x="6847" y="14354"/>
                </a:lnTo>
                <a:lnTo>
                  <a:pt x="6787" y="13694"/>
                </a:lnTo>
                <a:lnTo>
                  <a:pt x="6547" y="13033"/>
                </a:lnTo>
                <a:lnTo>
                  <a:pt x="6487" y="12913"/>
                </a:lnTo>
                <a:lnTo>
                  <a:pt x="6367" y="12853"/>
                </a:lnTo>
                <a:lnTo>
                  <a:pt x="6247" y="12853"/>
                </a:lnTo>
                <a:lnTo>
                  <a:pt x="6127" y="12973"/>
                </a:lnTo>
                <a:lnTo>
                  <a:pt x="5886" y="13574"/>
                </a:lnTo>
                <a:lnTo>
                  <a:pt x="5766" y="14174"/>
                </a:lnTo>
                <a:lnTo>
                  <a:pt x="5646" y="14835"/>
                </a:lnTo>
                <a:lnTo>
                  <a:pt x="5646" y="15435"/>
                </a:lnTo>
                <a:lnTo>
                  <a:pt x="5166" y="14655"/>
                </a:lnTo>
                <a:lnTo>
                  <a:pt x="4745" y="13874"/>
                </a:lnTo>
                <a:lnTo>
                  <a:pt x="4445" y="13153"/>
                </a:lnTo>
                <a:lnTo>
                  <a:pt x="4205" y="12372"/>
                </a:lnTo>
                <a:lnTo>
                  <a:pt x="3965" y="11652"/>
                </a:lnTo>
                <a:lnTo>
                  <a:pt x="3664" y="10931"/>
                </a:lnTo>
                <a:lnTo>
                  <a:pt x="3604" y="10871"/>
                </a:lnTo>
                <a:lnTo>
                  <a:pt x="3484" y="10811"/>
                </a:lnTo>
                <a:lnTo>
                  <a:pt x="3244" y="10751"/>
                </a:lnTo>
                <a:lnTo>
                  <a:pt x="3064" y="10871"/>
                </a:lnTo>
                <a:lnTo>
                  <a:pt x="2944" y="10931"/>
                </a:lnTo>
                <a:lnTo>
                  <a:pt x="2883" y="11051"/>
                </a:lnTo>
                <a:lnTo>
                  <a:pt x="2823" y="11472"/>
                </a:lnTo>
                <a:lnTo>
                  <a:pt x="2763" y="11892"/>
                </a:lnTo>
                <a:lnTo>
                  <a:pt x="2763" y="12312"/>
                </a:lnTo>
                <a:lnTo>
                  <a:pt x="2763" y="12733"/>
                </a:lnTo>
                <a:lnTo>
                  <a:pt x="2944" y="13574"/>
                </a:lnTo>
                <a:lnTo>
                  <a:pt x="3184" y="14474"/>
                </a:lnTo>
                <a:lnTo>
                  <a:pt x="3544" y="15255"/>
                </a:lnTo>
                <a:lnTo>
                  <a:pt x="3965" y="16036"/>
                </a:lnTo>
                <a:lnTo>
                  <a:pt x="4445" y="16817"/>
                </a:lnTo>
                <a:lnTo>
                  <a:pt x="4925" y="17477"/>
                </a:lnTo>
                <a:lnTo>
                  <a:pt x="5346" y="17958"/>
                </a:lnTo>
                <a:lnTo>
                  <a:pt x="5826" y="18498"/>
                </a:lnTo>
                <a:lnTo>
                  <a:pt x="6427" y="19099"/>
                </a:lnTo>
                <a:lnTo>
                  <a:pt x="7087" y="19639"/>
                </a:lnTo>
                <a:lnTo>
                  <a:pt x="7808" y="20180"/>
                </a:lnTo>
                <a:lnTo>
                  <a:pt x="8469" y="20600"/>
                </a:lnTo>
                <a:lnTo>
                  <a:pt x="8829" y="20720"/>
                </a:lnTo>
                <a:lnTo>
                  <a:pt x="9189" y="20840"/>
                </a:lnTo>
                <a:lnTo>
                  <a:pt x="9550" y="20900"/>
                </a:lnTo>
                <a:lnTo>
                  <a:pt x="9910" y="20960"/>
                </a:lnTo>
                <a:lnTo>
                  <a:pt x="10090" y="21981"/>
                </a:lnTo>
                <a:lnTo>
                  <a:pt x="10511" y="24804"/>
                </a:lnTo>
                <a:lnTo>
                  <a:pt x="11051" y="27567"/>
                </a:lnTo>
                <a:lnTo>
                  <a:pt x="11652" y="30329"/>
                </a:lnTo>
                <a:lnTo>
                  <a:pt x="12372" y="33092"/>
                </a:lnTo>
                <a:lnTo>
                  <a:pt x="13213" y="35794"/>
                </a:lnTo>
                <a:lnTo>
                  <a:pt x="14114" y="38437"/>
                </a:lnTo>
                <a:lnTo>
                  <a:pt x="14655" y="39818"/>
                </a:lnTo>
                <a:lnTo>
                  <a:pt x="15255" y="41260"/>
                </a:lnTo>
                <a:lnTo>
                  <a:pt x="13814" y="40239"/>
                </a:lnTo>
                <a:lnTo>
                  <a:pt x="12433" y="39158"/>
                </a:lnTo>
                <a:lnTo>
                  <a:pt x="10991" y="37956"/>
                </a:lnTo>
                <a:lnTo>
                  <a:pt x="9610" y="36695"/>
                </a:lnTo>
                <a:lnTo>
                  <a:pt x="9610" y="36095"/>
                </a:lnTo>
                <a:lnTo>
                  <a:pt x="9610" y="35434"/>
                </a:lnTo>
                <a:lnTo>
                  <a:pt x="9370" y="34233"/>
                </a:lnTo>
                <a:lnTo>
                  <a:pt x="9129" y="33032"/>
                </a:lnTo>
                <a:lnTo>
                  <a:pt x="8829" y="31891"/>
                </a:lnTo>
                <a:lnTo>
                  <a:pt x="8529" y="30449"/>
                </a:lnTo>
                <a:lnTo>
                  <a:pt x="8168" y="29008"/>
                </a:lnTo>
                <a:lnTo>
                  <a:pt x="7748" y="27567"/>
                </a:lnTo>
                <a:lnTo>
                  <a:pt x="7508" y="26906"/>
                </a:lnTo>
                <a:lnTo>
                  <a:pt x="7208" y="26245"/>
                </a:lnTo>
                <a:lnTo>
                  <a:pt x="7087" y="26125"/>
                </a:lnTo>
                <a:lnTo>
                  <a:pt x="6967" y="26125"/>
                </a:lnTo>
                <a:lnTo>
                  <a:pt x="6847" y="26185"/>
                </a:lnTo>
                <a:lnTo>
                  <a:pt x="6787" y="26305"/>
                </a:lnTo>
                <a:lnTo>
                  <a:pt x="6787" y="27026"/>
                </a:lnTo>
                <a:lnTo>
                  <a:pt x="6787" y="27747"/>
                </a:lnTo>
                <a:lnTo>
                  <a:pt x="6907" y="29188"/>
                </a:lnTo>
                <a:lnTo>
                  <a:pt x="7087" y="30630"/>
                </a:lnTo>
                <a:lnTo>
                  <a:pt x="7328" y="32011"/>
                </a:lnTo>
                <a:lnTo>
                  <a:pt x="7568" y="33392"/>
                </a:lnTo>
                <a:lnTo>
                  <a:pt x="7808" y="34834"/>
                </a:lnTo>
                <a:lnTo>
                  <a:pt x="6787" y="33692"/>
                </a:lnTo>
                <a:lnTo>
                  <a:pt x="5766" y="32551"/>
                </a:lnTo>
                <a:lnTo>
                  <a:pt x="4865" y="31350"/>
                </a:lnTo>
                <a:lnTo>
                  <a:pt x="3904" y="30149"/>
                </a:lnTo>
                <a:lnTo>
                  <a:pt x="2223" y="27807"/>
                </a:lnTo>
                <a:lnTo>
                  <a:pt x="1322" y="26606"/>
                </a:lnTo>
                <a:lnTo>
                  <a:pt x="842" y="26065"/>
                </a:lnTo>
                <a:lnTo>
                  <a:pt x="361" y="25525"/>
                </a:lnTo>
                <a:lnTo>
                  <a:pt x="241" y="25465"/>
                </a:lnTo>
                <a:lnTo>
                  <a:pt x="121" y="25525"/>
                </a:lnTo>
                <a:lnTo>
                  <a:pt x="61" y="25585"/>
                </a:lnTo>
                <a:lnTo>
                  <a:pt x="1" y="25765"/>
                </a:lnTo>
                <a:lnTo>
                  <a:pt x="301" y="26726"/>
                </a:lnTo>
                <a:lnTo>
                  <a:pt x="601" y="27747"/>
                </a:lnTo>
                <a:lnTo>
                  <a:pt x="1082" y="28708"/>
                </a:lnTo>
                <a:lnTo>
                  <a:pt x="1562" y="29669"/>
                </a:lnTo>
                <a:lnTo>
                  <a:pt x="2103" y="30570"/>
                </a:lnTo>
                <a:lnTo>
                  <a:pt x="2763" y="31470"/>
                </a:lnTo>
                <a:lnTo>
                  <a:pt x="3424" y="32311"/>
                </a:lnTo>
                <a:lnTo>
                  <a:pt x="4085" y="33212"/>
                </a:lnTo>
                <a:lnTo>
                  <a:pt x="4085" y="33212"/>
                </a:lnTo>
                <a:lnTo>
                  <a:pt x="3304" y="33152"/>
                </a:lnTo>
                <a:lnTo>
                  <a:pt x="2583" y="33212"/>
                </a:lnTo>
                <a:lnTo>
                  <a:pt x="2103" y="33212"/>
                </a:lnTo>
                <a:lnTo>
                  <a:pt x="1622" y="33332"/>
                </a:lnTo>
                <a:lnTo>
                  <a:pt x="1142" y="33452"/>
                </a:lnTo>
                <a:lnTo>
                  <a:pt x="721" y="33632"/>
                </a:lnTo>
                <a:lnTo>
                  <a:pt x="601" y="33813"/>
                </a:lnTo>
                <a:lnTo>
                  <a:pt x="541" y="33993"/>
                </a:lnTo>
                <a:lnTo>
                  <a:pt x="541" y="34173"/>
                </a:lnTo>
                <a:lnTo>
                  <a:pt x="721" y="34353"/>
                </a:lnTo>
                <a:lnTo>
                  <a:pt x="1202" y="34473"/>
                </a:lnTo>
                <a:lnTo>
                  <a:pt x="1682" y="34593"/>
                </a:lnTo>
                <a:lnTo>
                  <a:pt x="2703" y="34593"/>
                </a:lnTo>
                <a:lnTo>
                  <a:pt x="3244" y="34533"/>
                </a:lnTo>
                <a:lnTo>
                  <a:pt x="3724" y="34473"/>
                </a:lnTo>
                <a:lnTo>
                  <a:pt x="4265" y="34353"/>
                </a:lnTo>
                <a:lnTo>
                  <a:pt x="4745" y="34173"/>
                </a:lnTo>
                <a:lnTo>
                  <a:pt x="4865" y="34053"/>
                </a:lnTo>
                <a:lnTo>
                  <a:pt x="6787" y="36155"/>
                </a:lnTo>
                <a:lnTo>
                  <a:pt x="7868" y="37296"/>
                </a:lnTo>
                <a:lnTo>
                  <a:pt x="9009" y="38377"/>
                </a:lnTo>
                <a:lnTo>
                  <a:pt x="10210" y="39398"/>
                </a:lnTo>
                <a:lnTo>
                  <a:pt x="11472" y="40419"/>
                </a:lnTo>
                <a:lnTo>
                  <a:pt x="12733" y="41380"/>
                </a:lnTo>
                <a:lnTo>
                  <a:pt x="14054" y="42220"/>
                </a:lnTo>
                <a:lnTo>
                  <a:pt x="15435" y="43001"/>
                </a:lnTo>
                <a:lnTo>
                  <a:pt x="16817" y="43662"/>
                </a:lnTo>
                <a:lnTo>
                  <a:pt x="17177" y="43662"/>
                </a:lnTo>
                <a:lnTo>
                  <a:pt x="17297" y="43542"/>
                </a:lnTo>
                <a:lnTo>
                  <a:pt x="17417" y="43422"/>
                </a:lnTo>
                <a:lnTo>
                  <a:pt x="17477" y="43241"/>
                </a:lnTo>
                <a:lnTo>
                  <a:pt x="17477" y="43121"/>
                </a:lnTo>
                <a:lnTo>
                  <a:pt x="17417" y="42941"/>
                </a:lnTo>
                <a:lnTo>
                  <a:pt x="17297" y="42821"/>
                </a:lnTo>
                <a:lnTo>
                  <a:pt x="17237" y="42761"/>
                </a:lnTo>
                <a:lnTo>
                  <a:pt x="16937" y="41500"/>
                </a:lnTo>
                <a:lnTo>
                  <a:pt x="16516" y="40299"/>
                </a:lnTo>
                <a:lnTo>
                  <a:pt x="15616" y="37836"/>
                </a:lnTo>
                <a:lnTo>
                  <a:pt x="16156" y="37176"/>
                </a:lnTo>
                <a:lnTo>
                  <a:pt x="16697" y="36455"/>
                </a:lnTo>
                <a:lnTo>
                  <a:pt x="17237" y="35674"/>
                </a:lnTo>
                <a:lnTo>
                  <a:pt x="17718" y="34834"/>
                </a:lnTo>
                <a:lnTo>
                  <a:pt x="18558" y="33212"/>
                </a:lnTo>
                <a:lnTo>
                  <a:pt x="19399" y="31590"/>
                </a:lnTo>
                <a:lnTo>
                  <a:pt x="20300" y="29969"/>
                </a:lnTo>
                <a:lnTo>
                  <a:pt x="21081" y="28227"/>
                </a:lnTo>
                <a:lnTo>
                  <a:pt x="21501" y="27387"/>
                </a:lnTo>
                <a:lnTo>
                  <a:pt x="21801" y="26486"/>
                </a:lnTo>
                <a:lnTo>
                  <a:pt x="22102" y="25585"/>
                </a:lnTo>
                <a:lnTo>
                  <a:pt x="22342" y="24684"/>
                </a:lnTo>
                <a:lnTo>
                  <a:pt x="22342" y="24564"/>
                </a:lnTo>
                <a:lnTo>
                  <a:pt x="22282" y="24504"/>
                </a:lnTo>
                <a:lnTo>
                  <a:pt x="22162" y="24324"/>
                </a:lnTo>
                <a:lnTo>
                  <a:pt x="21921" y="24324"/>
                </a:lnTo>
                <a:lnTo>
                  <a:pt x="21861" y="24384"/>
                </a:lnTo>
                <a:lnTo>
                  <a:pt x="21741" y="24444"/>
                </a:lnTo>
                <a:lnTo>
                  <a:pt x="21261" y="25285"/>
                </a:lnTo>
                <a:lnTo>
                  <a:pt x="20780" y="26065"/>
                </a:lnTo>
                <a:lnTo>
                  <a:pt x="19880" y="27747"/>
                </a:lnTo>
                <a:lnTo>
                  <a:pt x="19099" y="29488"/>
                </a:lnTo>
                <a:lnTo>
                  <a:pt x="18198" y="31110"/>
                </a:lnTo>
                <a:lnTo>
                  <a:pt x="17297" y="32732"/>
                </a:lnTo>
                <a:lnTo>
                  <a:pt x="16336" y="34353"/>
                </a:lnTo>
                <a:lnTo>
                  <a:pt x="15736" y="35314"/>
                </a:lnTo>
                <a:lnTo>
                  <a:pt x="15075" y="36335"/>
                </a:lnTo>
                <a:lnTo>
                  <a:pt x="14474" y="34473"/>
                </a:lnTo>
                <a:lnTo>
                  <a:pt x="13934" y="32671"/>
                </a:lnTo>
                <a:lnTo>
                  <a:pt x="13453" y="30810"/>
                </a:lnTo>
                <a:lnTo>
                  <a:pt x="12973" y="28948"/>
                </a:lnTo>
                <a:lnTo>
                  <a:pt x="12553" y="27026"/>
                </a:lnTo>
                <a:lnTo>
                  <a:pt x="12132" y="25164"/>
                </a:lnTo>
                <a:lnTo>
                  <a:pt x="12793" y="24864"/>
                </a:lnTo>
                <a:lnTo>
                  <a:pt x="13393" y="24444"/>
                </a:lnTo>
                <a:lnTo>
                  <a:pt x="14534" y="23543"/>
                </a:lnTo>
                <a:lnTo>
                  <a:pt x="15135" y="23002"/>
                </a:lnTo>
                <a:lnTo>
                  <a:pt x="15495" y="22702"/>
                </a:lnTo>
                <a:lnTo>
                  <a:pt x="15676" y="22462"/>
                </a:lnTo>
                <a:lnTo>
                  <a:pt x="16456" y="21621"/>
                </a:lnTo>
                <a:lnTo>
                  <a:pt x="17237" y="20780"/>
                </a:lnTo>
                <a:lnTo>
                  <a:pt x="18378" y="19399"/>
                </a:lnTo>
                <a:lnTo>
                  <a:pt x="18979" y="18678"/>
                </a:lnTo>
                <a:lnTo>
                  <a:pt x="19459" y="17898"/>
                </a:lnTo>
                <a:lnTo>
                  <a:pt x="19940" y="17057"/>
                </a:lnTo>
                <a:lnTo>
                  <a:pt x="20300" y="16216"/>
                </a:lnTo>
                <a:lnTo>
                  <a:pt x="20420" y="15796"/>
                </a:lnTo>
                <a:lnTo>
                  <a:pt x="20480" y="15375"/>
                </a:lnTo>
                <a:lnTo>
                  <a:pt x="20480" y="14955"/>
                </a:lnTo>
                <a:lnTo>
                  <a:pt x="20480" y="14474"/>
                </a:lnTo>
                <a:lnTo>
                  <a:pt x="20420" y="14294"/>
                </a:lnTo>
                <a:lnTo>
                  <a:pt x="20240" y="14174"/>
                </a:lnTo>
                <a:lnTo>
                  <a:pt x="20060" y="14054"/>
                </a:lnTo>
                <a:lnTo>
                  <a:pt x="19940" y="14114"/>
                </a:lnTo>
                <a:lnTo>
                  <a:pt x="19819" y="14174"/>
                </a:lnTo>
                <a:lnTo>
                  <a:pt x="19519" y="14414"/>
                </a:lnTo>
                <a:lnTo>
                  <a:pt x="19219" y="14655"/>
                </a:lnTo>
                <a:lnTo>
                  <a:pt x="18678" y="15255"/>
                </a:lnTo>
                <a:lnTo>
                  <a:pt x="18138" y="15916"/>
                </a:lnTo>
                <a:lnTo>
                  <a:pt x="17718" y="16636"/>
                </a:lnTo>
                <a:lnTo>
                  <a:pt x="16877" y="18138"/>
                </a:lnTo>
                <a:lnTo>
                  <a:pt x="16456" y="18858"/>
                </a:lnTo>
                <a:lnTo>
                  <a:pt x="15976" y="19579"/>
                </a:lnTo>
                <a:lnTo>
                  <a:pt x="15736" y="19879"/>
                </a:lnTo>
                <a:lnTo>
                  <a:pt x="15736" y="19099"/>
                </a:lnTo>
                <a:lnTo>
                  <a:pt x="15736" y="18318"/>
                </a:lnTo>
                <a:lnTo>
                  <a:pt x="15616" y="17537"/>
                </a:lnTo>
                <a:lnTo>
                  <a:pt x="15555" y="17177"/>
                </a:lnTo>
                <a:lnTo>
                  <a:pt x="15435" y="16817"/>
                </a:lnTo>
                <a:lnTo>
                  <a:pt x="15375" y="16696"/>
                </a:lnTo>
                <a:lnTo>
                  <a:pt x="15255" y="16636"/>
                </a:lnTo>
                <a:lnTo>
                  <a:pt x="15075" y="16576"/>
                </a:lnTo>
                <a:lnTo>
                  <a:pt x="14895" y="16636"/>
                </a:lnTo>
                <a:lnTo>
                  <a:pt x="14775" y="16696"/>
                </a:lnTo>
                <a:lnTo>
                  <a:pt x="14715" y="16817"/>
                </a:lnTo>
                <a:lnTo>
                  <a:pt x="14595" y="17237"/>
                </a:lnTo>
                <a:lnTo>
                  <a:pt x="14534" y="17597"/>
                </a:lnTo>
                <a:lnTo>
                  <a:pt x="14414" y="18438"/>
                </a:lnTo>
                <a:lnTo>
                  <a:pt x="14414" y="20060"/>
                </a:lnTo>
                <a:lnTo>
                  <a:pt x="14354" y="20780"/>
                </a:lnTo>
                <a:lnTo>
                  <a:pt x="14354" y="21501"/>
                </a:lnTo>
                <a:lnTo>
                  <a:pt x="13574" y="22342"/>
                </a:lnTo>
                <a:lnTo>
                  <a:pt x="12793" y="23123"/>
                </a:lnTo>
                <a:lnTo>
                  <a:pt x="11952" y="23963"/>
                </a:lnTo>
                <a:lnTo>
                  <a:pt x="11592" y="22041"/>
                </a:lnTo>
                <a:lnTo>
                  <a:pt x="11171" y="18678"/>
                </a:lnTo>
                <a:lnTo>
                  <a:pt x="10811" y="15315"/>
                </a:lnTo>
                <a:lnTo>
                  <a:pt x="11351" y="14715"/>
                </a:lnTo>
                <a:lnTo>
                  <a:pt x="11772" y="14054"/>
                </a:lnTo>
                <a:lnTo>
                  <a:pt x="12613" y="12673"/>
                </a:lnTo>
                <a:lnTo>
                  <a:pt x="13694" y="10871"/>
                </a:lnTo>
                <a:lnTo>
                  <a:pt x="14775" y="8949"/>
                </a:lnTo>
                <a:lnTo>
                  <a:pt x="15796" y="7268"/>
                </a:lnTo>
                <a:lnTo>
                  <a:pt x="16877" y="5526"/>
                </a:lnTo>
                <a:lnTo>
                  <a:pt x="17898" y="3724"/>
                </a:lnTo>
                <a:lnTo>
                  <a:pt x="18318" y="2823"/>
                </a:lnTo>
                <a:lnTo>
                  <a:pt x="18738" y="1923"/>
                </a:lnTo>
                <a:lnTo>
                  <a:pt x="18799" y="1622"/>
                </a:lnTo>
                <a:lnTo>
                  <a:pt x="18738" y="1442"/>
                </a:lnTo>
                <a:lnTo>
                  <a:pt x="18618" y="1262"/>
                </a:lnTo>
                <a:lnTo>
                  <a:pt x="18378" y="1142"/>
                </a:lnTo>
                <a:lnTo>
                  <a:pt x="18138" y="1082"/>
                </a:lnTo>
                <a:lnTo>
                  <a:pt x="17898" y="1142"/>
                </a:lnTo>
                <a:lnTo>
                  <a:pt x="17657" y="1202"/>
                </a:lnTo>
                <a:lnTo>
                  <a:pt x="17477" y="1382"/>
                </a:lnTo>
                <a:lnTo>
                  <a:pt x="16937" y="2223"/>
                </a:lnTo>
                <a:lnTo>
                  <a:pt x="16396" y="3124"/>
                </a:lnTo>
                <a:lnTo>
                  <a:pt x="15435" y="4925"/>
                </a:lnTo>
                <a:lnTo>
                  <a:pt x="15195" y="5286"/>
                </a:lnTo>
                <a:lnTo>
                  <a:pt x="15195" y="4205"/>
                </a:lnTo>
                <a:lnTo>
                  <a:pt x="15135" y="3664"/>
                </a:lnTo>
                <a:lnTo>
                  <a:pt x="15075" y="3124"/>
                </a:lnTo>
                <a:lnTo>
                  <a:pt x="15015" y="3064"/>
                </a:lnTo>
                <a:lnTo>
                  <a:pt x="14955" y="2944"/>
                </a:lnTo>
                <a:lnTo>
                  <a:pt x="14775" y="2944"/>
                </a:lnTo>
                <a:lnTo>
                  <a:pt x="14534" y="3004"/>
                </a:lnTo>
                <a:lnTo>
                  <a:pt x="14474" y="3064"/>
                </a:lnTo>
                <a:lnTo>
                  <a:pt x="14414" y="3124"/>
                </a:lnTo>
                <a:lnTo>
                  <a:pt x="14294" y="3784"/>
                </a:lnTo>
                <a:lnTo>
                  <a:pt x="14174" y="4385"/>
                </a:lnTo>
                <a:lnTo>
                  <a:pt x="14054" y="5646"/>
                </a:lnTo>
                <a:lnTo>
                  <a:pt x="13994" y="6547"/>
                </a:lnTo>
                <a:lnTo>
                  <a:pt x="13994" y="6967"/>
                </a:lnTo>
                <a:lnTo>
                  <a:pt x="13994" y="7448"/>
                </a:lnTo>
                <a:lnTo>
                  <a:pt x="13273" y="8649"/>
                </a:lnTo>
                <a:lnTo>
                  <a:pt x="12312" y="10451"/>
                </a:lnTo>
                <a:lnTo>
                  <a:pt x="11291" y="12192"/>
                </a:lnTo>
                <a:lnTo>
                  <a:pt x="10691" y="13333"/>
                </a:lnTo>
                <a:lnTo>
                  <a:pt x="10631" y="10991"/>
                </a:lnTo>
                <a:lnTo>
                  <a:pt x="10571" y="9009"/>
                </a:lnTo>
                <a:lnTo>
                  <a:pt x="10631" y="7027"/>
                </a:lnTo>
                <a:lnTo>
                  <a:pt x="10691" y="5106"/>
                </a:lnTo>
                <a:lnTo>
                  <a:pt x="10691" y="3124"/>
                </a:lnTo>
                <a:lnTo>
                  <a:pt x="11231" y="2523"/>
                </a:lnTo>
                <a:lnTo>
                  <a:pt x="11712" y="1863"/>
                </a:lnTo>
                <a:lnTo>
                  <a:pt x="12132" y="1142"/>
                </a:lnTo>
                <a:lnTo>
                  <a:pt x="12553" y="421"/>
                </a:lnTo>
                <a:lnTo>
                  <a:pt x="12553" y="361"/>
                </a:lnTo>
                <a:lnTo>
                  <a:pt x="12493" y="241"/>
                </a:lnTo>
                <a:lnTo>
                  <a:pt x="12372" y="241"/>
                </a:lnTo>
                <a:lnTo>
                  <a:pt x="11472" y="902"/>
                </a:lnTo>
                <a:lnTo>
                  <a:pt x="10631" y="1622"/>
                </a:lnTo>
                <a:lnTo>
                  <a:pt x="10511" y="121"/>
                </a:lnTo>
                <a:lnTo>
                  <a:pt x="10511" y="61"/>
                </a:lnTo>
                <a:lnTo>
                  <a:pt x="10451" y="1"/>
                </a:lnTo>
                <a:close/>
              </a:path>
            </a:pathLst>
          </a:custGeom>
          <a:solidFill>
            <a:srgbClr val="B5975B"/>
          </a:solidFill>
          <a:ln>
            <a:noFill/>
          </a:ln>
        </p:spPr>
        <p:txBody>
          <a:bodyPr lIns="91425" tIns="91425" rIns="91425" bIns="91425" anchor="ctr" anchorCtr="0">
            <a:noAutofit/>
          </a:bodyPr>
          <a:lstStyle/>
          <a:p>
            <a:pPr lvl="0">
              <a:spcBef>
                <a:spcPts val="0"/>
              </a:spcBef>
              <a:buNone/>
            </a:pPr>
            <a:endParaRPr dirty="0"/>
          </a:p>
        </p:txBody>
      </p:sp>
      <p:sp>
        <p:nvSpPr>
          <p:cNvPr id="80" name="Shape 80"/>
          <p:cNvSpPr/>
          <p:nvPr/>
        </p:nvSpPr>
        <p:spPr>
          <a:xfrm rot="4552656" flipH="1">
            <a:off x="7731168" y="3452553"/>
            <a:ext cx="558563" cy="1091576"/>
          </a:xfrm>
          <a:custGeom>
            <a:avLst/>
            <a:gdLst/>
            <a:ahLst/>
            <a:cxnLst/>
            <a:rect l="0" t="0" r="0" b="0"/>
            <a:pathLst>
              <a:path w="22342" h="43662" extrusionOk="0">
                <a:moveTo>
                  <a:pt x="10451" y="1"/>
                </a:moveTo>
                <a:lnTo>
                  <a:pt x="10391" y="61"/>
                </a:lnTo>
                <a:lnTo>
                  <a:pt x="10331" y="61"/>
                </a:lnTo>
                <a:lnTo>
                  <a:pt x="10090" y="962"/>
                </a:lnTo>
                <a:lnTo>
                  <a:pt x="9910" y="1802"/>
                </a:lnTo>
                <a:lnTo>
                  <a:pt x="9610" y="3544"/>
                </a:lnTo>
                <a:lnTo>
                  <a:pt x="9370" y="5286"/>
                </a:lnTo>
                <a:lnTo>
                  <a:pt x="9249" y="7027"/>
                </a:lnTo>
                <a:lnTo>
                  <a:pt x="8829" y="6006"/>
                </a:lnTo>
                <a:lnTo>
                  <a:pt x="8409" y="4925"/>
                </a:lnTo>
                <a:lnTo>
                  <a:pt x="8048" y="3784"/>
                </a:lnTo>
                <a:lnTo>
                  <a:pt x="7688" y="2583"/>
                </a:lnTo>
                <a:lnTo>
                  <a:pt x="7268" y="1382"/>
                </a:lnTo>
                <a:lnTo>
                  <a:pt x="7027" y="782"/>
                </a:lnTo>
                <a:lnTo>
                  <a:pt x="6787" y="241"/>
                </a:lnTo>
                <a:lnTo>
                  <a:pt x="6667" y="121"/>
                </a:lnTo>
                <a:lnTo>
                  <a:pt x="6427" y="121"/>
                </a:lnTo>
                <a:lnTo>
                  <a:pt x="6247" y="181"/>
                </a:lnTo>
                <a:lnTo>
                  <a:pt x="6187" y="421"/>
                </a:lnTo>
                <a:lnTo>
                  <a:pt x="6187" y="1022"/>
                </a:lnTo>
                <a:lnTo>
                  <a:pt x="6187" y="1682"/>
                </a:lnTo>
                <a:lnTo>
                  <a:pt x="6307" y="2343"/>
                </a:lnTo>
                <a:lnTo>
                  <a:pt x="6427" y="3004"/>
                </a:lnTo>
                <a:lnTo>
                  <a:pt x="6847" y="4265"/>
                </a:lnTo>
                <a:lnTo>
                  <a:pt x="7268" y="5466"/>
                </a:lnTo>
                <a:lnTo>
                  <a:pt x="7628" y="6607"/>
                </a:lnTo>
                <a:lnTo>
                  <a:pt x="8048" y="7748"/>
                </a:lnTo>
                <a:lnTo>
                  <a:pt x="8289" y="8349"/>
                </a:lnTo>
                <a:lnTo>
                  <a:pt x="8589" y="8889"/>
                </a:lnTo>
                <a:lnTo>
                  <a:pt x="8889" y="9430"/>
                </a:lnTo>
                <a:lnTo>
                  <a:pt x="9249" y="9850"/>
                </a:lnTo>
                <a:lnTo>
                  <a:pt x="9249" y="10991"/>
                </a:lnTo>
                <a:lnTo>
                  <a:pt x="9310" y="13033"/>
                </a:lnTo>
                <a:lnTo>
                  <a:pt x="9370" y="15075"/>
                </a:lnTo>
                <a:lnTo>
                  <a:pt x="9550" y="17177"/>
                </a:lnTo>
                <a:lnTo>
                  <a:pt x="9730" y="19219"/>
                </a:lnTo>
                <a:lnTo>
                  <a:pt x="8769" y="18618"/>
                </a:lnTo>
                <a:lnTo>
                  <a:pt x="8229" y="18258"/>
                </a:lnTo>
                <a:lnTo>
                  <a:pt x="7748" y="17898"/>
                </a:lnTo>
                <a:lnTo>
                  <a:pt x="7268" y="17477"/>
                </a:lnTo>
                <a:lnTo>
                  <a:pt x="6787" y="16997"/>
                </a:lnTo>
                <a:lnTo>
                  <a:pt x="6847" y="16336"/>
                </a:lnTo>
                <a:lnTo>
                  <a:pt x="6847" y="15676"/>
                </a:lnTo>
                <a:lnTo>
                  <a:pt x="6847" y="15015"/>
                </a:lnTo>
                <a:lnTo>
                  <a:pt x="6847" y="14354"/>
                </a:lnTo>
                <a:lnTo>
                  <a:pt x="6787" y="13694"/>
                </a:lnTo>
                <a:lnTo>
                  <a:pt x="6547" y="13033"/>
                </a:lnTo>
                <a:lnTo>
                  <a:pt x="6487" y="12913"/>
                </a:lnTo>
                <a:lnTo>
                  <a:pt x="6367" y="12853"/>
                </a:lnTo>
                <a:lnTo>
                  <a:pt x="6247" y="12853"/>
                </a:lnTo>
                <a:lnTo>
                  <a:pt x="6127" y="12973"/>
                </a:lnTo>
                <a:lnTo>
                  <a:pt x="5886" y="13574"/>
                </a:lnTo>
                <a:lnTo>
                  <a:pt x="5766" y="14174"/>
                </a:lnTo>
                <a:lnTo>
                  <a:pt x="5646" y="14835"/>
                </a:lnTo>
                <a:lnTo>
                  <a:pt x="5646" y="15435"/>
                </a:lnTo>
                <a:lnTo>
                  <a:pt x="5166" y="14655"/>
                </a:lnTo>
                <a:lnTo>
                  <a:pt x="4745" y="13874"/>
                </a:lnTo>
                <a:lnTo>
                  <a:pt x="4445" y="13153"/>
                </a:lnTo>
                <a:lnTo>
                  <a:pt x="4205" y="12372"/>
                </a:lnTo>
                <a:lnTo>
                  <a:pt x="3965" y="11652"/>
                </a:lnTo>
                <a:lnTo>
                  <a:pt x="3664" y="10931"/>
                </a:lnTo>
                <a:lnTo>
                  <a:pt x="3604" y="10871"/>
                </a:lnTo>
                <a:lnTo>
                  <a:pt x="3484" y="10811"/>
                </a:lnTo>
                <a:lnTo>
                  <a:pt x="3244" y="10751"/>
                </a:lnTo>
                <a:lnTo>
                  <a:pt x="3064" y="10871"/>
                </a:lnTo>
                <a:lnTo>
                  <a:pt x="2944" y="10931"/>
                </a:lnTo>
                <a:lnTo>
                  <a:pt x="2883" y="11051"/>
                </a:lnTo>
                <a:lnTo>
                  <a:pt x="2823" y="11472"/>
                </a:lnTo>
                <a:lnTo>
                  <a:pt x="2763" y="11892"/>
                </a:lnTo>
                <a:lnTo>
                  <a:pt x="2763" y="12312"/>
                </a:lnTo>
                <a:lnTo>
                  <a:pt x="2763" y="12733"/>
                </a:lnTo>
                <a:lnTo>
                  <a:pt x="2944" y="13574"/>
                </a:lnTo>
                <a:lnTo>
                  <a:pt x="3184" y="14474"/>
                </a:lnTo>
                <a:lnTo>
                  <a:pt x="3544" y="15255"/>
                </a:lnTo>
                <a:lnTo>
                  <a:pt x="3965" y="16036"/>
                </a:lnTo>
                <a:lnTo>
                  <a:pt x="4445" y="16817"/>
                </a:lnTo>
                <a:lnTo>
                  <a:pt x="4925" y="17477"/>
                </a:lnTo>
                <a:lnTo>
                  <a:pt x="5346" y="17958"/>
                </a:lnTo>
                <a:lnTo>
                  <a:pt x="5826" y="18498"/>
                </a:lnTo>
                <a:lnTo>
                  <a:pt x="6427" y="19099"/>
                </a:lnTo>
                <a:lnTo>
                  <a:pt x="7087" y="19639"/>
                </a:lnTo>
                <a:lnTo>
                  <a:pt x="7808" y="20180"/>
                </a:lnTo>
                <a:lnTo>
                  <a:pt x="8469" y="20600"/>
                </a:lnTo>
                <a:lnTo>
                  <a:pt x="8829" y="20720"/>
                </a:lnTo>
                <a:lnTo>
                  <a:pt x="9189" y="20840"/>
                </a:lnTo>
                <a:lnTo>
                  <a:pt x="9550" y="20900"/>
                </a:lnTo>
                <a:lnTo>
                  <a:pt x="9910" y="20960"/>
                </a:lnTo>
                <a:lnTo>
                  <a:pt x="10090" y="21981"/>
                </a:lnTo>
                <a:lnTo>
                  <a:pt x="10511" y="24804"/>
                </a:lnTo>
                <a:lnTo>
                  <a:pt x="11051" y="27567"/>
                </a:lnTo>
                <a:lnTo>
                  <a:pt x="11652" y="30329"/>
                </a:lnTo>
                <a:lnTo>
                  <a:pt x="12372" y="33092"/>
                </a:lnTo>
                <a:lnTo>
                  <a:pt x="13213" y="35794"/>
                </a:lnTo>
                <a:lnTo>
                  <a:pt x="14114" y="38437"/>
                </a:lnTo>
                <a:lnTo>
                  <a:pt x="14655" y="39818"/>
                </a:lnTo>
                <a:lnTo>
                  <a:pt x="15255" y="41260"/>
                </a:lnTo>
                <a:lnTo>
                  <a:pt x="13814" y="40239"/>
                </a:lnTo>
                <a:lnTo>
                  <a:pt x="12433" y="39158"/>
                </a:lnTo>
                <a:lnTo>
                  <a:pt x="10991" y="37956"/>
                </a:lnTo>
                <a:lnTo>
                  <a:pt x="9610" y="36695"/>
                </a:lnTo>
                <a:lnTo>
                  <a:pt x="9610" y="36095"/>
                </a:lnTo>
                <a:lnTo>
                  <a:pt x="9610" y="35434"/>
                </a:lnTo>
                <a:lnTo>
                  <a:pt x="9370" y="34233"/>
                </a:lnTo>
                <a:lnTo>
                  <a:pt x="9129" y="33032"/>
                </a:lnTo>
                <a:lnTo>
                  <a:pt x="8829" y="31891"/>
                </a:lnTo>
                <a:lnTo>
                  <a:pt x="8529" y="30449"/>
                </a:lnTo>
                <a:lnTo>
                  <a:pt x="8168" y="29008"/>
                </a:lnTo>
                <a:lnTo>
                  <a:pt x="7748" y="27567"/>
                </a:lnTo>
                <a:lnTo>
                  <a:pt x="7508" y="26906"/>
                </a:lnTo>
                <a:lnTo>
                  <a:pt x="7208" y="26245"/>
                </a:lnTo>
                <a:lnTo>
                  <a:pt x="7087" y="26125"/>
                </a:lnTo>
                <a:lnTo>
                  <a:pt x="6967" y="26125"/>
                </a:lnTo>
                <a:lnTo>
                  <a:pt x="6847" y="26185"/>
                </a:lnTo>
                <a:lnTo>
                  <a:pt x="6787" y="26305"/>
                </a:lnTo>
                <a:lnTo>
                  <a:pt x="6787" y="27026"/>
                </a:lnTo>
                <a:lnTo>
                  <a:pt x="6787" y="27747"/>
                </a:lnTo>
                <a:lnTo>
                  <a:pt x="6907" y="29188"/>
                </a:lnTo>
                <a:lnTo>
                  <a:pt x="7087" y="30630"/>
                </a:lnTo>
                <a:lnTo>
                  <a:pt x="7328" y="32011"/>
                </a:lnTo>
                <a:lnTo>
                  <a:pt x="7568" y="33392"/>
                </a:lnTo>
                <a:lnTo>
                  <a:pt x="7808" y="34834"/>
                </a:lnTo>
                <a:lnTo>
                  <a:pt x="6787" y="33692"/>
                </a:lnTo>
                <a:lnTo>
                  <a:pt x="5766" y="32551"/>
                </a:lnTo>
                <a:lnTo>
                  <a:pt x="4865" y="31350"/>
                </a:lnTo>
                <a:lnTo>
                  <a:pt x="3904" y="30149"/>
                </a:lnTo>
                <a:lnTo>
                  <a:pt x="2223" y="27807"/>
                </a:lnTo>
                <a:lnTo>
                  <a:pt x="1322" y="26606"/>
                </a:lnTo>
                <a:lnTo>
                  <a:pt x="842" y="26065"/>
                </a:lnTo>
                <a:lnTo>
                  <a:pt x="361" y="25525"/>
                </a:lnTo>
                <a:lnTo>
                  <a:pt x="241" y="25465"/>
                </a:lnTo>
                <a:lnTo>
                  <a:pt x="121" y="25525"/>
                </a:lnTo>
                <a:lnTo>
                  <a:pt x="61" y="25585"/>
                </a:lnTo>
                <a:lnTo>
                  <a:pt x="1" y="25765"/>
                </a:lnTo>
                <a:lnTo>
                  <a:pt x="301" y="26726"/>
                </a:lnTo>
                <a:lnTo>
                  <a:pt x="601" y="27747"/>
                </a:lnTo>
                <a:lnTo>
                  <a:pt x="1082" y="28708"/>
                </a:lnTo>
                <a:lnTo>
                  <a:pt x="1562" y="29669"/>
                </a:lnTo>
                <a:lnTo>
                  <a:pt x="2103" y="30570"/>
                </a:lnTo>
                <a:lnTo>
                  <a:pt x="2763" y="31470"/>
                </a:lnTo>
                <a:lnTo>
                  <a:pt x="3424" y="32311"/>
                </a:lnTo>
                <a:lnTo>
                  <a:pt x="4085" y="33212"/>
                </a:lnTo>
                <a:lnTo>
                  <a:pt x="4085" y="33212"/>
                </a:lnTo>
                <a:lnTo>
                  <a:pt x="3304" y="33152"/>
                </a:lnTo>
                <a:lnTo>
                  <a:pt x="2583" y="33212"/>
                </a:lnTo>
                <a:lnTo>
                  <a:pt x="2103" y="33212"/>
                </a:lnTo>
                <a:lnTo>
                  <a:pt x="1622" y="33332"/>
                </a:lnTo>
                <a:lnTo>
                  <a:pt x="1142" y="33452"/>
                </a:lnTo>
                <a:lnTo>
                  <a:pt x="721" y="33632"/>
                </a:lnTo>
                <a:lnTo>
                  <a:pt x="601" y="33813"/>
                </a:lnTo>
                <a:lnTo>
                  <a:pt x="541" y="33993"/>
                </a:lnTo>
                <a:lnTo>
                  <a:pt x="541" y="34173"/>
                </a:lnTo>
                <a:lnTo>
                  <a:pt x="721" y="34353"/>
                </a:lnTo>
                <a:lnTo>
                  <a:pt x="1202" y="34473"/>
                </a:lnTo>
                <a:lnTo>
                  <a:pt x="1682" y="34593"/>
                </a:lnTo>
                <a:lnTo>
                  <a:pt x="2703" y="34593"/>
                </a:lnTo>
                <a:lnTo>
                  <a:pt x="3244" y="34533"/>
                </a:lnTo>
                <a:lnTo>
                  <a:pt x="3724" y="34473"/>
                </a:lnTo>
                <a:lnTo>
                  <a:pt x="4265" y="34353"/>
                </a:lnTo>
                <a:lnTo>
                  <a:pt x="4745" y="34173"/>
                </a:lnTo>
                <a:lnTo>
                  <a:pt x="4865" y="34053"/>
                </a:lnTo>
                <a:lnTo>
                  <a:pt x="6787" y="36155"/>
                </a:lnTo>
                <a:lnTo>
                  <a:pt x="7868" y="37296"/>
                </a:lnTo>
                <a:lnTo>
                  <a:pt x="9009" y="38377"/>
                </a:lnTo>
                <a:lnTo>
                  <a:pt x="10210" y="39398"/>
                </a:lnTo>
                <a:lnTo>
                  <a:pt x="11472" y="40419"/>
                </a:lnTo>
                <a:lnTo>
                  <a:pt x="12733" y="41380"/>
                </a:lnTo>
                <a:lnTo>
                  <a:pt x="14054" y="42220"/>
                </a:lnTo>
                <a:lnTo>
                  <a:pt x="15435" y="43001"/>
                </a:lnTo>
                <a:lnTo>
                  <a:pt x="16817" y="43662"/>
                </a:lnTo>
                <a:lnTo>
                  <a:pt x="17177" y="43662"/>
                </a:lnTo>
                <a:lnTo>
                  <a:pt x="17297" y="43542"/>
                </a:lnTo>
                <a:lnTo>
                  <a:pt x="17417" y="43422"/>
                </a:lnTo>
                <a:lnTo>
                  <a:pt x="17477" y="43241"/>
                </a:lnTo>
                <a:lnTo>
                  <a:pt x="17477" y="43121"/>
                </a:lnTo>
                <a:lnTo>
                  <a:pt x="17417" y="42941"/>
                </a:lnTo>
                <a:lnTo>
                  <a:pt x="17297" y="42821"/>
                </a:lnTo>
                <a:lnTo>
                  <a:pt x="17237" y="42761"/>
                </a:lnTo>
                <a:lnTo>
                  <a:pt x="16937" y="41500"/>
                </a:lnTo>
                <a:lnTo>
                  <a:pt x="16516" y="40299"/>
                </a:lnTo>
                <a:lnTo>
                  <a:pt x="15616" y="37836"/>
                </a:lnTo>
                <a:lnTo>
                  <a:pt x="16156" y="37176"/>
                </a:lnTo>
                <a:lnTo>
                  <a:pt x="16697" y="36455"/>
                </a:lnTo>
                <a:lnTo>
                  <a:pt x="17237" y="35674"/>
                </a:lnTo>
                <a:lnTo>
                  <a:pt x="17718" y="34834"/>
                </a:lnTo>
                <a:lnTo>
                  <a:pt x="18558" y="33212"/>
                </a:lnTo>
                <a:lnTo>
                  <a:pt x="19399" y="31590"/>
                </a:lnTo>
                <a:lnTo>
                  <a:pt x="20300" y="29969"/>
                </a:lnTo>
                <a:lnTo>
                  <a:pt x="21081" y="28227"/>
                </a:lnTo>
                <a:lnTo>
                  <a:pt x="21501" y="27387"/>
                </a:lnTo>
                <a:lnTo>
                  <a:pt x="21801" y="26486"/>
                </a:lnTo>
                <a:lnTo>
                  <a:pt x="22102" y="25585"/>
                </a:lnTo>
                <a:lnTo>
                  <a:pt x="22342" y="24684"/>
                </a:lnTo>
                <a:lnTo>
                  <a:pt x="22342" y="24564"/>
                </a:lnTo>
                <a:lnTo>
                  <a:pt x="22282" y="24504"/>
                </a:lnTo>
                <a:lnTo>
                  <a:pt x="22162" y="24324"/>
                </a:lnTo>
                <a:lnTo>
                  <a:pt x="21921" y="24324"/>
                </a:lnTo>
                <a:lnTo>
                  <a:pt x="21861" y="24384"/>
                </a:lnTo>
                <a:lnTo>
                  <a:pt x="21741" y="24444"/>
                </a:lnTo>
                <a:lnTo>
                  <a:pt x="21261" y="25285"/>
                </a:lnTo>
                <a:lnTo>
                  <a:pt x="20780" y="26065"/>
                </a:lnTo>
                <a:lnTo>
                  <a:pt x="19880" y="27747"/>
                </a:lnTo>
                <a:lnTo>
                  <a:pt x="19099" y="29488"/>
                </a:lnTo>
                <a:lnTo>
                  <a:pt x="18198" y="31110"/>
                </a:lnTo>
                <a:lnTo>
                  <a:pt x="17297" y="32732"/>
                </a:lnTo>
                <a:lnTo>
                  <a:pt x="16336" y="34353"/>
                </a:lnTo>
                <a:lnTo>
                  <a:pt x="15736" y="35314"/>
                </a:lnTo>
                <a:lnTo>
                  <a:pt x="15075" y="36335"/>
                </a:lnTo>
                <a:lnTo>
                  <a:pt x="14474" y="34473"/>
                </a:lnTo>
                <a:lnTo>
                  <a:pt x="13934" y="32671"/>
                </a:lnTo>
                <a:lnTo>
                  <a:pt x="13453" y="30810"/>
                </a:lnTo>
                <a:lnTo>
                  <a:pt x="12973" y="28948"/>
                </a:lnTo>
                <a:lnTo>
                  <a:pt x="12553" y="27026"/>
                </a:lnTo>
                <a:lnTo>
                  <a:pt x="12132" y="25164"/>
                </a:lnTo>
                <a:lnTo>
                  <a:pt x="12793" y="24864"/>
                </a:lnTo>
                <a:lnTo>
                  <a:pt x="13393" y="24444"/>
                </a:lnTo>
                <a:lnTo>
                  <a:pt x="14534" y="23543"/>
                </a:lnTo>
                <a:lnTo>
                  <a:pt x="15135" y="23002"/>
                </a:lnTo>
                <a:lnTo>
                  <a:pt x="15495" y="22702"/>
                </a:lnTo>
                <a:lnTo>
                  <a:pt x="15676" y="22462"/>
                </a:lnTo>
                <a:lnTo>
                  <a:pt x="16456" y="21621"/>
                </a:lnTo>
                <a:lnTo>
                  <a:pt x="17237" y="20780"/>
                </a:lnTo>
                <a:lnTo>
                  <a:pt x="18378" y="19399"/>
                </a:lnTo>
                <a:lnTo>
                  <a:pt x="18979" y="18678"/>
                </a:lnTo>
                <a:lnTo>
                  <a:pt x="19459" y="17898"/>
                </a:lnTo>
                <a:lnTo>
                  <a:pt x="19940" y="17057"/>
                </a:lnTo>
                <a:lnTo>
                  <a:pt x="20300" y="16216"/>
                </a:lnTo>
                <a:lnTo>
                  <a:pt x="20420" y="15796"/>
                </a:lnTo>
                <a:lnTo>
                  <a:pt x="20480" y="15375"/>
                </a:lnTo>
                <a:lnTo>
                  <a:pt x="20480" y="14955"/>
                </a:lnTo>
                <a:lnTo>
                  <a:pt x="20480" y="14474"/>
                </a:lnTo>
                <a:lnTo>
                  <a:pt x="20420" y="14294"/>
                </a:lnTo>
                <a:lnTo>
                  <a:pt x="20240" y="14174"/>
                </a:lnTo>
                <a:lnTo>
                  <a:pt x="20060" y="14054"/>
                </a:lnTo>
                <a:lnTo>
                  <a:pt x="19940" y="14114"/>
                </a:lnTo>
                <a:lnTo>
                  <a:pt x="19819" y="14174"/>
                </a:lnTo>
                <a:lnTo>
                  <a:pt x="19519" y="14414"/>
                </a:lnTo>
                <a:lnTo>
                  <a:pt x="19219" y="14655"/>
                </a:lnTo>
                <a:lnTo>
                  <a:pt x="18678" y="15255"/>
                </a:lnTo>
                <a:lnTo>
                  <a:pt x="18138" y="15916"/>
                </a:lnTo>
                <a:lnTo>
                  <a:pt x="17718" y="16636"/>
                </a:lnTo>
                <a:lnTo>
                  <a:pt x="16877" y="18138"/>
                </a:lnTo>
                <a:lnTo>
                  <a:pt x="16456" y="18858"/>
                </a:lnTo>
                <a:lnTo>
                  <a:pt x="15976" y="19579"/>
                </a:lnTo>
                <a:lnTo>
                  <a:pt x="15736" y="19879"/>
                </a:lnTo>
                <a:lnTo>
                  <a:pt x="15736" y="19099"/>
                </a:lnTo>
                <a:lnTo>
                  <a:pt x="15736" y="18318"/>
                </a:lnTo>
                <a:lnTo>
                  <a:pt x="15616" y="17537"/>
                </a:lnTo>
                <a:lnTo>
                  <a:pt x="15555" y="17177"/>
                </a:lnTo>
                <a:lnTo>
                  <a:pt x="15435" y="16817"/>
                </a:lnTo>
                <a:lnTo>
                  <a:pt x="15375" y="16696"/>
                </a:lnTo>
                <a:lnTo>
                  <a:pt x="15255" y="16636"/>
                </a:lnTo>
                <a:lnTo>
                  <a:pt x="15075" y="16576"/>
                </a:lnTo>
                <a:lnTo>
                  <a:pt x="14895" y="16636"/>
                </a:lnTo>
                <a:lnTo>
                  <a:pt x="14775" y="16696"/>
                </a:lnTo>
                <a:lnTo>
                  <a:pt x="14715" y="16817"/>
                </a:lnTo>
                <a:lnTo>
                  <a:pt x="14595" y="17237"/>
                </a:lnTo>
                <a:lnTo>
                  <a:pt x="14534" y="17597"/>
                </a:lnTo>
                <a:lnTo>
                  <a:pt x="14414" y="18438"/>
                </a:lnTo>
                <a:lnTo>
                  <a:pt x="14414" y="20060"/>
                </a:lnTo>
                <a:lnTo>
                  <a:pt x="14354" y="20780"/>
                </a:lnTo>
                <a:lnTo>
                  <a:pt x="14354" y="21501"/>
                </a:lnTo>
                <a:lnTo>
                  <a:pt x="13574" y="22342"/>
                </a:lnTo>
                <a:lnTo>
                  <a:pt x="12793" y="23123"/>
                </a:lnTo>
                <a:lnTo>
                  <a:pt x="11952" y="23963"/>
                </a:lnTo>
                <a:lnTo>
                  <a:pt x="11592" y="22041"/>
                </a:lnTo>
                <a:lnTo>
                  <a:pt x="11171" y="18678"/>
                </a:lnTo>
                <a:lnTo>
                  <a:pt x="10811" y="15315"/>
                </a:lnTo>
                <a:lnTo>
                  <a:pt x="11351" y="14715"/>
                </a:lnTo>
                <a:lnTo>
                  <a:pt x="11772" y="14054"/>
                </a:lnTo>
                <a:lnTo>
                  <a:pt x="12613" y="12673"/>
                </a:lnTo>
                <a:lnTo>
                  <a:pt x="13694" y="10871"/>
                </a:lnTo>
                <a:lnTo>
                  <a:pt x="14775" y="8949"/>
                </a:lnTo>
                <a:lnTo>
                  <a:pt x="15796" y="7268"/>
                </a:lnTo>
                <a:lnTo>
                  <a:pt x="16877" y="5526"/>
                </a:lnTo>
                <a:lnTo>
                  <a:pt x="17898" y="3724"/>
                </a:lnTo>
                <a:lnTo>
                  <a:pt x="18318" y="2823"/>
                </a:lnTo>
                <a:lnTo>
                  <a:pt x="18738" y="1923"/>
                </a:lnTo>
                <a:lnTo>
                  <a:pt x="18799" y="1622"/>
                </a:lnTo>
                <a:lnTo>
                  <a:pt x="18738" y="1442"/>
                </a:lnTo>
                <a:lnTo>
                  <a:pt x="18618" y="1262"/>
                </a:lnTo>
                <a:lnTo>
                  <a:pt x="18378" y="1142"/>
                </a:lnTo>
                <a:lnTo>
                  <a:pt x="18138" y="1082"/>
                </a:lnTo>
                <a:lnTo>
                  <a:pt x="17898" y="1142"/>
                </a:lnTo>
                <a:lnTo>
                  <a:pt x="17657" y="1202"/>
                </a:lnTo>
                <a:lnTo>
                  <a:pt x="17477" y="1382"/>
                </a:lnTo>
                <a:lnTo>
                  <a:pt x="16937" y="2223"/>
                </a:lnTo>
                <a:lnTo>
                  <a:pt x="16396" y="3124"/>
                </a:lnTo>
                <a:lnTo>
                  <a:pt x="15435" y="4925"/>
                </a:lnTo>
                <a:lnTo>
                  <a:pt x="15195" y="5286"/>
                </a:lnTo>
                <a:lnTo>
                  <a:pt x="15195" y="4205"/>
                </a:lnTo>
                <a:lnTo>
                  <a:pt x="15135" y="3664"/>
                </a:lnTo>
                <a:lnTo>
                  <a:pt x="15075" y="3124"/>
                </a:lnTo>
                <a:lnTo>
                  <a:pt x="15015" y="3064"/>
                </a:lnTo>
                <a:lnTo>
                  <a:pt x="14955" y="2944"/>
                </a:lnTo>
                <a:lnTo>
                  <a:pt x="14775" y="2944"/>
                </a:lnTo>
                <a:lnTo>
                  <a:pt x="14534" y="3004"/>
                </a:lnTo>
                <a:lnTo>
                  <a:pt x="14474" y="3064"/>
                </a:lnTo>
                <a:lnTo>
                  <a:pt x="14414" y="3124"/>
                </a:lnTo>
                <a:lnTo>
                  <a:pt x="14294" y="3784"/>
                </a:lnTo>
                <a:lnTo>
                  <a:pt x="14174" y="4385"/>
                </a:lnTo>
                <a:lnTo>
                  <a:pt x="14054" y="5646"/>
                </a:lnTo>
                <a:lnTo>
                  <a:pt x="13994" y="6547"/>
                </a:lnTo>
                <a:lnTo>
                  <a:pt x="13994" y="6967"/>
                </a:lnTo>
                <a:lnTo>
                  <a:pt x="13994" y="7448"/>
                </a:lnTo>
                <a:lnTo>
                  <a:pt x="13273" y="8649"/>
                </a:lnTo>
                <a:lnTo>
                  <a:pt x="12312" y="10451"/>
                </a:lnTo>
                <a:lnTo>
                  <a:pt x="11291" y="12192"/>
                </a:lnTo>
                <a:lnTo>
                  <a:pt x="10691" y="13333"/>
                </a:lnTo>
                <a:lnTo>
                  <a:pt x="10631" y="10991"/>
                </a:lnTo>
                <a:lnTo>
                  <a:pt x="10571" y="9009"/>
                </a:lnTo>
                <a:lnTo>
                  <a:pt x="10631" y="7027"/>
                </a:lnTo>
                <a:lnTo>
                  <a:pt x="10691" y="5106"/>
                </a:lnTo>
                <a:lnTo>
                  <a:pt x="10691" y="3124"/>
                </a:lnTo>
                <a:lnTo>
                  <a:pt x="11231" y="2523"/>
                </a:lnTo>
                <a:lnTo>
                  <a:pt x="11712" y="1863"/>
                </a:lnTo>
                <a:lnTo>
                  <a:pt x="12132" y="1142"/>
                </a:lnTo>
                <a:lnTo>
                  <a:pt x="12553" y="421"/>
                </a:lnTo>
                <a:lnTo>
                  <a:pt x="12553" y="361"/>
                </a:lnTo>
                <a:lnTo>
                  <a:pt x="12493" y="241"/>
                </a:lnTo>
                <a:lnTo>
                  <a:pt x="12372" y="241"/>
                </a:lnTo>
                <a:lnTo>
                  <a:pt x="11472" y="902"/>
                </a:lnTo>
                <a:lnTo>
                  <a:pt x="10631" y="1622"/>
                </a:lnTo>
                <a:lnTo>
                  <a:pt x="10511" y="121"/>
                </a:lnTo>
                <a:lnTo>
                  <a:pt x="10511" y="61"/>
                </a:lnTo>
                <a:lnTo>
                  <a:pt x="10451" y="1"/>
                </a:lnTo>
                <a:close/>
              </a:path>
            </a:pathLst>
          </a:custGeom>
          <a:solidFill>
            <a:srgbClr val="5E9B54"/>
          </a:solidFill>
          <a:ln>
            <a:noFill/>
          </a:ln>
        </p:spPr>
        <p:txBody>
          <a:bodyPr lIns="91425" tIns="91425" rIns="91425" bIns="91425" anchor="ctr" anchorCtr="0">
            <a:noAutofit/>
          </a:bodyPr>
          <a:lstStyle/>
          <a:p>
            <a:pPr lvl="0">
              <a:spcBef>
                <a:spcPts val="0"/>
              </a:spcBef>
              <a:buNone/>
            </a:pPr>
            <a:endParaRPr dirty="0"/>
          </a:p>
        </p:txBody>
      </p:sp>
      <p:sp>
        <p:nvSpPr>
          <p:cNvPr id="81" name="Shape 81"/>
          <p:cNvSpPr/>
          <p:nvPr/>
        </p:nvSpPr>
        <p:spPr>
          <a:xfrm>
            <a:off x="7413025" y="3000800"/>
            <a:ext cx="1335503" cy="352564"/>
          </a:xfrm>
          <a:custGeom>
            <a:avLst/>
            <a:gdLst/>
            <a:ahLst/>
            <a:cxnLst/>
            <a:rect l="0" t="0" r="0" b="0"/>
            <a:pathLst>
              <a:path w="43001" h="11352" extrusionOk="0">
                <a:moveTo>
                  <a:pt x="25464" y="1"/>
                </a:moveTo>
                <a:lnTo>
                  <a:pt x="24683" y="181"/>
                </a:lnTo>
                <a:lnTo>
                  <a:pt x="23903" y="421"/>
                </a:lnTo>
                <a:lnTo>
                  <a:pt x="23122" y="721"/>
                </a:lnTo>
                <a:lnTo>
                  <a:pt x="22341" y="1082"/>
                </a:lnTo>
                <a:lnTo>
                  <a:pt x="20780" y="1983"/>
                </a:lnTo>
                <a:lnTo>
                  <a:pt x="19398" y="2823"/>
                </a:lnTo>
                <a:lnTo>
                  <a:pt x="18377" y="3424"/>
                </a:lnTo>
                <a:lnTo>
                  <a:pt x="18618" y="2763"/>
                </a:lnTo>
                <a:lnTo>
                  <a:pt x="18738" y="2043"/>
                </a:lnTo>
                <a:lnTo>
                  <a:pt x="18918" y="1262"/>
                </a:lnTo>
                <a:lnTo>
                  <a:pt x="18918" y="902"/>
                </a:lnTo>
                <a:lnTo>
                  <a:pt x="18918" y="541"/>
                </a:lnTo>
                <a:lnTo>
                  <a:pt x="18858" y="421"/>
                </a:lnTo>
                <a:lnTo>
                  <a:pt x="18618" y="421"/>
                </a:lnTo>
                <a:lnTo>
                  <a:pt x="18317" y="721"/>
                </a:lnTo>
                <a:lnTo>
                  <a:pt x="18077" y="1082"/>
                </a:lnTo>
                <a:lnTo>
                  <a:pt x="17717" y="1863"/>
                </a:lnTo>
                <a:lnTo>
                  <a:pt x="17356" y="2643"/>
                </a:lnTo>
                <a:lnTo>
                  <a:pt x="17236" y="3004"/>
                </a:lnTo>
                <a:lnTo>
                  <a:pt x="17176" y="3424"/>
                </a:lnTo>
                <a:lnTo>
                  <a:pt x="17176" y="3604"/>
                </a:lnTo>
                <a:lnTo>
                  <a:pt x="17236" y="3784"/>
                </a:lnTo>
                <a:lnTo>
                  <a:pt x="17356" y="3904"/>
                </a:lnTo>
                <a:lnTo>
                  <a:pt x="17477" y="3964"/>
                </a:lnTo>
                <a:lnTo>
                  <a:pt x="16696" y="4445"/>
                </a:lnTo>
                <a:lnTo>
                  <a:pt x="15915" y="4985"/>
                </a:lnTo>
                <a:lnTo>
                  <a:pt x="15194" y="5586"/>
                </a:lnTo>
                <a:lnTo>
                  <a:pt x="14534" y="6187"/>
                </a:lnTo>
                <a:lnTo>
                  <a:pt x="12552" y="6547"/>
                </a:lnTo>
                <a:lnTo>
                  <a:pt x="10630" y="6967"/>
                </a:lnTo>
                <a:lnTo>
                  <a:pt x="7988" y="7568"/>
                </a:lnTo>
                <a:lnTo>
                  <a:pt x="6606" y="7868"/>
                </a:lnTo>
                <a:lnTo>
                  <a:pt x="5285" y="8289"/>
                </a:lnTo>
                <a:lnTo>
                  <a:pt x="3964" y="8709"/>
                </a:lnTo>
                <a:lnTo>
                  <a:pt x="2643" y="9189"/>
                </a:lnTo>
                <a:lnTo>
                  <a:pt x="1381" y="9730"/>
                </a:lnTo>
                <a:lnTo>
                  <a:pt x="180" y="10330"/>
                </a:lnTo>
                <a:lnTo>
                  <a:pt x="60" y="10391"/>
                </a:lnTo>
                <a:lnTo>
                  <a:pt x="0" y="10511"/>
                </a:lnTo>
                <a:lnTo>
                  <a:pt x="0" y="10631"/>
                </a:lnTo>
                <a:lnTo>
                  <a:pt x="0" y="10751"/>
                </a:lnTo>
                <a:lnTo>
                  <a:pt x="120" y="10871"/>
                </a:lnTo>
                <a:lnTo>
                  <a:pt x="180" y="10931"/>
                </a:lnTo>
                <a:lnTo>
                  <a:pt x="300" y="10991"/>
                </a:lnTo>
                <a:lnTo>
                  <a:pt x="480" y="10991"/>
                </a:lnTo>
                <a:lnTo>
                  <a:pt x="1802" y="10691"/>
                </a:lnTo>
                <a:lnTo>
                  <a:pt x="3123" y="10330"/>
                </a:lnTo>
                <a:lnTo>
                  <a:pt x="4384" y="9910"/>
                </a:lnTo>
                <a:lnTo>
                  <a:pt x="5705" y="9550"/>
                </a:lnTo>
                <a:lnTo>
                  <a:pt x="8228" y="8889"/>
                </a:lnTo>
                <a:lnTo>
                  <a:pt x="10810" y="8349"/>
                </a:lnTo>
                <a:lnTo>
                  <a:pt x="12192" y="8048"/>
                </a:lnTo>
                <a:lnTo>
                  <a:pt x="14113" y="9490"/>
                </a:lnTo>
                <a:lnTo>
                  <a:pt x="15254" y="10451"/>
                </a:lnTo>
                <a:lnTo>
                  <a:pt x="15795" y="10871"/>
                </a:lnTo>
                <a:lnTo>
                  <a:pt x="16456" y="11291"/>
                </a:lnTo>
                <a:lnTo>
                  <a:pt x="16816" y="11291"/>
                </a:lnTo>
                <a:lnTo>
                  <a:pt x="16876" y="11231"/>
                </a:lnTo>
                <a:lnTo>
                  <a:pt x="16996" y="10991"/>
                </a:lnTo>
                <a:lnTo>
                  <a:pt x="16996" y="10871"/>
                </a:lnTo>
                <a:lnTo>
                  <a:pt x="16936" y="10751"/>
                </a:lnTo>
                <a:lnTo>
                  <a:pt x="16696" y="10330"/>
                </a:lnTo>
                <a:lnTo>
                  <a:pt x="16456" y="9850"/>
                </a:lnTo>
                <a:lnTo>
                  <a:pt x="16095" y="9430"/>
                </a:lnTo>
                <a:lnTo>
                  <a:pt x="15675" y="9069"/>
                </a:lnTo>
                <a:lnTo>
                  <a:pt x="15314" y="8709"/>
                </a:lnTo>
                <a:lnTo>
                  <a:pt x="14834" y="8349"/>
                </a:lnTo>
                <a:lnTo>
                  <a:pt x="13873" y="7748"/>
                </a:lnTo>
                <a:lnTo>
                  <a:pt x="15795" y="7448"/>
                </a:lnTo>
                <a:lnTo>
                  <a:pt x="17717" y="7147"/>
                </a:lnTo>
                <a:lnTo>
                  <a:pt x="19639" y="6967"/>
                </a:lnTo>
                <a:lnTo>
                  <a:pt x="21620" y="6787"/>
                </a:lnTo>
                <a:lnTo>
                  <a:pt x="24203" y="6607"/>
                </a:lnTo>
                <a:lnTo>
                  <a:pt x="26845" y="6547"/>
                </a:lnTo>
                <a:lnTo>
                  <a:pt x="29428" y="6547"/>
                </a:lnTo>
                <a:lnTo>
                  <a:pt x="32070" y="6667"/>
                </a:lnTo>
                <a:lnTo>
                  <a:pt x="34052" y="6787"/>
                </a:lnTo>
                <a:lnTo>
                  <a:pt x="36034" y="6967"/>
                </a:lnTo>
                <a:lnTo>
                  <a:pt x="36274" y="7508"/>
                </a:lnTo>
                <a:lnTo>
                  <a:pt x="36515" y="7988"/>
                </a:lnTo>
                <a:lnTo>
                  <a:pt x="37175" y="8949"/>
                </a:lnTo>
                <a:lnTo>
                  <a:pt x="38016" y="10210"/>
                </a:lnTo>
                <a:lnTo>
                  <a:pt x="38496" y="10811"/>
                </a:lnTo>
                <a:lnTo>
                  <a:pt x="38737" y="11051"/>
                </a:lnTo>
                <a:lnTo>
                  <a:pt x="38977" y="11291"/>
                </a:lnTo>
                <a:lnTo>
                  <a:pt x="39097" y="11351"/>
                </a:lnTo>
                <a:lnTo>
                  <a:pt x="39217" y="11351"/>
                </a:lnTo>
                <a:lnTo>
                  <a:pt x="39457" y="11291"/>
                </a:lnTo>
                <a:lnTo>
                  <a:pt x="39577" y="11051"/>
                </a:lnTo>
                <a:lnTo>
                  <a:pt x="39637" y="10931"/>
                </a:lnTo>
                <a:lnTo>
                  <a:pt x="39637" y="10811"/>
                </a:lnTo>
                <a:lnTo>
                  <a:pt x="39457" y="10451"/>
                </a:lnTo>
                <a:lnTo>
                  <a:pt x="39337" y="10150"/>
                </a:lnTo>
                <a:lnTo>
                  <a:pt x="38917" y="9490"/>
                </a:lnTo>
                <a:lnTo>
                  <a:pt x="37956" y="8289"/>
                </a:lnTo>
                <a:lnTo>
                  <a:pt x="37535" y="7688"/>
                </a:lnTo>
                <a:lnTo>
                  <a:pt x="37055" y="7087"/>
                </a:lnTo>
                <a:lnTo>
                  <a:pt x="37235" y="7087"/>
                </a:lnTo>
                <a:lnTo>
                  <a:pt x="40058" y="7508"/>
                </a:lnTo>
                <a:lnTo>
                  <a:pt x="41439" y="7628"/>
                </a:lnTo>
                <a:lnTo>
                  <a:pt x="42160" y="7688"/>
                </a:lnTo>
                <a:lnTo>
                  <a:pt x="42820" y="7688"/>
                </a:lnTo>
                <a:lnTo>
                  <a:pt x="42941" y="7628"/>
                </a:lnTo>
                <a:lnTo>
                  <a:pt x="43001" y="7508"/>
                </a:lnTo>
                <a:lnTo>
                  <a:pt x="43001" y="7388"/>
                </a:lnTo>
                <a:lnTo>
                  <a:pt x="42941" y="7328"/>
                </a:lnTo>
                <a:lnTo>
                  <a:pt x="41739" y="6787"/>
                </a:lnTo>
                <a:lnTo>
                  <a:pt x="40478" y="6427"/>
                </a:lnTo>
                <a:lnTo>
                  <a:pt x="39157" y="6127"/>
                </a:lnTo>
                <a:lnTo>
                  <a:pt x="37836" y="5886"/>
                </a:lnTo>
                <a:lnTo>
                  <a:pt x="36454" y="5766"/>
                </a:lnTo>
                <a:lnTo>
                  <a:pt x="35133" y="5646"/>
                </a:lnTo>
                <a:lnTo>
                  <a:pt x="32491" y="5406"/>
                </a:lnTo>
                <a:lnTo>
                  <a:pt x="29728" y="5286"/>
                </a:lnTo>
                <a:lnTo>
                  <a:pt x="26965" y="5226"/>
                </a:lnTo>
                <a:lnTo>
                  <a:pt x="24143" y="5226"/>
                </a:lnTo>
                <a:lnTo>
                  <a:pt x="21380" y="5406"/>
                </a:lnTo>
                <a:lnTo>
                  <a:pt x="19278" y="5586"/>
                </a:lnTo>
                <a:lnTo>
                  <a:pt x="17116" y="5826"/>
                </a:lnTo>
                <a:lnTo>
                  <a:pt x="17537" y="5526"/>
                </a:lnTo>
                <a:lnTo>
                  <a:pt x="18858" y="4685"/>
                </a:lnTo>
                <a:lnTo>
                  <a:pt x="20239" y="3844"/>
                </a:lnTo>
                <a:lnTo>
                  <a:pt x="21620" y="3064"/>
                </a:lnTo>
                <a:lnTo>
                  <a:pt x="23062" y="2343"/>
                </a:lnTo>
                <a:lnTo>
                  <a:pt x="24503" y="1682"/>
                </a:lnTo>
                <a:lnTo>
                  <a:pt x="25224" y="1322"/>
                </a:lnTo>
                <a:lnTo>
                  <a:pt x="25824" y="902"/>
                </a:lnTo>
                <a:lnTo>
                  <a:pt x="25945" y="781"/>
                </a:lnTo>
                <a:lnTo>
                  <a:pt x="26005" y="601"/>
                </a:lnTo>
                <a:lnTo>
                  <a:pt x="26005" y="481"/>
                </a:lnTo>
                <a:lnTo>
                  <a:pt x="25945" y="301"/>
                </a:lnTo>
                <a:lnTo>
                  <a:pt x="25884" y="181"/>
                </a:lnTo>
                <a:lnTo>
                  <a:pt x="25764" y="61"/>
                </a:lnTo>
                <a:lnTo>
                  <a:pt x="25644" y="1"/>
                </a:lnTo>
                <a:close/>
              </a:path>
            </a:pathLst>
          </a:custGeom>
          <a:solidFill>
            <a:srgbClr val="B5975B"/>
          </a:solidFill>
          <a:ln>
            <a:noFill/>
          </a:ln>
        </p:spPr>
        <p:txBody>
          <a:bodyPr lIns="91425" tIns="91425" rIns="91425" bIns="91425" anchor="ctr" anchorCtr="0">
            <a:noAutofit/>
          </a:bodyPr>
          <a:lstStyle/>
          <a:p>
            <a:pPr lvl="0">
              <a:spcBef>
                <a:spcPts val="0"/>
              </a:spcBef>
              <a:buNone/>
            </a:pPr>
            <a:endParaRPr dirty="0"/>
          </a:p>
        </p:txBody>
      </p:sp>
      <p:sp>
        <p:nvSpPr>
          <p:cNvPr id="82" name="Shape 82"/>
          <p:cNvSpPr/>
          <p:nvPr/>
        </p:nvSpPr>
        <p:spPr>
          <a:xfrm>
            <a:off x="8313175" y="2788528"/>
            <a:ext cx="383790" cy="403073"/>
          </a:xfrm>
          <a:custGeom>
            <a:avLst/>
            <a:gdLst/>
            <a:ahLst/>
            <a:cxnLst/>
            <a:rect l="0" t="0" r="0" b="0"/>
            <a:pathLst>
              <a:path w="20301" h="21321" extrusionOk="0">
                <a:moveTo>
                  <a:pt x="5106" y="1922"/>
                </a:moveTo>
                <a:lnTo>
                  <a:pt x="5286" y="2042"/>
                </a:lnTo>
                <a:lnTo>
                  <a:pt x="5526" y="2162"/>
                </a:lnTo>
                <a:lnTo>
                  <a:pt x="5646" y="2282"/>
                </a:lnTo>
                <a:lnTo>
                  <a:pt x="5826" y="2462"/>
                </a:lnTo>
                <a:lnTo>
                  <a:pt x="5886" y="2703"/>
                </a:lnTo>
                <a:lnTo>
                  <a:pt x="5947" y="2883"/>
                </a:lnTo>
                <a:lnTo>
                  <a:pt x="5947" y="3123"/>
                </a:lnTo>
                <a:lnTo>
                  <a:pt x="5947" y="3363"/>
                </a:lnTo>
                <a:lnTo>
                  <a:pt x="5886" y="3543"/>
                </a:lnTo>
                <a:lnTo>
                  <a:pt x="5826" y="3784"/>
                </a:lnTo>
                <a:lnTo>
                  <a:pt x="5646" y="3964"/>
                </a:lnTo>
                <a:lnTo>
                  <a:pt x="5526" y="4084"/>
                </a:lnTo>
                <a:lnTo>
                  <a:pt x="5286" y="4204"/>
                </a:lnTo>
                <a:lnTo>
                  <a:pt x="5106" y="4324"/>
                </a:lnTo>
                <a:lnTo>
                  <a:pt x="4505" y="4324"/>
                </a:lnTo>
                <a:lnTo>
                  <a:pt x="4325" y="4204"/>
                </a:lnTo>
                <a:lnTo>
                  <a:pt x="4085" y="4084"/>
                </a:lnTo>
                <a:lnTo>
                  <a:pt x="3965" y="3964"/>
                </a:lnTo>
                <a:lnTo>
                  <a:pt x="3784" y="3784"/>
                </a:lnTo>
                <a:lnTo>
                  <a:pt x="3724" y="3543"/>
                </a:lnTo>
                <a:lnTo>
                  <a:pt x="3664" y="3363"/>
                </a:lnTo>
                <a:lnTo>
                  <a:pt x="3664" y="3123"/>
                </a:lnTo>
                <a:lnTo>
                  <a:pt x="3664" y="2883"/>
                </a:lnTo>
                <a:lnTo>
                  <a:pt x="3724" y="2703"/>
                </a:lnTo>
                <a:lnTo>
                  <a:pt x="3784" y="2462"/>
                </a:lnTo>
                <a:lnTo>
                  <a:pt x="3965" y="2282"/>
                </a:lnTo>
                <a:lnTo>
                  <a:pt x="4085" y="2162"/>
                </a:lnTo>
                <a:lnTo>
                  <a:pt x="4325" y="2042"/>
                </a:lnTo>
                <a:lnTo>
                  <a:pt x="4505" y="1922"/>
                </a:lnTo>
                <a:close/>
                <a:moveTo>
                  <a:pt x="5766" y="0"/>
                </a:moveTo>
                <a:lnTo>
                  <a:pt x="4986" y="60"/>
                </a:lnTo>
                <a:lnTo>
                  <a:pt x="4205" y="120"/>
                </a:lnTo>
                <a:lnTo>
                  <a:pt x="3364" y="360"/>
                </a:lnTo>
                <a:lnTo>
                  <a:pt x="2583" y="601"/>
                </a:lnTo>
                <a:lnTo>
                  <a:pt x="1863" y="1021"/>
                </a:lnTo>
                <a:lnTo>
                  <a:pt x="1562" y="1261"/>
                </a:lnTo>
                <a:lnTo>
                  <a:pt x="1262" y="1502"/>
                </a:lnTo>
                <a:lnTo>
                  <a:pt x="1022" y="1742"/>
                </a:lnTo>
                <a:lnTo>
                  <a:pt x="842" y="2042"/>
                </a:lnTo>
                <a:lnTo>
                  <a:pt x="601" y="2102"/>
                </a:lnTo>
                <a:lnTo>
                  <a:pt x="361" y="2162"/>
                </a:lnTo>
                <a:lnTo>
                  <a:pt x="121" y="2282"/>
                </a:lnTo>
                <a:lnTo>
                  <a:pt x="1" y="2522"/>
                </a:lnTo>
                <a:lnTo>
                  <a:pt x="1" y="2763"/>
                </a:lnTo>
                <a:lnTo>
                  <a:pt x="61" y="2883"/>
                </a:lnTo>
                <a:lnTo>
                  <a:pt x="121" y="2943"/>
                </a:lnTo>
                <a:lnTo>
                  <a:pt x="541" y="3243"/>
                </a:lnTo>
                <a:lnTo>
                  <a:pt x="902" y="3543"/>
                </a:lnTo>
                <a:lnTo>
                  <a:pt x="1322" y="3784"/>
                </a:lnTo>
                <a:lnTo>
                  <a:pt x="1622" y="4144"/>
                </a:lnTo>
                <a:lnTo>
                  <a:pt x="1983" y="4745"/>
                </a:lnTo>
                <a:lnTo>
                  <a:pt x="2163" y="5285"/>
                </a:lnTo>
                <a:lnTo>
                  <a:pt x="2283" y="5946"/>
                </a:lnTo>
                <a:lnTo>
                  <a:pt x="2403" y="6546"/>
                </a:lnTo>
                <a:lnTo>
                  <a:pt x="2583" y="8708"/>
                </a:lnTo>
                <a:lnTo>
                  <a:pt x="2764" y="9729"/>
                </a:lnTo>
                <a:lnTo>
                  <a:pt x="2884" y="10270"/>
                </a:lnTo>
                <a:lnTo>
                  <a:pt x="3064" y="10810"/>
                </a:lnTo>
                <a:lnTo>
                  <a:pt x="3484" y="11651"/>
                </a:lnTo>
                <a:lnTo>
                  <a:pt x="3965" y="12492"/>
                </a:lnTo>
                <a:lnTo>
                  <a:pt x="4505" y="13273"/>
                </a:lnTo>
                <a:lnTo>
                  <a:pt x="5106" y="13993"/>
                </a:lnTo>
                <a:lnTo>
                  <a:pt x="5826" y="14714"/>
                </a:lnTo>
                <a:lnTo>
                  <a:pt x="6547" y="15315"/>
                </a:lnTo>
                <a:lnTo>
                  <a:pt x="7388" y="15795"/>
                </a:lnTo>
                <a:lnTo>
                  <a:pt x="8169" y="16215"/>
                </a:lnTo>
                <a:lnTo>
                  <a:pt x="8769" y="16456"/>
                </a:lnTo>
                <a:lnTo>
                  <a:pt x="9370" y="16636"/>
                </a:lnTo>
                <a:lnTo>
                  <a:pt x="9850" y="17717"/>
                </a:lnTo>
                <a:lnTo>
                  <a:pt x="10090" y="18317"/>
                </a:lnTo>
                <a:lnTo>
                  <a:pt x="10271" y="18918"/>
                </a:lnTo>
                <a:lnTo>
                  <a:pt x="10331" y="19518"/>
                </a:lnTo>
                <a:lnTo>
                  <a:pt x="10331" y="20119"/>
                </a:lnTo>
                <a:lnTo>
                  <a:pt x="10391" y="20419"/>
                </a:lnTo>
                <a:lnTo>
                  <a:pt x="10451" y="20720"/>
                </a:lnTo>
                <a:lnTo>
                  <a:pt x="10571" y="20960"/>
                </a:lnTo>
                <a:lnTo>
                  <a:pt x="10751" y="21200"/>
                </a:lnTo>
                <a:lnTo>
                  <a:pt x="10871" y="21320"/>
                </a:lnTo>
                <a:lnTo>
                  <a:pt x="11051" y="21320"/>
                </a:lnTo>
                <a:lnTo>
                  <a:pt x="11232" y="21260"/>
                </a:lnTo>
                <a:lnTo>
                  <a:pt x="11352" y="21200"/>
                </a:lnTo>
                <a:lnTo>
                  <a:pt x="11592" y="20960"/>
                </a:lnTo>
                <a:lnTo>
                  <a:pt x="11712" y="20599"/>
                </a:lnTo>
                <a:lnTo>
                  <a:pt x="11772" y="20239"/>
                </a:lnTo>
                <a:lnTo>
                  <a:pt x="11772" y="19879"/>
                </a:lnTo>
                <a:lnTo>
                  <a:pt x="11652" y="19098"/>
                </a:lnTo>
                <a:lnTo>
                  <a:pt x="11472" y="18377"/>
                </a:lnTo>
                <a:lnTo>
                  <a:pt x="11232" y="17597"/>
                </a:lnTo>
                <a:lnTo>
                  <a:pt x="10931" y="16876"/>
                </a:lnTo>
                <a:lnTo>
                  <a:pt x="11592" y="16876"/>
                </a:lnTo>
                <a:lnTo>
                  <a:pt x="12192" y="16816"/>
                </a:lnTo>
                <a:lnTo>
                  <a:pt x="12853" y="16756"/>
                </a:lnTo>
                <a:lnTo>
                  <a:pt x="13454" y="16636"/>
                </a:lnTo>
                <a:lnTo>
                  <a:pt x="13754" y="17296"/>
                </a:lnTo>
                <a:lnTo>
                  <a:pt x="13994" y="18017"/>
                </a:lnTo>
                <a:lnTo>
                  <a:pt x="14114" y="18678"/>
                </a:lnTo>
                <a:lnTo>
                  <a:pt x="14174" y="19338"/>
                </a:lnTo>
                <a:lnTo>
                  <a:pt x="14234" y="20660"/>
                </a:lnTo>
                <a:lnTo>
                  <a:pt x="14294" y="20900"/>
                </a:lnTo>
                <a:lnTo>
                  <a:pt x="14415" y="21080"/>
                </a:lnTo>
                <a:lnTo>
                  <a:pt x="14595" y="21200"/>
                </a:lnTo>
                <a:lnTo>
                  <a:pt x="14835" y="21320"/>
                </a:lnTo>
                <a:lnTo>
                  <a:pt x="15015" y="21320"/>
                </a:lnTo>
                <a:lnTo>
                  <a:pt x="15255" y="21200"/>
                </a:lnTo>
                <a:lnTo>
                  <a:pt x="15435" y="21080"/>
                </a:lnTo>
                <a:lnTo>
                  <a:pt x="15556" y="20840"/>
                </a:lnTo>
                <a:lnTo>
                  <a:pt x="15616" y="20359"/>
                </a:lnTo>
                <a:lnTo>
                  <a:pt x="15676" y="19759"/>
                </a:lnTo>
                <a:lnTo>
                  <a:pt x="15676" y="19158"/>
                </a:lnTo>
                <a:lnTo>
                  <a:pt x="15616" y="18498"/>
                </a:lnTo>
                <a:lnTo>
                  <a:pt x="15496" y="17897"/>
                </a:lnTo>
                <a:lnTo>
                  <a:pt x="15255" y="17296"/>
                </a:lnTo>
                <a:lnTo>
                  <a:pt x="15015" y="16696"/>
                </a:lnTo>
                <a:lnTo>
                  <a:pt x="14715" y="16215"/>
                </a:lnTo>
                <a:lnTo>
                  <a:pt x="15496" y="15855"/>
                </a:lnTo>
                <a:lnTo>
                  <a:pt x="16396" y="15375"/>
                </a:lnTo>
                <a:lnTo>
                  <a:pt x="17177" y="14774"/>
                </a:lnTo>
                <a:lnTo>
                  <a:pt x="17958" y="14113"/>
                </a:lnTo>
                <a:lnTo>
                  <a:pt x="18618" y="13393"/>
                </a:lnTo>
                <a:lnTo>
                  <a:pt x="19159" y="12672"/>
                </a:lnTo>
                <a:lnTo>
                  <a:pt x="19399" y="12312"/>
                </a:lnTo>
                <a:lnTo>
                  <a:pt x="19579" y="11891"/>
                </a:lnTo>
                <a:lnTo>
                  <a:pt x="19639" y="11831"/>
                </a:lnTo>
                <a:lnTo>
                  <a:pt x="19880" y="11471"/>
                </a:lnTo>
                <a:lnTo>
                  <a:pt x="20060" y="11111"/>
                </a:lnTo>
                <a:lnTo>
                  <a:pt x="20180" y="10690"/>
                </a:lnTo>
                <a:lnTo>
                  <a:pt x="20300" y="10330"/>
                </a:lnTo>
                <a:lnTo>
                  <a:pt x="20300" y="9909"/>
                </a:lnTo>
                <a:lnTo>
                  <a:pt x="20300" y="9489"/>
                </a:lnTo>
                <a:lnTo>
                  <a:pt x="20240" y="9069"/>
                </a:lnTo>
                <a:lnTo>
                  <a:pt x="20120" y="8708"/>
                </a:lnTo>
                <a:lnTo>
                  <a:pt x="20000" y="8288"/>
                </a:lnTo>
                <a:lnTo>
                  <a:pt x="19760" y="7928"/>
                </a:lnTo>
                <a:lnTo>
                  <a:pt x="19579" y="7627"/>
                </a:lnTo>
                <a:lnTo>
                  <a:pt x="19279" y="7327"/>
                </a:lnTo>
                <a:lnTo>
                  <a:pt x="18979" y="7027"/>
                </a:lnTo>
                <a:lnTo>
                  <a:pt x="18618" y="6787"/>
                </a:lnTo>
                <a:lnTo>
                  <a:pt x="18258" y="6606"/>
                </a:lnTo>
                <a:lnTo>
                  <a:pt x="17838" y="6486"/>
                </a:lnTo>
                <a:lnTo>
                  <a:pt x="17477" y="6486"/>
                </a:lnTo>
                <a:lnTo>
                  <a:pt x="17177" y="6606"/>
                </a:lnTo>
                <a:lnTo>
                  <a:pt x="16997" y="6787"/>
                </a:lnTo>
                <a:lnTo>
                  <a:pt x="16877" y="7027"/>
                </a:lnTo>
                <a:lnTo>
                  <a:pt x="16877" y="7327"/>
                </a:lnTo>
                <a:lnTo>
                  <a:pt x="16937" y="7627"/>
                </a:lnTo>
                <a:lnTo>
                  <a:pt x="17117" y="7868"/>
                </a:lnTo>
                <a:lnTo>
                  <a:pt x="17417" y="8048"/>
                </a:lnTo>
                <a:lnTo>
                  <a:pt x="17778" y="8228"/>
                </a:lnTo>
                <a:lnTo>
                  <a:pt x="18078" y="8468"/>
                </a:lnTo>
                <a:lnTo>
                  <a:pt x="18318" y="8828"/>
                </a:lnTo>
                <a:lnTo>
                  <a:pt x="18438" y="9249"/>
                </a:lnTo>
                <a:lnTo>
                  <a:pt x="18498" y="9609"/>
                </a:lnTo>
                <a:lnTo>
                  <a:pt x="18438" y="10030"/>
                </a:lnTo>
                <a:lnTo>
                  <a:pt x="18318" y="10450"/>
                </a:lnTo>
                <a:lnTo>
                  <a:pt x="18078" y="10810"/>
                </a:lnTo>
                <a:lnTo>
                  <a:pt x="17718" y="11111"/>
                </a:lnTo>
                <a:lnTo>
                  <a:pt x="17357" y="11351"/>
                </a:lnTo>
                <a:lnTo>
                  <a:pt x="16877" y="11531"/>
                </a:lnTo>
                <a:lnTo>
                  <a:pt x="16396" y="11591"/>
                </a:lnTo>
                <a:lnTo>
                  <a:pt x="15916" y="11591"/>
                </a:lnTo>
                <a:lnTo>
                  <a:pt x="15435" y="11471"/>
                </a:lnTo>
                <a:lnTo>
                  <a:pt x="15015" y="11291"/>
                </a:lnTo>
                <a:lnTo>
                  <a:pt x="14595" y="11111"/>
                </a:lnTo>
                <a:lnTo>
                  <a:pt x="14174" y="10750"/>
                </a:lnTo>
                <a:lnTo>
                  <a:pt x="13814" y="10390"/>
                </a:lnTo>
                <a:lnTo>
                  <a:pt x="13454" y="9970"/>
                </a:lnTo>
                <a:lnTo>
                  <a:pt x="13213" y="9549"/>
                </a:lnTo>
                <a:lnTo>
                  <a:pt x="13033" y="9069"/>
                </a:lnTo>
                <a:lnTo>
                  <a:pt x="12853" y="8588"/>
                </a:lnTo>
                <a:lnTo>
                  <a:pt x="12553" y="7627"/>
                </a:lnTo>
                <a:lnTo>
                  <a:pt x="12192" y="5525"/>
                </a:lnTo>
                <a:lnTo>
                  <a:pt x="11952" y="4504"/>
                </a:lnTo>
                <a:lnTo>
                  <a:pt x="11772" y="4024"/>
                </a:lnTo>
                <a:lnTo>
                  <a:pt x="11532" y="3604"/>
                </a:lnTo>
                <a:lnTo>
                  <a:pt x="11111" y="2883"/>
                </a:lnTo>
                <a:lnTo>
                  <a:pt x="10631" y="2222"/>
                </a:lnTo>
                <a:lnTo>
                  <a:pt x="10090" y="1682"/>
                </a:lnTo>
                <a:lnTo>
                  <a:pt x="9430" y="1201"/>
                </a:lnTo>
                <a:lnTo>
                  <a:pt x="8769" y="781"/>
                </a:lnTo>
                <a:lnTo>
                  <a:pt x="7988" y="421"/>
                </a:lnTo>
                <a:lnTo>
                  <a:pt x="7208" y="180"/>
                </a:lnTo>
                <a:lnTo>
                  <a:pt x="6427" y="60"/>
                </a:lnTo>
                <a:lnTo>
                  <a:pt x="5766" y="0"/>
                </a:lnTo>
                <a:close/>
              </a:path>
            </a:pathLst>
          </a:custGeom>
          <a:solidFill>
            <a:srgbClr val="CE2F1C"/>
          </a:solidFill>
          <a:ln>
            <a:noFill/>
          </a:ln>
        </p:spPr>
        <p:txBody>
          <a:bodyPr lIns="91425" tIns="91425" rIns="91425" bIns="91425" anchor="ctr" anchorCtr="0">
            <a:noAutofit/>
          </a:bodyPr>
          <a:lstStyle/>
          <a:p>
            <a:pPr lvl="0">
              <a:spcBef>
                <a:spcPts val="0"/>
              </a:spcBef>
              <a:buNone/>
            </a:pPr>
            <a:endParaRPr dirty="0"/>
          </a:p>
        </p:txBody>
      </p:sp>
      <p:sp>
        <p:nvSpPr>
          <p:cNvPr id="83" name="Shape 83"/>
          <p:cNvSpPr/>
          <p:nvPr/>
        </p:nvSpPr>
        <p:spPr>
          <a:xfrm flipH="1">
            <a:off x="417125" y="921750"/>
            <a:ext cx="1250725" cy="367875"/>
          </a:xfrm>
          <a:custGeom>
            <a:avLst/>
            <a:gdLst/>
            <a:ahLst/>
            <a:cxnLst/>
            <a:rect l="0" t="0" r="0" b="0"/>
            <a:pathLst>
              <a:path w="50029" h="14715" extrusionOk="0">
                <a:moveTo>
                  <a:pt x="42281" y="1"/>
                </a:moveTo>
                <a:lnTo>
                  <a:pt x="41620" y="121"/>
                </a:lnTo>
                <a:lnTo>
                  <a:pt x="40960" y="301"/>
                </a:lnTo>
                <a:lnTo>
                  <a:pt x="39698" y="721"/>
                </a:lnTo>
                <a:lnTo>
                  <a:pt x="36756" y="1742"/>
                </a:lnTo>
                <a:lnTo>
                  <a:pt x="34413" y="2523"/>
                </a:lnTo>
                <a:lnTo>
                  <a:pt x="33272" y="2943"/>
                </a:lnTo>
                <a:lnTo>
                  <a:pt x="32131" y="3424"/>
                </a:lnTo>
                <a:lnTo>
                  <a:pt x="30149" y="3604"/>
                </a:lnTo>
                <a:lnTo>
                  <a:pt x="28227" y="3784"/>
                </a:lnTo>
                <a:lnTo>
                  <a:pt x="26246" y="4024"/>
                </a:lnTo>
                <a:lnTo>
                  <a:pt x="24324" y="4325"/>
                </a:lnTo>
                <a:lnTo>
                  <a:pt x="22702" y="4625"/>
                </a:lnTo>
                <a:lnTo>
                  <a:pt x="21141" y="4925"/>
                </a:lnTo>
                <a:lnTo>
                  <a:pt x="19579" y="5286"/>
                </a:lnTo>
                <a:lnTo>
                  <a:pt x="18018" y="5706"/>
                </a:lnTo>
                <a:lnTo>
                  <a:pt x="16456" y="6126"/>
                </a:lnTo>
                <a:lnTo>
                  <a:pt x="14895" y="6547"/>
                </a:lnTo>
                <a:lnTo>
                  <a:pt x="11832" y="7568"/>
                </a:lnTo>
                <a:lnTo>
                  <a:pt x="10331" y="8168"/>
                </a:lnTo>
                <a:lnTo>
                  <a:pt x="8829" y="8769"/>
                </a:lnTo>
                <a:lnTo>
                  <a:pt x="5826" y="10090"/>
                </a:lnTo>
                <a:lnTo>
                  <a:pt x="4385" y="10751"/>
                </a:lnTo>
                <a:lnTo>
                  <a:pt x="2884" y="11411"/>
                </a:lnTo>
                <a:lnTo>
                  <a:pt x="2163" y="11832"/>
                </a:lnTo>
                <a:lnTo>
                  <a:pt x="1442" y="12252"/>
                </a:lnTo>
                <a:lnTo>
                  <a:pt x="782" y="12733"/>
                </a:lnTo>
                <a:lnTo>
                  <a:pt x="241" y="13273"/>
                </a:lnTo>
                <a:lnTo>
                  <a:pt x="61" y="13513"/>
                </a:lnTo>
                <a:lnTo>
                  <a:pt x="1" y="13754"/>
                </a:lnTo>
                <a:lnTo>
                  <a:pt x="1" y="14054"/>
                </a:lnTo>
                <a:lnTo>
                  <a:pt x="121" y="14294"/>
                </a:lnTo>
                <a:lnTo>
                  <a:pt x="301" y="14474"/>
                </a:lnTo>
                <a:lnTo>
                  <a:pt x="481" y="14594"/>
                </a:lnTo>
                <a:lnTo>
                  <a:pt x="782" y="14715"/>
                </a:lnTo>
                <a:lnTo>
                  <a:pt x="1082" y="14654"/>
                </a:lnTo>
                <a:lnTo>
                  <a:pt x="1742" y="14474"/>
                </a:lnTo>
                <a:lnTo>
                  <a:pt x="2463" y="14174"/>
                </a:lnTo>
                <a:lnTo>
                  <a:pt x="3184" y="13874"/>
                </a:lnTo>
                <a:lnTo>
                  <a:pt x="3844" y="13513"/>
                </a:lnTo>
                <a:lnTo>
                  <a:pt x="5226" y="12733"/>
                </a:lnTo>
                <a:lnTo>
                  <a:pt x="6547" y="12072"/>
                </a:lnTo>
                <a:lnTo>
                  <a:pt x="7988" y="11411"/>
                </a:lnTo>
                <a:lnTo>
                  <a:pt x="9430" y="10751"/>
                </a:lnTo>
                <a:lnTo>
                  <a:pt x="12433" y="9610"/>
                </a:lnTo>
                <a:lnTo>
                  <a:pt x="14294" y="8949"/>
                </a:lnTo>
                <a:lnTo>
                  <a:pt x="14895" y="8889"/>
                </a:lnTo>
                <a:lnTo>
                  <a:pt x="16216" y="8769"/>
                </a:lnTo>
                <a:lnTo>
                  <a:pt x="17597" y="8769"/>
                </a:lnTo>
                <a:lnTo>
                  <a:pt x="18979" y="8889"/>
                </a:lnTo>
                <a:lnTo>
                  <a:pt x="20420" y="9069"/>
                </a:lnTo>
                <a:lnTo>
                  <a:pt x="21801" y="9309"/>
                </a:lnTo>
                <a:lnTo>
                  <a:pt x="23243" y="9670"/>
                </a:lnTo>
                <a:lnTo>
                  <a:pt x="29008" y="10991"/>
                </a:lnTo>
                <a:lnTo>
                  <a:pt x="29308" y="11592"/>
                </a:lnTo>
                <a:lnTo>
                  <a:pt x="29669" y="12192"/>
                </a:lnTo>
                <a:lnTo>
                  <a:pt x="30450" y="13273"/>
                </a:lnTo>
                <a:lnTo>
                  <a:pt x="30810" y="13754"/>
                </a:lnTo>
                <a:lnTo>
                  <a:pt x="31170" y="14174"/>
                </a:lnTo>
                <a:lnTo>
                  <a:pt x="31350" y="14414"/>
                </a:lnTo>
                <a:lnTo>
                  <a:pt x="31591" y="14534"/>
                </a:lnTo>
                <a:lnTo>
                  <a:pt x="31831" y="14654"/>
                </a:lnTo>
                <a:lnTo>
                  <a:pt x="32131" y="14715"/>
                </a:lnTo>
                <a:lnTo>
                  <a:pt x="32311" y="14715"/>
                </a:lnTo>
                <a:lnTo>
                  <a:pt x="32492" y="14594"/>
                </a:lnTo>
                <a:lnTo>
                  <a:pt x="32612" y="14474"/>
                </a:lnTo>
                <a:lnTo>
                  <a:pt x="32672" y="14294"/>
                </a:lnTo>
                <a:lnTo>
                  <a:pt x="32732" y="13994"/>
                </a:lnTo>
                <a:lnTo>
                  <a:pt x="32672" y="13694"/>
                </a:lnTo>
                <a:lnTo>
                  <a:pt x="32612" y="13393"/>
                </a:lnTo>
                <a:lnTo>
                  <a:pt x="32492" y="13153"/>
                </a:lnTo>
                <a:lnTo>
                  <a:pt x="32131" y="12673"/>
                </a:lnTo>
                <a:lnTo>
                  <a:pt x="31771" y="12192"/>
                </a:lnTo>
                <a:lnTo>
                  <a:pt x="31230" y="11471"/>
                </a:lnTo>
                <a:lnTo>
                  <a:pt x="31230" y="11471"/>
                </a:lnTo>
                <a:lnTo>
                  <a:pt x="31951" y="11652"/>
                </a:lnTo>
                <a:lnTo>
                  <a:pt x="32672" y="11832"/>
                </a:lnTo>
                <a:lnTo>
                  <a:pt x="33332" y="11952"/>
                </a:lnTo>
                <a:lnTo>
                  <a:pt x="33693" y="12012"/>
                </a:lnTo>
                <a:lnTo>
                  <a:pt x="34353" y="12012"/>
                </a:lnTo>
                <a:lnTo>
                  <a:pt x="34714" y="11952"/>
                </a:lnTo>
                <a:lnTo>
                  <a:pt x="34834" y="11832"/>
                </a:lnTo>
                <a:lnTo>
                  <a:pt x="34954" y="11772"/>
                </a:lnTo>
                <a:lnTo>
                  <a:pt x="35074" y="11592"/>
                </a:lnTo>
                <a:lnTo>
                  <a:pt x="35134" y="11471"/>
                </a:lnTo>
                <a:lnTo>
                  <a:pt x="35194" y="11291"/>
                </a:lnTo>
                <a:lnTo>
                  <a:pt x="35134" y="11171"/>
                </a:lnTo>
                <a:lnTo>
                  <a:pt x="35074" y="10991"/>
                </a:lnTo>
                <a:lnTo>
                  <a:pt x="34954" y="10871"/>
                </a:lnTo>
                <a:lnTo>
                  <a:pt x="34714" y="10631"/>
                </a:lnTo>
                <a:lnTo>
                  <a:pt x="34413" y="10451"/>
                </a:lnTo>
                <a:lnTo>
                  <a:pt x="34113" y="10330"/>
                </a:lnTo>
                <a:lnTo>
                  <a:pt x="33813" y="10210"/>
                </a:lnTo>
                <a:lnTo>
                  <a:pt x="33152" y="10030"/>
                </a:lnTo>
                <a:lnTo>
                  <a:pt x="32431" y="9910"/>
                </a:lnTo>
                <a:lnTo>
                  <a:pt x="29188" y="9189"/>
                </a:lnTo>
                <a:lnTo>
                  <a:pt x="25945" y="8409"/>
                </a:lnTo>
                <a:lnTo>
                  <a:pt x="22642" y="7748"/>
                </a:lnTo>
                <a:lnTo>
                  <a:pt x="21321" y="7448"/>
                </a:lnTo>
                <a:lnTo>
                  <a:pt x="19940" y="7268"/>
                </a:lnTo>
                <a:lnTo>
                  <a:pt x="22282" y="6667"/>
                </a:lnTo>
                <a:lnTo>
                  <a:pt x="24624" y="6187"/>
                </a:lnTo>
                <a:lnTo>
                  <a:pt x="26186" y="5886"/>
                </a:lnTo>
                <a:lnTo>
                  <a:pt x="27747" y="5646"/>
                </a:lnTo>
                <a:lnTo>
                  <a:pt x="30870" y="5226"/>
                </a:lnTo>
                <a:lnTo>
                  <a:pt x="33993" y="4985"/>
                </a:lnTo>
                <a:lnTo>
                  <a:pt x="37176" y="4805"/>
                </a:lnTo>
                <a:lnTo>
                  <a:pt x="40299" y="4805"/>
                </a:lnTo>
                <a:lnTo>
                  <a:pt x="43482" y="4865"/>
                </a:lnTo>
                <a:lnTo>
                  <a:pt x="46665" y="5045"/>
                </a:lnTo>
                <a:lnTo>
                  <a:pt x="49788" y="5286"/>
                </a:lnTo>
                <a:lnTo>
                  <a:pt x="49908" y="5226"/>
                </a:lnTo>
                <a:lnTo>
                  <a:pt x="49968" y="5226"/>
                </a:lnTo>
                <a:lnTo>
                  <a:pt x="50028" y="5045"/>
                </a:lnTo>
                <a:lnTo>
                  <a:pt x="49968" y="4925"/>
                </a:lnTo>
                <a:lnTo>
                  <a:pt x="49908" y="4865"/>
                </a:lnTo>
                <a:lnTo>
                  <a:pt x="49848" y="4805"/>
                </a:lnTo>
                <a:lnTo>
                  <a:pt x="48046" y="4445"/>
                </a:lnTo>
                <a:lnTo>
                  <a:pt x="46244" y="4085"/>
                </a:lnTo>
                <a:lnTo>
                  <a:pt x="44443" y="3844"/>
                </a:lnTo>
                <a:lnTo>
                  <a:pt x="42581" y="3604"/>
                </a:lnTo>
                <a:lnTo>
                  <a:pt x="40779" y="3424"/>
                </a:lnTo>
                <a:lnTo>
                  <a:pt x="38918" y="3364"/>
                </a:lnTo>
                <a:lnTo>
                  <a:pt x="37056" y="3304"/>
                </a:lnTo>
                <a:lnTo>
                  <a:pt x="35194" y="3304"/>
                </a:lnTo>
                <a:lnTo>
                  <a:pt x="37236" y="2643"/>
                </a:lnTo>
                <a:lnTo>
                  <a:pt x="39939" y="1742"/>
                </a:lnTo>
                <a:lnTo>
                  <a:pt x="41260" y="1322"/>
                </a:lnTo>
                <a:lnTo>
                  <a:pt x="41920" y="1082"/>
                </a:lnTo>
                <a:lnTo>
                  <a:pt x="42461" y="721"/>
                </a:lnTo>
                <a:lnTo>
                  <a:pt x="42581" y="601"/>
                </a:lnTo>
                <a:lnTo>
                  <a:pt x="42641" y="541"/>
                </a:lnTo>
                <a:lnTo>
                  <a:pt x="42641" y="301"/>
                </a:lnTo>
                <a:lnTo>
                  <a:pt x="42581" y="181"/>
                </a:lnTo>
                <a:lnTo>
                  <a:pt x="42521" y="121"/>
                </a:lnTo>
                <a:lnTo>
                  <a:pt x="42401" y="61"/>
                </a:lnTo>
                <a:lnTo>
                  <a:pt x="42281" y="1"/>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84" name="Shape 84"/>
          <p:cNvSpPr/>
          <p:nvPr/>
        </p:nvSpPr>
        <p:spPr>
          <a:xfrm rot="956724">
            <a:off x="842609" y="556784"/>
            <a:ext cx="533116" cy="525935"/>
          </a:xfrm>
          <a:custGeom>
            <a:avLst/>
            <a:gdLst/>
            <a:ahLst/>
            <a:cxnLst/>
            <a:rect l="0" t="0" r="0" b="0"/>
            <a:pathLst>
              <a:path w="26726" h="26366" extrusionOk="0">
                <a:moveTo>
                  <a:pt x="23843" y="11952"/>
                </a:moveTo>
                <a:lnTo>
                  <a:pt x="24023" y="12012"/>
                </a:lnTo>
                <a:lnTo>
                  <a:pt x="24324" y="12253"/>
                </a:lnTo>
                <a:lnTo>
                  <a:pt x="24504" y="12553"/>
                </a:lnTo>
                <a:lnTo>
                  <a:pt x="24624" y="12913"/>
                </a:lnTo>
                <a:lnTo>
                  <a:pt x="24624" y="13093"/>
                </a:lnTo>
                <a:lnTo>
                  <a:pt x="24564" y="13273"/>
                </a:lnTo>
                <a:lnTo>
                  <a:pt x="24444" y="13394"/>
                </a:lnTo>
                <a:lnTo>
                  <a:pt x="24324" y="13574"/>
                </a:lnTo>
                <a:lnTo>
                  <a:pt x="24023" y="13754"/>
                </a:lnTo>
                <a:lnTo>
                  <a:pt x="23843" y="13814"/>
                </a:lnTo>
                <a:lnTo>
                  <a:pt x="23483" y="13814"/>
                </a:lnTo>
                <a:lnTo>
                  <a:pt x="23303" y="13754"/>
                </a:lnTo>
                <a:lnTo>
                  <a:pt x="23002" y="13574"/>
                </a:lnTo>
                <a:lnTo>
                  <a:pt x="22822" y="13273"/>
                </a:lnTo>
                <a:lnTo>
                  <a:pt x="22702" y="12913"/>
                </a:lnTo>
                <a:lnTo>
                  <a:pt x="22762" y="12733"/>
                </a:lnTo>
                <a:lnTo>
                  <a:pt x="22822" y="12553"/>
                </a:lnTo>
                <a:lnTo>
                  <a:pt x="22882" y="12373"/>
                </a:lnTo>
                <a:lnTo>
                  <a:pt x="23002" y="12253"/>
                </a:lnTo>
                <a:lnTo>
                  <a:pt x="23303" y="12012"/>
                </a:lnTo>
                <a:lnTo>
                  <a:pt x="23483" y="11952"/>
                </a:lnTo>
                <a:close/>
                <a:moveTo>
                  <a:pt x="9129" y="1"/>
                </a:moveTo>
                <a:lnTo>
                  <a:pt x="8589" y="61"/>
                </a:lnTo>
                <a:lnTo>
                  <a:pt x="8048" y="121"/>
                </a:lnTo>
                <a:lnTo>
                  <a:pt x="7568" y="241"/>
                </a:lnTo>
                <a:lnTo>
                  <a:pt x="7027" y="421"/>
                </a:lnTo>
                <a:lnTo>
                  <a:pt x="6547" y="662"/>
                </a:lnTo>
                <a:lnTo>
                  <a:pt x="6006" y="962"/>
                </a:lnTo>
                <a:lnTo>
                  <a:pt x="5586" y="1322"/>
                </a:lnTo>
                <a:lnTo>
                  <a:pt x="5165" y="1743"/>
                </a:lnTo>
                <a:lnTo>
                  <a:pt x="4805" y="2163"/>
                </a:lnTo>
                <a:lnTo>
                  <a:pt x="4625" y="2523"/>
                </a:lnTo>
                <a:lnTo>
                  <a:pt x="4505" y="3004"/>
                </a:lnTo>
                <a:lnTo>
                  <a:pt x="4445" y="3484"/>
                </a:lnTo>
                <a:lnTo>
                  <a:pt x="4445" y="3544"/>
                </a:lnTo>
                <a:lnTo>
                  <a:pt x="4505" y="3604"/>
                </a:lnTo>
                <a:lnTo>
                  <a:pt x="4745" y="3604"/>
                </a:lnTo>
                <a:lnTo>
                  <a:pt x="5045" y="3664"/>
                </a:lnTo>
                <a:lnTo>
                  <a:pt x="5406" y="3785"/>
                </a:lnTo>
                <a:lnTo>
                  <a:pt x="5826" y="3965"/>
                </a:lnTo>
                <a:lnTo>
                  <a:pt x="6126" y="4205"/>
                </a:lnTo>
                <a:lnTo>
                  <a:pt x="6246" y="4385"/>
                </a:lnTo>
                <a:lnTo>
                  <a:pt x="6367" y="4625"/>
                </a:lnTo>
                <a:lnTo>
                  <a:pt x="6427" y="4866"/>
                </a:lnTo>
                <a:lnTo>
                  <a:pt x="6427" y="5166"/>
                </a:lnTo>
                <a:lnTo>
                  <a:pt x="6427" y="5406"/>
                </a:lnTo>
                <a:lnTo>
                  <a:pt x="6367" y="5586"/>
                </a:lnTo>
                <a:lnTo>
                  <a:pt x="6186" y="6007"/>
                </a:lnTo>
                <a:lnTo>
                  <a:pt x="5886" y="6367"/>
                </a:lnTo>
                <a:lnTo>
                  <a:pt x="5526" y="6667"/>
                </a:lnTo>
                <a:lnTo>
                  <a:pt x="4925" y="7088"/>
                </a:lnTo>
                <a:lnTo>
                  <a:pt x="4204" y="7508"/>
                </a:lnTo>
                <a:lnTo>
                  <a:pt x="3544" y="7868"/>
                </a:lnTo>
                <a:lnTo>
                  <a:pt x="2883" y="8289"/>
                </a:lnTo>
                <a:lnTo>
                  <a:pt x="2343" y="8769"/>
                </a:lnTo>
                <a:lnTo>
                  <a:pt x="1862" y="9310"/>
                </a:lnTo>
                <a:lnTo>
                  <a:pt x="1382" y="9850"/>
                </a:lnTo>
                <a:lnTo>
                  <a:pt x="1021" y="10451"/>
                </a:lnTo>
                <a:lnTo>
                  <a:pt x="721" y="11051"/>
                </a:lnTo>
                <a:lnTo>
                  <a:pt x="421" y="11712"/>
                </a:lnTo>
                <a:lnTo>
                  <a:pt x="241" y="12433"/>
                </a:lnTo>
                <a:lnTo>
                  <a:pt x="61" y="13093"/>
                </a:lnTo>
                <a:lnTo>
                  <a:pt x="1" y="13814"/>
                </a:lnTo>
                <a:lnTo>
                  <a:pt x="1" y="14475"/>
                </a:lnTo>
                <a:lnTo>
                  <a:pt x="61" y="15195"/>
                </a:lnTo>
                <a:lnTo>
                  <a:pt x="181" y="15856"/>
                </a:lnTo>
                <a:lnTo>
                  <a:pt x="361" y="16517"/>
                </a:lnTo>
                <a:lnTo>
                  <a:pt x="601" y="17177"/>
                </a:lnTo>
                <a:lnTo>
                  <a:pt x="901" y="17778"/>
                </a:lnTo>
                <a:lnTo>
                  <a:pt x="1322" y="18378"/>
                </a:lnTo>
                <a:lnTo>
                  <a:pt x="1802" y="19039"/>
                </a:lnTo>
                <a:lnTo>
                  <a:pt x="2463" y="19700"/>
                </a:lnTo>
                <a:lnTo>
                  <a:pt x="3184" y="20300"/>
                </a:lnTo>
                <a:lnTo>
                  <a:pt x="3544" y="20600"/>
                </a:lnTo>
                <a:lnTo>
                  <a:pt x="3964" y="20841"/>
                </a:lnTo>
                <a:lnTo>
                  <a:pt x="4084" y="21862"/>
                </a:lnTo>
                <a:lnTo>
                  <a:pt x="4144" y="22342"/>
                </a:lnTo>
                <a:lnTo>
                  <a:pt x="4325" y="22762"/>
                </a:lnTo>
                <a:lnTo>
                  <a:pt x="4505" y="23183"/>
                </a:lnTo>
                <a:lnTo>
                  <a:pt x="4745" y="23543"/>
                </a:lnTo>
                <a:lnTo>
                  <a:pt x="5045" y="23843"/>
                </a:lnTo>
                <a:lnTo>
                  <a:pt x="5346" y="24084"/>
                </a:lnTo>
                <a:lnTo>
                  <a:pt x="5646" y="24204"/>
                </a:lnTo>
                <a:lnTo>
                  <a:pt x="6607" y="25105"/>
                </a:lnTo>
                <a:lnTo>
                  <a:pt x="7388" y="25885"/>
                </a:lnTo>
                <a:lnTo>
                  <a:pt x="7808" y="26186"/>
                </a:lnTo>
                <a:lnTo>
                  <a:pt x="7988" y="26306"/>
                </a:lnTo>
                <a:lnTo>
                  <a:pt x="8288" y="26366"/>
                </a:lnTo>
                <a:lnTo>
                  <a:pt x="8529" y="26366"/>
                </a:lnTo>
                <a:lnTo>
                  <a:pt x="8709" y="26246"/>
                </a:lnTo>
                <a:lnTo>
                  <a:pt x="8829" y="26066"/>
                </a:lnTo>
                <a:lnTo>
                  <a:pt x="8829" y="25825"/>
                </a:lnTo>
                <a:lnTo>
                  <a:pt x="8769" y="25585"/>
                </a:lnTo>
                <a:lnTo>
                  <a:pt x="8649" y="25345"/>
                </a:lnTo>
                <a:lnTo>
                  <a:pt x="8348" y="24924"/>
                </a:lnTo>
                <a:lnTo>
                  <a:pt x="7628" y="24084"/>
                </a:lnTo>
                <a:lnTo>
                  <a:pt x="7267" y="23723"/>
                </a:lnTo>
                <a:lnTo>
                  <a:pt x="7568" y="23363"/>
                </a:lnTo>
                <a:lnTo>
                  <a:pt x="7688" y="23183"/>
                </a:lnTo>
                <a:lnTo>
                  <a:pt x="7808" y="23063"/>
                </a:lnTo>
                <a:lnTo>
                  <a:pt x="8168" y="22943"/>
                </a:lnTo>
                <a:lnTo>
                  <a:pt x="8589" y="22883"/>
                </a:lnTo>
                <a:lnTo>
                  <a:pt x="9369" y="22822"/>
                </a:lnTo>
                <a:lnTo>
                  <a:pt x="10030" y="22702"/>
                </a:lnTo>
                <a:lnTo>
                  <a:pt x="10691" y="22522"/>
                </a:lnTo>
                <a:lnTo>
                  <a:pt x="11231" y="22282"/>
                </a:lnTo>
                <a:lnTo>
                  <a:pt x="11832" y="21922"/>
                </a:lnTo>
                <a:lnTo>
                  <a:pt x="12432" y="21381"/>
                </a:lnTo>
                <a:lnTo>
                  <a:pt x="12793" y="21081"/>
                </a:lnTo>
                <a:lnTo>
                  <a:pt x="13153" y="20901"/>
                </a:lnTo>
                <a:lnTo>
                  <a:pt x="13633" y="20781"/>
                </a:lnTo>
                <a:lnTo>
                  <a:pt x="14054" y="20841"/>
                </a:lnTo>
                <a:lnTo>
                  <a:pt x="14474" y="21021"/>
                </a:lnTo>
                <a:lnTo>
                  <a:pt x="14774" y="21261"/>
                </a:lnTo>
                <a:lnTo>
                  <a:pt x="15075" y="21561"/>
                </a:lnTo>
                <a:lnTo>
                  <a:pt x="15315" y="21982"/>
                </a:lnTo>
                <a:lnTo>
                  <a:pt x="15795" y="22883"/>
                </a:lnTo>
                <a:lnTo>
                  <a:pt x="16216" y="23903"/>
                </a:lnTo>
                <a:lnTo>
                  <a:pt x="16396" y="24324"/>
                </a:lnTo>
                <a:lnTo>
                  <a:pt x="16636" y="24744"/>
                </a:lnTo>
                <a:lnTo>
                  <a:pt x="16937" y="25105"/>
                </a:lnTo>
                <a:lnTo>
                  <a:pt x="17237" y="25405"/>
                </a:lnTo>
                <a:lnTo>
                  <a:pt x="17597" y="25585"/>
                </a:lnTo>
                <a:lnTo>
                  <a:pt x="18018" y="25705"/>
                </a:lnTo>
                <a:lnTo>
                  <a:pt x="18318" y="25645"/>
                </a:lnTo>
                <a:lnTo>
                  <a:pt x="18558" y="25525"/>
                </a:lnTo>
                <a:lnTo>
                  <a:pt x="18798" y="25345"/>
                </a:lnTo>
                <a:lnTo>
                  <a:pt x="18798" y="25165"/>
                </a:lnTo>
                <a:lnTo>
                  <a:pt x="18858" y="25045"/>
                </a:lnTo>
                <a:lnTo>
                  <a:pt x="18798" y="24804"/>
                </a:lnTo>
                <a:lnTo>
                  <a:pt x="18618" y="24564"/>
                </a:lnTo>
                <a:lnTo>
                  <a:pt x="18258" y="24144"/>
                </a:lnTo>
                <a:lnTo>
                  <a:pt x="18018" y="23964"/>
                </a:lnTo>
                <a:lnTo>
                  <a:pt x="17897" y="23723"/>
                </a:lnTo>
                <a:lnTo>
                  <a:pt x="17777" y="23423"/>
                </a:lnTo>
                <a:lnTo>
                  <a:pt x="17837" y="23063"/>
                </a:lnTo>
                <a:lnTo>
                  <a:pt x="17897" y="22642"/>
                </a:lnTo>
                <a:lnTo>
                  <a:pt x="17957" y="22162"/>
                </a:lnTo>
                <a:lnTo>
                  <a:pt x="17957" y="21201"/>
                </a:lnTo>
                <a:lnTo>
                  <a:pt x="18618" y="22102"/>
                </a:lnTo>
                <a:lnTo>
                  <a:pt x="18978" y="22522"/>
                </a:lnTo>
                <a:lnTo>
                  <a:pt x="19399" y="22943"/>
                </a:lnTo>
                <a:lnTo>
                  <a:pt x="19819" y="23243"/>
                </a:lnTo>
                <a:lnTo>
                  <a:pt x="20360" y="23483"/>
                </a:lnTo>
                <a:lnTo>
                  <a:pt x="20660" y="23483"/>
                </a:lnTo>
                <a:lnTo>
                  <a:pt x="20960" y="23543"/>
                </a:lnTo>
                <a:lnTo>
                  <a:pt x="21261" y="23483"/>
                </a:lnTo>
                <a:lnTo>
                  <a:pt x="21621" y="23423"/>
                </a:lnTo>
                <a:lnTo>
                  <a:pt x="21741" y="23363"/>
                </a:lnTo>
                <a:lnTo>
                  <a:pt x="21861" y="23243"/>
                </a:lnTo>
                <a:lnTo>
                  <a:pt x="21861" y="23063"/>
                </a:lnTo>
                <a:lnTo>
                  <a:pt x="21801" y="22883"/>
                </a:lnTo>
                <a:lnTo>
                  <a:pt x="21501" y="22582"/>
                </a:lnTo>
                <a:lnTo>
                  <a:pt x="21201" y="22402"/>
                </a:lnTo>
                <a:lnTo>
                  <a:pt x="20840" y="22162"/>
                </a:lnTo>
                <a:lnTo>
                  <a:pt x="20480" y="21982"/>
                </a:lnTo>
                <a:lnTo>
                  <a:pt x="20240" y="21741"/>
                </a:lnTo>
                <a:lnTo>
                  <a:pt x="20120" y="21501"/>
                </a:lnTo>
                <a:lnTo>
                  <a:pt x="19939" y="21201"/>
                </a:lnTo>
                <a:lnTo>
                  <a:pt x="19879" y="20901"/>
                </a:lnTo>
                <a:lnTo>
                  <a:pt x="19759" y="20300"/>
                </a:lnTo>
                <a:lnTo>
                  <a:pt x="19639" y="19700"/>
                </a:lnTo>
                <a:lnTo>
                  <a:pt x="19699" y="19399"/>
                </a:lnTo>
                <a:lnTo>
                  <a:pt x="19879" y="18979"/>
                </a:lnTo>
                <a:lnTo>
                  <a:pt x="20180" y="18438"/>
                </a:lnTo>
                <a:lnTo>
                  <a:pt x="20660" y="17898"/>
                </a:lnTo>
                <a:lnTo>
                  <a:pt x="21140" y="17417"/>
                </a:lnTo>
                <a:lnTo>
                  <a:pt x="21801" y="16997"/>
                </a:lnTo>
                <a:lnTo>
                  <a:pt x="22101" y="16817"/>
                </a:lnTo>
                <a:lnTo>
                  <a:pt x="22462" y="16697"/>
                </a:lnTo>
                <a:lnTo>
                  <a:pt x="22882" y="16577"/>
                </a:lnTo>
                <a:lnTo>
                  <a:pt x="23242" y="16577"/>
                </a:lnTo>
                <a:lnTo>
                  <a:pt x="23663" y="16517"/>
                </a:lnTo>
                <a:lnTo>
                  <a:pt x="24083" y="16396"/>
                </a:lnTo>
                <a:lnTo>
                  <a:pt x="24504" y="16276"/>
                </a:lnTo>
                <a:lnTo>
                  <a:pt x="24924" y="16096"/>
                </a:lnTo>
                <a:lnTo>
                  <a:pt x="25284" y="15916"/>
                </a:lnTo>
                <a:lnTo>
                  <a:pt x="25585" y="15676"/>
                </a:lnTo>
                <a:lnTo>
                  <a:pt x="25885" y="15436"/>
                </a:lnTo>
                <a:lnTo>
                  <a:pt x="26185" y="15135"/>
                </a:lnTo>
                <a:lnTo>
                  <a:pt x="26365" y="14895"/>
                </a:lnTo>
                <a:lnTo>
                  <a:pt x="26546" y="14595"/>
                </a:lnTo>
                <a:lnTo>
                  <a:pt x="26666" y="14354"/>
                </a:lnTo>
                <a:lnTo>
                  <a:pt x="26726" y="14054"/>
                </a:lnTo>
                <a:lnTo>
                  <a:pt x="26666" y="13814"/>
                </a:lnTo>
                <a:lnTo>
                  <a:pt x="26546" y="13574"/>
                </a:lnTo>
                <a:lnTo>
                  <a:pt x="26365" y="13394"/>
                </a:lnTo>
                <a:lnTo>
                  <a:pt x="26125" y="13213"/>
                </a:lnTo>
                <a:lnTo>
                  <a:pt x="25945" y="13093"/>
                </a:lnTo>
                <a:lnTo>
                  <a:pt x="25825" y="12973"/>
                </a:lnTo>
                <a:lnTo>
                  <a:pt x="25765" y="12793"/>
                </a:lnTo>
                <a:lnTo>
                  <a:pt x="25705" y="12613"/>
                </a:lnTo>
                <a:lnTo>
                  <a:pt x="25645" y="12192"/>
                </a:lnTo>
                <a:lnTo>
                  <a:pt x="25585" y="11712"/>
                </a:lnTo>
                <a:lnTo>
                  <a:pt x="25525" y="11232"/>
                </a:lnTo>
                <a:lnTo>
                  <a:pt x="25344" y="10751"/>
                </a:lnTo>
                <a:lnTo>
                  <a:pt x="25224" y="10511"/>
                </a:lnTo>
                <a:lnTo>
                  <a:pt x="24984" y="10271"/>
                </a:lnTo>
                <a:lnTo>
                  <a:pt x="24744" y="10030"/>
                </a:lnTo>
                <a:lnTo>
                  <a:pt x="24444" y="9850"/>
                </a:lnTo>
                <a:lnTo>
                  <a:pt x="23783" y="9490"/>
                </a:lnTo>
                <a:lnTo>
                  <a:pt x="23122" y="9250"/>
                </a:lnTo>
                <a:lnTo>
                  <a:pt x="22462" y="9130"/>
                </a:lnTo>
                <a:lnTo>
                  <a:pt x="21681" y="9190"/>
                </a:lnTo>
                <a:lnTo>
                  <a:pt x="21261" y="8649"/>
                </a:lnTo>
                <a:lnTo>
                  <a:pt x="20900" y="8169"/>
                </a:lnTo>
                <a:lnTo>
                  <a:pt x="20360" y="7748"/>
                </a:lnTo>
                <a:lnTo>
                  <a:pt x="19759" y="7268"/>
                </a:lnTo>
                <a:lnTo>
                  <a:pt x="19099" y="6968"/>
                </a:lnTo>
                <a:lnTo>
                  <a:pt x="18738" y="6787"/>
                </a:lnTo>
                <a:lnTo>
                  <a:pt x="18378" y="6727"/>
                </a:lnTo>
                <a:lnTo>
                  <a:pt x="17957" y="6667"/>
                </a:lnTo>
                <a:lnTo>
                  <a:pt x="17597" y="6727"/>
                </a:lnTo>
                <a:lnTo>
                  <a:pt x="17477" y="6727"/>
                </a:lnTo>
                <a:lnTo>
                  <a:pt x="17417" y="6847"/>
                </a:lnTo>
                <a:lnTo>
                  <a:pt x="17477" y="7028"/>
                </a:lnTo>
                <a:lnTo>
                  <a:pt x="17537" y="7148"/>
                </a:lnTo>
                <a:lnTo>
                  <a:pt x="17777" y="7508"/>
                </a:lnTo>
                <a:lnTo>
                  <a:pt x="18018" y="7808"/>
                </a:lnTo>
                <a:lnTo>
                  <a:pt x="18078" y="7928"/>
                </a:lnTo>
                <a:lnTo>
                  <a:pt x="18138" y="8169"/>
                </a:lnTo>
                <a:lnTo>
                  <a:pt x="18138" y="8829"/>
                </a:lnTo>
                <a:lnTo>
                  <a:pt x="18198" y="9490"/>
                </a:lnTo>
                <a:lnTo>
                  <a:pt x="18258" y="9730"/>
                </a:lnTo>
                <a:lnTo>
                  <a:pt x="18318" y="9910"/>
                </a:lnTo>
                <a:lnTo>
                  <a:pt x="18498" y="10211"/>
                </a:lnTo>
                <a:lnTo>
                  <a:pt x="18078" y="10511"/>
                </a:lnTo>
                <a:lnTo>
                  <a:pt x="17717" y="10871"/>
                </a:lnTo>
                <a:lnTo>
                  <a:pt x="17357" y="11232"/>
                </a:lnTo>
                <a:lnTo>
                  <a:pt x="17117" y="11652"/>
                </a:lnTo>
                <a:lnTo>
                  <a:pt x="16156" y="11952"/>
                </a:lnTo>
                <a:lnTo>
                  <a:pt x="15135" y="12132"/>
                </a:lnTo>
                <a:lnTo>
                  <a:pt x="14114" y="12192"/>
                </a:lnTo>
                <a:lnTo>
                  <a:pt x="12973" y="12132"/>
                </a:lnTo>
                <a:lnTo>
                  <a:pt x="12192" y="12072"/>
                </a:lnTo>
                <a:lnTo>
                  <a:pt x="11411" y="12072"/>
                </a:lnTo>
                <a:lnTo>
                  <a:pt x="10631" y="12132"/>
                </a:lnTo>
                <a:lnTo>
                  <a:pt x="9910" y="12192"/>
                </a:lnTo>
                <a:lnTo>
                  <a:pt x="9189" y="12373"/>
                </a:lnTo>
                <a:lnTo>
                  <a:pt x="8469" y="12673"/>
                </a:lnTo>
                <a:lnTo>
                  <a:pt x="7748" y="13033"/>
                </a:lnTo>
                <a:lnTo>
                  <a:pt x="7087" y="13454"/>
                </a:lnTo>
                <a:lnTo>
                  <a:pt x="6547" y="13934"/>
                </a:lnTo>
                <a:lnTo>
                  <a:pt x="6066" y="14415"/>
                </a:lnTo>
                <a:lnTo>
                  <a:pt x="5586" y="14955"/>
                </a:lnTo>
                <a:lnTo>
                  <a:pt x="5225" y="15556"/>
                </a:lnTo>
                <a:lnTo>
                  <a:pt x="4865" y="16216"/>
                </a:lnTo>
                <a:lnTo>
                  <a:pt x="4565" y="16877"/>
                </a:lnTo>
                <a:lnTo>
                  <a:pt x="4325" y="17537"/>
                </a:lnTo>
                <a:lnTo>
                  <a:pt x="4144" y="18198"/>
                </a:lnTo>
                <a:lnTo>
                  <a:pt x="4084" y="18739"/>
                </a:lnTo>
                <a:lnTo>
                  <a:pt x="3724" y="18498"/>
                </a:lnTo>
                <a:lnTo>
                  <a:pt x="3604" y="18018"/>
                </a:lnTo>
                <a:lnTo>
                  <a:pt x="3484" y="17598"/>
                </a:lnTo>
                <a:lnTo>
                  <a:pt x="3424" y="17057"/>
                </a:lnTo>
                <a:lnTo>
                  <a:pt x="3364" y="16577"/>
                </a:lnTo>
                <a:lnTo>
                  <a:pt x="3424" y="16096"/>
                </a:lnTo>
                <a:lnTo>
                  <a:pt x="3424" y="15616"/>
                </a:lnTo>
                <a:lnTo>
                  <a:pt x="3544" y="15195"/>
                </a:lnTo>
                <a:lnTo>
                  <a:pt x="3724" y="14715"/>
                </a:lnTo>
                <a:lnTo>
                  <a:pt x="4024" y="14114"/>
                </a:lnTo>
                <a:lnTo>
                  <a:pt x="4385" y="13574"/>
                </a:lnTo>
                <a:lnTo>
                  <a:pt x="4805" y="13093"/>
                </a:lnTo>
                <a:lnTo>
                  <a:pt x="5286" y="12733"/>
                </a:lnTo>
                <a:lnTo>
                  <a:pt x="5886" y="12373"/>
                </a:lnTo>
                <a:lnTo>
                  <a:pt x="6427" y="12132"/>
                </a:lnTo>
                <a:lnTo>
                  <a:pt x="7087" y="11892"/>
                </a:lnTo>
                <a:lnTo>
                  <a:pt x="7688" y="11712"/>
                </a:lnTo>
                <a:lnTo>
                  <a:pt x="9790" y="11111"/>
                </a:lnTo>
                <a:lnTo>
                  <a:pt x="10751" y="10751"/>
                </a:lnTo>
                <a:lnTo>
                  <a:pt x="11712" y="10331"/>
                </a:lnTo>
                <a:lnTo>
                  <a:pt x="12132" y="10090"/>
                </a:lnTo>
                <a:lnTo>
                  <a:pt x="12552" y="9790"/>
                </a:lnTo>
                <a:lnTo>
                  <a:pt x="12913" y="9490"/>
                </a:lnTo>
                <a:lnTo>
                  <a:pt x="13273" y="9130"/>
                </a:lnTo>
                <a:lnTo>
                  <a:pt x="13633" y="8769"/>
                </a:lnTo>
                <a:lnTo>
                  <a:pt x="13874" y="8289"/>
                </a:lnTo>
                <a:lnTo>
                  <a:pt x="14174" y="7808"/>
                </a:lnTo>
                <a:lnTo>
                  <a:pt x="14354" y="7268"/>
                </a:lnTo>
                <a:lnTo>
                  <a:pt x="14534" y="6727"/>
                </a:lnTo>
                <a:lnTo>
                  <a:pt x="14594" y="6247"/>
                </a:lnTo>
                <a:lnTo>
                  <a:pt x="14654" y="5706"/>
                </a:lnTo>
                <a:lnTo>
                  <a:pt x="14654" y="5166"/>
                </a:lnTo>
                <a:lnTo>
                  <a:pt x="14594" y="4685"/>
                </a:lnTo>
                <a:lnTo>
                  <a:pt x="14474" y="4205"/>
                </a:lnTo>
                <a:lnTo>
                  <a:pt x="14294" y="3664"/>
                </a:lnTo>
                <a:lnTo>
                  <a:pt x="14114" y="3244"/>
                </a:lnTo>
                <a:lnTo>
                  <a:pt x="13874" y="2764"/>
                </a:lnTo>
                <a:lnTo>
                  <a:pt x="13573" y="2343"/>
                </a:lnTo>
                <a:lnTo>
                  <a:pt x="13273" y="1923"/>
                </a:lnTo>
                <a:lnTo>
                  <a:pt x="12913" y="1562"/>
                </a:lnTo>
                <a:lnTo>
                  <a:pt x="12552" y="1202"/>
                </a:lnTo>
                <a:lnTo>
                  <a:pt x="12132" y="902"/>
                </a:lnTo>
                <a:lnTo>
                  <a:pt x="11652" y="662"/>
                </a:lnTo>
                <a:lnTo>
                  <a:pt x="11171" y="421"/>
                </a:lnTo>
                <a:lnTo>
                  <a:pt x="10691" y="241"/>
                </a:lnTo>
                <a:lnTo>
                  <a:pt x="10150" y="121"/>
                </a:lnTo>
                <a:lnTo>
                  <a:pt x="9610" y="1"/>
                </a:lnTo>
                <a:close/>
              </a:path>
            </a:pathLst>
          </a:custGeom>
          <a:solidFill>
            <a:srgbClr val="F56737"/>
          </a:solidFill>
          <a:ln>
            <a:noFill/>
          </a:ln>
        </p:spPr>
        <p:txBody>
          <a:bodyPr lIns="91425" tIns="91425" rIns="91425" bIns="91425" anchor="ctr" anchorCtr="0">
            <a:noAutofit/>
          </a:bodyPr>
          <a:lstStyle/>
          <a:p>
            <a:pPr lvl="0">
              <a:spcBef>
                <a:spcPts val="0"/>
              </a:spcBef>
              <a:buNone/>
            </a:pPr>
            <a:endParaRPr dirty="0"/>
          </a:p>
        </p:txBody>
      </p:sp>
      <p:sp>
        <p:nvSpPr>
          <p:cNvPr id="85" name="Shape 85"/>
          <p:cNvSpPr/>
          <p:nvPr/>
        </p:nvSpPr>
        <p:spPr>
          <a:xfrm>
            <a:off x="1484725" y="231352"/>
            <a:ext cx="326326" cy="324373"/>
          </a:xfrm>
          <a:custGeom>
            <a:avLst/>
            <a:gdLst/>
            <a:ahLst/>
            <a:cxnLst/>
            <a:rect l="0" t="0" r="0" b="0"/>
            <a:pathLst>
              <a:path w="20060" h="19940" extrusionOk="0">
                <a:moveTo>
                  <a:pt x="12372" y="13093"/>
                </a:moveTo>
                <a:lnTo>
                  <a:pt x="12913" y="13574"/>
                </a:lnTo>
                <a:lnTo>
                  <a:pt x="12973" y="13874"/>
                </a:lnTo>
                <a:lnTo>
                  <a:pt x="13093" y="14114"/>
                </a:lnTo>
                <a:lnTo>
                  <a:pt x="13093" y="14114"/>
                </a:lnTo>
                <a:lnTo>
                  <a:pt x="12372" y="13093"/>
                </a:lnTo>
                <a:close/>
                <a:moveTo>
                  <a:pt x="14114" y="1"/>
                </a:moveTo>
                <a:lnTo>
                  <a:pt x="13874" y="962"/>
                </a:lnTo>
                <a:lnTo>
                  <a:pt x="13694" y="1983"/>
                </a:lnTo>
                <a:lnTo>
                  <a:pt x="13694" y="2463"/>
                </a:lnTo>
                <a:lnTo>
                  <a:pt x="13694" y="3004"/>
                </a:lnTo>
                <a:lnTo>
                  <a:pt x="13754" y="3484"/>
                </a:lnTo>
                <a:lnTo>
                  <a:pt x="13934" y="3965"/>
                </a:lnTo>
                <a:lnTo>
                  <a:pt x="10090" y="9130"/>
                </a:lnTo>
                <a:lnTo>
                  <a:pt x="10030" y="9250"/>
                </a:lnTo>
                <a:lnTo>
                  <a:pt x="10090" y="7328"/>
                </a:lnTo>
                <a:lnTo>
                  <a:pt x="10150" y="6067"/>
                </a:lnTo>
                <a:lnTo>
                  <a:pt x="10391" y="5947"/>
                </a:lnTo>
                <a:lnTo>
                  <a:pt x="10571" y="5826"/>
                </a:lnTo>
                <a:lnTo>
                  <a:pt x="10751" y="5646"/>
                </a:lnTo>
                <a:lnTo>
                  <a:pt x="10871" y="5406"/>
                </a:lnTo>
                <a:lnTo>
                  <a:pt x="10931" y="5226"/>
                </a:lnTo>
                <a:lnTo>
                  <a:pt x="10931" y="4986"/>
                </a:lnTo>
                <a:lnTo>
                  <a:pt x="10931" y="4745"/>
                </a:lnTo>
                <a:lnTo>
                  <a:pt x="10811" y="4565"/>
                </a:lnTo>
                <a:lnTo>
                  <a:pt x="10751" y="4325"/>
                </a:lnTo>
                <a:lnTo>
                  <a:pt x="10571" y="4145"/>
                </a:lnTo>
                <a:lnTo>
                  <a:pt x="10451" y="4025"/>
                </a:lnTo>
                <a:lnTo>
                  <a:pt x="10210" y="3905"/>
                </a:lnTo>
                <a:lnTo>
                  <a:pt x="10030" y="3845"/>
                </a:lnTo>
                <a:lnTo>
                  <a:pt x="9550" y="3845"/>
                </a:lnTo>
                <a:lnTo>
                  <a:pt x="9310" y="3905"/>
                </a:lnTo>
                <a:lnTo>
                  <a:pt x="9129" y="4025"/>
                </a:lnTo>
                <a:lnTo>
                  <a:pt x="8949" y="4145"/>
                </a:lnTo>
                <a:lnTo>
                  <a:pt x="8829" y="4325"/>
                </a:lnTo>
                <a:lnTo>
                  <a:pt x="8709" y="4565"/>
                </a:lnTo>
                <a:lnTo>
                  <a:pt x="8649" y="4745"/>
                </a:lnTo>
                <a:lnTo>
                  <a:pt x="8649" y="4986"/>
                </a:lnTo>
                <a:lnTo>
                  <a:pt x="8709" y="5346"/>
                </a:lnTo>
                <a:lnTo>
                  <a:pt x="8889" y="5706"/>
                </a:lnTo>
                <a:lnTo>
                  <a:pt x="9129" y="5947"/>
                </a:lnTo>
                <a:lnTo>
                  <a:pt x="9490" y="6067"/>
                </a:lnTo>
                <a:lnTo>
                  <a:pt x="9430" y="6847"/>
                </a:lnTo>
                <a:lnTo>
                  <a:pt x="9250" y="8469"/>
                </a:lnTo>
                <a:lnTo>
                  <a:pt x="6907" y="5166"/>
                </a:lnTo>
                <a:lnTo>
                  <a:pt x="6006" y="3965"/>
                </a:lnTo>
                <a:lnTo>
                  <a:pt x="6427" y="2764"/>
                </a:lnTo>
                <a:lnTo>
                  <a:pt x="6547" y="2463"/>
                </a:lnTo>
                <a:lnTo>
                  <a:pt x="6607" y="2163"/>
                </a:lnTo>
                <a:lnTo>
                  <a:pt x="6667" y="1863"/>
                </a:lnTo>
                <a:lnTo>
                  <a:pt x="6547" y="1562"/>
                </a:lnTo>
                <a:lnTo>
                  <a:pt x="6487" y="1502"/>
                </a:lnTo>
                <a:lnTo>
                  <a:pt x="6367" y="1502"/>
                </a:lnTo>
                <a:lnTo>
                  <a:pt x="6127" y="1683"/>
                </a:lnTo>
                <a:lnTo>
                  <a:pt x="5946" y="1923"/>
                </a:lnTo>
                <a:lnTo>
                  <a:pt x="5826" y="2163"/>
                </a:lnTo>
                <a:lnTo>
                  <a:pt x="5706" y="2463"/>
                </a:lnTo>
                <a:lnTo>
                  <a:pt x="5406" y="3244"/>
                </a:lnTo>
                <a:lnTo>
                  <a:pt x="5226" y="2944"/>
                </a:lnTo>
                <a:lnTo>
                  <a:pt x="4565" y="2043"/>
                </a:lnTo>
                <a:lnTo>
                  <a:pt x="4205" y="1683"/>
                </a:lnTo>
                <a:lnTo>
                  <a:pt x="3965" y="1502"/>
                </a:lnTo>
                <a:lnTo>
                  <a:pt x="3724" y="1382"/>
                </a:lnTo>
                <a:lnTo>
                  <a:pt x="3604" y="1382"/>
                </a:lnTo>
                <a:lnTo>
                  <a:pt x="3604" y="1442"/>
                </a:lnTo>
                <a:lnTo>
                  <a:pt x="3724" y="1923"/>
                </a:lnTo>
                <a:lnTo>
                  <a:pt x="3904" y="2343"/>
                </a:lnTo>
                <a:lnTo>
                  <a:pt x="4505" y="3124"/>
                </a:lnTo>
                <a:lnTo>
                  <a:pt x="5046" y="3965"/>
                </a:lnTo>
                <a:lnTo>
                  <a:pt x="4385" y="3905"/>
                </a:lnTo>
                <a:lnTo>
                  <a:pt x="3784" y="3845"/>
                </a:lnTo>
                <a:lnTo>
                  <a:pt x="3544" y="3784"/>
                </a:lnTo>
                <a:lnTo>
                  <a:pt x="3244" y="3845"/>
                </a:lnTo>
                <a:lnTo>
                  <a:pt x="3064" y="3905"/>
                </a:lnTo>
                <a:lnTo>
                  <a:pt x="3004" y="4025"/>
                </a:lnTo>
                <a:lnTo>
                  <a:pt x="2944" y="4205"/>
                </a:lnTo>
                <a:lnTo>
                  <a:pt x="3064" y="4385"/>
                </a:lnTo>
                <a:lnTo>
                  <a:pt x="3304" y="4505"/>
                </a:lnTo>
                <a:lnTo>
                  <a:pt x="3604" y="4685"/>
                </a:lnTo>
                <a:lnTo>
                  <a:pt x="3904" y="4745"/>
                </a:lnTo>
                <a:lnTo>
                  <a:pt x="4265" y="4805"/>
                </a:lnTo>
                <a:lnTo>
                  <a:pt x="4565" y="4865"/>
                </a:lnTo>
                <a:lnTo>
                  <a:pt x="4925" y="4865"/>
                </a:lnTo>
                <a:lnTo>
                  <a:pt x="5226" y="4805"/>
                </a:lnTo>
                <a:lnTo>
                  <a:pt x="5466" y="4685"/>
                </a:lnTo>
                <a:lnTo>
                  <a:pt x="5526" y="4625"/>
                </a:lnTo>
                <a:lnTo>
                  <a:pt x="6067" y="5406"/>
                </a:lnTo>
                <a:lnTo>
                  <a:pt x="8229" y="8469"/>
                </a:lnTo>
                <a:lnTo>
                  <a:pt x="7148" y="7688"/>
                </a:lnTo>
                <a:lnTo>
                  <a:pt x="6847" y="7388"/>
                </a:lnTo>
                <a:lnTo>
                  <a:pt x="6487" y="7208"/>
                </a:lnTo>
                <a:lnTo>
                  <a:pt x="6487" y="7148"/>
                </a:lnTo>
                <a:lnTo>
                  <a:pt x="6427" y="6787"/>
                </a:lnTo>
                <a:lnTo>
                  <a:pt x="6247" y="6487"/>
                </a:lnTo>
                <a:lnTo>
                  <a:pt x="5946" y="6307"/>
                </a:lnTo>
                <a:lnTo>
                  <a:pt x="5766" y="6247"/>
                </a:lnTo>
                <a:lnTo>
                  <a:pt x="5406" y="6247"/>
                </a:lnTo>
                <a:lnTo>
                  <a:pt x="5226" y="6307"/>
                </a:lnTo>
                <a:lnTo>
                  <a:pt x="4925" y="6487"/>
                </a:lnTo>
                <a:lnTo>
                  <a:pt x="4685" y="6787"/>
                </a:lnTo>
                <a:lnTo>
                  <a:pt x="4685" y="6967"/>
                </a:lnTo>
                <a:lnTo>
                  <a:pt x="4625" y="7148"/>
                </a:lnTo>
                <a:lnTo>
                  <a:pt x="4745" y="7508"/>
                </a:lnTo>
                <a:lnTo>
                  <a:pt x="4925" y="7808"/>
                </a:lnTo>
                <a:lnTo>
                  <a:pt x="5226" y="7988"/>
                </a:lnTo>
                <a:lnTo>
                  <a:pt x="5406" y="8048"/>
                </a:lnTo>
                <a:lnTo>
                  <a:pt x="5826" y="8048"/>
                </a:lnTo>
                <a:lnTo>
                  <a:pt x="6127" y="7928"/>
                </a:lnTo>
                <a:lnTo>
                  <a:pt x="6487" y="8229"/>
                </a:lnTo>
                <a:lnTo>
                  <a:pt x="6907" y="8589"/>
                </a:lnTo>
                <a:lnTo>
                  <a:pt x="7328" y="8949"/>
                </a:lnTo>
                <a:lnTo>
                  <a:pt x="7328" y="8949"/>
                </a:lnTo>
                <a:lnTo>
                  <a:pt x="4925" y="8409"/>
                </a:lnTo>
                <a:lnTo>
                  <a:pt x="4565" y="8289"/>
                </a:lnTo>
                <a:lnTo>
                  <a:pt x="4265" y="7928"/>
                </a:lnTo>
                <a:lnTo>
                  <a:pt x="3965" y="7568"/>
                </a:lnTo>
                <a:lnTo>
                  <a:pt x="2884" y="6367"/>
                </a:lnTo>
                <a:lnTo>
                  <a:pt x="2823" y="6307"/>
                </a:lnTo>
                <a:lnTo>
                  <a:pt x="2703" y="6367"/>
                </a:lnTo>
                <a:lnTo>
                  <a:pt x="2643" y="6487"/>
                </a:lnTo>
                <a:lnTo>
                  <a:pt x="2643" y="6607"/>
                </a:lnTo>
                <a:lnTo>
                  <a:pt x="3664" y="7988"/>
                </a:lnTo>
                <a:lnTo>
                  <a:pt x="3724" y="8109"/>
                </a:lnTo>
                <a:lnTo>
                  <a:pt x="3724" y="8109"/>
                </a:lnTo>
                <a:lnTo>
                  <a:pt x="2823" y="7868"/>
                </a:lnTo>
                <a:lnTo>
                  <a:pt x="1983" y="7688"/>
                </a:lnTo>
                <a:lnTo>
                  <a:pt x="1082" y="7508"/>
                </a:lnTo>
                <a:lnTo>
                  <a:pt x="61" y="7508"/>
                </a:lnTo>
                <a:lnTo>
                  <a:pt x="1" y="7628"/>
                </a:lnTo>
                <a:lnTo>
                  <a:pt x="61" y="7748"/>
                </a:lnTo>
                <a:lnTo>
                  <a:pt x="121" y="7868"/>
                </a:lnTo>
                <a:lnTo>
                  <a:pt x="601" y="8048"/>
                </a:lnTo>
                <a:lnTo>
                  <a:pt x="1082" y="8289"/>
                </a:lnTo>
                <a:lnTo>
                  <a:pt x="2043" y="8589"/>
                </a:lnTo>
                <a:lnTo>
                  <a:pt x="4085" y="9009"/>
                </a:lnTo>
                <a:lnTo>
                  <a:pt x="3664" y="9310"/>
                </a:lnTo>
                <a:lnTo>
                  <a:pt x="3244" y="9550"/>
                </a:lnTo>
                <a:lnTo>
                  <a:pt x="2523" y="10030"/>
                </a:lnTo>
                <a:lnTo>
                  <a:pt x="2163" y="10271"/>
                </a:lnTo>
                <a:lnTo>
                  <a:pt x="1863" y="10571"/>
                </a:lnTo>
                <a:lnTo>
                  <a:pt x="1863" y="10691"/>
                </a:lnTo>
                <a:lnTo>
                  <a:pt x="1863" y="10751"/>
                </a:lnTo>
                <a:lnTo>
                  <a:pt x="1923" y="10811"/>
                </a:lnTo>
                <a:lnTo>
                  <a:pt x="2043" y="10811"/>
                </a:lnTo>
                <a:lnTo>
                  <a:pt x="2403" y="10631"/>
                </a:lnTo>
                <a:lnTo>
                  <a:pt x="2763" y="10451"/>
                </a:lnTo>
                <a:lnTo>
                  <a:pt x="3484" y="9970"/>
                </a:lnTo>
                <a:lnTo>
                  <a:pt x="4085" y="9550"/>
                </a:lnTo>
                <a:lnTo>
                  <a:pt x="4325" y="9370"/>
                </a:lnTo>
                <a:lnTo>
                  <a:pt x="4625" y="9130"/>
                </a:lnTo>
                <a:lnTo>
                  <a:pt x="4745" y="9190"/>
                </a:lnTo>
                <a:lnTo>
                  <a:pt x="8469" y="10150"/>
                </a:lnTo>
                <a:lnTo>
                  <a:pt x="7087" y="10571"/>
                </a:lnTo>
                <a:lnTo>
                  <a:pt x="6367" y="10871"/>
                </a:lnTo>
                <a:lnTo>
                  <a:pt x="5706" y="11171"/>
                </a:lnTo>
                <a:lnTo>
                  <a:pt x="5526" y="10991"/>
                </a:lnTo>
                <a:lnTo>
                  <a:pt x="5286" y="10931"/>
                </a:lnTo>
                <a:lnTo>
                  <a:pt x="4986" y="10871"/>
                </a:lnTo>
                <a:lnTo>
                  <a:pt x="4685" y="10931"/>
                </a:lnTo>
                <a:lnTo>
                  <a:pt x="4445" y="10991"/>
                </a:lnTo>
                <a:lnTo>
                  <a:pt x="4205" y="11171"/>
                </a:lnTo>
                <a:lnTo>
                  <a:pt x="4085" y="11352"/>
                </a:lnTo>
                <a:lnTo>
                  <a:pt x="3965" y="11532"/>
                </a:lnTo>
                <a:lnTo>
                  <a:pt x="3904" y="11712"/>
                </a:lnTo>
                <a:lnTo>
                  <a:pt x="3904" y="11952"/>
                </a:lnTo>
                <a:lnTo>
                  <a:pt x="3904" y="12132"/>
                </a:lnTo>
                <a:lnTo>
                  <a:pt x="3965" y="12373"/>
                </a:lnTo>
                <a:lnTo>
                  <a:pt x="4085" y="12553"/>
                </a:lnTo>
                <a:lnTo>
                  <a:pt x="4205" y="12733"/>
                </a:lnTo>
                <a:lnTo>
                  <a:pt x="4445" y="12913"/>
                </a:lnTo>
                <a:lnTo>
                  <a:pt x="4685" y="12973"/>
                </a:lnTo>
                <a:lnTo>
                  <a:pt x="4986" y="13033"/>
                </a:lnTo>
                <a:lnTo>
                  <a:pt x="5286" y="12973"/>
                </a:lnTo>
                <a:lnTo>
                  <a:pt x="5526" y="12853"/>
                </a:lnTo>
                <a:lnTo>
                  <a:pt x="5826" y="12673"/>
                </a:lnTo>
                <a:lnTo>
                  <a:pt x="6006" y="12373"/>
                </a:lnTo>
                <a:lnTo>
                  <a:pt x="6067" y="12072"/>
                </a:lnTo>
                <a:lnTo>
                  <a:pt x="6727" y="11952"/>
                </a:lnTo>
                <a:lnTo>
                  <a:pt x="7328" y="11712"/>
                </a:lnTo>
                <a:lnTo>
                  <a:pt x="8529" y="11231"/>
                </a:lnTo>
                <a:lnTo>
                  <a:pt x="8529" y="11231"/>
                </a:lnTo>
                <a:lnTo>
                  <a:pt x="6127" y="14595"/>
                </a:lnTo>
                <a:lnTo>
                  <a:pt x="5286" y="15856"/>
                </a:lnTo>
                <a:lnTo>
                  <a:pt x="4865" y="15736"/>
                </a:lnTo>
                <a:lnTo>
                  <a:pt x="4445" y="15616"/>
                </a:lnTo>
                <a:lnTo>
                  <a:pt x="3904" y="15495"/>
                </a:lnTo>
                <a:lnTo>
                  <a:pt x="3304" y="15435"/>
                </a:lnTo>
                <a:lnTo>
                  <a:pt x="3064" y="15375"/>
                </a:lnTo>
                <a:lnTo>
                  <a:pt x="2884" y="15435"/>
                </a:lnTo>
                <a:lnTo>
                  <a:pt x="2463" y="15495"/>
                </a:lnTo>
                <a:lnTo>
                  <a:pt x="2403" y="15616"/>
                </a:lnTo>
                <a:lnTo>
                  <a:pt x="2403" y="15676"/>
                </a:lnTo>
                <a:lnTo>
                  <a:pt x="2703" y="15976"/>
                </a:lnTo>
                <a:lnTo>
                  <a:pt x="3004" y="16156"/>
                </a:lnTo>
                <a:lnTo>
                  <a:pt x="3664" y="16336"/>
                </a:lnTo>
                <a:lnTo>
                  <a:pt x="4265" y="16456"/>
                </a:lnTo>
                <a:lnTo>
                  <a:pt x="4745" y="16577"/>
                </a:lnTo>
                <a:lnTo>
                  <a:pt x="4205" y="17357"/>
                </a:lnTo>
                <a:lnTo>
                  <a:pt x="3965" y="17718"/>
                </a:lnTo>
                <a:lnTo>
                  <a:pt x="3724" y="18018"/>
                </a:lnTo>
                <a:lnTo>
                  <a:pt x="3604" y="18378"/>
                </a:lnTo>
                <a:lnTo>
                  <a:pt x="3604" y="18618"/>
                </a:lnTo>
                <a:lnTo>
                  <a:pt x="3664" y="18799"/>
                </a:lnTo>
                <a:lnTo>
                  <a:pt x="3724" y="18859"/>
                </a:lnTo>
                <a:lnTo>
                  <a:pt x="3965" y="18799"/>
                </a:lnTo>
                <a:lnTo>
                  <a:pt x="4205" y="18739"/>
                </a:lnTo>
                <a:lnTo>
                  <a:pt x="4385" y="18558"/>
                </a:lnTo>
                <a:lnTo>
                  <a:pt x="4565" y="18438"/>
                </a:lnTo>
                <a:lnTo>
                  <a:pt x="4865" y="18018"/>
                </a:lnTo>
                <a:lnTo>
                  <a:pt x="5166" y="17597"/>
                </a:lnTo>
                <a:lnTo>
                  <a:pt x="5646" y="16997"/>
                </a:lnTo>
                <a:lnTo>
                  <a:pt x="5766" y="17778"/>
                </a:lnTo>
                <a:lnTo>
                  <a:pt x="5886" y="18558"/>
                </a:lnTo>
                <a:lnTo>
                  <a:pt x="6067" y="19279"/>
                </a:lnTo>
                <a:lnTo>
                  <a:pt x="6187" y="19579"/>
                </a:lnTo>
                <a:lnTo>
                  <a:pt x="6367" y="19940"/>
                </a:lnTo>
                <a:lnTo>
                  <a:pt x="6427" y="19940"/>
                </a:lnTo>
                <a:lnTo>
                  <a:pt x="6547" y="19880"/>
                </a:lnTo>
                <a:lnTo>
                  <a:pt x="6547" y="19519"/>
                </a:lnTo>
                <a:lnTo>
                  <a:pt x="6547" y="19159"/>
                </a:lnTo>
                <a:lnTo>
                  <a:pt x="6427" y="18438"/>
                </a:lnTo>
                <a:lnTo>
                  <a:pt x="6247" y="17597"/>
                </a:lnTo>
                <a:lnTo>
                  <a:pt x="6006" y="16757"/>
                </a:lnTo>
                <a:lnTo>
                  <a:pt x="5946" y="16637"/>
                </a:lnTo>
                <a:lnTo>
                  <a:pt x="7208" y="14955"/>
                </a:lnTo>
                <a:lnTo>
                  <a:pt x="8949" y="12673"/>
                </a:lnTo>
                <a:lnTo>
                  <a:pt x="8829" y="14655"/>
                </a:lnTo>
                <a:lnTo>
                  <a:pt x="8589" y="14715"/>
                </a:lnTo>
                <a:lnTo>
                  <a:pt x="8409" y="14775"/>
                </a:lnTo>
                <a:lnTo>
                  <a:pt x="8289" y="14895"/>
                </a:lnTo>
                <a:lnTo>
                  <a:pt x="8169" y="15015"/>
                </a:lnTo>
                <a:lnTo>
                  <a:pt x="7988" y="15375"/>
                </a:lnTo>
                <a:lnTo>
                  <a:pt x="7928" y="15736"/>
                </a:lnTo>
                <a:lnTo>
                  <a:pt x="8048" y="16096"/>
                </a:lnTo>
                <a:lnTo>
                  <a:pt x="8229" y="16396"/>
                </a:lnTo>
                <a:lnTo>
                  <a:pt x="8349" y="16516"/>
                </a:lnTo>
                <a:lnTo>
                  <a:pt x="8529" y="16637"/>
                </a:lnTo>
                <a:lnTo>
                  <a:pt x="8709" y="16697"/>
                </a:lnTo>
                <a:lnTo>
                  <a:pt x="8949" y="16697"/>
                </a:lnTo>
                <a:lnTo>
                  <a:pt x="9250" y="16637"/>
                </a:lnTo>
                <a:lnTo>
                  <a:pt x="9550" y="16516"/>
                </a:lnTo>
                <a:lnTo>
                  <a:pt x="9730" y="16336"/>
                </a:lnTo>
                <a:lnTo>
                  <a:pt x="9850" y="16096"/>
                </a:lnTo>
                <a:lnTo>
                  <a:pt x="9910" y="15796"/>
                </a:lnTo>
                <a:lnTo>
                  <a:pt x="9910" y="15495"/>
                </a:lnTo>
                <a:lnTo>
                  <a:pt x="9850" y="15255"/>
                </a:lnTo>
                <a:lnTo>
                  <a:pt x="9730" y="15015"/>
                </a:lnTo>
                <a:lnTo>
                  <a:pt x="9910" y="11352"/>
                </a:lnTo>
                <a:lnTo>
                  <a:pt x="10030" y="11171"/>
                </a:lnTo>
                <a:lnTo>
                  <a:pt x="10150" y="11231"/>
                </a:lnTo>
                <a:lnTo>
                  <a:pt x="12493" y="14775"/>
                </a:lnTo>
                <a:lnTo>
                  <a:pt x="13634" y="16456"/>
                </a:lnTo>
                <a:lnTo>
                  <a:pt x="13514" y="16577"/>
                </a:lnTo>
                <a:lnTo>
                  <a:pt x="13393" y="16697"/>
                </a:lnTo>
                <a:lnTo>
                  <a:pt x="13213" y="16997"/>
                </a:lnTo>
                <a:lnTo>
                  <a:pt x="13033" y="17658"/>
                </a:lnTo>
                <a:lnTo>
                  <a:pt x="12913" y="18018"/>
                </a:lnTo>
                <a:lnTo>
                  <a:pt x="12793" y="18438"/>
                </a:lnTo>
                <a:lnTo>
                  <a:pt x="12793" y="18799"/>
                </a:lnTo>
                <a:lnTo>
                  <a:pt x="12793" y="18979"/>
                </a:lnTo>
                <a:lnTo>
                  <a:pt x="12913" y="19159"/>
                </a:lnTo>
                <a:lnTo>
                  <a:pt x="12973" y="19219"/>
                </a:lnTo>
                <a:lnTo>
                  <a:pt x="13093" y="19219"/>
                </a:lnTo>
                <a:lnTo>
                  <a:pt x="13213" y="19099"/>
                </a:lnTo>
                <a:lnTo>
                  <a:pt x="13393" y="18979"/>
                </a:lnTo>
                <a:lnTo>
                  <a:pt x="13574" y="18678"/>
                </a:lnTo>
                <a:lnTo>
                  <a:pt x="13694" y="18378"/>
                </a:lnTo>
                <a:lnTo>
                  <a:pt x="13814" y="18018"/>
                </a:lnTo>
                <a:lnTo>
                  <a:pt x="13934" y="17597"/>
                </a:lnTo>
                <a:lnTo>
                  <a:pt x="14054" y="17117"/>
                </a:lnTo>
                <a:lnTo>
                  <a:pt x="14835" y="18138"/>
                </a:lnTo>
                <a:lnTo>
                  <a:pt x="15676" y="19099"/>
                </a:lnTo>
                <a:lnTo>
                  <a:pt x="15736" y="19159"/>
                </a:lnTo>
                <a:lnTo>
                  <a:pt x="15856" y="19159"/>
                </a:lnTo>
                <a:lnTo>
                  <a:pt x="15916" y="19039"/>
                </a:lnTo>
                <a:lnTo>
                  <a:pt x="15916" y="18919"/>
                </a:lnTo>
                <a:lnTo>
                  <a:pt x="15556" y="18078"/>
                </a:lnTo>
                <a:lnTo>
                  <a:pt x="15075" y="17237"/>
                </a:lnTo>
                <a:lnTo>
                  <a:pt x="15616" y="17237"/>
                </a:lnTo>
                <a:lnTo>
                  <a:pt x="16697" y="17417"/>
                </a:lnTo>
                <a:lnTo>
                  <a:pt x="17237" y="17477"/>
                </a:lnTo>
                <a:lnTo>
                  <a:pt x="17718" y="17477"/>
                </a:lnTo>
                <a:lnTo>
                  <a:pt x="17898" y="17417"/>
                </a:lnTo>
                <a:lnTo>
                  <a:pt x="17958" y="17237"/>
                </a:lnTo>
                <a:lnTo>
                  <a:pt x="17958" y="17117"/>
                </a:lnTo>
                <a:lnTo>
                  <a:pt x="17838" y="16997"/>
                </a:lnTo>
                <a:lnTo>
                  <a:pt x="17357" y="16877"/>
                </a:lnTo>
                <a:lnTo>
                  <a:pt x="16817" y="16757"/>
                </a:lnTo>
                <a:lnTo>
                  <a:pt x="15736" y="16577"/>
                </a:lnTo>
                <a:lnTo>
                  <a:pt x="15135" y="16456"/>
                </a:lnTo>
                <a:lnTo>
                  <a:pt x="14535" y="16336"/>
                </a:lnTo>
                <a:lnTo>
                  <a:pt x="13333" y="14535"/>
                </a:lnTo>
                <a:lnTo>
                  <a:pt x="13093" y="14174"/>
                </a:lnTo>
                <a:lnTo>
                  <a:pt x="13273" y="14354"/>
                </a:lnTo>
                <a:lnTo>
                  <a:pt x="13454" y="14535"/>
                </a:lnTo>
                <a:lnTo>
                  <a:pt x="13634" y="14595"/>
                </a:lnTo>
                <a:lnTo>
                  <a:pt x="13814" y="14655"/>
                </a:lnTo>
                <a:lnTo>
                  <a:pt x="14054" y="14655"/>
                </a:lnTo>
                <a:lnTo>
                  <a:pt x="14294" y="14595"/>
                </a:lnTo>
                <a:lnTo>
                  <a:pt x="14474" y="14475"/>
                </a:lnTo>
                <a:lnTo>
                  <a:pt x="14655" y="14354"/>
                </a:lnTo>
                <a:lnTo>
                  <a:pt x="14715" y="14174"/>
                </a:lnTo>
                <a:lnTo>
                  <a:pt x="14835" y="13994"/>
                </a:lnTo>
                <a:lnTo>
                  <a:pt x="14895" y="13634"/>
                </a:lnTo>
                <a:lnTo>
                  <a:pt x="14835" y="13273"/>
                </a:lnTo>
                <a:lnTo>
                  <a:pt x="14715" y="13093"/>
                </a:lnTo>
                <a:lnTo>
                  <a:pt x="14655" y="12913"/>
                </a:lnTo>
                <a:lnTo>
                  <a:pt x="14474" y="12793"/>
                </a:lnTo>
                <a:lnTo>
                  <a:pt x="14294" y="12673"/>
                </a:lnTo>
                <a:lnTo>
                  <a:pt x="14054" y="12613"/>
                </a:lnTo>
                <a:lnTo>
                  <a:pt x="13694" y="12613"/>
                </a:lnTo>
                <a:lnTo>
                  <a:pt x="13454" y="12733"/>
                </a:lnTo>
                <a:lnTo>
                  <a:pt x="11111" y="10811"/>
                </a:lnTo>
                <a:lnTo>
                  <a:pt x="14414" y="11592"/>
                </a:lnTo>
                <a:lnTo>
                  <a:pt x="16096" y="12072"/>
                </a:lnTo>
                <a:lnTo>
                  <a:pt x="16216" y="12433"/>
                </a:lnTo>
                <a:lnTo>
                  <a:pt x="16456" y="12793"/>
                </a:lnTo>
                <a:lnTo>
                  <a:pt x="16937" y="13394"/>
                </a:lnTo>
                <a:lnTo>
                  <a:pt x="17477" y="14174"/>
                </a:lnTo>
                <a:lnTo>
                  <a:pt x="17718" y="14535"/>
                </a:lnTo>
                <a:lnTo>
                  <a:pt x="18018" y="14895"/>
                </a:lnTo>
                <a:lnTo>
                  <a:pt x="18138" y="14955"/>
                </a:lnTo>
                <a:lnTo>
                  <a:pt x="18198" y="14895"/>
                </a:lnTo>
                <a:lnTo>
                  <a:pt x="18258" y="14835"/>
                </a:lnTo>
                <a:lnTo>
                  <a:pt x="18258" y="14775"/>
                </a:lnTo>
                <a:lnTo>
                  <a:pt x="18018" y="14354"/>
                </a:lnTo>
                <a:lnTo>
                  <a:pt x="17778" y="13934"/>
                </a:lnTo>
                <a:lnTo>
                  <a:pt x="17297" y="13153"/>
                </a:lnTo>
                <a:lnTo>
                  <a:pt x="17057" y="12733"/>
                </a:lnTo>
                <a:lnTo>
                  <a:pt x="16757" y="12252"/>
                </a:lnTo>
                <a:lnTo>
                  <a:pt x="16757" y="12252"/>
                </a:lnTo>
                <a:lnTo>
                  <a:pt x="18138" y="12553"/>
                </a:lnTo>
                <a:lnTo>
                  <a:pt x="18799" y="12673"/>
                </a:lnTo>
                <a:lnTo>
                  <a:pt x="19519" y="12793"/>
                </a:lnTo>
                <a:lnTo>
                  <a:pt x="19699" y="12733"/>
                </a:lnTo>
                <a:lnTo>
                  <a:pt x="19820" y="12673"/>
                </a:lnTo>
                <a:lnTo>
                  <a:pt x="19940" y="12553"/>
                </a:lnTo>
                <a:lnTo>
                  <a:pt x="20060" y="12433"/>
                </a:lnTo>
                <a:lnTo>
                  <a:pt x="20060" y="12252"/>
                </a:lnTo>
                <a:lnTo>
                  <a:pt x="20060" y="12132"/>
                </a:lnTo>
                <a:lnTo>
                  <a:pt x="20000" y="12012"/>
                </a:lnTo>
                <a:lnTo>
                  <a:pt x="19820" y="11892"/>
                </a:lnTo>
                <a:lnTo>
                  <a:pt x="18739" y="11532"/>
                </a:lnTo>
                <a:lnTo>
                  <a:pt x="17657" y="11231"/>
                </a:lnTo>
                <a:lnTo>
                  <a:pt x="18018" y="11051"/>
                </a:lnTo>
                <a:lnTo>
                  <a:pt x="18618" y="10631"/>
                </a:lnTo>
                <a:lnTo>
                  <a:pt x="18919" y="10391"/>
                </a:lnTo>
                <a:lnTo>
                  <a:pt x="19219" y="10090"/>
                </a:lnTo>
                <a:lnTo>
                  <a:pt x="19279" y="9970"/>
                </a:lnTo>
                <a:lnTo>
                  <a:pt x="19279" y="9850"/>
                </a:lnTo>
                <a:lnTo>
                  <a:pt x="19279" y="9670"/>
                </a:lnTo>
                <a:lnTo>
                  <a:pt x="19219" y="9550"/>
                </a:lnTo>
                <a:lnTo>
                  <a:pt x="19159" y="9490"/>
                </a:lnTo>
                <a:lnTo>
                  <a:pt x="19039" y="9370"/>
                </a:lnTo>
                <a:lnTo>
                  <a:pt x="18739" y="9370"/>
                </a:lnTo>
                <a:lnTo>
                  <a:pt x="18378" y="9550"/>
                </a:lnTo>
                <a:lnTo>
                  <a:pt x="18018" y="9790"/>
                </a:lnTo>
                <a:lnTo>
                  <a:pt x="17417" y="10271"/>
                </a:lnTo>
                <a:lnTo>
                  <a:pt x="16937" y="10631"/>
                </a:lnTo>
                <a:lnTo>
                  <a:pt x="16516" y="10991"/>
                </a:lnTo>
                <a:lnTo>
                  <a:pt x="15075" y="10691"/>
                </a:lnTo>
                <a:lnTo>
                  <a:pt x="11952" y="9970"/>
                </a:lnTo>
                <a:lnTo>
                  <a:pt x="13153" y="9430"/>
                </a:lnTo>
                <a:lnTo>
                  <a:pt x="13333" y="9610"/>
                </a:lnTo>
                <a:lnTo>
                  <a:pt x="13574" y="9730"/>
                </a:lnTo>
                <a:lnTo>
                  <a:pt x="13874" y="9850"/>
                </a:lnTo>
                <a:lnTo>
                  <a:pt x="14174" y="9730"/>
                </a:lnTo>
                <a:lnTo>
                  <a:pt x="14414" y="9610"/>
                </a:lnTo>
                <a:lnTo>
                  <a:pt x="14595" y="9310"/>
                </a:lnTo>
                <a:lnTo>
                  <a:pt x="14655" y="9009"/>
                </a:lnTo>
                <a:lnTo>
                  <a:pt x="14655" y="8949"/>
                </a:lnTo>
                <a:lnTo>
                  <a:pt x="14655" y="8769"/>
                </a:lnTo>
                <a:lnTo>
                  <a:pt x="14595" y="8649"/>
                </a:lnTo>
                <a:lnTo>
                  <a:pt x="14414" y="8409"/>
                </a:lnTo>
                <a:lnTo>
                  <a:pt x="14174" y="8229"/>
                </a:lnTo>
                <a:lnTo>
                  <a:pt x="13994" y="8169"/>
                </a:lnTo>
                <a:lnTo>
                  <a:pt x="13634" y="8169"/>
                </a:lnTo>
                <a:lnTo>
                  <a:pt x="13454" y="8289"/>
                </a:lnTo>
                <a:lnTo>
                  <a:pt x="13273" y="8409"/>
                </a:lnTo>
                <a:lnTo>
                  <a:pt x="13153" y="8589"/>
                </a:lnTo>
                <a:lnTo>
                  <a:pt x="12372" y="8769"/>
                </a:lnTo>
                <a:lnTo>
                  <a:pt x="11652" y="9009"/>
                </a:lnTo>
                <a:lnTo>
                  <a:pt x="14775" y="4745"/>
                </a:lnTo>
                <a:lnTo>
                  <a:pt x="14835" y="4745"/>
                </a:lnTo>
                <a:lnTo>
                  <a:pt x="15676" y="4865"/>
                </a:lnTo>
                <a:lnTo>
                  <a:pt x="16576" y="4926"/>
                </a:lnTo>
                <a:lnTo>
                  <a:pt x="17057" y="4926"/>
                </a:lnTo>
                <a:lnTo>
                  <a:pt x="17477" y="4865"/>
                </a:lnTo>
                <a:lnTo>
                  <a:pt x="17898" y="4745"/>
                </a:lnTo>
                <a:lnTo>
                  <a:pt x="18258" y="4565"/>
                </a:lnTo>
                <a:lnTo>
                  <a:pt x="18378" y="4505"/>
                </a:lnTo>
                <a:lnTo>
                  <a:pt x="18378" y="4385"/>
                </a:lnTo>
                <a:lnTo>
                  <a:pt x="18318" y="4265"/>
                </a:lnTo>
                <a:lnTo>
                  <a:pt x="18198" y="4265"/>
                </a:lnTo>
                <a:lnTo>
                  <a:pt x="17898" y="4205"/>
                </a:lnTo>
                <a:lnTo>
                  <a:pt x="17537" y="4145"/>
                </a:lnTo>
                <a:lnTo>
                  <a:pt x="16817" y="4145"/>
                </a:lnTo>
                <a:lnTo>
                  <a:pt x="16096" y="4205"/>
                </a:lnTo>
                <a:lnTo>
                  <a:pt x="15195" y="4205"/>
                </a:lnTo>
                <a:lnTo>
                  <a:pt x="15255" y="4145"/>
                </a:lnTo>
                <a:lnTo>
                  <a:pt x="17237" y="1442"/>
                </a:lnTo>
                <a:lnTo>
                  <a:pt x="17357" y="1142"/>
                </a:lnTo>
                <a:lnTo>
                  <a:pt x="17357" y="962"/>
                </a:lnTo>
                <a:lnTo>
                  <a:pt x="17237" y="782"/>
                </a:lnTo>
                <a:lnTo>
                  <a:pt x="17057" y="662"/>
                </a:lnTo>
                <a:lnTo>
                  <a:pt x="16817" y="601"/>
                </a:lnTo>
                <a:lnTo>
                  <a:pt x="16576" y="662"/>
                </a:lnTo>
                <a:lnTo>
                  <a:pt x="16336" y="782"/>
                </a:lnTo>
                <a:lnTo>
                  <a:pt x="16096" y="1022"/>
                </a:lnTo>
                <a:lnTo>
                  <a:pt x="14414" y="3304"/>
                </a:lnTo>
                <a:lnTo>
                  <a:pt x="14294" y="2223"/>
                </a:lnTo>
                <a:lnTo>
                  <a:pt x="14234" y="1142"/>
                </a:lnTo>
                <a:lnTo>
                  <a:pt x="14234" y="1"/>
                </a:lnTo>
                <a:close/>
              </a:path>
            </a:pathLst>
          </a:custGeom>
          <a:solidFill>
            <a:srgbClr val="79C6CC"/>
          </a:solidFill>
          <a:ln>
            <a:noFill/>
          </a:ln>
        </p:spPr>
        <p:txBody>
          <a:bodyPr lIns="91425" tIns="91425" rIns="91425" bIns="91425" anchor="ctr" anchorCtr="0">
            <a:noAutofit/>
          </a:bodyPr>
          <a:lstStyle/>
          <a:p>
            <a:pPr lvl="0" rtl="0">
              <a:spcBef>
                <a:spcPts val="0"/>
              </a:spcBef>
              <a:buNone/>
            </a:pPr>
            <a:endParaRPr dirty="0"/>
          </a:p>
        </p:txBody>
      </p:sp>
      <p:sp>
        <p:nvSpPr>
          <p:cNvPr id="86" name="Shape 86"/>
          <p:cNvSpPr/>
          <p:nvPr/>
        </p:nvSpPr>
        <p:spPr>
          <a:xfrm>
            <a:off x="333269" y="1586122"/>
            <a:ext cx="279325" cy="272177"/>
          </a:xfrm>
          <a:custGeom>
            <a:avLst/>
            <a:gdLst/>
            <a:ahLst/>
            <a:cxnLst/>
            <a:rect l="0" t="0" r="0" b="0"/>
            <a:pathLst>
              <a:path w="21141" h="20600" extrusionOk="0">
                <a:moveTo>
                  <a:pt x="10991" y="7687"/>
                </a:moveTo>
                <a:lnTo>
                  <a:pt x="11411" y="7867"/>
                </a:lnTo>
                <a:lnTo>
                  <a:pt x="11771" y="7988"/>
                </a:lnTo>
                <a:lnTo>
                  <a:pt x="10931" y="8888"/>
                </a:lnTo>
                <a:lnTo>
                  <a:pt x="10991" y="7687"/>
                </a:lnTo>
                <a:close/>
                <a:moveTo>
                  <a:pt x="10090" y="7507"/>
                </a:moveTo>
                <a:lnTo>
                  <a:pt x="10030" y="9549"/>
                </a:lnTo>
                <a:lnTo>
                  <a:pt x="8048" y="8708"/>
                </a:lnTo>
                <a:lnTo>
                  <a:pt x="8709" y="8288"/>
                </a:lnTo>
                <a:lnTo>
                  <a:pt x="10090" y="7507"/>
                </a:lnTo>
                <a:close/>
                <a:moveTo>
                  <a:pt x="12973" y="7988"/>
                </a:moveTo>
                <a:lnTo>
                  <a:pt x="12973" y="8348"/>
                </a:lnTo>
                <a:lnTo>
                  <a:pt x="13033" y="8648"/>
                </a:lnTo>
                <a:lnTo>
                  <a:pt x="13153" y="9369"/>
                </a:lnTo>
                <a:lnTo>
                  <a:pt x="13273" y="10270"/>
                </a:lnTo>
                <a:lnTo>
                  <a:pt x="13453" y="11110"/>
                </a:lnTo>
                <a:lnTo>
                  <a:pt x="13453" y="11110"/>
                </a:lnTo>
                <a:lnTo>
                  <a:pt x="11351" y="10150"/>
                </a:lnTo>
                <a:lnTo>
                  <a:pt x="11051" y="10029"/>
                </a:lnTo>
                <a:lnTo>
                  <a:pt x="12792" y="8168"/>
                </a:lnTo>
                <a:lnTo>
                  <a:pt x="12912" y="8108"/>
                </a:lnTo>
                <a:lnTo>
                  <a:pt x="12973" y="7988"/>
                </a:lnTo>
                <a:close/>
                <a:moveTo>
                  <a:pt x="7207" y="9549"/>
                </a:moveTo>
                <a:lnTo>
                  <a:pt x="9369" y="10570"/>
                </a:lnTo>
                <a:lnTo>
                  <a:pt x="7267" y="12672"/>
                </a:lnTo>
                <a:lnTo>
                  <a:pt x="7327" y="11831"/>
                </a:lnTo>
                <a:lnTo>
                  <a:pt x="7327" y="10990"/>
                </a:lnTo>
                <a:lnTo>
                  <a:pt x="7327" y="10270"/>
                </a:lnTo>
                <a:lnTo>
                  <a:pt x="7267" y="9909"/>
                </a:lnTo>
                <a:lnTo>
                  <a:pt x="7207" y="9549"/>
                </a:lnTo>
                <a:close/>
                <a:moveTo>
                  <a:pt x="9910" y="11171"/>
                </a:moveTo>
                <a:lnTo>
                  <a:pt x="9790" y="14233"/>
                </a:lnTo>
                <a:lnTo>
                  <a:pt x="9429" y="13993"/>
                </a:lnTo>
                <a:lnTo>
                  <a:pt x="9009" y="13813"/>
                </a:lnTo>
                <a:lnTo>
                  <a:pt x="8168" y="13513"/>
                </a:lnTo>
                <a:lnTo>
                  <a:pt x="7808" y="13393"/>
                </a:lnTo>
                <a:lnTo>
                  <a:pt x="9910" y="11171"/>
                </a:lnTo>
                <a:close/>
                <a:moveTo>
                  <a:pt x="10931" y="11291"/>
                </a:moveTo>
                <a:lnTo>
                  <a:pt x="11171" y="11411"/>
                </a:lnTo>
                <a:lnTo>
                  <a:pt x="13573" y="12492"/>
                </a:lnTo>
                <a:lnTo>
                  <a:pt x="12552" y="13152"/>
                </a:lnTo>
                <a:lnTo>
                  <a:pt x="11651" y="13693"/>
                </a:lnTo>
                <a:lnTo>
                  <a:pt x="10871" y="14233"/>
                </a:lnTo>
                <a:lnTo>
                  <a:pt x="10931" y="11291"/>
                </a:lnTo>
                <a:close/>
                <a:moveTo>
                  <a:pt x="10750" y="0"/>
                </a:moveTo>
                <a:lnTo>
                  <a:pt x="10630" y="60"/>
                </a:lnTo>
                <a:lnTo>
                  <a:pt x="10570" y="120"/>
                </a:lnTo>
                <a:lnTo>
                  <a:pt x="10450" y="661"/>
                </a:lnTo>
                <a:lnTo>
                  <a:pt x="10330" y="1141"/>
                </a:lnTo>
                <a:lnTo>
                  <a:pt x="10270" y="2162"/>
                </a:lnTo>
                <a:lnTo>
                  <a:pt x="10210" y="4264"/>
                </a:lnTo>
                <a:lnTo>
                  <a:pt x="9850" y="3904"/>
                </a:lnTo>
                <a:lnTo>
                  <a:pt x="9489" y="3543"/>
                </a:lnTo>
                <a:lnTo>
                  <a:pt x="8889" y="2943"/>
                </a:lnTo>
                <a:lnTo>
                  <a:pt x="8588" y="2642"/>
                </a:lnTo>
                <a:lnTo>
                  <a:pt x="8228" y="2402"/>
                </a:lnTo>
                <a:lnTo>
                  <a:pt x="8168" y="2402"/>
                </a:lnTo>
                <a:lnTo>
                  <a:pt x="8108" y="2462"/>
                </a:lnTo>
                <a:lnTo>
                  <a:pt x="8048" y="2522"/>
                </a:lnTo>
                <a:lnTo>
                  <a:pt x="8048" y="2582"/>
                </a:lnTo>
                <a:lnTo>
                  <a:pt x="8288" y="2943"/>
                </a:lnTo>
                <a:lnTo>
                  <a:pt x="8588" y="3303"/>
                </a:lnTo>
                <a:lnTo>
                  <a:pt x="9189" y="3844"/>
                </a:lnTo>
                <a:lnTo>
                  <a:pt x="9669" y="4384"/>
                </a:lnTo>
                <a:lnTo>
                  <a:pt x="9910" y="4624"/>
                </a:lnTo>
                <a:lnTo>
                  <a:pt x="10210" y="4805"/>
                </a:lnTo>
                <a:lnTo>
                  <a:pt x="10210" y="4925"/>
                </a:lnTo>
                <a:lnTo>
                  <a:pt x="10090" y="6666"/>
                </a:lnTo>
                <a:lnTo>
                  <a:pt x="8348" y="7687"/>
                </a:lnTo>
                <a:lnTo>
                  <a:pt x="7808" y="7988"/>
                </a:lnTo>
                <a:lnTo>
                  <a:pt x="7267" y="8348"/>
                </a:lnTo>
                <a:lnTo>
                  <a:pt x="5165" y="7447"/>
                </a:lnTo>
                <a:lnTo>
                  <a:pt x="3784" y="6786"/>
                </a:lnTo>
                <a:lnTo>
                  <a:pt x="3784" y="6366"/>
                </a:lnTo>
                <a:lnTo>
                  <a:pt x="3784" y="6006"/>
                </a:lnTo>
                <a:lnTo>
                  <a:pt x="3844" y="5405"/>
                </a:lnTo>
                <a:lnTo>
                  <a:pt x="3784" y="4805"/>
                </a:lnTo>
                <a:lnTo>
                  <a:pt x="3784" y="4564"/>
                </a:lnTo>
                <a:lnTo>
                  <a:pt x="3724" y="4384"/>
                </a:lnTo>
                <a:lnTo>
                  <a:pt x="3544" y="3964"/>
                </a:lnTo>
                <a:lnTo>
                  <a:pt x="3363" y="3964"/>
                </a:lnTo>
                <a:lnTo>
                  <a:pt x="3183" y="4324"/>
                </a:lnTo>
                <a:lnTo>
                  <a:pt x="3063" y="4684"/>
                </a:lnTo>
                <a:lnTo>
                  <a:pt x="3003" y="5345"/>
                </a:lnTo>
                <a:lnTo>
                  <a:pt x="3003" y="6006"/>
                </a:lnTo>
                <a:lnTo>
                  <a:pt x="2943" y="6486"/>
                </a:lnTo>
                <a:lnTo>
                  <a:pt x="2102" y="6066"/>
                </a:lnTo>
                <a:lnTo>
                  <a:pt x="1682" y="5886"/>
                </a:lnTo>
                <a:lnTo>
                  <a:pt x="1322" y="5765"/>
                </a:lnTo>
                <a:lnTo>
                  <a:pt x="721" y="5765"/>
                </a:lnTo>
                <a:lnTo>
                  <a:pt x="541" y="5886"/>
                </a:lnTo>
                <a:lnTo>
                  <a:pt x="601" y="6126"/>
                </a:lnTo>
                <a:lnTo>
                  <a:pt x="721" y="6366"/>
                </a:lnTo>
                <a:lnTo>
                  <a:pt x="901" y="6546"/>
                </a:lnTo>
                <a:lnTo>
                  <a:pt x="1141" y="6666"/>
                </a:lnTo>
                <a:lnTo>
                  <a:pt x="1562" y="6907"/>
                </a:lnTo>
                <a:lnTo>
                  <a:pt x="2042" y="7087"/>
                </a:lnTo>
                <a:lnTo>
                  <a:pt x="2703" y="7447"/>
                </a:lnTo>
                <a:lnTo>
                  <a:pt x="1982" y="7687"/>
                </a:lnTo>
                <a:lnTo>
                  <a:pt x="1261" y="7988"/>
                </a:lnTo>
                <a:lnTo>
                  <a:pt x="601" y="8288"/>
                </a:lnTo>
                <a:lnTo>
                  <a:pt x="301" y="8468"/>
                </a:lnTo>
                <a:lnTo>
                  <a:pt x="0" y="8708"/>
                </a:lnTo>
                <a:lnTo>
                  <a:pt x="0" y="8828"/>
                </a:lnTo>
                <a:lnTo>
                  <a:pt x="60" y="8888"/>
                </a:lnTo>
                <a:lnTo>
                  <a:pt x="421" y="8828"/>
                </a:lnTo>
                <a:lnTo>
                  <a:pt x="781" y="8768"/>
                </a:lnTo>
                <a:lnTo>
                  <a:pt x="1442" y="8468"/>
                </a:lnTo>
                <a:lnTo>
                  <a:pt x="2282" y="8168"/>
                </a:lnTo>
                <a:lnTo>
                  <a:pt x="3063" y="7747"/>
                </a:lnTo>
                <a:lnTo>
                  <a:pt x="3123" y="7627"/>
                </a:lnTo>
                <a:lnTo>
                  <a:pt x="5105" y="8588"/>
                </a:lnTo>
                <a:lnTo>
                  <a:pt x="6607" y="9249"/>
                </a:lnTo>
                <a:lnTo>
                  <a:pt x="6486" y="9669"/>
                </a:lnTo>
                <a:lnTo>
                  <a:pt x="6546" y="10150"/>
                </a:lnTo>
                <a:lnTo>
                  <a:pt x="6607" y="10990"/>
                </a:lnTo>
                <a:lnTo>
                  <a:pt x="6546" y="11651"/>
                </a:lnTo>
                <a:lnTo>
                  <a:pt x="6486" y="12312"/>
                </a:lnTo>
                <a:lnTo>
                  <a:pt x="6426" y="12972"/>
                </a:lnTo>
                <a:lnTo>
                  <a:pt x="6426" y="13573"/>
                </a:lnTo>
                <a:lnTo>
                  <a:pt x="6306" y="13693"/>
                </a:lnTo>
                <a:lnTo>
                  <a:pt x="4865" y="15134"/>
                </a:lnTo>
                <a:lnTo>
                  <a:pt x="4745" y="15014"/>
                </a:lnTo>
                <a:lnTo>
                  <a:pt x="4625" y="14954"/>
                </a:lnTo>
                <a:lnTo>
                  <a:pt x="4264" y="14834"/>
                </a:lnTo>
                <a:lnTo>
                  <a:pt x="3604" y="14774"/>
                </a:lnTo>
                <a:lnTo>
                  <a:pt x="3183" y="14714"/>
                </a:lnTo>
                <a:lnTo>
                  <a:pt x="2823" y="14714"/>
                </a:lnTo>
                <a:lnTo>
                  <a:pt x="2403" y="14774"/>
                </a:lnTo>
                <a:lnTo>
                  <a:pt x="2282" y="14834"/>
                </a:lnTo>
                <a:lnTo>
                  <a:pt x="2102" y="14954"/>
                </a:lnTo>
                <a:lnTo>
                  <a:pt x="2042" y="15074"/>
                </a:lnTo>
                <a:lnTo>
                  <a:pt x="2102" y="15134"/>
                </a:lnTo>
                <a:lnTo>
                  <a:pt x="2222" y="15314"/>
                </a:lnTo>
                <a:lnTo>
                  <a:pt x="2343" y="15374"/>
                </a:lnTo>
                <a:lnTo>
                  <a:pt x="2643" y="1555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6"/>
                </a:lnTo>
                <a:lnTo>
                  <a:pt x="4444" y="16696"/>
                </a:lnTo>
                <a:lnTo>
                  <a:pt x="4505" y="17236"/>
                </a:lnTo>
                <a:lnTo>
                  <a:pt x="4565" y="18317"/>
                </a:lnTo>
                <a:lnTo>
                  <a:pt x="4625" y="18858"/>
                </a:lnTo>
                <a:lnTo>
                  <a:pt x="4745" y="19338"/>
                </a:lnTo>
                <a:lnTo>
                  <a:pt x="4865" y="19458"/>
                </a:lnTo>
                <a:lnTo>
                  <a:pt x="4985" y="19518"/>
                </a:lnTo>
                <a:lnTo>
                  <a:pt x="5105" y="19518"/>
                </a:lnTo>
                <a:lnTo>
                  <a:pt x="5225" y="19338"/>
                </a:lnTo>
                <a:lnTo>
                  <a:pt x="5225" y="18858"/>
                </a:lnTo>
                <a:lnTo>
                  <a:pt x="5225" y="18317"/>
                </a:lnTo>
                <a:lnTo>
                  <a:pt x="5225" y="17236"/>
                </a:lnTo>
                <a:lnTo>
                  <a:pt x="5225" y="16636"/>
                </a:lnTo>
                <a:lnTo>
                  <a:pt x="5165" y="15975"/>
                </a:lnTo>
                <a:lnTo>
                  <a:pt x="6727" y="14474"/>
                </a:lnTo>
                <a:lnTo>
                  <a:pt x="7147" y="14053"/>
                </a:lnTo>
                <a:lnTo>
                  <a:pt x="7387" y="14173"/>
                </a:lnTo>
                <a:lnTo>
                  <a:pt x="7688" y="14354"/>
                </a:lnTo>
                <a:lnTo>
                  <a:pt x="8228" y="14534"/>
                </a:lnTo>
                <a:lnTo>
                  <a:pt x="9009" y="14894"/>
                </a:lnTo>
                <a:lnTo>
                  <a:pt x="9369" y="15014"/>
                </a:lnTo>
                <a:lnTo>
                  <a:pt x="9790" y="15134"/>
                </a:lnTo>
                <a:lnTo>
                  <a:pt x="9669" y="16636"/>
                </a:lnTo>
                <a:lnTo>
                  <a:pt x="9369" y="16876"/>
                </a:lnTo>
                <a:lnTo>
                  <a:pt x="9069" y="17176"/>
                </a:lnTo>
                <a:lnTo>
                  <a:pt x="8588" y="17777"/>
                </a:lnTo>
                <a:lnTo>
                  <a:pt x="7928" y="18437"/>
                </a:lnTo>
                <a:lnTo>
                  <a:pt x="7567" y="18738"/>
                </a:lnTo>
                <a:lnTo>
                  <a:pt x="7327" y="19158"/>
                </a:lnTo>
                <a:lnTo>
                  <a:pt x="7267" y="19218"/>
                </a:lnTo>
                <a:lnTo>
                  <a:pt x="7327" y="19278"/>
                </a:lnTo>
                <a:lnTo>
                  <a:pt x="7387" y="19338"/>
                </a:lnTo>
                <a:lnTo>
                  <a:pt x="7447" y="19278"/>
                </a:lnTo>
                <a:lnTo>
                  <a:pt x="7808" y="19038"/>
                </a:lnTo>
                <a:lnTo>
                  <a:pt x="8168" y="18678"/>
                </a:lnTo>
                <a:lnTo>
                  <a:pt x="8829" y="18017"/>
                </a:lnTo>
                <a:lnTo>
                  <a:pt x="9249" y="17717"/>
                </a:lnTo>
                <a:lnTo>
                  <a:pt x="9669" y="17296"/>
                </a:lnTo>
                <a:lnTo>
                  <a:pt x="9609" y="18738"/>
                </a:lnTo>
                <a:lnTo>
                  <a:pt x="9669" y="19458"/>
                </a:lnTo>
                <a:lnTo>
                  <a:pt x="9669" y="20119"/>
                </a:lnTo>
                <a:lnTo>
                  <a:pt x="9729" y="20299"/>
                </a:lnTo>
                <a:lnTo>
                  <a:pt x="9850" y="20419"/>
                </a:lnTo>
                <a:lnTo>
                  <a:pt x="9970" y="20539"/>
                </a:lnTo>
                <a:lnTo>
                  <a:pt x="10150" y="20599"/>
                </a:lnTo>
                <a:lnTo>
                  <a:pt x="10330" y="20599"/>
                </a:lnTo>
                <a:lnTo>
                  <a:pt x="10450" y="20539"/>
                </a:lnTo>
                <a:lnTo>
                  <a:pt x="10570" y="20419"/>
                </a:lnTo>
                <a:lnTo>
                  <a:pt x="10630" y="20239"/>
                </a:lnTo>
                <a:lnTo>
                  <a:pt x="10750" y="19158"/>
                </a:lnTo>
                <a:lnTo>
                  <a:pt x="10811" y="18017"/>
                </a:lnTo>
                <a:lnTo>
                  <a:pt x="11111" y="18317"/>
                </a:lnTo>
                <a:lnTo>
                  <a:pt x="11651" y="18858"/>
                </a:lnTo>
                <a:lnTo>
                  <a:pt x="11952" y="19098"/>
                </a:lnTo>
                <a:lnTo>
                  <a:pt x="12252" y="19278"/>
                </a:lnTo>
                <a:lnTo>
                  <a:pt x="12372" y="19338"/>
                </a:lnTo>
                <a:lnTo>
                  <a:pt x="12552" y="19338"/>
                </a:lnTo>
                <a:lnTo>
                  <a:pt x="12672" y="19278"/>
                </a:lnTo>
                <a:lnTo>
                  <a:pt x="12792" y="19218"/>
                </a:lnTo>
                <a:lnTo>
                  <a:pt x="12852" y="19098"/>
                </a:lnTo>
                <a:lnTo>
                  <a:pt x="12912" y="18978"/>
                </a:lnTo>
                <a:lnTo>
                  <a:pt x="12912" y="18858"/>
                </a:lnTo>
                <a:lnTo>
                  <a:pt x="12852" y="18678"/>
                </a:lnTo>
                <a:lnTo>
                  <a:pt x="12612" y="18377"/>
                </a:lnTo>
                <a:lnTo>
                  <a:pt x="12312" y="18077"/>
                </a:lnTo>
                <a:lnTo>
                  <a:pt x="11711" y="17536"/>
                </a:lnTo>
                <a:lnTo>
                  <a:pt x="11291" y="17176"/>
                </a:lnTo>
                <a:lnTo>
                  <a:pt x="10811" y="16816"/>
                </a:lnTo>
                <a:lnTo>
                  <a:pt x="10811" y="15374"/>
                </a:lnTo>
                <a:lnTo>
                  <a:pt x="10811" y="15314"/>
                </a:lnTo>
                <a:lnTo>
                  <a:pt x="11892" y="14654"/>
                </a:lnTo>
                <a:lnTo>
                  <a:pt x="12912" y="13873"/>
                </a:lnTo>
                <a:lnTo>
                  <a:pt x="13573" y="13393"/>
                </a:lnTo>
                <a:lnTo>
                  <a:pt x="14234" y="12792"/>
                </a:lnTo>
                <a:lnTo>
                  <a:pt x="16576" y="13873"/>
                </a:lnTo>
                <a:lnTo>
                  <a:pt x="16576" y="13933"/>
                </a:lnTo>
                <a:lnTo>
                  <a:pt x="16636" y="14774"/>
                </a:lnTo>
                <a:lnTo>
                  <a:pt x="16756" y="15675"/>
                </a:lnTo>
                <a:lnTo>
                  <a:pt x="16876" y="16095"/>
                </a:lnTo>
                <a:lnTo>
                  <a:pt x="17056" y="16516"/>
                </a:lnTo>
                <a:lnTo>
                  <a:pt x="17237" y="16936"/>
                </a:lnTo>
                <a:lnTo>
                  <a:pt x="17477" y="17236"/>
                </a:lnTo>
                <a:lnTo>
                  <a:pt x="17597" y="17296"/>
                </a:lnTo>
                <a:lnTo>
                  <a:pt x="17657" y="17296"/>
                </a:lnTo>
                <a:lnTo>
                  <a:pt x="17777" y="17236"/>
                </a:lnTo>
                <a:lnTo>
                  <a:pt x="17777" y="17116"/>
                </a:lnTo>
                <a:lnTo>
                  <a:pt x="17777" y="16816"/>
                </a:lnTo>
                <a:lnTo>
                  <a:pt x="17717" y="16455"/>
                </a:lnTo>
                <a:lnTo>
                  <a:pt x="17597" y="15735"/>
                </a:lnTo>
                <a:lnTo>
                  <a:pt x="17357" y="15074"/>
                </a:lnTo>
                <a:lnTo>
                  <a:pt x="17237" y="14354"/>
                </a:lnTo>
                <a:lnTo>
                  <a:pt x="17237" y="14173"/>
                </a:lnTo>
                <a:lnTo>
                  <a:pt x="17297" y="14173"/>
                </a:lnTo>
                <a:lnTo>
                  <a:pt x="20360" y="15615"/>
                </a:lnTo>
                <a:lnTo>
                  <a:pt x="20600" y="15675"/>
                </a:lnTo>
                <a:lnTo>
                  <a:pt x="20840" y="15615"/>
                </a:lnTo>
                <a:lnTo>
                  <a:pt x="20960" y="15495"/>
                </a:lnTo>
                <a:lnTo>
                  <a:pt x="21080" y="15254"/>
                </a:lnTo>
                <a:lnTo>
                  <a:pt x="21080" y="15014"/>
                </a:lnTo>
                <a:lnTo>
                  <a:pt x="20960" y="14774"/>
                </a:lnTo>
                <a:lnTo>
                  <a:pt x="20780" y="14534"/>
                </a:lnTo>
                <a:lnTo>
                  <a:pt x="20480" y="14354"/>
                </a:lnTo>
                <a:lnTo>
                  <a:pt x="17957" y="13212"/>
                </a:lnTo>
                <a:lnTo>
                  <a:pt x="18918" y="12912"/>
                </a:lnTo>
                <a:lnTo>
                  <a:pt x="19999" y="12612"/>
                </a:lnTo>
                <a:lnTo>
                  <a:pt x="21080" y="12372"/>
                </a:lnTo>
                <a:lnTo>
                  <a:pt x="21140" y="12312"/>
                </a:lnTo>
                <a:lnTo>
                  <a:pt x="21080" y="12252"/>
                </a:lnTo>
                <a:lnTo>
                  <a:pt x="19098" y="12252"/>
                </a:lnTo>
                <a:lnTo>
                  <a:pt x="18558" y="12312"/>
                </a:lnTo>
                <a:lnTo>
                  <a:pt x="18077" y="12432"/>
                </a:lnTo>
                <a:lnTo>
                  <a:pt x="17597" y="12612"/>
                </a:lnTo>
                <a:lnTo>
                  <a:pt x="17177" y="12852"/>
                </a:lnTo>
                <a:lnTo>
                  <a:pt x="14474" y="11591"/>
                </a:lnTo>
                <a:lnTo>
                  <a:pt x="14414" y="11050"/>
                </a:lnTo>
                <a:lnTo>
                  <a:pt x="14354" y="10450"/>
                </a:lnTo>
                <a:lnTo>
                  <a:pt x="14054" y="9309"/>
                </a:lnTo>
                <a:lnTo>
                  <a:pt x="13873" y="8348"/>
                </a:lnTo>
                <a:lnTo>
                  <a:pt x="13693" y="7867"/>
                </a:lnTo>
                <a:lnTo>
                  <a:pt x="13513" y="7687"/>
                </a:lnTo>
                <a:lnTo>
                  <a:pt x="13393" y="7507"/>
                </a:lnTo>
                <a:lnTo>
                  <a:pt x="14534" y="6246"/>
                </a:lnTo>
                <a:lnTo>
                  <a:pt x="15555" y="5105"/>
                </a:lnTo>
                <a:lnTo>
                  <a:pt x="16876" y="5285"/>
                </a:lnTo>
                <a:lnTo>
                  <a:pt x="17177" y="5345"/>
                </a:lnTo>
                <a:lnTo>
                  <a:pt x="17477" y="5345"/>
                </a:lnTo>
                <a:lnTo>
                  <a:pt x="17717" y="5285"/>
                </a:lnTo>
                <a:lnTo>
                  <a:pt x="18017" y="5165"/>
                </a:lnTo>
                <a:lnTo>
                  <a:pt x="18077" y="5045"/>
                </a:lnTo>
                <a:lnTo>
                  <a:pt x="18077" y="4925"/>
                </a:lnTo>
                <a:lnTo>
                  <a:pt x="17837" y="4744"/>
                </a:lnTo>
                <a:lnTo>
                  <a:pt x="17537" y="4624"/>
                </a:lnTo>
                <a:lnTo>
                  <a:pt x="17237" y="4564"/>
                </a:lnTo>
                <a:lnTo>
                  <a:pt x="16936" y="4504"/>
                </a:lnTo>
                <a:lnTo>
                  <a:pt x="16156" y="4384"/>
                </a:lnTo>
                <a:lnTo>
                  <a:pt x="16396" y="4144"/>
                </a:lnTo>
                <a:lnTo>
                  <a:pt x="17116" y="3303"/>
                </a:lnTo>
                <a:lnTo>
                  <a:pt x="17417" y="2883"/>
                </a:lnTo>
                <a:lnTo>
                  <a:pt x="17537" y="2642"/>
                </a:lnTo>
                <a:lnTo>
                  <a:pt x="17597" y="2342"/>
                </a:lnTo>
                <a:lnTo>
                  <a:pt x="17597" y="2282"/>
                </a:lnTo>
                <a:lnTo>
                  <a:pt x="17477" y="2222"/>
                </a:lnTo>
                <a:lnTo>
                  <a:pt x="17056" y="2462"/>
                </a:lnTo>
                <a:lnTo>
                  <a:pt x="16696" y="2763"/>
                </a:lnTo>
                <a:lnTo>
                  <a:pt x="16035" y="3483"/>
                </a:lnTo>
                <a:lnTo>
                  <a:pt x="15375" y="4204"/>
                </a:lnTo>
                <a:lnTo>
                  <a:pt x="15255" y="3483"/>
                </a:lnTo>
                <a:lnTo>
                  <a:pt x="15255" y="2943"/>
                </a:lnTo>
                <a:lnTo>
                  <a:pt x="15195" y="2642"/>
                </a:lnTo>
                <a:lnTo>
                  <a:pt x="15135" y="2402"/>
                </a:lnTo>
                <a:lnTo>
                  <a:pt x="15014" y="2222"/>
                </a:lnTo>
                <a:lnTo>
                  <a:pt x="14894" y="2162"/>
                </a:lnTo>
                <a:lnTo>
                  <a:pt x="14714" y="2222"/>
                </a:lnTo>
                <a:lnTo>
                  <a:pt x="14534" y="2342"/>
                </a:lnTo>
                <a:lnTo>
                  <a:pt x="14474" y="2582"/>
                </a:lnTo>
                <a:lnTo>
                  <a:pt x="14354" y="2883"/>
                </a:lnTo>
                <a:lnTo>
                  <a:pt x="14354" y="3243"/>
                </a:lnTo>
                <a:lnTo>
                  <a:pt x="14354" y="3543"/>
                </a:lnTo>
                <a:lnTo>
                  <a:pt x="14414" y="3904"/>
                </a:lnTo>
                <a:lnTo>
                  <a:pt x="14474" y="4264"/>
                </a:lnTo>
                <a:lnTo>
                  <a:pt x="14594" y="4504"/>
                </a:lnTo>
                <a:lnTo>
                  <a:pt x="14774" y="4744"/>
                </a:lnTo>
                <a:lnTo>
                  <a:pt x="14774" y="4805"/>
                </a:lnTo>
                <a:lnTo>
                  <a:pt x="14114" y="5465"/>
                </a:lnTo>
                <a:lnTo>
                  <a:pt x="12552" y="7147"/>
                </a:lnTo>
                <a:lnTo>
                  <a:pt x="12192" y="6967"/>
                </a:lnTo>
                <a:lnTo>
                  <a:pt x="11771" y="6786"/>
                </a:lnTo>
                <a:lnTo>
                  <a:pt x="11351" y="6666"/>
                </a:lnTo>
                <a:lnTo>
                  <a:pt x="10991" y="6546"/>
                </a:lnTo>
                <a:lnTo>
                  <a:pt x="10991" y="4925"/>
                </a:lnTo>
                <a:lnTo>
                  <a:pt x="11051" y="4564"/>
                </a:lnTo>
                <a:lnTo>
                  <a:pt x="11351" y="4204"/>
                </a:lnTo>
                <a:lnTo>
                  <a:pt x="11591" y="3844"/>
                </a:lnTo>
                <a:lnTo>
                  <a:pt x="12612" y="2582"/>
                </a:lnTo>
                <a:lnTo>
                  <a:pt x="12612" y="2462"/>
                </a:lnTo>
                <a:lnTo>
                  <a:pt x="12552" y="2342"/>
                </a:lnTo>
                <a:lnTo>
                  <a:pt x="12432" y="2282"/>
                </a:lnTo>
                <a:lnTo>
                  <a:pt x="12312" y="2342"/>
                </a:lnTo>
                <a:lnTo>
                  <a:pt x="11111" y="3663"/>
                </a:lnTo>
                <a:lnTo>
                  <a:pt x="11051" y="3724"/>
                </a:lnTo>
                <a:lnTo>
                  <a:pt x="11111" y="2823"/>
                </a:lnTo>
                <a:lnTo>
                  <a:pt x="11111" y="1922"/>
                </a:lnTo>
                <a:lnTo>
                  <a:pt x="11051" y="1021"/>
                </a:lnTo>
                <a:lnTo>
                  <a:pt x="10931" y="120"/>
                </a:lnTo>
                <a:lnTo>
                  <a:pt x="10871" y="60"/>
                </a:lnTo>
                <a:lnTo>
                  <a:pt x="10750" y="0"/>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87" name="Shape 87"/>
          <p:cNvSpPr/>
          <p:nvPr/>
        </p:nvSpPr>
        <p:spPr>
          <a:xfrm rot="2077429">
            <a:off x="8570831" y="4050614"/>
            <a:ext cx="349010" cy="340078"/>
          </a:xfrm>
          <a:custGeom>
            <a:avLst/>
            <a:gdLst/>
            <a:ahLst/>
            <a:cxnLst/>
            <a:rect l="0" t="0" r="0" b="0"/>
            <a:pathLst>
              <a:path w="21141" h="20600" extrusionOk="0">
                <a:moveTo>
                  <a:pt x="10630" y="1"/>
                </a:moveTo>
                <a:lnTo>
                  <a:pt x="10570" y="121"/>
                </a:lnTo>
                <a:lnTo>
                  <a:pt x="10450" y="601"/>
                </a:lnTo>
                <a:lnTo>
                  <a:pt x="10330" y="1142"/>
                </a:lnTo>
                <a:lnTo>
                  <a:pt x="10270" y="2163"/>
                </a:lnTo>
                <a:lnTo>
                  <a:pt x="10210" y="4265"/>
                </a:lnTo>
                <a:lnTo>
                  <a:pt x="9850" y="3904"/>
                </a:lnTo>
                <a:lnTo>
                  <a:pt x="9489" y="3544"/>
                </a:lnTo>
                <a:lnTo>
                  <a:pt x="8889" y="2943"/>
                </a:lnTo>
                <a:lnTo>
                  <a:pt x="8588" y="2643"/>
                </a:lnTo>
                <a:lnTo>
                  <a:pt x="8228" y="2403"/>
                </a:lnTo>
                <a:lnTo>
                  <a:pt x="8108" y="2403"/>
                </a:lnTo>
                <a:lnTo>
                  <a:pt x="8048" y="2523"/>
                </a:lnTo>
                <a:lnTo>
                  <a:pt x="8048" y="2583"/>
                </a:lnTo>
                <a:lnTo>
                  <a:pt x="8288" y="2943"/>
                </a:lnTo>
                <a:lnTo>
                  <a:pt x="8588" y="3244"/>
                </a:lnTo>
                <a:lnTo>
                  <a:pt x="9189" y="3844"/>
                </a:lnTo>
                <a:lnTo>
                  <a:pt x="9669" y="4325"/>
                </a:lnTo>
                <a:lnTo>
                  <a:pt x="9910" y="4565"/>
                </a:lnTo>
                <a:lnTo>
                  <a:pt x="10210" y="4745"/>
                </a:lnTo>
                <a:lnTo>
                  <a:pt x="10210" y="4925"/>
                </a:lnTo>
                <a:lnTo>
                  <a:pt x="10030" y="9550"/>
                </a:lnTo>
                <a:lnTo>
                  <a:pt x="5165" y="7388"/>
                </a:lnTo>
                <a:lnTo>
                  <a:pt x="3784" y="6787"/>
                </a:lnTo>
                <a:lnTo>
                  <a:pt x="3784" y="6367"/>
                </a:lnTo>
                <a:lnTo>
                  <a:pt x="3784" y="5946"/>
                </a:lnTo>
                <a:lnTo>
                  <a:pt x="3844" y="5406"/>
                </a:lnTo>
                <a:lnTo>
                  <a:pt x="3784" y="4805"/>
                </a:lnTo>
                <a:lnTo>
                  <a:pt x="3784" y="4565"/>
                </a:lnTo>
                <a:lnTo>
                  <a:pt x="3724" y="4385"/>
                </a:lnTo>
                <a:lnTo>
                  <a:pt x="3544" y="3964"/>
                </a:lnTo>
                <a:lnTo>
                  <a:pt x="3424" y="3904"/>
                </a:lnTo>
                <a:lnTo>
                  <a:pt x="3363" y="3964"/>
                </a:lnTo>
                <a:lnTo>
                  <a:pt x="3183" y="4325"/>
                </a:lnTo>
                <a:lnTo>
                  <a:pt x="3063" y="4685"/>
                </a:lnTo>
                <a:lnTo>
                  <a:pt x="3003" y="5346"/>
                </a:lnTo>
                <a:lnTo>
                  <a:pt x="3003" y="5946"/>
                </a:lnTo>
                <a:lnTo>
                  <a:pt x="2943" y="6427"/>
                </a:lnTo>
                <a:lnTo>
                  <a:pt x="2102" y="6066"/>
                </a:lnTo>
                <a:lnTo>
                  <a:pt x="1682" y="5886"/>
                </a:lnTo>
                <a:lnTo>
                  <a:pt x="1322" y="5766"/>
                </a:lnTo>
                <a:lnTo>
                  <a:pt x="961" y="5706"/>
                </a:lnTo>
                <a:lnTo>
                  <a:pt x="721" y="5766"/>
                </a:lnTo>
                <a:lnTo>
                  <a:pt x="541" y="5826"/>
                </a:lnTo>
                <a:lnTo>
                  <a:pt x="541" y="5886"/>
                </a:lnTo>
                <a:lnTo>
                  <a:pt x="601" y="6126"/>
                </a:lnTo>
                <a:lnTo>
                  <a:pt x="721" y="6307"/>
                </a:lnTo>
                <a:lnTo>
                  <a:pt x="901" y="6487"/>
                </a:lnTo>
                <a:lnTo>
                  <a:pt x="1141" y="6667"/>
                </a:lnTo>
                <a:lnTo>
                  <a:pt x="1562" y="6847"/>
                </a:lnTo>
                <a:lnTo>
                  <a:pt x="2042" y="7087"/>
                </a:lnTo>
                <a:lnTo>
                  <a:pt x="2703" y="7388"/>
                </a:lnTo>
                <a:lnTo>
                  <a:pt x="1982" y="7688"/>
                </a:lnTo>
                <a:lnTo>
                  <a:pt x="1261" y="7988"/>
                </a:lnTo>
                <a:lnTo>
                  <a:pt x="601" y="8288"/>
                </a:lnTo>
                <a:lnTo>
                  <a:pt x="301" y="8469"/>
                </a:lnTo>
                <a:lnTo>
                  <a:pt x="0" y="8709"/>
                </a:lnTo>
                <a:lnTo>
                  <a:pt x="0" y="8769"/>
                </a:lnTo>
                <a:lnTo>
                  <a:pt x="60" y="8829"/>
                </a:lnTo>
                <a:lnTo>
                  <a:pt x="421" y="8829"/>
                </a:lnTo>
                <a:lnTo>
                  <a:pt x="781" y="8709"/>
                </a:lnTo>
                <a:lnTo>
                  <a:pt x="1442" y="8469"/>
                </a:lnTo>
                <a:lnTo>
                  <a:pt x="2282" y="8108"/>
                </a:lnTo>
                <a:lnTo>
                  <a:pt x="3063" y="7688"/>
                </a:lnTo>
                <a:lnTo>
                  <a:pt x="3123" y="7628"/>
                </a:lnTo>
                <a:lnTo>
                  <a:pt x="5105" y="8529"/>
                </a:lnTo>
                <a:lnTo>
                  <a:pt x="9369" y="10510"/>
                </a:lnTo>
                <a:lnTo>
                  <a:pt x="6306" y="13693"/>
                </a:lnTo>
                <a:lnTo>
                  <a:pt x="4865" y="15135"/>
                </a:lnTo>
                <a:lnTo>
                  <a:pt x="4745" y="15015"/>
                </a:lnTo>
                <a:lnTo>
                  <a:pt x="4625" y="14895"/>
                </a:lnTo>
                <a:lnTo>
                  <a:pt x="4264" y="14835"/>
                </a:lnTo>
                <a:lnTo>
                  <a:pt x="3604" y="14774"/>
                </a:lnTo>
                <a:lnTo>
                  <a:pt x="3183" y="14714"/>
                </a:lnTo>
                <a:lnTo>
                  <a:pt x="2823" y="14714"/>
                </a:lnTo>
                <a:lnTo>
                  <a:pt x="2403" y="14774"/>
                </a:lnTo>
                <a:lnTo>
                  <a:pt x="2282" y="14835"/>
                </a:lnTo>
                <a:lnTo>
                  <a:pt x="2102" y="14955"/>
                </a:lnTo>
                <a:lnTo>
                  <a:pt x="2042" y="15015"/>
                </a:lnTo>
                <a:lnTo>
                  <a:pt x="2102" y="15135"/>
                </a:lnTo>
                <a:lnTo>
                  <a:pt x="2222" y="15255"/>
                </a:lnTo>
                <a:lnTo>
                  <a:pt x="2343" y="15375"/>
                </a:lnTo>
                <a:lnTo>
                  <a:pt x="2643" y="1549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7"/>
                </a:lnTo>
                <a:lnTo>
                  <a:pt x="4444" y="16696"/>
                </a:lnTo>
                <a:lnTo>
                  <a:pt x="4505" y="17237"/>
                </a:lnTo>
                <a:lnTo>
                  <a:pt x="4565" y="18258"/>
                </a:lnTo>
                <a:lnTo>
                  <a:pt x="4625" y="18798"/>
                </a:lnTo>
                <a:lnTo>
                  <a:pt x="4745" y="19339"/>
                </a:lnTo>
                <a:lnTo>
                  <a:pt x="4865" y="19459"/>
                </a:lnTo>
                <a:lnTo>
                  <a:pt x="4985" y="19519"/>
                </a:lnTo>
                <a:lnTo>
                  <a:pt x="5105" y="19459"/>
                </a:lnTo>
                <a:lnTo>
                  <a:pt x="5225" y="19339"/>
                </a:lnTo>
                <a:lnTo>
                  <a:pt x="5225" y="18798"/>
                </a:lnTo>
                <a:lnTo>
                  <a:pt x="5225" y="18258"/>
                </a:lnTo>
                <a:lnTo>
                  <a:pt x="5225" y="17237"/>
                </a:lnTo>
                <a:lnTo>
                  <a:pt x="5225" y="16576"/>
                </a:lnTo>
                <a:lnTo>
                  <a:pt x="5165" y="15976"/>
                </a:lnTo>
                <a:lnTo>
                  <a:pt x="6727" y="14414"/>
                </a:lnTo>
                <a:lnTo>
                  <a:pt x="9910" y="11171"/>
                </a:lnTo>
                <a:lnTo>
                  <a:pt x="9790" y="14895"/>
                </a:lnTo>
                <a:lnTo>
                  <a:pt x="9669" y="16636"/>
                </a:lnTo>
                <a:lnTo>
                  <a:pt x="9369" y="16816"/>
                </a:lnTo>
                <a:lnTo>
                  <a:pt x="9069" y="17117"/>
                </a:lnTo>
                <a:lnTo>
                  <a:pt x="8588" y="17717"/>
                </a:lnTo>
                <a:lnTo>
                  <a:pt x="7928" y="18378"/>
                </a:lnTo>
                <a:lnTo>
                  <a:pt x="7567" y="18738"/>
                </a:lnTo>
                <a:lnTo>
                  <a:pt x="7327" y="19099"/>
                </a:lnTo>
                <a:lnTo>
                  <a:pt x="7267" y="19219"/>
                </a:lnTo>
                <a:lnTo>
                  <a:pt x="7327" y="19279"/>
                </a:lnTo>
                <a:lnTo>
                  <a:pt x="7447" y="19279"/>
                </a:lnTo>
                <a:lnTo>
                  <a:pt x="7808" y="18978"/>
                </a:lnTo>
                <a:lnTo>
                  <a:pt x="8168" y="18678"/>
                </a:lnTo>
                <a:lnTo>
                  <a:pt x="8829" y="18018"/>
                </a:lnTo>
                <a:lnTo>
                  <a:pt x="9249" y="17657"/>
                </a:lnTo>
                <a:lnTo>
                  <a:pt x="9669" y="17297"/>
                </a:lnTo>
                <a:lnTo>
                  <a:pt x="9609" y="18738"/>
                </a:lnTo>
                <a:lnTo>
                  <a:pt x="9669" y="19399"/>
                </a:lnTo>
                <a:lnTo>
                  <a:pt x="9669" y="20120"/>
                </a:lnTo>
                <a:lnTo>
                  <a:pt x="9729" y="20300"/>
                </a:lnTo>
                <a:lnTo>
                  <a:pt x="9850" y="20420"/>
                </a:lnTo>
                <a:lnTo>
                  <a:pt x="9970" y="20540"/>
                </a:lnTo>
                <a:lnTo>
                  <a:pt x="10150" y="20600"/>
                </a:lnTo>
                <a:lnTo>
                  <a:pt x="10330" y="20600"/>
                </a:lnTo>
                <a:lnTo>
                  <a:pt x="10450" y="20540"/>
                </a:lnTo>
                <a:lnTo>
                  <a:pt x="10570" y="20420"/>
                </a:lnTo>
                <a:lnTo>
                  <a:pt x="10630" y="20240"/>
                </a:lnTo>
                <a:lnTo>
                  <a:pt x="10750" y="19159"/>
                </a:lnTo>
                <a:lnTo>
                  <a:pt x="10811" y="18018"/>
                </a:lnTo>
                <a:lnTo>
                  <a:pt x="11111" y="18258"/>
                </a:lnTo>
                <a:lnTo>
                  <a:pt x="11651" y="18798"/>
                </a:lnTo>
                <a:lnTo>
                  <a:pt x="11952" y="19099"/>
                </a:lnTo>
                <a:lnTo>
                  <a:pt x="12252" y="19279"/>
                </a:lnTo>
                <a:lnTo>
                  <a:pt x="12672" y="19279"/>
                </a:lnTo>
                <a:lnTo>
                  <a:pt x="12792" y="19159"/>
                </a:lnTo>
                <a:lnTo>
                  <a:pt x="12852" y="19099"/>
                </a:lnTo>
                <a:lnTo>
                  <a:pt x="12912" y="18978"/>
                </a:lnTo>
                <a:lnTo>
                  <a:pt x="12912" y="18798"/>
                </a:lnTo>
                <a:lnTo>
                  <a:pt x="12852" y="18678"/>
                </a:lnTo>
                <a:lnTo>
                  <a:pt x="12612" y="18318"/>
                </a:lnTo>
                <a:lnTo>
                  <a:pt x="12312" y="18078"/>
                </a:lnTo>
                <a:lnTo>
                  <a:pt x="11711" y="17537"/>
                </a:lnTo>
                <a:lnTo>
                  <a:pt x="11291" y="17177"/>
                </a:lnTo>
                <a:lnTo>
                  <a:pt x="10811" y="16816"/>
                </a:lnTo>
                <a:lnTo>
                  <a:pt x="10811" y="15375"/>
                </a:lnTo>
                <a:lnTo>
                  <a:pt x="10931" y="11231"/>
                </a:lnTo>
                <a:lnTo>
                  <a:pt x="11171" y="11351"/>
                </a:lnTo>
                <a:lnTo>
                  <a:pt x="16576" y="13874"/>
                </a:lnTo>
                <a:lnTo>
                  <a:pt x="16636" y="14714"/>
                </a:lnTo>
                <a:lnTo>
                  <a:pt x="16756" y="15675"/>
                </a:lnTo>
                <a:lnTo>
                  <a:pt x="16876" y="16096"/>
                </a:lnTo>
                <a:lnTo>
                  <a:pt x="17056" y="16516"/>
                </a:lnTo>
                <a:lnTo>
                  <a:pt x="17237" y="16876"/>
                </a:lnTo>
                <a:lnTo>
                  <a:pt x="17477" y="17237"/>
                </a:lnTo>
                <a:lnTo>
                  <a:pt x="17597" y="17297"/>
                </a:lnTo>
                <a:lnTo>
                  <a:pt x="17657" y="17297"/>
                </a:lnTo>
                <a:lnTo>
                  <a:pt x="17777" y="17237"/>
                </a:lnTo>
                <a:lnTo>
                  <a:pt x="17777" y="17117"/>
                </a:lnTo>
                <a:lnTo>
                  <a:pt x="17777" y="16756"/>
                </a:lnTo>
                <a:lnTo>
                  <a:pt x="17717" y="16456"/>
                </a:lnTo>
                <a:lnTo>
                  <a:pt x="17597" y="15735"/>
                </a:lnTo>
                <a:lnTo>
                  <a:pt x="17357" y="15015"/>
                </a:lnTo>
                <a:lnTo>
                  <a:pt x="17237" y="14354"/>
                </a:lnTo>
                <a:lnTo>
                  <a:pt x="17237" y="14174"/>
                </a:lnTo>
                <a:lnTo>
                  <a:pt x="17297" y="14174"/>
                </a:lnTo>
                <a:lnTo>
                  <a:pt x="20360" y="15555"/>
                </a:lnTo>
                <a:lnTo>
                  <a:pt x="20600" y="15675"/>
                </a:lnTo>
                <a:lnTo>
                  <a:pt x="20840" y="15615"/>
                </a:lnTo>
                <a:lnTo>
                  <a:pt x="20960" y="15435"/>
                </a:lnTo>
                <a:lnTo>
                  <a:pt x="21080" y="15255"/>
                </a:lnTo>
                <a:lnTo>
                  <a:pt x="21080" y="15015"/>
                </a:lnTo>
                <a:lnTo>
                  <a:pt x="20960" y="14774"/>
                </a:lnTo>
                <a:lnTo>
                  <a:pt x="20780" y="14534"/>
                </a:lnTo>
                <a:lnTo>
                  <a:pt x="20480" y="14354"/>
                </a:lnTo>
                <a:lnTo>
                  <a:pt x="17957" y="13153"/>
                </a:lnTo>
                <a:lnTo>
                  <a:pt x="18918" y="12853"/>
                </a:lnTo>
                <a:lnTo>
                  <a:pt x="19999" y="12612"/>
                </a:lnTo>
                <a:lnTo>
                  <a:pt x="21080" y="12312"/>
                </a:lnTo>
                <a:lnTo>
                  <a:pt x="21140" y="12312"/>
                </a:lnTo>
                <a:lnTo>
                  <a:pt x="21080" y="12252"/>
                </a:lnTo>
                <a:lnTo>
                  <a:pt x="20119" y="12192"/>
                </a:lnTo>
                <a:lnTo>
                  <a:pt x="19098" y="12252"/>
                </a:lnTo>
                <a:lnTo>
                  <a:pt x="18558" y="12312"/>
                </a:lnTo>
                <a:lnTo>
                  <a:pt x="18077" y="12432"/>
                </a:lnTo>
                <a:lnTo>
                  <a:pt x="17597" y="12612"/>
                </a:lnTo>
                <a:lnTo>
                  <a:pt x="17177" y="12853"/>
                </a:lnTo>
                <a:lnTo>
                  <a:pt x="11351" y="10150"/>
                </a:lnTo>
                <a:lnTo>
                  <a:pt x="11051" y="10030"/>
                </a:lnTo>
                <a:lnTo>
                  <a:pt x="12792" y="8108"/>
                </a:lnTo>
                <a:lnTo>
                  <a:pt x="14534" y="6186"/>
                </a:lnTo>
                <a:lnTo>
                  <a:pt x="15555" y="5105"/>
                </a:lnTo>
                <a:lnTo>
                  <a:pt x="16876" y="5286"/>
                </a:lnTo>
                <a:lnTo>
                  <a:pt x="17177" y="5346"/>
                </a:lnTo>
                <a:lnTo>
                  <a:pt x="17477" y="5346"/>
                </a:lnTo>
                <a:lnTo>
                  <a:pt x="17717" y="5286"/>
                </a:lnTo>
                <a:lnTo>
                  <a:pt x="18017" y="5165"/>
                </a:lnTo>
                <a:lnTo>
                  <a:pt x="18077" y="5045"/>
                </a:lnTo>
                <a:lnTo>
                  <a:pt x="18077" y="4925"/>
                </a:lnTo>
                <a:lnTo>
                  <a:pt x="17837" y="4745"/>
                </a:lnTo>
                <a:lnTo>
                  <a:pt x="17537" y="4625"/>
                </a:lnTo>
                <a:lnTo>
                  <a:pt x="17237" y="4505"/>
                </a:lnTo>
                <a:lnTo>
                  <a:pt x="16936" y="4505"/>
                </a:lnTo>
                <a:lnTo>
                  <a:pt x="16156" y="4385"/>
                </a:lnTo>
                <a:lnTo>
                  <a:pt x="16396" y="4084"/>
                </a:lnTo>
                <a:lnTo>
                  <a:pt x="17116" y="3304"/>
                </a:lnTo>
                <a:lnTo>
                  <a:pt x="17417" y="2823"/>
                </a:lnTo>
                <a:lnTo>
                  <a:pt x="17537" y="2583"/>
                </a:lnTo>
                <a:lnTo>
                  <a:pt x="17597" y="2343"/>
                </a:lnTo>
                <a:lnTo>
                  <a:pt x="17597" y="2223"/>
                </a:lnTo>
                <a:lnTo>
                  <a:pt x="17477" y="2223"/>
                </a:lnTo>
                <a:lnTo>
                  <a:pt x="17056" y="2463"/>
                </a:lnTo>
                <a:lnTo>
                  <a:pt x="16696" y="2703"/>
                </a:lnTo>
                <a:lnTo>
                  <a:pt x="16035" y="3424"/>
                </a:lnTo>
                <a:lnTo>
                  <a:pt x="15375" y="4145"/>
                </a:lnTo>
                <a:lnTo>
                  <a:pt x="15255" y="3484"/>
                </a:lnTo>
                <a:lnTo>
                  <a:pt x="15255" y="2943"/>
                </a:lnTo>
                <a:lnTo>
                  <a:pt x="15195" y="2643"/>
                </a:lnTo>
                <a:lnTo>
                  <a:pt x="15135" y="2403"/>
                </a:lnTo>
                <a:lnTo>
                  <a:pt x="15014" y="2223"/>
                </a:lnTo>
                <a:lnTo>
                  <a:pt x="14894" y="2163"/>
                </a:lnTo>
                <a:lnTo>
                  <a:pt x="14714" y="2163"/>
                </a:lnTo>
                <a:lnTo>
                  <a:pt x="14534" y="2283"/>
                </a:lnTo>
                <a:lnTo>
                  <a:pt x="14474" y="2583"/>
                </a:lnTo>
                <a:lnTo>
                  <a:pt x="14354" y="2883"/>
                </a:lnTo>
                <a:lnTo>
                  <a:pt x="14354" y="3184"/>
                </a:lnTo>
                <a:lnTo>
                  <a:pt x="14354" y="3544"/>
                </a:lnTo>
                <a:lnTo>
                  <a:pt x="14414" y="3904"/>
                </a:lnTo>
                <a:lnTo>
                  <a:pt x="14474" y="4205"/>
                </a:lnTo>
                <a:lnTo>
                  <a:pt x="14594" y="4505"/>
                </a:lnTo>
                <a:lnTo>
                  <a:pt x="14774" y="4745"/>
                </a:lnTo>
                <a:lnTo>
                  <a:pt x="14114" y="5466"/>
                </a:lnTo>
                <a:lnTo>
                  <a:pt x="10931" y="8829"/>
                </a:lnTo>
                <a:lnTo>
                  <a:pt x="10991" y="4925"/>
                </a:lnTo>
                <a:lnTo>
                  <a:pt x="11051" y="4565"/>
                </a:lnTo>
                <a:lnTo>
                  <a:pt x="11351" y="4205"/>
                </a:lnTo>
                <a:lnTo>
                  <a:pt x="11591" y="3844"/>
                </a:lnTo>
                <a:lnTo>
                  <a:pt x="12612" y="2523"/>
                </a:lnTo>
                <a:lnTo>
                  <a:pt x="12612" y="2403"/>
                </a:lnTo>
                <a:lnTo>
                  <a:pt x="12552" y="2343"/>
                </a:lnTo>
                <a:lnTo>
                  <a:pt x="12432" y="2283"/>
                </a:lnTo>
                <a:lnTo>
                  <a:pt x="12312" y="2343"/>
                </a:lnTo>
                <a:lnTo>
                  <a:pt x="11111" y="3604"/>
                </a:lnTo>
                <a:lnTo>
                  <a:pt x="11051" y="3724"/>
                </a:lnTo>
                <a:lnTo>
                  <a:pt x="11111" y="2763"/>
                </a:lnTo>
                <a:lnTo>
                  <a:pt x="11111" y="1862"/>
                </a:lnTo>
                <a:lnTo>
                  <a:pt x="11051" y="1022"/>
                </a:lnTo>
                <a:lnTo>
                  <a:pt x="10931" y="121"/>
                </a:lnTo>
                <a:lnTo>
                  <a:pt x="10871" y="1"/>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88" name="Shape 88"/>
          <p:cNvSpPr/>
          <p:nvPr/>
        </p:nvSpPr>
        <p:spPr>
          <a:xfrm>
            <a:off x="8040525" y="2193086"/>
            <a:ext cx="318248" cy="331140"/>
          </a:xfrm>
          <a:custGeom>
            <a:avLst/>
            <a:gdLst/>
            <a:ahLst/>
            <a:cxnLst/>
            <a:rect l="0" t="0" r="0" b="0"/>
            <a:pathLst>
              <a:path w="19279" h="20060" extrusionOk="0">
                <a:moveTo>
                  <a:pt x="6727" y="5405"/>
                </a:moveTo>
                <a:lnTo>
                  <a:pt x="7447" y="5946"/>
                </a:lnTo>
                <a:lnTo>
                  <a:pt x="8108" y="6366"/>
                </a:lnTo>
                <a:lnTo>
                  <a:pt x="8528" y="6546"/>
                </a:lnTo>
                <a:lnTo>
                  <a:pt x="8889" y="6666"/>
                </a:lnTo>
                <a:lnTo>
                  <a:pt x="8949" y="8949"/>
                </a:lnTo>
                <a:lnTo>
                  <a:pt x="8949" y="8949"/>
                </a:lnTo>
                <a:lnTo>
                  <a:pt x="6546" y="7567"/>
                </a:lnTo>
                <a:lnTo>
                  <a:pt x="6546" y="7507"/>
                </a:lnTo>
                <a:lnTo>
                  <a:pt x="6606" y="6967"/>
                </a:lnTo>
                <a:lnTo>
                  <a:pt x="6666" y="6486"/>
                </a:lnTo>
                <a:lnTo>
                  <a:pt x="6727" y="5405"/>
                </a:lnTo>
                <a:close/>
                <a:moveTo>
                  <a:pt x="12732" y="4564"/>
                </a:moveTo>
                <a:lnTo>
                  <a:pt x="12432" y="5766"/>
                </a:lnTo>
                <a:lnTo>
                  <a:pt x="12192" y="6666"/>
                </a:lnTo>
                <a:lnTo>
                  <a:pt x="12132" y="7087"/>
                </a:lnTo>
                <a:lnTo>
                  <a:pt x="12132" y="7567"/>
                </a:lnTo>
                <a:lnTo>
                  <a:pt x="10090" y="8828"/>
                </a:lnTo>
                <a:lnTo>
                  <a:pt x="9729" y="9069"/>
                </a:lnTo>
                <a:lnTo>
                  <a:pt x="9789" y="6186"/>
                </a:lnTo>
                <a:lnTo>
                  <a:pt x="10210" y="6006"/>
                </a:lnTo>
                <a:lnTo>
                  <a:pt x="10630" y="5766"/>
                </a:lnTo>
                <a:lnTo>
                  <a:pt x="11471" y="5285"/>
                </a:lnTo>
                <a:lnTo>
                  <a:pt x="12732" y="4564"/>
                </a:lnTo>
                <a:close/>
                <a:moveTo>
                  <a:pt x="12672" y="8228"/>
                </a:moveTo>
                <a:lnTo>
                  <a:pt x="13273" y="8708"/>
                </a:lnTo>
                <a:lnTo>
                  <a:pt x="13873" y="9189"/>
                </a:lnTo>
                <a:lnTo>
                  <a:pt x="15074" y="10210"/>
                </a:lnTo>
                <a:lnTo>
                  <a:pt x="14354" y="10210"/>
                </a:lnTo>
                <a:lnTo>
                  <a:pt x="13693" y="10330"/>
                </a:lnTo>
                <a:lnTo>
                  <a:pt x="12852" y="10570"/>
                </a:lnTo>
                <a:lnTo>
                  <a:pt x="12072" y="10991"/>
                </a:lnTo>
                <a:lnTo>
                  <a:pt x="10330" y="9789"/>
                </a:lnTo>
                <a:lnTo>
                  <a:pt x="10750" y="9489"/>
                </a:lnTo>
                <a:lnTo>
                  <a:pt x="12672" y="8228"/>
                </a:lnTo>
                <a:close/>
                <a:moveTo>
                  <a:pt x="6366" y="8228"/>
                </a:moveTo>
                <a:lnTo>
                  <a:pt x="8708" y="9669"/>
                </a:lnTo>
                <a:lnTo>
                  <a:pt x="6006" y="11411"/>
                </a:lnTo>
                <a:lnTo>
                  <a:pt x="5525" y="11051"/>
                </a:lnTo>
                <a:lnTo>
                  <a:pt x="5045" y="10690"/>
                </a:lnTo>
                <a:lnTo>
                  <a:pt x="4565" y="10390"/>
                </a:lnTo>
                <a:lnTo>
                  <a:pt x="4024" y="10090"/>
                </a:lnTo>
                <a:lnTo>
                  <a:pt x="4504" y="9789"/>
                </a:lnTo>
                <a:lnTo>
                  <a:pt x="4865" y="9489"/>
                </a:lnTo>
                <a:lnTo>
                  <a:pt x="5706" y="8949"/>
                </a:lnTo>
                <a:lnTo>
                  <a:pt x="6126" y="8648"/>
                </a:lnTo>
                <a:lnTo>
                  <a:pt x="6246" y="8468"/>
                </a:lnTo>
                <a:lnTo>
                  <a:pt x="6366" y="8228"/>
                </a:lnTo>
                <a:close/>
                <a:moveTo>
                  <a:pt x="9669" y="10330"/>
                </a:moveTo>
                <a:lnTo>
                  <a:pt x="10991" y="11231"/>
                </a:lnTo>
                <a:lnTo>
                  <a:pt x="10931" y="11411"/>
                </a:lnTo>
                <a:lnTo>
                  <a:pt x="10931" y="11591"/>
                </a:lnTo>
                <a:lnTo>
                  <a:pt x="11471" y="14113"/>
                </a:lnTo>
                <a:lnTo>
                  <a:pt x="11471" y="14113"/>
                </a:lnTo>
                <a:lnTo>
                  <a:pt x="10690" y="13693"/>
                </a:lnTo>
                <a:lnTo>
                  <a:pt x="10150" y="13513"/>
                </a:lnTo>
                <a:lnTo>
                  <a:pt x="9669" y="13273"/>
                </a:lnTo>
                <a:lnTo>
                  <a:pt x="9669" y="10330"/>
                </a:lnTo>
                <a:close/>
                <a:moveTo>
                  <a:pt x="8949" y="10690"/>
                </a:moveTo>
                <a:lnTo>
                  <a:pt x="9009" y="13213"/>
                </a:lnTo>
                <a:lnTo>
                  <a:pt x="8949" y="13213"/>
                </a:lnTo>
                <a:lnTo>
                  <a:pt x="8168" y="13513"/>
                </a:lnTo>
                <a:lnTo>
                  <a:pt x="7387" y="13873"/>
                </a:lnTo>
                <a:lnTo>
                  <a:pt x="5886" y="14654"/>
                </a:lnTo>
                <a:lnTo>
                  <a:pt x="5946" y="14053"/>
                </a:lnTo>
                <a:lnTo>
                  <a:pt x="6126" y="13453"/>
                </a:lnTo>
                <a:lnTo>
                  <a:pt x="6426" y="12312"/>
                </a:lnTo>
                <a:lnTo>
                  <a:pt x="8949" y="10690"/>
                </a:lnTo>
                <a:close/>
                <a:moveTo>
                  <a:pt x="9249" y="0"/>
                </a:moveTo>
                <a:lnTo>
                  <a:pt x="9189" y="60"/>
                </a:lnTo>
                <a:lnTo>
                  <a:pt x="9069" y="1021"/>
                </a:lnTo>
                <a:lnTo>
                  <a:pt x="8949" y="2042"/>
                </a:lnTo>
                <a:lnTo>
                  <a:pt x="8648" y="1982"/>
                </a:lnTo>
                <a:lnTo>
                  <a:pt x="8348" y="1862"/>
                </a:lnTo>
                <a:lnTo>
                  <a:pt x="8108" y="1622"/>
                </a:lnTo>
                <a:lnTo>
                  <a:pt x="7808" y="1261"/>
                </a:lnTo>
                <a:lnTo>
                  <a:pt x="7748" y="1201"/>
                </a:lnTo>
                <a:lnTo>
                  <a:pt x="7627" y="1201"/>
                </a:lnTo>
                <a:lnTo>
                  <a:pt x="7567" y="1261"/>
                </a:lnTo>
                <a:lnTo>
                  <a:pt x="7507" y="1381"/>
                </a:lnTo>
                <a:lnTo>
                  <a:pt x="7507" y="1622"/>
                </a:lnTo>
                <a:lnTo>
                  <a:pt x="7567" y="1862"/>
                </a:lnTo>
                <a:lnTo>
                  <a:pt x="7748" y="2102"/>
                </a:lnTo>
                <a:lnTo>
                  <a:pt x="7928" y="2282"/>
                </a:lnTo>
                <a:lnTo>
                  <a:pt x="8108" y="2463"/>
                </a:lnTo>
                <a:lnTo>
                  <a:pt x="8348" y="2583"/>
                </a:lnTo>
                <a:lnTo>
                  <a:pt x="8889" y="2823"/>
                </a:lnTo>
                <a:lnTo>
                  <a:pt x="8829" y="4204"/>
                </a:lnTo>
                <a:lnTo>
                  <a:pt x="8829" y="5525"/>
                </a:lnTo>
                <a:lnTo>
                  <a:pt x="8048" y="5105"/>
                </a:lnTo>
                <a:lnTo>
                  <a:pt x="7267" y="4625"/>
                </a:lnTo>
                <a:lnTo>
                  <a:pt x="6546" y="4084"/>
                </a:lnTo>
                <a:lnTo>
                  <a:pt x="6426" y="4024"/>
                </a:lnTo>
                <a:lnTo>
                  <a:pt x="6306" y="3964"/>
                </a:lnTo>
                <a:lnTo>
                  <a:pt x="6066" y="4024"/>
                </a:lnTo>
                <a:lnTo>
                  <a:pt x="5946" y="4084"/>
                </a:lnTo>
                <a:lnTo>
                  <a:pt x="5826" y="4144"/>
                </a:lnTo>
                <a:lnTo>
                  <a:pt x="5766" y="4264"/>
                </a:lnTo>
                <a:lnTo>
                  <a:pt x="5766" y="4444"/>
                </a:lnTo>
                <a:lnTo>
                  <a:pt x="5766" y="5826"/>
                </a:lnTo>
                <a:lnTo>
                  <a:pt x="5766" y="6486"/>
                </a:lnTo>
                <a:lnTo>
                  <a:pt x="5826" y="7147"/>
                </a:lnTo>
                <a:lnTo>
                  <a:pt x="5826" y="7147"/>
                </a:lnTo>
                <a:lnTo>
                  <a:pt x="5225" y="6847"/>
                </a:lnTo>
                <a:lnTo>
                  <a:pt x="4204" y="6246"/>
                </a:lnTo>
                <a:lnTo>
                  <a:pt x="3063" y="5646"/>
                </a:lnTo>
                <a:lnTo>
                  <a:pt x="3063" y="5165"/>
                </a:lnTo>
                <a:lnTo>
                  <a:pt x="3063" y="4564"/>
                </a:lnTo>
                <a:lnTo>
                  <a:pt x="3063" y="4264"/>
                </a:lnTo>
                <a:lnTo>
                  <a:pt x="3003" y="3964"/>
                </a:lnTo>
                <a:lnTo>
                  <a:pt x="2943" y="3784"/>
                </a:lnTo>
                <a:lnTo>
                  <a:pt x="2823" y="3724"/>
                </a:lnTo>
                <a:lnTo>
                  <a:pt x="2763" y="3664"/>
                </a:lnTo>
                <a:lnTo>
                  <a:pt x="2463" y="3664"/>
                </a:lnTo>
                <a:lnTo>
                  <a:pt x="2402" y="3724"/>
                </a:lnTo>
                <a:lnTo>
                  <a:pt x="2282" y="3784"/>
                </a:lnTo>
                <a:lnTo>
                  <a:pt x="2222" y="3964"/>
                </a:lnTo>
                <a:lnTo>
                  <a:pt x="2162" y="4264"/>
                </a:lnTo>
                <a:lnTo>
                  <a:pt x="2162" y="4564"/>
                </a:lnTo>
                <a:lnTo>
                  <a:pt x="2162" y="5165"/>
                </a:lnTo>
                <a:lnTo>
                  <a:pt x="2162" y="5285"/>
                </a:lnTo>
                <a:lnTo>
                  <a:pt x="1622" y="5165"/>
                </a:lnTo>
                <a:lnTo>
                  <a:pt x="1141" y="5105"/>
                </a:lnTo>
                <a:lnTo>
                  <a:pt x="1081" y="5165"/>
                </a:lnTo>
                <a:lnTo>
                  <a:pt x="1081" y="5225"/>
                </a:lnTo>
                <a:lnTo>
                  <a:pt x="1562" y="5646"/>
                </a:lnTo>
                <a:lnTo>
                  <a:pt x="2102" y="6006"/>
                </a:lnTo>
                <a:lnTo>
                  <a:pt x="2102" y="6066"/>
                </a:lnTo>
                <a:lnTo>
                  <a:pt x="1382" y="6186"/>
                </a:lnTo>
                <a:lnTo>
                  <a:pt x="661" y="6306"/>
                </a:lnTo>
                <a:lnTo>
                  <a:pt x="361" y="6426"/>
                </a:lnTo>
                <a:lnTo>
                  <a:pt x="120" y="6546"/>
                </a:lnTo>
                <a:lnTo>
                  <a:pt x="0" y="6727"/>
                </a:lnTo>
                <a:lnTo>
                  <a:pt x="0" y="6787"/>
                </a:lnTo>
                <a:lnTo>
                  <a:pt x="0" y="6907"/>
                </a:lnTo>
                <a:lnTo>
                  <a:pt x="60" y="7027"/>
                </a:lnTo>
                <a:lnTo>
                  <a:pt x="180" y="7087"/>
                </a:lnTo>
                <a:lnTo>
                  <a:pt x="481" y="7147"/>
                </a:lnTo>
                <a:lnTo>
                  <a:pt x="1021" y="7207"/>
                </a:lnTo>
                <a:lnTo>
                  <a:pt x="1862" y="7147"/>
                </a:lnTo>
                <a:lnTo>
                  <a:pt x="2703" y="7027"/>
                </a:lnTo>
                <a:lnTo>
                  <a:pt x="2883" y="6967"/>
                </a:lnTo>
                <a:lnTo>
                  <a:pt x="3003" y="6847"/>
                </a:lnTo>
                <a:lnTo>
                  <a:pt x="3063" y="6666"/>
                </a:lnTo>
                <a:lnTo>
                  <a:pt x="3123" y="6546"/>
                </a:lnTo>
                <a:lnTo>
                  <a:pt x="4024" y="6967"/>
                </a:lnTo>
                <a:lnTo>
                  <a:pt x="4925" y="7387"/>
                </a:lnTo>
                <a:lnTo>
                  <a:pt x="5585" y="7747"/>
                </a:lnTo>
                <a:lnTo>
                  <a:pt x="5165" y="7928"/>
                </a:lnTo>
                <a:lnTo>
                  <a:pt x="4805" y="8168"/>
                </a:lnTo>
                <a:lnTo>
                  <a:pt x="4144" y="8648"/>
                </a:lnTo>
                <a:lnTo>
                  <a:pt x="3784" y="8949"/>
                </a:lnTo>
                <a:lnTo>
                  <a:pt x="3363" y="9189"/>
                </a:lnTo>
                <a:lnTo>
                  <a:pt x="3003" y="9549"/>
                </a:lnTo>
                <a:lnTo>
                  <a:pt x="2883" y="9729"/>
                </a:lnTo>
                <a:lnTo>
                  <a:pt x="2823" y="9970"/>
                </a:lnTo>
                <a:lnTo>
                  <a:pt x="2823" y="10090"/>
                </a:lnTo>
                <a:lnTo>
                  <a:pt x="2883" y="10210"/>
                </a:lnTo>
                <a:lnTo>
                  <a:pt x="2943" y="10270"/>
                </a:lnTo>
                <a:lnTo>
                  <a:pt x="3063" y="10330"/>
                </a:lnTo>
                <a:lnTo>
                  <a:pt x="3423" y="10330"/>
                </a:lnTo>
                <a:lnTo>
                  <a:pt x="3664" y="10630"/>
                </a:lnTo>
                <a:lnTo>
                  <a:pt x="3964" y="10870"/>
                </a:lnTo>
                <a:lnTo>
                  <a:pt x="4565" y="11411"/>
                </a:lnTo>
                <a:lnTo>
                  <a:pt x="5165" y="11891"/>
                </a:lnTo>
                <a:lnTo>
                  <a:pt x="4144" y="12492"/>
                </a:lnTo>
                <a:lnTo>
                  <a:pt x="3123" y="13093"/>
                </a:lnTo>
                <a:lnTo>
                  <a:pt x="2583" y="12852"/>
                </a:lnTo>
                <a:lnTo>
                  <a:pt x="2042" y="12672"/>
                </a:lnTo>
                <a:lnTo>
                  <a:pt x="1502" y="12612"/>
                </a:lnTo>
                <a:lnTo>
                  <a:pt x="901" y="12732"/>
                </a:lnTo>
                <a:lnTo>
                  <a:pt x="841" y="12792"/>
                </a:lnTo>
                <a:lnTo>
                  <a:pt x="901" y="12912"/>
                </a:lnTo>
                <a:lnTo>
                  <a:pt x="1622" y="13273"/>
                </a:lnTo>
                <a:lnTo>
                  <a:pt x="2402" y="13693"/>
                </a:lnTo>
                <a:lnTo>
                  <a:pt x="2042" y="13993"/>
                </a:lnTo>
                <a:lnTo>
                  <a:pt x="1682" y="14354"/>
                </a:lnTo>
                <a:lnTo>
                  <a:pt x="1622" y="14474"/>
                </a:lnTo>
                <a:lnTo>
                  <a:pt x="1682" y="14594"/>
                </a:lnTo>
                <a:lnTo>
                  <a:pt x="1742" y="14654"/>
                </a:lnTo>
                <a:lnTo>
                  <a:pt x="1862" y="14654"/>
                </a:lnTo>
                <a:lnTo>
                  <a:pt x="2282" y="14594"/>
                </a:lnTo>
                <a:lnTo>
                  <a:pt x="2162" y="15134"/>
                </a:lnTo>
                <a:lnTo>
                  <a:pt x="2162" y="15675"/>
                </a:lnTo>
                <a:lnTo>
                  <a:pt x="2162" y="15795"/>
                </a:lnTo>
                <a:lnTo>
                  <a:pt x="2282" y="15915"/>
                </a:lnTo>
                <a:lnTo>
                  <a:pt x="2342" y="15975"/>
                </a:lnTo>
                <a:lnTo>
                  <a:pt x="2463" y="16035"/>
                </a:lnTo>
                <a:lnTo>
                  <a:pt x="2583" y="16035"/>
                </a:lnTo>
                <a:lnTo>
                  <a:pt x="2703" y="15975"/>
                </a:lnTo>
                <a:lnTo>
                  <a:pt x="2763" y="15915"/>
                </a:lnTo>
                <a:lnTo>
                  <a:pt x="2823" y="15795"/>
                </a:lnTo>
                <a:lnTo>
                  <a:pt x="2943" y="15014"/>
                </a:lnTo>
                <a:lnTo>
                  <a:pt x="3123" y="14294"/>
                </a:lnTo>
                <a:lnTo>
                  <a:pt x="3724" y="13993"/>
                </a:lnTo>
                <a:lnTo>
                  <a:pt x="4324" y="13633"/>
                </a:lnTo>
                <a:lnTo>
                  <a:pt x="5405" y="12912"/>
                </a:lnTo>
                <a:lnTo>
                  <a:pt x="5225" y="13573"/>
                </a:lnTo>
                <a:lnTo>
                  <a:pt x="5105" y="14174"/>
                </a:lnTo>
                <a:lnTo>
                  <a:pt x="4925" y="15435"/>
                </a:lnTo>
                <a:lnTo>
                  <a:pt x="4925" y="15555"/>
                </a:lnTo>
                <a:lnTo>
                  <a:pt x="4985" y="15675"/>
                </a:lnTo>
                <a:lnTo>
                  <a:pt x="5165" y="15795"/>
                </a:lnTo>
                <a:lnTo>
                  <a:pt x="5405" y="15855"/>
                </a:lnTo>
                <a:lnTo>
                  <a:pt x="5585" y="15795"/>
                </a:lnTo>
                <a:lnTo>
                  <a:pt x="7327" y="15014"/>
                </a:lnTo>
                <a:lnTo>
                  <a:pt x="8228" y="14534"/>
                </a:lnTo>
                <a:lnTo>
                  <a:pt x="9009" y="14053"/>
                </a:lnTo>
                <a:lnTo>
                  <a:pt x="9069" y="17777"/>
                </a:lnTo>
                <a:lnTo>
                  <a:pt x="9009" y="17777"/>
                </a:lnTo>
                <a:lnTo>
                  <a:pt x="8768" y="17837"/>
                </a:lnTo>
                <a:lnTo>
                  <a:pt x="8528" y="17957"/>
                </a:lnTo>
                <a:lnTo>
                  <a:pt x="8288" y="18197"/>
                </a:lnTo>
                <a:lnTo>
                  <a:pt x="8048" y="18438"/>
                </a:lnTo>
                <a:lnTo>
                  <a:pt x="7868" y="18738"/>
                </a:lnTo>
                <a:lnTo>
                  <a:pt x="7748" y="19038"/>
                </a:lnTo>
                <a:lnTo>
                  <a:pt x="7748" y="19338"/>
                </a:lnTo>
                <a:lnTo>
                  <a:pt x="7808" y="19579"/>
                </a:lnTo>
                <a:lnTo>
                  <a:pt x="7868" y="19639"/>
                </a:lnTo>
                <a:lnTo>
                  <a:pt x="7988" y="19699"/>
                </a:lnTo>
                <a:lnTo>
                  <a:pt x="8168" y="19639"/>
                </a:lnTo>
                <a:lnTo>
                  <a:pt x="8288" y="19519"/>
                </a:lnTo>
                <a:lnTo>
                  <a:pt x="8588" y="19278"/>
                </a:lnTo>
                <a:lnTo>
                  <a:pt x="8829" y="18978"/>
                </a:lnTo>
                <a:lnTo>
                  <a:pt x="9069" y="18678"/>
                </a:lnTo>
                <a:lnTo>
                  <a:pt x="9069" y="19759"/>
                </a:lnTo>
                <a:lnTo>
                  <a:pt x="9129" y="19879"/>
                </a:lnTo>
                <a:lnTo>
                  <a:pt x="9189" y="19999"/>
                </a:lnTo>
                <a:lnTo>
                  <a:pt x="9249" y="20059"/>
                </a:lnTo>
                <a:lnTo>
                  <a:pt x="9489" y="20059"/>
                </a:lnTo>
                <a:lnTo>
                  <a:pt x="9549" y="19999"/>
                </a:lnTo>
                <a:lnTo>
                  <a:pt x="9609" y="19879"/>
                </a:lnTo>
                <a:lnTo>
                  <a:pt x="9669" y="19759"/>
                </a:lnTo>
                <a:lnTo>
                  <a:pt x="9669" y="18317"/>
                </a:lnTo>
                <a:lnTo>
                  <a:pt x="9850" y="18377"/>
                </a:lnTo>
                <a:lnTo>
                  <a:pt x="9970" y="18438"/>
                </a:lnTo>
                <a:lnTo>
                  <a:pt x="10090" y="18498"/>
                </a:lnTo>
                <a:lnTo>
                  <a:pt x="10210" y="18618"/>
                </a:lnTo>
                <a:lnTo>
                  <a:pt x="10330" y="18738"/>
                </a:lnTo>
                <a:lnTo>
                  <a:pt x="10390" y="18798"/>
                </a:lnTo>
                <a:lnTo>
                  <a:pt x="10510" y="18738"/>
                </a:lnTo>
                <a:lnTo>
                  <a:pt x="10630" y="18738"/>
                </a:lnTo>
                <a:lnTo>
                  <a:pt x="10690" y="18678"/>
                </a:lnTo>
                <a:lnTo>
                  <a:pt x="10750" y="18558"/>
                </a:lnTo>
                <a:lnTo>
                  <a:pt x="10750" y="18498"/>
                </a:lnTo>
                <a:lnTo>
                  <a:pt x="10690" y="18377"/>
                </a:lnTo>
                <a:lnTo>
                  <a:pt x="10510" y="18077"/>
                </a:lnTo>
                <a:lnTo>
                  <a:pt x="10270" y="17897"/>
                </a:lnTo>
                <a:lnTo>
                  <a:pt x="9970" y="17777"/>
                </a:lnTo>
                <a:lnTo>
                  <a:pt x="9669" y="17717"/>
                </a:lnTo>
                <a:lnTo>
                  <a:pt x="9669" y="14354"/>
                </a:lnTo>
                <a:lnTo>
                  <a:pt x="10210" y="14714"/>
                </a:lnTo>
                <a:lnTo>
                  <a:pt x="10810" y="15014"/>
                </a:lnTo>
                <a:lnTo>
                  <a:pt x="11951" y="15555"/>
                </a:lnTo>
                <a:lnTo>
                  <a:pt x="12132" y="15615"/>
                </a:lnTo>
                <a:lnTo>
                  <a:pt x="12432" y="15615"/>
                </a:lnTo>
                <a:lnTo>
                  <a:pt x="12552" y="15495"/>
                </a:lnTo>
                <a:lnTo>
                  <a:pt x="12612" y="15435"/>
                </a:lnTo>
                <a:lnTo>
                  <a:pt x="12732" y="15315"/>
                </a:lnTo>
                <a:lnTo>
                  <a:pt x="12732" y="15134"/>
                </a:lnTo>
                <a:lnTo>
                  <a:pt x="12732" y="14954"/>
                </a:lnTo>
                <a:lnTo>
                  <a:pt x="12132" y="12072"/>
                </a:lnTo>
                <a:lnTo>
                  <a:pt x="15135" y="14414"/>
                </a:lnTo>
                <a:lnTo>
                  <a:pt x="14834" y="14894"/>
                </a:lnTo>
                <a:lnTo>
                  <a:pt x="14594" y="15435"/>
                </a:lnTo>
                <a:lnTo>
                  <a:pt x="14474" y="16035"/>
                </a:lnTo>
                <a:lnTo>
                  <a:pt x="14474" y="16576"/>
                </a:lnTo>
                <a:lnTo>
                  <a:pt x="14534" y="16756"/>
                </a:lnTo>
                <a:lnTo>
                  <a:pt x="14594" y="16816"/>
                </a:lnTo>
                <a:lnTo>
                  <a:pt x="14714" y="16876"/>
                </a:lnTo>
                <a:lnTo>
                  <a:pt x="14834" y="16876"/>
                </a:lnTo>
                <a:lnTo>
                  <a:pt x="15074" y="16816"/>
                </a:lnTo>
                <a:lnTo>
                  <a:pt x="15195" y="16696"/>
                </a:lnTo>
                <a:lnTo>
                  <a:pt x="15255" y="16576"/>
                </a:lnTo>
                <a:lnTo>
                  <a:pt x="15435" y="15975"/>
                </a:lnTo>
                <a:lnTo>
                  <a:pt x="15615" y="15375"/>
                </a:lnTo>
                <a:lnTo>
                  <a:pt x="15795" y="14894"/>
                </a:lnTo>
                <a:lnTo>
                  <a:pt x="16996" y="15855"/>
                </a:lnTo>
                <a:lnTo>
                  <a:pt x="17116" y="15915"/>
                </a:lnTo>
                <a:lnTo>
                  <a:pt x="17417" y="15915"/>
                </a:lnTo>
                <a:lnTo>
                  <a:pt x="17537" y="15795"/>
                </a:lnTo>
                <a:lnTo>
                  <a:pt x="17597" y="15735"/>
                </a:lnTo>
                <a:lnTo>
                  <a:pt x="17657" y="15555"/>
                </a:lnTo>
                <a:lnTo>
                  <a:pt x="17597" y="15435"/>
                </a:lnTo>
                <a:lnTo>
                  <a:pt x="17537" y="15315"/>
                </a:lnTo>
                <a:lnTo>
                  <a:pt x="16756" y="14654"/>
                </a:lnTo>
                <a:lnTo>
                  <a:pt x="17176" y="14534"/>
                </a:lnTo>
                <a:lnTo>
                  <a:pt x="17477" y="14474"/>
                </a:lnTo>
                <a:lnTo>
                  <a:pt x="17837" y="14354"/>
                </a:lnTo>
                <a:lnTo>
                  <a:pt x="18137" y="14174"/>
                </a:lnTo>
                <a:lnTo>
                  <a:pt x="18197" y="14053"/>
                </a:lnTo>
                <a:lnTo>
                  <a:pt x="18318" y="13933"/>
                </a:lnTo>
                <a:lnTo>
                  <a:pt x="18318" y="13753"/>
                </a:lnTo>
                <a:lnTo>
                  <a:pt x="18257" y="13633"/>
                </a:lnTo>
                <a:lnTo>
                  <a:pt x="18137" y="13513"/>
                </a:lnTo>
                <a:lnTo>
                  <a:pt x="17957" y="13393"/>
                </a:lnTo>
                <a:lnTo>
                  <a:pt x="17597" y="13333"/>
                </a:lnTo>
                <a:lnTo>
                  <a:pt x="17236" y="13333"/>
                </a:lnTo>
                <a:lnTo>
                  <a:pt x="16876" y="13393"/>
                </a:lnTo>
                <a:lnTo>
                  <a:pt x="16276" y="13513"/>
                </a:lnTo>
                <a:lnTo>
                  <a:pt x="15975" y="13573"/>
                </a:lnTo>
                <a:lnTo>
                  <a:pt x="15735" y="13693"/>
                </a:lnTo>
                <a:lnTo>
                  <a:pt x="14354" y="12612"/>
                </a:lnTo>
                <a:lnTo>
                  <a:pt x="13033" y="11591"/>
                </a:lnTo>
                <a:lnTo>
                  <a:pt x="13693" y="11291"/>
                </a:lnTo>
                <a:lnTo>
                  <a:pt x="14354" y="10991"/>
                </a:lnTo>
                <a:lnTo>
                  <a:pt x="15074" y="10750"/>
                </a:lnTo>
                <a:lnTo>
                  <a:pt x="15795" y="10690"/>
                </a:lnTo>
                <a:lnTo>
                  <a:pt x="15915" y="10630"/>
                </a:lnTo>
                <a:lnTo>
                  <a:pt x="16035" y="10510"/>
                </a:lnTo>
                <a:lnTo>
                  <a:pt x="16035" y="10330"/>
                </a:lnTo>
                <a:lnTo>
                  <a:pt x="15975" y="10210"/>
                </a:lnTo>
                <a:lnTo>
                  <a:pt x="15135" y="9549"/>
                </a:lnTo>
                <a:lnTo>
                  <a:pt x="14294" y="8889"/>
                </a:lnTo>
                <a:lnTo>
                  <a:pt x="13693" y="8408"/>
                </a:lnTo>
                <a:lnTo>
                  <a:pt x="13033" y="7988"/>
                </a:lnTo>
                <a:lnTo>
                  <a:pt x="15074" y="6546"/>
                </a:lnTo>
                <a:lnTo>
                  <a:pt x="16756" y="5405"/>
                </a:lnTo>
                <a:lnTo>
                  <a:pt x="16996" y="5525"/>
                </a:lnTo>
                <a:lnTo>
                  <a:pt x="17236" y="5585"/>
                </a:lnTo>
                <a:lnTo>
                  <a:pt x="17717" y="5646"/>
                </a:lnTo>
                <a:lnTo>
                  <a:pt x="18257" y="5525"/>
                </a:lnTo>
                <a:lnTo>
                  <a:pt x="18738" y="5405"/>
                </a:lnTo>
                <a:lnTo>
                  <a:pt x="18858" y="5285"/>
                </a:lnTo>
                <a:lnTo>
                  <a:pt x="18978" y="5165"/>
                </a:lnTo>
                <a:lnTo>
                  <a:pt x="18978" y="4985"/>
                </a:lnTo>
                <a:lnTo>
                  <a:pt x="18978" y="4865"/>
                </a:lnTo>
                <a:lnTo>
                  <a:pt x="18918" y="4745"/>
                </a:lnTo>
                <a:lnTo>
                  <a:pt x="18798" y="4625"/>
                </a:lnTo>
                <a:lnTo>
                  <a:pt x="18678" y="4564"/>
                </a:lnTo>
                <a:lnTo>
                  <a:pt x="18498" y="4625"/>
                </a:lnTo>
                <a:lnTo>
                  <a:pt x="18077" y="4745"/>
                </a:lnTo>
                <a:lnTo>
                  <a:pt x="17837" y="4805"/>
                </a:lnTo>
                <a:lnTo>
                  <a:pt x="17597" y="4865"/>
                </a:lnTo>
                <a:lnTo>
                  <a:pt x="18438" y="4264"/>
                </a:lnTo>
                <a:lnTo>
                  <a:pt x="19218" y="3604"/>
                </a:lnTo>
                <a:lnTo>
                  <a:pt x="19278" y="3483"/>
                </a:lnTo>
                <a:lnTo>
                  <a:pt x="19278" y="3363"/>
                </a:lnTo>
                <a:lnTo>
                  <a:pt x="19278" y="3303"/>
                </a:lnTo>
                <a:lnTo>
                  <a:pt x="19218" y="3183"/>
                </a:lnTo>
                <a:lnTo>
                  <a:pt x="19038" y="3063"/>
                </a:lnTo>
                <a:lnTo>
                  <a:pt x="18918" y="3063"/>
                </a:lnTo>
                <a:lnTo>
                  <a:pt x="18798" y="3123"/>
                </a:lnTo>
                <a:lnTo>
                  <a:pt x="18077" y="3483"/>
                </a:lnTo>
                <a:lnTo>
                  <a:pt x="17357" y="3964"/>
                </a:lnTo>
                <a:lnTo>
                  <a:pt x="17477" y="3724"/>
                </a:lnTo>
                <a:lnTo>
                  <a:pt x="17597" y="3483"/>
                </a:lnTo>
                <a:lnTo>
                  <a:pt x="17657" y="3243"/>
                </a:lnTo>
                <a:lnTo>
                  <a:pt x="17537" y="3003"/>
                </a:lnTo>
                <a:lnTo>
                  <a:pt x="17477" y="2883"/>
                </a:lnTo>
                <a:lnTo>
                  <a:pt x="17176" y="2883"/>
                </a:lnTo>
                <a:lnTo>
                  <a:pt x="17116" y="2943"/>
                </a:lnTo>
                <a:lnTo>
                  <a:pt x="16996" y="3123"/>
                </a:lnTo>
                <a:lnTo>
                  <a:pt x="16876" y="3363"/>
                </a:lnTo>
                <a:lnTo>
                  <a:pt x="16576" y="3784"/>
                </a:lnTo>
                <a:lnTo>
                  <a:pt x="16396" y="4204"/>
                </a:lnTo>
                <a:lnTo>
                  <a:pt x="16336" y="4444"/>
                </a:lnTo>
                <a:lnTo>
                  <a:pt x="16336" y="4685"/>
                </a:lnTo>
                <a:lnTo>
                  <a:pt x="14474" y="6006"/>
                </a:lnTo>
                <a:lnTo>
                  <a:pt x="12972" y="7027"/>
                </a:lnTo>
                <a:lnTo>
                  <a:pt x="13213" y="5946"/>
                </a:lnTo>
                <a:lnTo>
                  <a:pt x="13633" y="3844"/>
                </a:lnTo>
                <a:lnTo>
                  <a:pt x="13633" y="3664"/>
                </a:lnTo>
                <a:lnTo>
                  <a:pt x="13513" y="3483"/>
                </a:lnTo>
                <a:lnTo>
                  <a:pt x="13333" y="3423"/>
                </a:lnTo>
                <a:lnTo>
                  <a:pt x="13093" y="3483"/>
                </a:lnTo>
                <a:lnTo>
                  <a:pt x="12072" y="4024"/>
                </a:lnTo>
                <a:lnTo>
                  <a:pt x="11111" y="4625"/>
                </a:lnTo>
                <a:lnTo>
                  <a:pt x="10450" y="5045"/>
                </a:lnTo>
                <a:lnTo>
                  <a:pt x="9789" y="5465"/>
                </a:lnTo>
                <a:lnTo>
                  <a:pt x="9789" y="4144"/>
                </a:lnTo>
                <a:lnTo>
                  <a:pt x="9729" y="2883"/>
                </a:lnTo>
                <a:lnTo>
                  <a:pt x="9970" y="2763"/>
                </a:lnTo>
                <a:lnTo>
                  <a:pt x="10210" y="2643"/>
                </a:lnTo>
                <a:lnTo>
                  <a:pt x="10570" y="2282"/>
                </a:lnTo>
                <a:lnTo>
                  <a:pt x="11171" y="1622"/>
                </a:lnTo>
                <a:lnTo>
                  <a:pt x="11471" y="1261"/>
                </a:lnTo>
                <a:lnTo>
                  <a:pt x="11591" y="901"/>
                </a:lnTo>
                <a:lnTo>
                  <a:pt x="11591" y="721"/>
                </a:lnTo>
                <a:lnTo>
                  <a:pt x="11591" y="601"/>
                </a:lnTo>
                <a:lnTo>
                  <a:pt x="11471" y="481"/>
                </a:lnTo>
                <a:lnTo>
                  <a:pt x="11351" y="421"/>
                </a:lnTo>
                <a:lnTo>
                  <a:pt x="11111" y="421"/>
                </a:lnTo>
                <a:lnTo>
                  <a:pt x="10870" y="481"/>
                </a:lnTo>
                <a:lnTo>
                  <a:pt x="10630" y="601"/>
                </a:lnTo>
                <a:lnTo>
                  <a:pt x="10450" y="781"/>
                </a:lnTo>
                <a:lnTo>
                  <a:pt x="10150" y="1201"/>
                </a:lnTo>
                <a:lnTo>
                  <a:pt x="9789" y="1562"/>
                </a:lnTo>
                <a:lnTo>
                  <a:pt x="9609" y="1742"/>
                </a:lnTo>
                <a:lnTo>
                  <a:pt x="9549" y="901"/>
                </a:lnTo>
                <a:lnTo>
                  <a:pt x="9369" y="60"/>
                </a:lnTo>
                <a:lnTo>
                  <a:pt x="9369" y="0"/>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89" name="Shape 89"/>
          <p:cNvSpPr/>
          <p:nvPr/>
        </p:nvSpPr>
        <p:spPr>
          <a:xfrm>
            <a:off x="1519975" y="873600"/>
            <a:ext cx="6104099" cy="3396299"/>
          </a:xfrm>
          <a:prstGeom prst="rect">
            <a:avLst/>
          </a:prstGeom>
          <a:solidFill>
            <a:srgbClr val="FFFFFF"/>
          </a:solidFill>
          <a:ln w="76200" cap="flat" cmpd="sng">
            <a:solidFill>
              <a:srgbClr val="CE2F1C"/>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90" name="Shape 90"/>
          <p:cNvSpPr/>
          <p:nvPr/>
        </p:nvSpPr>
        <p:spPr>
          <a:xfrm>
            <a:off x="1634809" y="994500"/>
            <a:ext cx="5874299" cy="3154499"/>
          </a:xfrm>
          <a:prstGeom prst="rect">
            <a:avLst/>
          </a:prstGeom>
          <a:solidFill>
            <a:srgbClr val="FFFFFF"/>
          </a:solidFill>
          <a:ln w="9525" cap="flat" cmpd="sng">
            <a:solidFill>
              <a:srgbClr val="79C6CC"/>
            </a:solidFill>
            <a:prstDash val="dot"/>
            <a:miter/>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91" name="Shape 91"/>
          <p:cNvSpPr txBox="1">
            <a:spLocks noGrp="1"/>
          </p:cNvSpPr>
          <p:nvPr>
            <p:ph type="title"/>
          </p:nvPr>
        </p:nvSpPr>
        <p:spPr>
          <a:xfrm>
            <a:off x="1783950" y="1066800"/>
            <a:ext cx="5576100" cy="478200"/>
          </a:xfrm>
          <a:prstGeom prst="rect">
            <a:avLst/>
          </a:prstGeom>
        </p:spPr>
        <p:txBody>
          <a:bodyPr lIns="91425" tIns="91425" rIns="91425" bIns="91425" anchor="t" anchorCtr="0"/>
          <a:lstStyle>
            <a:lvl1pPr lvl="0">
              <a:spcBef>
                <a:spcPts val="0"/>
              </a:spcBef>
              <a:defRPr i="1"/>
            </a:lvl1pPr>
            <a:lvl2pPr lvl="1">
              <a:spcBef>
                <a:spcPts val="0"/>
              </a:spcBef>
              <a:defRPr i="1"/>
            </a:lvl2pPr>
            <a:lvl3pPr lvl="2">
              <a:spcBef>
                <a:spcPts val="0"/>
              </a:spcBef>
              <a:defRPr i="1"/>
            </a:lvl3pPr>
            <a:lvl4pPr lvl="3">
              <a:spcBef>
                <a:spcPts val="0"/>
              </a:spcBef>
              <a:defRPr i="1"/>
            </a:lvl4pPr>
            <a:lvl5pPr lvl="4">
              <a:spcBef>
                <a:spcPts val="0"/>
              </a:spcBef>
              <a:defRPr i="1"/>
            </a:lvl5pPr>
            <a:lvl6pPr lvl="5">
              <a:spcBef>
                <a:spcPts val="0"/>
              </a:spcBef>
              <a:defRPr i="1"/>
            </a:lvl6pPr>
            <a:lvl7pPr lvl="6">
              <a:spcBef>
                <a:spcPts val="0"/>
              </a:spcBef>
              <a:defRPr i="1"/>
            </a:lvl7pPr>
            <a:lvl8pPr lvl="7">
              <a:spcBef>
                <a:spcPts val="0"/>
              </a:spcBef>
              <a:defRPr i="1"/>
            </a:lvl8pPr>
            <a:lvl9pPr lvl="8">
              <a:spcBef>
                <a:spcPts val="0"/>
              </a:spcBef>
              <a:defRPr i="1"/>
            </a:lvl9pPr>
          </a:lstStyle>
          <a:p>
            <a:endParaRPr/>
          </a:p>
        </p:txBody>
      </p:sp>
      <p:sp>
        <p:nvSpPr>
          <p:cNvPr id="92" name="Shape 92"/>
          <p:cNvSpPr txBox="1">
            <a:spLocks noGrp="1"/>
          </p:cNvSpPr>
          <p:nvPr>
            <p:ph type="body" idx="1"/>
          </p:nvPr>
        </p:nvSpPr>
        <p:spPr>
          <a:xfrm>
            <a:off x="1857787" y="1433925"/>
            <a:ext cx="5428499" cy="2394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93"/>
        <p:cNvGrpSpPr/>
        <p:nvPr/>
      </p:nvGrpSpPr>
      <p:grpSpPr>
        <a:xfrm>
          <a:off x="0" y="0"/>
          <a:ext cx="0" cy="0"/>
          <a:chOff x="0" y="0"/>
          <a:chExt cx="0" cy="0"/>
        </a:xfrm>
      </p:grpSpPr>
      <p:sp>
        <p:nvSpPr>
          <p:cNvPr id="94" name="Shape 94"/>
          <p:cNvSpPr/>
          <p:nvPr/>
        </p:nvSpPr>
        <p:spPr>
          <a:xfrm rot="3731686" flipH="1">
            <a:off x="7719892" y="3183655"/>
            <a:ext cx="337873" cy="884411"/>
          </a:xfrm>
          <a:custGeom>
            <a:avLst/>
            <a:gdLst/>
            <a:ahLst/>
            <a:cxnLst/>
            <a:rect l="0" t="0" r="0" b="0"/>
            <a:pathLst>
              <a:path w="13514" h="35374" extrusionOk="0">
                <a:moveTo>
                  <a:pt x="11411" y="3303"/>
                </a:moveTo>
                <a:lnTo>
                  <a:pt x="10811" y="3603"/>
                </a:lnTo>
                <a:lnTo>
                  <a:pt x="10270" y="3964"/>
                </a:lnTo>
                <a:lnTo>
                  <a:pt x="10450" y="3543"/>
                </a:lnTo>
                <a:lnTo>
                  <a:pt x="10931" y="3423"/>
                </a:lnTo>
                <a:lnTo>
                  <a:pt x="11411" y="3303"/>
                </a:lnTo>
                <a:close/>
                <a:moveTo>
                  <a:pt x="7628" y="4865"/>
                </a:moveTo>
                <a:lnTo>
                  <a:pt x="7748" y="4985"/>
                </a:lnTo>
                <a:lnTo>
                  <a:pt x="7868" y="5105"/>
                </a:lnTo>
                <a:lnTo>
                  <a:pt x="8048" y="5105"/>
                </a:lnTo>
                <a:lnTo>
                  <a:pt x="8228" y="5045"/>
                </a:lnTo>
                <a:lnTo>
                  <a:pt x="7928" y="5645"/>
                </a:lnTo>
                <a:lnTo>
                  <a:pt x="7508" y="6426"/>
                </a:lnTo>
                <a:lnTo>
                  <a:pt x="7628" y="4865"/>
                </a:lnTo>
                <a:close/>
                <a:moveTo>
                  <a:pt x="7928" y="26965"/>
                </a:moveTo>
                <a:lnTo>
                  <a:pt x="7748" y="27085"/>
                </a:lnTo>
                <a:lnTo>
                  <a:pt x="6607" y="27986"/>
                </a:lnTo>
                <a:lnTo>
                  <a:pt x="6066" y="28467"/>
                </a:lnTo>
                <a:lnTo>
                  <a:pt x="5586" y="29007"/>
                </a:lnTo>
                <a:lnTo>
                  <a:pt x="5526" y="28647"/>
                </a:lnTo>
                <a:lnTo>
                  <a:pt x="5646" y="28407"/>
                </a:lnTo>
                <a:lnTo>
                  <a:pt x="5646" y="28166"/>
                </a:lnTo>
                <a:lnTo>
                  <a:pt x="5586" y="27926"/>
                </a:lnTo>
                <a:lnTo>
                  <a:pt x="5466" y="27746"/>
                </a:lnTo>
                <a:lnTo>
                  <a:pt x="6066" y="27566"/>
                </a:lnTo>
                <a:lnTo>
                  <a:pt x="6607" y="27446"/>
                </a:lnTo>
                <a:lnTo>
                  <a:pt x="7808" y="27025"/>
                </a:lnTo>
                <a:lnTo>
                  <a:pt x="7928" y="26965"/>
                </a:lnTo>
                <a:close/>
                <a:moveTo>
                  <a:pt x="7808" y="28947"/>
                </a:moveTo>
                <a:lnTo>
                  <a:pt x="7328" y="29548"/>
                </a:lnTo>
                <a:lnTo>
                  <a:pt x="6667" y="30389"/>
                </a:lnTo>
                <a:lnTo>
                  <a:pt x="6367" y="30809"/>
                </a:lnTo>
                <a:lnTo>
                  <a:pt x="6126" y="31229"/>
                </a:lnTo>
                <a:lnTo>
                  <a:pt x="5766" y="29908"/>
                </a:lnTo>
                <a:lnTo>
                  <a:pt x="6307" y="29788"/>
                </a:lnTo>
                <a:lnTo>
                  <a:pt x="6847" y="29548"/>
                </a:lnTo>
                <a:lnTo>
                  <a:pt x="7328" y="29248"/>
                </a:lnTo>
                <a:lnTo>
                  <a:pt x="7808" y="28947"/>
                </a:lnTo>
                <a:close/>
                <a:moveTo>
                  <a:pt x="9430" y="0"/>
                </a:moveTo>
                <a:lnTo>
                  <a:pt x="9189" y="240"/>
                </a:lnTo>
                <a:lnTo>
                  <a:pt x="9009" y="480"/>
                </a:lnTo>
                <a:lnTo>
                  <a:pt x="8709" y="1021"/>
                </a:lnTo>
                <a:lnTo>
                  <a:pt x="8409" y="1622"/>
                </a:lnTo>
                <a:lnTo>
                  <a:pt x="8168" y="2222"/>
                </a:lnTo>
                <a:lnTo>
                  <a:pt x="7808" y="3243"/>
                </a:lnTo>
                <a:lnTo>
                  <a:pt x="7868" y="2162"/>
                </a:lnTo>
                <a:lnTo>
                  <a:pt x="7808" y="1081"/>
                </a:lnTo>
                <a:lnTo>
                  <a:pt x="7808" y="961"/>
                </a:lnTo>
                <a:lnTo>
                  <a:pt x="7688" y="841"/>
                </a:lnTo>
                <a:lnTo>
                  <a:pt x="7568" y="841"/>
                </a:lnTo>
                <a:lnTo>
                  <a:pt x="7448" y="961"/>
                </a:lnTo>
                <a:lnTo>
                  <a:pt x="7087" y="1441"/>
                </a:lnTo>
                <a:lnTo>
                  <a:pt x="6847" y="2042"/>
                </a:lnTo>
                <a:lnTo>
                  <a:pt x="6667" y="2582"/>
                </a:lnTo>
                <a:lnTo>
                  <a:pt x="6487" y="3183"/>
                </a:lnTo>
                <a:lnTo>
                  <a:pt x="6247" y="4444"/>
                </a:lnTo>
                <a:lnTo>
                  <a:pt x="6126" y="5645"/>
                </a:lnTo>
                <a:lnTo>
                  <a:pt x="6066" y="6306"/>
                </a:lnTo>
                <a:lnTo>
                  <a:pt x="6006" y="7207"/>
                </a:lnTo>
                <a:lnTo>
                  <a:pt x="6006" y="7747"/>
                </a:lnTo>
                <a:lnTo>
                  <a:pt x="6066" y="8228"/>
                </a:lnTo>
                <a:lnTo>
                  <a:pt x="6186" y="8648"/>
                </a:lnTo>
                <a:lnTo>
                  <a:pt x="6307" y="8948"/>
                </a:lnTo>
                <a:lnTo>
                  <a:pt x="6066" y="9609"/>
                </a:lnTo>
                <a:lnTo>
                  <a:pt x="6066" y="9669"/>
                </a:lnTo>
                <a:lnTo>
                  <a:pt x="5946" y="8588"/>
                </a:lnTo>
                <a:lnTo>
                  <a:pt x="5886" y="7507"/>
                </a:lnTo>
                <a:lnTo>
                  <a:pt x="5946" y="6366"/>
                </a:lnTo>
                <a:lnTo>
                  <a:pt x="6066" y="5225"/>
                </a:lnTo>
                <a:lnTo>
                  <a:pt x="6066" y="4624"/>
                </a:lnTo>
                <a:lnTo>
                  <a:pt x="6066" y="4024"/>
                </a:lnTo>
                <a:lnTo>
                  <a:pt x="6006" y="3483"/>
                </a:lnTo>
                <a:lnTo>
                  <a:pt x="5886" y="2943"/>
                </a:lnTo>
                <a:lnTo>
                  <a:pt x="5826" y="2823"/>
                </a:lnTo>
                <a:lnTo>
                  <a:pt x="5766" y="2763"/>
                </a:lnTo>
                <a:lnTo>
                  <a:pt x="5646" y="2763"/>
                </a:lnTo>
                <a:lnTo>
                  <a:pt x="5526" y="2823"/>
                </a:lnTo>
                <a:lnTo>
                  <a:pt x="5226" y="3303"/>
                </a:lnTo>
                <a:lnTo>
                  <a:pt x="4985" y="3784"/>
                </a:lnTo>
                <a:lnTo>
                  <a:pt x="4805" y="4384"/>
                </a:lnTo>
                <a:lnTo>
                  <a:pt x="4685" y="4985"/>
                </a:lnTo>
                <a:lnTo>
                  <a:pt x="4565" y="6186"/>
                </a:lnTo>
                <a:lnTo>
                  <a:pt x="4505" y="7327"/>
                </a:lnTo>
                <a:lnTo>
                  <a:pt x="4445" y="8348"/>
                </a:lnTo>
                <a:lnTo>
                  <a:pt x="4024" y="6066"/>
                </a:lnTo>
                <a:lnTo>
                  <a:pt x="3964" y="6006"/>
                </a:lnTo>
                <a:lnTo>
                  <a:pt x="3904" y="5946"/>
                </a:lnTo>
                <a:lnTo>
                  <a:pt x="3844" y="6006"/>
                </a:lnTo>
                <a:lnTo>
                  <a:pt x="3784" y="6066"/>
                </a:lnTo>
                <a:lnTo>
                  <a:pt x="3544" y="7087"/>
                </a:lnTo>
                <a:lnTo>
                  <a:pt x="3364" y="8168"/>
                </a:lnTo>
                <a:lnTo>
                  <a:pt x="3304" y="9309"/>
                </a:lnTo>
                <a:lnTo>
                  <a:pt x="3304" y="10450"/>
                </a:lnTo>
                <a:lnTo>
                  <a:pt x="3424" y="11591"/>
                </a:lnTo>
                <a:lnTo>
                  <a:pt x="3664" y="12672"/>
                </a:lnTo>
                <a:lnTo>
                  <a:pt x="4024" y="13753"/>
                </a:lnTo>
                <a:lnTo>
                  <a:pt x="4265" y="14233"/>
                </a:lnTo>
                <a:lnTo>
                  <a:pt x="4505" y="14714"/>
                </a:lnTo>
                <a:lnTo>
                  <a:pt x="4205" y="16275"/>
                </a:lnTo>
                <a:lnTo>
                  <a:pt x="3964" y="17777"/>
                </a:lnTo>
                <a:lnTo>
                  <a:pt x="3784" y="17476"/>
                </a:lnTo>
                <a:lnTo>
                  <a:pt x="3784" y="17116"/>
                </a:lnTo>
                <a:lnTo>
                  <a:pt x="3784" y="16756"/>
                </a:lnTo>
                <a:lnTo>
                  <a:pt x="3604" y="16035"/>
                </a:lnTo>
                <a:lnTo>
                  <a:pt x="3424" y="15314"/>
                </a:lnTo>
                <a:lnTo>
                  <a:pt x="3244" y="14594"/>
                </a:lnTo>
                <a:lnTo>
                  <a:pt x="3064" y="13633"/>
                </a:lnTo>
                <a:lnTo>
                  <a:pt x="2943" y="12732"/>
                </a:lnTo>
                <a:lnTo>
                  <a:pt x="2823" y="11771"/>
                </a:lnTo>
                <a:lnTo>
                  <a:pt x="2703" y="10810"/>
                </a:lnTo>
                <a:lnTo>
                  <a:pt x="2643" y="10690"/>
                </a:lnTo>
                <a:lnTo>
                  <a:pt x="2583" y="10630"/>
                </a:lnTo>
                <a:lnTo>
                  <a:pt x="2463" y="10570"/>
                </a:lnTo>
                <a:lnTo>
                  <a:pt x="2343" y="10570"/>
                </a:lnTo>
                <a:lnTo>
                  <a:pt x="2163" y="10630"/>
                </a:lnTo>
                <a:lnTo>
                  <a:pt x="2043" y="10690"/>
                </a:lnTo>
                <a:lnTo>
                  <a:pt x="1982" y="10810"/>
                </a:lnTo>
                <a:lnTo>
                  <a:pt x="1862" y="11291"/>
                </a:lnTo>
                <a:lnTo>
                  <a:pt x="1742" y="11771"/>
                </a:lnTo>
                <a:lnTo>
                  <a:pt x="1682" y="12252"/>
                </a:lnTo>
                <a:lnTo>
                  <a:pt x="1682" y="12792"/>
                </a:lnTo>
                <a:lnTo>
                  <a:pt x="1742" y="13753"/>
                </a:lnTo>
                <a:lnTo>
                  <a:pt x="1922" y="14774"/>
                </a:lnTo>
                <a:lnTo>
                  <a:pt x="2043" y="15374"/>
                </a:lnTo>
                <a:lnTo>
                  <a:pt x="2223" y="16035"/>
                </a:lnTo>
                <a:lnTo>
                  <a:pt x="2403" y="16696"/>
                </a:lnTo>
                <a:lnTo>
                  <a:pt x="2763" y="17236"/>
                </a:lnTo>
                <a:lnTo>
                  <a:pt x="2823" y="17356"/>
                </a:lnTo>
                <a:lnTo>
                  <a:pt x="3244" y="18317"/>
                </a:lnTo>
                <a:lnTo>
                  <a:pt x="3544" y="18798"/>
                </a:lnTo>
                <a:lnTo>
                  <a:pt x="3844" y="19218"/>
                </a:lnTo>
                <a:lnTo>
                  <a:pt x="3844" y="19278"/>
                </a:lnTo>
                <a:lnTo>
                  <a:pt x="3304" y="18497"/>
                </a:lnTo>
                <a:lnTo>
                  <a:pt x="2763" y="17657"/>
                </a:lnTo>
                <a:lnTo>
                  <a:pt x="2343" y="16816"/>
                </a:lnTo>
                <a:lnTo>
                  <a:pt x="1802" y="15975"/>
                </a:lnTo>
                <a:lnTo>
                  <a:pt x="1562" y="15555"/>
                </a:lnTo>
                <a:lnTo>
                  <a:pt x="1202" y="15194"/>
                </a:lnTo>
                <a:lnTo>
                  <a:pt x="1142" y="15134"/>
                </a:lnTo>
                <a:lnTo>
                  <a:pt x="1022" y="15074"/>
                </a:lnTo>
                <a:lnTo>
                  <a:pt x="781" y="15134"/>
                </a:lnTo>
                <a:lnTo>
                  <a:pt x="661" y="15254"/>
                </a:lnTo>
                <a:lnTo>
                  <a:pt x="601" y="15435"/>
                </a:lnTo>
                <a:lnTo>
                  <a:pt x="601" y="15975"/>
                </a:lnTo>
                <a:lnTo>
                  <a:pt x="661" y="16516"/>
                </a:lnTo>
                <a:lnTo>
                  <a:pt x="841" y="16996"/>
                </a:lnTo>
                <a:lnTo>
                  <a:pt x="1082" y="17536"/>
                </a:lnTo>
                <a:lnTo>
                  <a:pt x="1622" y="18497"/>
                </a:lnTo>
                <a:lnTo>
                  <a:pt x="2163" y="19398"/>
                </a:lnTo>
                <a:lnTo>
                  <a:pt x="2883" y="20419"/>
                </a:lnTo>
                <a:lnTo>
                  <a:pt x="3304" y="20900"/>
                </a:lnTo>
                <a:lnTo>
                  <a:pt x="3724" y="21320"/>
                </a:lnTo>
                <a:lnTo>
                  <a:pt x="3724" y="22281"/>
                </a:lnTo>
                <a:lnTo>
                  <a:pt x="3304" y="21861"/>
                </a:lnTo>
                <a:lnTo>
                  <a:pt x="2763" y="21200"/>
                </a:lnTo>
                <a:lnTo>
                  <a:pt x="2343" y="20539"/>
                </a:lnTo>
                <a:lnTo>
                  <a:pt x="1922" y="19759"/>
                </a:lnTo>
                <a:lnTo>
                  <a:pt x="1622" y="19038"/>
                </a:lnTo>
                <a:lnTo>
                  <a:pt x="1502" y="18858"/>
                </a:lnTo>
                <a:lnTo>
                  <a:pt x="1442" y="18798"/>
                </a:lnTo>
                <a:lnTo>
                  <a:pt x="1262" y="18738"/>
                </a:lnTo>
                <a:lnTo>
                  <a:pt x="1142" y="18738"/>
                </a:lnTo>
                <a:lnTo>
                  <a:pt x="1022" y="18798"/>
                </a:lnTo>
                <a:lnTo>
                  <a:pt x="901" y="18858"/>
                </a:lnTo>
                <a:lnTo>
                  <a:pt x="841" y="18978"/>
                </a:lnTo>
                <a:lnTo>
                  <a:pt x="841" y="19098"/>
                </a:lnTo>
                <a:lnTo>
                  <a:pt x="901" y="19819"/>
                </a:lnTo>
                <a:lnTo>
                  <a:pt x="1082" y="20479"/>
                </a:lnTo>
                <a:lnTo>
                  <a:pt x="1322" y="21140"/>
                </a:lnTo>
                <a:lnTo>
                  <a:pt x="1622" y="21801"/>
                </a:lnTo>
                <a:lnTo>
                  <a:pt x="901" y="21020"/>
                </a:lnTo>
                <a:lnTo>
                  <a:pt x="241" y="20179"/>
                </a:lnTo>
                <a:lnTo>
                  <a:pt x="181" y="20119"/>
                </a:lnTo>
                <a:lnTo>
                  <a:pt x="61" y="20179"/>
                </a:lnTo>
                <a:lnTo>
                  <a:pt x="1" y="20239"/>
                </a:lnTo>
                <a:lnTo>
                  <a:pt x="1" y="20359"/>
                </a:lnTo>
                <a:lnTo>
                  <a:pt x="541" y="21440"/>
                </a:lnTo>
                <a:lnTo>
                  <a:pt x="1202" y="22461"/>
                </a:lnTo>
                <a:lnTo>
                  <a:pt x="1862" y="23422"/>
                </a:lnTo>
                <a:lnTo>
                  <a:pt x="2583" y="24323"/>
                </a:lnTo>
                <a:lnTo>
                  <a:pt x="3244" y="25044"/>
                </a:lnTo>
                <a:lnTo>
                  <a:pt x="3904" y="25704"/>
                </a:lnTo>
                <a:lnTo>
                  <a:pt x="4024" y="26605"/>
                </a:lnTo>
                <a:lnTo>
                  <a:pt x="3364" y="26065"/>
                </a:lnTo>
                <a:lnTo>
                  <a:pt x="2883" y="25524"/>
                </a:lnTo>
                <a:lnTo>
                  <a:pt x="2343" y="24923"/>
                </a:lnTo>
                <a:lnTo>
                  <a:pt x="1742" y="24383"/>
                </a:lnTo>
                <a:lnTo>
                  <a:pt x="1442" y="24203"/>
                </a:lnTo>
                <a:lnTo>
                  <a:pt x="1142" y="24083"/>
                </a:lnTo>
                <a:lnTo>
                  <a:pt x="1022" y="24023"/>
                </a:lnTo>
                <a:lnTo>
                  <a:pt x="841" y="24083"/>
                </a:lnTo>
                <a:lnTo>
                  <a:pt x="721" y="24203"/>
                </a:lnTo>
                <a:lnTo>
                  <a:pt x="661" y="24323"/>
                </a:lnTo>
                <a:lnTo>
                  <a:pt x="661" y="24743"/>
                </a:lnTo>
                <a:lnTo>
                  <a:pt x="721" y="25104"/>
                </a:lnTo>
                <a:lnTo>
                  <a:pt x="901" y="25524"/>
                </a:lnTo>
                <a:lnTo>
                  <a:pt x="1082" y="25884"/>
                </a:lnTo>
                <a:lnTo>
                  <a:pt x="1622" y="26605"/>
                </a:lnTo>
                <a:lnTo>
                  <a:pt x="2223" y="27206"/>
                </a:lnTo>
                <a:lnTo>
                  <a:pt x="2643" y="27626"/>
                </a:lnTo>
                <a:lnTo>
                  <a:pt x="3184" y="28106"/>
                </a:lnTo>
                <a:lnTo>
                  <a:pt x="3784" y="28587"/>
                </a:lnTo>
                <a:lnTo>
                  <a:pt x="4084" y="28707"/>
                </a:lnTo>
                <a:lnTo>
                  <a:pt x="4385" y="28887"/>
                </a:lnTo>
                <a:lnTo>
                  <a:pt x="4745" y="30329"/>
                </a:lnTo>
                <a:lnTo>
                  <a:pt x="4265" y="30028"/>
                </a:lnTo>
                <a:lnTo>
                  <a:pt x="3904" y="29728"/>
                </a:lnTo>
                <a:lnTo>
                  <a:pt x="3244" y="29127"/>
                </a:lnTo>
                <a:lnTo>
                  <a:pt x="2703" y="28527"/>
                </a:lnTo>
                <a:lnTo>
                  <a:pt x="1562" y="27206"/>
                </a:lnTo>
                <a:lnTo>
                  <a:pt x="1442" y="27085"/>
                </a:lnTo>
                <a:lnTo>
                  <a:pt x="1142" y="27085"/>
                </a:lnTo>
                <a:lnTo>
                  <a:pt x="1022" y="27146"/>
                </a:lnTo>
                <a:lnTo>
                  <a:pt x="901" y="27266"/>
                </a:lnTo>
                <a:lnTo>
                  <a:pt x="841" y="27386"/>
                </a:lnTo>
                <a:lnTo>
                  <a:pt x="781" y="27506"/>
                </a:lnTo>
                <a:lnTo>
                  <a:pt x="781" y="27686"/>
                </a:lnTo>
                <a:lnTo>
                  <a:pt x="901" y="28166"/>
                </a:lnTo>
                <a:lnTo>
                  <a:pt x="1082" y="28587"/>
                </a:lnTo>
                <a:lnTo>
                  <a:pt x="1322" y="29067"/>
                </a:lnTo>
                <a:lnTo>
                  <a:pt x="1562" y="29488"/>
                </a:lnTo>
                <a:lnTo>
                  <a:pt x="2163" y="30268"/>
                </a:lnTo>
                <a:lnTo>
                  <a:pt x="2823" y="30989"/>
                </a:lnTo>
                <a:lnTo>
                  <a:pt x="3184" y="31289"/>
                </a:lnTo>
                <a:lnTo>
                  <a:pt x="2883" y="31289"/>
                </a:lnTo>
                <a:lnTo>
                  <a:pt x="2823" y="31410"/>
                </a:lnTo>
                <a:lnTo>
                  <a:pt x="2763" y="31590"/>
                </a:lnTo>
                <a:lnTo>
                  <a:pt x="2763" y="31710"/>
                </a:lnTo>
                <a:lnTo>
                  <a:pt x="3003" y="32010"/>
                </a:lnTo>
                <a:lnTo>
                  <a:pt x="3184" y="32250"/>
                </a:lnTo>
                <a:lnTo>
                  <a:pt x="3664" y="32731"/>
                </a:lnTo>
                <a:lnTo>
                  <a:pt x="4745" y="33512"/>
                </a:lnTo>
                <a:lnTo>
                  <a:pt x="5466" y="34052"/>
                </a:lnTo>
                <a:lnTo>
                  <a:pt x="5886" y="34352"/>
                </a:lnTo>
                <a:lnTo>
                  <a:pt x="6307" y="34593"/>
                </a:lnTo>
                <a:lnTo>
                  <a:pt x="6607" y="35193"/>
                </a:lnTo>
                <a:lnTo>
                  <a:pt x="6667" y="35313"/>
                </a:lnTo>
                <a:lnTo>
                  <a:pt x="6787" y="35373"/>
                </a:lnTo>
                <a:lnTo>
                  <a:pt x="6847" y="35373"/>
                </a:lnTo>
                <a:lnTo>
                  <a:pt x="6967" y="35313"/>
                </a:lnTo>
                <a:lnTo>
                  <a:pt x="7087" y="35253"/>
                </a:lnTo>
                <a:lnTo>
                  <a:pt x="7147" y="35193"/>
                </a:lnTo>
                <a:lnTo>
                  <a:pt x="7207" y="35073"/>
                </a:lnTo>
                <a:lnTo>
                  <a:pt x="7147" y="34953"/>
                </a:lnTo>
                <a:lnTo>
                  <a:pt x="7147" y="34833"/>
                </a:lnTo>
                <a:lnTo>
                  <a:pt x="7328" y="34773"/>
                </a:lnTo>
                <a:lnTo>
                  <a:pt x="7448" y="34713"/>
                </a:lnTo>
                <a:lnTo>
                  <a:pt x="7568" y="34653"/>
                </a:lnTo>
                <a:lnTo>
                  <a:pt x="7628" y="34532"/>
                </a:lnTo>
                <a:lnTo>
                  <a:pt x="7748" y="34232"/>
                </a:lnTo>
                <a:lnTo>
                  <a:pt x="7688" y="34052"/>
                </a:lnTo>
                <a:lnTo>
                  <a:pt x="7628" y="33932"/>
                </a:lnTo>
                <a:lnTo>
                  <a:pt x="7448" y="33632"/>
                </a:lnTo>
                <a:lnTo>
                  <a:pt x="7207" y="33331"/>
                </a:lnTo>
                <a:lnTo>
                  <a:pt x="6907" y="33091"/>
                </a:lnTo>
                <a:lnTo>
                  <a:pt x="6547" y="32911"/>
                </a:lnTo>
                <a:lnTo>
                  <a:pt x="6427" y="32370"/>
                </a:lnTo>
                <a:lnTo>
                  <a:pt x="6487" y="32130"/>
                </a:lnTo>
                <a:lnTo>
                  <a:pt x="6487" y="31890"/>
                </a:lnTo>
                <a:lnTo>
                  <a:pt x="6967" y="31530"/>
                </a:lnTo>
                <a:lnTo>
                  <a:pt x="7388" y="31109"/>
                </a:lnTo>
                <a:lnTo>
                  <a:pt x="8228" y="30268"/>
                </a:lnTo>
                <a:lnTo>
                  <a:pt x="8709" y="29788"/>
                </a:lnTo>
                <a:lnTo>
                  <a:pt x="9129" y="29248"/>
                </a:lnTo>
                <a:lnTo>
                  <a:pt x="9550" y="28647"/>
                </a:lnTo>
                <a:lnTo>
                  <a:pt x="9850" y="28046"/>
                </a:lnTo>
                <a:lnTo>
                  <a:pt x="9850" y="27926"/>
                </a:lnTo>
                <a:lnTo>
                  <a:pt x="9790" y="27806"/>
                </a:lnTo>
                <a:lnTo>
                  <a:pt x="9730" y="27686"/>
                </a:lnTo>
                <a:lnTo>
                  <a:pt x="9670" y="27626"/>
                </a:lnTo>
                <a:lnTo>
                  <a:pt x="9850" y="27386"/>
                </a:lnTo>
                <a:lnTo>
                  <a:pt x="10030" y="27085"/>
                </a:lnTo>
                <a:lnTo>
                  <a:pt x="10030" y="26785"/>
                </a:lnTo>
                <a:lnTo>
                  <a:pt x="10030" y="26665"/>
                </a:lnTo>
                <a:lnTo>
                  <a:pt x="9910" y="26485"/>
                </a:lnTo>
                <a:lnTo>
                  <a:pt x="9730" y="26305"/>
                </a:lnTo>
                <a:lnTo>
                  <a:pt x="9550" y="26185"/>
                </a:lnTo>
                <a:lnTo>
                  <a:pt x="9850" y="25884"/>
                </a:lnTo>
                <a:lnTo>
                  <a:pt x="10150" y="25584"/>
                </a:lnTo>
                <a:lnTo>
                  <a:pt x="10210" y="25464"/>
                </a:lnTo>
                <a:lnTo>
                  <a:pt x="10270" y="25344"/>
                </a:lnTo>
                <a:lnTo>
                  <a:pt x="10150" y="25104"/>
                </a:lnTo>
                <a:lnTo>
                  <a:pt x="10030" y="24923"/>
                </a:lnTo>
                <a:lnTo>
                  <a:pt x="9790" y="24863"/>
                </a:lnTo>
                <a:lnTo>
                  <a:pt x="9430" y="24863"/>
                </a:lnTo>
                <a:lnTo>
                  <a:pt x="9069" y="24923"/>
                </a:lnTo>
                <a:lnTo>
                  <a:pt x="8709" y="25044"/>
                </a:lnTo>
                <a:lnTo>
                  <a:pt x="8409" y="25164"/>
                </a:lnTo>
                <a:lnTo>
                  <a:pt x="7688" y="25524"/>
                </a:lnTo>
                <a:lnTo>
                  <a:pt x="7087" y="25884"/>
                </a:lnTo>
                <a:lnTo>
                  <a:pt x="6367" y="26305"/>
                </a:lnTo>
                <a:lnTo>
                  <a:pt x="5946" y="25884"/>
                </a:lnTo>
                <a:lnTo>
                  <a:pt x="5526" y="25464"/>
                </a:lnTo>
                <a:lnTo>
                  <a:pt x="6547" y="24923"/>
                </a:lnTo>
                <a:lnTo>
                  <a:pt x="7568" y="24323"/>
                </a:lnTo>
                <a:lnTo>
                  <a:pt x="8649" y="23662"/>
                </a:lnTo>
                <a:lnTo>
                  <a:pt x="9129" y="23242"/>
                </a:lnTo>
                <a:lnTo>
                  <a:pt x="9490" y="22761"/>
                </a:lnTo>
                <a:lnTo>
                  <a:pt x="9610" y="22641"/>
                </a:lnTo>
                <a:lnTo>
                  <a:pt x="9610" y="22461"/>
                </a:lnTo>
                <a:lnTo>
                  <a:pt x="9550" y="22341"/>
                </a:lnTo>
                <a:lnTo>
                  <a:pt x="9490" y="22221"/>
                </a:lnTo>
                <a:lnTo>
                  <a:pt x="9249" y="22101"/>
                </a:lnTo>
                <a:lnTo>
                  <a:pt x="9129" y="22041"/>
                </a:lnTo>
                <a:lnTo>
                  <a:pt x="8949" y="22041"/>
                </a:lnTo>
                <a:lnTo>
                  <a:pt x="8649" y="22161"/>
                </a:lnTo>
                <a:lnTo>
                  <a:pt x="8348" y="22221"/>
                </a:lnTo>
                <a:lnTo>
                  <a:pt x="7688" y="22521"/>
                </a:lnTo>
                <a:lnTo>
                  <a:pt x="7147" y="22942"/>
                </a:lnTo>
                <a:lnTo>
                  <a:pt x="6547" y="23302"/>
                </a:lnTo>
                <a:lnTo>
                  <a:pt x="5406" y="24143"/>
                </a:lnTo>
                <a:lnTo>
                  <a:pt x="5406" y="23963"/>
                </a:lnTo>
                <a:lnTo>
                  <a:pt x="5346" y="23842"/>
                </a:lnTo>
                <a:lnTo>
                  <a:pt x="5226" y="23602"/>
                </a:lnTo>
                <a:lnTo>
                  <a:pt x="4985" y="23362"/>
                </a:lnTo>
                <a:lnTo>
                  <a:pt x="4985" y="23062"/>
                </a:lnTo>
                <a:lnTo>
                  <a:pt x="5766" y="22882"/>
                </a:lnTo>
                <a:lnTo>
                  <a:pt x="6547" y="22581"/>
                </a:lnTo>
                <a:lnTo>
                  <a:pt x="7988" y="21921"/>
                </a:lnTo>
                <a:lnTo>
                  <a:pt x="8709" y="21620"/>
                </a:lnTo>
                <a:lnTo>
                  <a:pt x="9490" y="21260"/>
                </a:lnTo>
                <a:lnTo>
                  <a:pt x="9790" y="21020"/>
                </a:lnTo>
                <a:lnTo>
                  <a:pt x="10150" y="20780"/>
                </a:lnTo>
                <a:lnTo>
                  <a:pt x="10390" y="20539"/>
                </a:lnTo>
                <a:lnTo>
                  <a:pt x="10631" y="20239"/>
                </a:lnTo>
                <a:lnTo>
                  <a:pt x="10691" y="19999"/>
                </a:lnTo>
                <a:lnTo>
                  <a:pt x="10631" y="19759"/>
                </a:lnTo>
                <a:lnTo>
                  <a:pt x="10450" y="19578"/>
                </a:lnTo>
                <a:lnTo>
                  <a:pt x="10210" y="19518"/>
                </a:lnTo>
                <a:lnTo>
                  <a:pt x="9850" y="19518"/>
                </a:lnTo>
                <a:lnTo>
                  <a:pt x="9490" y="19638"/>
                </a:lnTo>
                <a:lnTo>
                  <a:pt x="9069" y="19759"/>
                </a:lnTo>
                <a:lnTo>
                  <a:pt x="8709" y="19939"/>
                </a:lnTo>
                <a:lnTo>
                  <a:pt x="7988" y="20359"/>
                </a:lnTo>
                <a:lnTo>
                  <a:pt x="7328" y="20719"/>
                </a:lnTo>
                <a:lnTo>
                  <a:pt x="6126" y="21500"/>
                </a:lnTo>
                <a:lnTo>
                  <a:pt x="5526" y="21861"/>
                </a:lnTo>
                <a:lnTo>
                  <a:pt x="4985" y="22341"/>
                </a:lnTo>
                <a:lnTo>
                  <a:pt x="4985" y="22041"/>
                </a:lnTo>
                <a:lnTo>
                  <a:pt x="5165" y="22041"/>
                </a:lnTo>
                <a:lnTo>
                  <a:pt x="5286" y="21981"/>
                </a:lnTo>
                <a:lnTo>
                  <a:pt x="5346" y="21861"/>
                </a:lnTo>
                <a:lnTo>
                  <a:pt x="5346" y="21740"/>
                </a:lnTo>
                <a:lnTo>
                  <a:pt x="5226" y="21380"/>
                </a:lnTo>
                <a:lnTo>
                  <a:pt x="5045" y="20960"/>
                </a:lnTo>
                <a:lnTo>
                  <a:pt x="5045" y="20539"/>
                </a:lnTo>
                <a:lnTo>
                  <a:pt x="5406" y="20479"/>
                </a:lnTo>
                <a:lnTo>
                  <a:pt x="5766" y="20419"/>
                </a:lnTo>
                <a:lnTo>
                  <a:pt x="6487" y="20179"/>
                </a:lnTo>
                <a:lnTo>
                  <a:pt x="7147" y="19879"/>
                </a:lnTo>
                <a:lnTo>
                  <a:pt x="7808" y="19518"/>
                </a:lnTo>
                <a:lnTo>
                  <a:pt x="8649" y="19158"/>
                </a:lnTo>
                <a:lnTo>
                  <a:pt x="9369" y="18738"/>
                </a:lnTo>
                <a:lnTo>
                  <a:pt x="9730" y="18497"/>
                </a:lnTo>
                <a:lnTo>
                  <a:pt x="10030" y="18197"/>
                </a:lnTo>
                <a:lnTo>
                  <a:pt x="10330" y="17897"/>
                </a:lnTo>
                <a:lnTo>
                  <a:pt x="10571" y="17536"/>
                </a:lnTo>
                <a:lnTo>
                  <a:pt x="10631" y="17416"/>
                </a:lnTo>
                <a:lnTo>
                  <a:pt x="10691" y="17296"/>
                </a:lnTo>
                <a:lnTo>
                  <a:pt x="10571" y="17056"/>
                </a:lnTo>
                <a:lnTo>
                  <a:pt x="10450" y="16876"/>
                </a:lnTo>
                <a:lnTo>
                  <a:pt x="10330" y="16816"/>
                </a:lnTo>
                <a:lnTo>
                  <a:pt x="10210" y="16816"/>
                </a:lnTo>
                <a:lnTo>
                  <a:pt x="9730" y="16876"/>
                </a:lnTo>
                <a:lnTo>
                  <a:pt x="9309" y="16996"/>
                </a:lnTo>
                <a:lnTo>
                  <a:pt x="8889" y="17116"/>
                </a:lnTo>
                <a:lnTo>
                  <a:pt x="8529" y="17296"/>
                </a:lnTo>
                <a:lnTo>
                  <a:pt x="7808" y="17657"/>
                </a:lnTo>
                <a:lnTo>
                  <a:pt x="7027" y="18197"/>
                </a:lnTo>
                <a:lnTo>
                  <a:pt x="6006" y="18858"/>
                </a:lnTo>
                <a:lnTo>
                  <a:pt x="5526" y="19218"/>
                </a:lnTo>
                <a:lnTo>
                  <a:pt x="5105" y="19638"/>
                </a:lnTo>
                <a:lnTo>
                  <a:pt x="5105" y="19638"/>
                </a:lnTo>
                <a:lnTo>
                  <a:pt x="5286" y="18257"/>
                </a:lnTo>
                <a:lnTo>
                  <a:pt x="5286" y="18197"/>
                </a:lnTo>
                <a:lnTo>
                  <a:pt x="6066" y="17957"/>
                </a:lnTo>
                <a:lnTo>
                  <a:pt x="6847" y="17657"/>
                </a:lnTo>
                <a:lnTo>
                  <a:pt x="8409" y="17056"/>
                </a:lnTo>
                <a:lnTo>
                  <a:pt x="9249" y="16756"/>
                </a:lnTo>
                <a:lnTo>
                  <a:pt x="10150" y="16455"/>
                </a:lnTo>
                <a:lnTo>
                  <a:pt x="10571" y="16275"/>
                </a:lnTo>
                <a:lnTo>
                  <a:pt x="10991" y="16095"/>
                </a:lnTo>
                <a:lnTo>
                  <a:pt x="11351" y="15795"/>
                </a:lnTo>
                <a:lnTo>
                  <a:pt x="11592" y="15495"/>
                </a:lnTo>
                <a:lnTo>
                  <a:pt x="11592" y="15314"/>
                </a:lnTo>
                <a:lnTo>
                  <a:pt x="11592" y="15194"/>
                </a:lnTo>
                <a:lnTo>
                  <a:pt x="11532" y="15014"/>
                </a:lnTo>
                <a:lnTo>
                  <a:pt x="11411" y="14954"/>
                </a:lnTo>
                <a:lnTo>
                  <a:pt x="10991" y="14774"/>
                </a:lnTo>
                <a:lnTo>
                  <a:pt x="10571" y="14714"/>
                </a:lnTo>
                <a:lnTo>
                  <a:pt x="10090" y="14774"/>
                </a:lnTo>
                <a:lnTo>
                  <a:pt x="9610" y="14894"/>
                </a:lnTo>
                <a:lnTo>
                  <a:pt x="9129" y="15074"/>
                </a:lnTo>
                <a:lnTo>
                  <a:pt x="8649" y="15254"/>
                </a:lnTo>
                <a:lnTo>
                  <a:pt x="7808" y="15615"/>
                </a:lnTo>
                <a:lnTo>
                  <a:pt x="6547" y="16275"/>
                </a:lnTo>
                <a:lnTo>
                  <a:pt x="6006" y="16636"/>
                </a:lnTo>
                <a:lnTo>
                  <a:pt x="5406" y="16996"/>
                </a:lnTo>
                <a:lnTo>
                  <a:pt x="5826" y="14834"/>
                </a:lnTo>
                <a:lnTo>
                  <a:pt x="7087" y="14414"/>
                </a:lnTo>
                <a:lnTo>
                  <a:pt x="8288" y="13933"/>
                </a:lnTo>
                <a:lnTo>
                  <a:pt x="8949" y="13693"/>
                </a:lnTo>
                <a:lnTo>
                  <a:pt x="9610" y="13393"/>
                </a:lnTo>
                <a:lnTo>
                  <a:pt x="9910" y="13212"/>
                </a:lnTo>
                <a:lnTo>
                  <a:pt x="10210" y="13032"/>
                </a:lnTo>
                <a:lnTo>
                  <a:pt x="10450" y="12792"/>
                </a:lnTo>
                <a:lnTo>
                  <a:pt x="10631" y="12492"/>
                </a:lnTo>
                <a:lnTo>
                  <a:pt x="10631" y="12312"/>
                </a:lnTo>
                <a:lnTo>
                  <a:pt x="10631" y="12131"/>
                </a:lnTo>
                <a:lnTo>
                  <a:pt x="10511" y="11951"/>
                </a:lnTo>
                <a:lnTo>
                  <a:pt x="10330" y="11831"/>
                </a:lnTo>
                <a:lnTo>
                  <a:pt x="9730" y="11831"/>
                </a:lnTo>
                <a:lnTo>
                  <a:pt x="9430" y="11951"/>
                </a:lnTo>
                <a:lnTo>
                  <a:pt x="9129" y="12071"/>
                </a:lnTo>
                <a:lnTo>
                  <a:pt x="8529" y="12372"/>
                </a:lnTo>
                <a:lnTo>
                  <a:pt x="7988" y="12732"/>
                </a:lnTo>
                <a:lnTo>
                  <a:pt x="6967" y="13333"/>
                </a:lnTo>
                <a:lnTo>
                  <a:pt x="6066" y="13933"/>
                </a:lnTo>
                <a:lnTo>
                  <a:pt x="6367" y="12672"/>
                </a:lnTo>
                <a:lnTo>
                  <a:pt x="7628" y="12131"/>
                </a:lnTo>
                <a:lnTo>
                  <a:pt x="8949" y="11651"/>
                </a:lnTo>
                <a:lnTo>
                  <a:pt x="10270" y="11351"/>
                </a:lnTo>
                <a:lnTo>
                  <a:pt x="10871" y="11110"/>
                </a:lnTo>
                <a:lnTo>
                  <a:pt x="11471" y="10870"/>
                </a:lnTo>
                <a:lnTo>
                  <a:pt x="11652" y="10690"/>
                </a:lnTo>
                <a:lnTo>
                  <a:pt x="11772" y="10570"/>
                </a:lnTo>
                <a:lnTo>
                  <a:pt x="11772" y="10390"/>
                </a:lnTo>
                <a:lnTo>
                  <a:pt x="11772" y="10210"/>
                </a:lnTo>
                <a:lnTo>
                  <a:pt x="11652" y="10029"/>
                </a:lnTo>
                <a:lnTo>
                  <a:pt x="11532" y="9909"/>
                </a:lnTo>
                <a:lnTo>
                  <a:pt x="11411" y="9789"/>
                </a:lnTo>
                <a:lnTo>
                  <a:pt x="11171" y="9729"/>
                </a:lnTo>
                <a:lnTo>
                  <a:pt x="10631" y="9729"/>
                </a:lnTo>
                <a:lnTo>
                  <a:pt x="10030" y="9849"/>
                </a:lnTo>
                <a:lnTo>
                  <a:pt x="9430" y="10029"/>
                </a:lnTo>
                <a:lnTo>
                  <a:pt x="8829" y="10330"/>
                </a:lnTo>
                <a:lnTo>
                  <a:pt x="8228" y="10630"/>
                </a:lnTo>
                <a:lnTo>
                  <a:pt x="7688" y="10990"/>
                </a:lnTo>
                <a:lnTo>
                  <a:pt x="6607" y="11831"/>
                </a:lnTo>
                <a:lnTo>
                  <a:pt x="6607" y="11831"/>
                </a:lnTo>
                <a:lnTo>
                  <a:pt x="7207" y="10089"/>
                </a:lnTo>
                <a:lnTo>
                  <a:pt x="7748" y="9969"/>
                </a:lnTo>
                <a:lnTo>
                  <a:pt x="8228" y="9849"/>
                </a:lnTo>
                <a:lnTo>
                  <a:pt x="9249" y="9489"/>
                </a:lnTo>
                <a:lnTo>
                  <a:pt x="9910" y="9249"/>
                </a:lnTo>
                <a:lnTo>
                  <a:pt x="10511" y="9008"/>
                </a:lnTo>
                <a:lnTo>
                  <a:pt x="10811" y="8828"/>
                </a:lnTo>
                <a:lnTo>
                  <a:pt x="11111" y="8648"/>
                </a:lnTo>
                <a:lnTo>
                  <a:pt x="11351" y="8408"/>
                </a:lnTo>
                <a:lnTo>
                  <a:pt x="11532" y="8168"/>
                </a:lnTo>
                <a:lnTo>
                  <a:pt x="11592" y="7927"/>
                </a:lnTo>
                <a:lnTo>
                  <a:pt x="11592" y="7747"/>
                </a:lnTo>
                <a:lnTo>
                  <a:pt x="11471" y="7567"/>
                </a:lnTo>
                <a:lnTo>
                  <a:pt x="11291" y="7507"/>
                </a:lnTo>
                <a:lnTo>
                  <a:pt x="10931" y="7447"/>
                </a:lnTo>
                <a:lnTo>
                  <a:pt x="10631" y="7507"/>
                </a:lnTo>
                <a:lnTo>
                  <a:pt x="10270" y="7567"/>
                </a:lnTo>
                <a:lnTo>
                  <a:pt x="9970" y="7687"/>
                </a:lnTo>
                <a:lnTo>
                  <a:pt x="9309" y="7927"/>
                </a:lnTo>
                <a:lnTo>
                  <a:pt x="8709" y="8288"/>
                </a:lnTo>
                <a:lnTo>
                  <a:pt x="7748" y="8768"/>
                </a:lnTo>
                <a:lnTo>
                  <a:pt x="7868" y="8468"/>
                </a:lnTo>
                <a:lnTo>
                  <a:pt x="8409" y="8228"/>
                </a:lnTo>
                <a:lnTo>
                  <a:pt x="9009" y="7927"/>
                </a:lnTo>
                <a:lnTo>
                  <a:pt x="10030" y="7267"/>
                </a:lnTo>
                <a:lnTo>
                  <a:pt x="11291" y="6546"/>
                </a:lnTo>
                <a:lnTo>
                  <a:pt x="11892" y="6126"/>
                </a:lnTo>
                <a:lnTo>
                  <a:pt x="12132" y="5825"/>
                </a:lnTo>
                <a:lnTo>
                  <a:pt x="12372" y="5585"/>
                </a:lnTo>
                <a:lnTo>
                  <a:pt x="12432" y="5405"/>
                </a:lnTo>
                <a:lnTo>
                  <a:pt x="12432" y="5225"/>
                </a:lnTo>
                <a:lnTo>
                  <a:pt x="12312" y="5105"/>
                </a:lnTo>
                <a:lnTo>
                  <a:pt x="12072" y="5105"/>
                </a:lnTo>
                <a:lnTo>
                  <a:pt x="11772" y="5225"/>
                </a:lnTo>
                <a:lnTo>
                  <a:pt x="11411" y="5345"/>
                </a:lnTo>
                <a:lnTo>
                  <a:pt x="10811" y="5705"/>
                </a:lnTo>
                <a:lnTo>
                  <a:pt x="9610" y="6546"/>
                </a:lnTo>
                <a:lnTo>
                  <a:pt x="8949" y="6967"/>
                </a:lnTo>
                <a:lnTo>
                  <a:pt x="8288" y="7447"/>
                </a:lnTo>
                <a:lnTo>
                  <a:pt x="9009" y="6066"/>
                </a:lnTo>
                <a:lnTo>
                  <a:pt x="9069" y="5886"/>
                </a:lnTo>
                <a:lnTo>
                  <a:pt x="9850" y="5525"/>
                </a:lnTo>
                <a:lnTo>
                  <a:pt x="10631" y="5105"/>
                </a:lnTo>
                <a:lnTo>
                  <a:pt x="11231" y="4684"/>
                </a:lnTo>
                <a:lnTo>
                  <a:pt x="11832" y="4324"/>
                </a:lnTo>
                <a:lnTo>
                  <a:pt x="12372" y="3904"/>
                </a:lnTo>
                <a:lnTo>
                  <a:pt x="12853" y="3423"/>
                </a:lnTo>
                <a:lnTo>
                  <a:pt x="12973" y="3243"/>
                </a:lnTo>
                <a:lnTo>
                  <a:pt x="12913" y="3063"/>
                </a:lnTo>
                <a:lnTo>
                  <a:pt x="12793" y="2883"/>
                </a:lnTo>
                <a:lnTo>
                  <a:pt x="12613" y="2823"/>
                </a:lnTo>
                <a:lnTo>
                  <a:pt x="13093" y="2582"/>
                </a:lnTo>
                <a:lnTo>
                  <a:pt x="13333" y="2402"/>
                </a:lnTo>
                <a:lnTo>
                  <a:pt x="13453" y="2162"/>
                </a:lnTo>
                <a:lnTo>
                  <a:pt x="13513" y="1982"/>
                </a:lnTo>
                <a:lnTo>
                  <a:pt x="13453" y="1802"/>
                </a:lnTo>
                <a:lnTo>
                  <a:pt x="13393" y="1682"/>
                </a:lnTo>
                <a:lnTo>
                  <a:pt x="13213" y="1561"/>
                </a:lnTo>
                <a:lnTo>
                  <a:pt x="12733" y="1561"/>
                </a:lnTo>
                <a:lnTo>
                  <a:pt x="12192" y="1622"/>
                </a:lnTo>
                <a:lnTo>
                  <a:pt x="11712" y="1862"/>
                </a:lnTo>
                <a:lnTo>
                  <a:pt x="11291" y="2042"/>
                </a:lnTo>
                <a:lnTo>
                  <a:pt x="10991" y="2162"/>
                </a:lnTo>
                <a:lnTo>
                  <a:pt x="10991" y="2162"/>
                </a:lnTo>
                <a:lnTo>
                  <a:pt x="11411" y="1862"/>
                </a:lnTo>
                <a:lnTo>
                  <a:pt x="12072" y="1321"/>
                </a:lnTo>
                <a:lnTo>
                  <a:pt x="12432" y="1021"/>
                </a:lnTo>
                <a:lnTo>
                  <a:pt x="12673" y="721"/>
                </a:lnTo>
                <a:lnTo>
                  <a:pt x="12673" y="541"/>
                </a:lnTo>
                <a:lnTo>
                  <a:pt x="12613" y="360"/>
                </a:lnTo>
                <a:lnTo>
                  <a:pt x="12492" y="300"/>
                </a:lnTo>
                <a:lnTo>
                  <a:pt x="12312" y="300"/>
                </a:lnTo>
                <a:lnTo>
                  <a:pt x="11952" y="420"/>
                </a:lnTo>
                <a:lnTo>
                  <a:pt x="11652" y="661"/>
                </a:lnTo>
                <a:lnTo>
                  <a:pt x="11051" y="1141"/>
                </a:lnTo>
                <a:lnTo>
                  <a:pt x="10330" y="1742"/>
                </a:lnTo>
                <a:lnTo>
                  <a:pt x="9670" y="2342"/>
                </a:lnTo>
                <a:lnTo>
                  <a:pt x="9550" y="2462"/>
                </a:lnTo>
                <a:lnTo>
                  <a:pt x="9550" y="2642"/>
                </a:lnTo>
                <a:lnTo>
                  <a:pt x="9610" y="2763"/>
                </a:lnTo>
                <a:lnTo>
                  <a:pt x="9730" y="2883"/>
                </a:lnTo>
                <a:lnTo>
                  <a:pt x="9369" y="3183"/>
                </a:lnTo>
                <a:lnTo>
                  <a:pt x="9069" y="3543"/>
                </a:lnTo>
                <a:lnTo>
                  <a:pt x="9309" y="2522"/>
                </a:lnTo>
                <a:lnTo>
                  <a:pt x="9430" y="1922"/>
                </a:lnTo>
                <a:lnTo>
                  <a:pt x="9550" y="1321"/>
                </a:lnTo>
                <a:lnTo>
                  <a:pt x="9610" y="661"/>
                </a:lnTo>
                <a:lnTo>
                  <a:pt x="9550" y="60"/>
                </a:lnTo>
                <a:lnTo>
                  <a:pt x="9490" y="0"/>
                </a:lnTo>
                <a:close/>
              </a:path>
            </a:pathLst>
          </a:custGeom>
          <a:solidFill>
            <a:srgbClr val="187767"/>
          </a:solidFill>
          <a:ln>
            <a:noFill/>
          </a:ln>
        </p:spPr>
        <p:txBody>
          <a:bodyPr lIns="91425" tIns="91425" rIns="91425" bIns="91425" anchor="ctr" anchorCtr="0">
            <a:noAutofit/>
          </a:bodyPr>
          <a:lstStyle/>
          <a:p>
            <a:pPr lvl="0">
              <a:spcBef>
                <a:spcPts val="0"/>
              </a:spcBef>
              <a:buNone/>
            </a:pPr>
            <a:endParaRPr dirty="0"/>
          </a:p>
        </p:txBody>
      </p:sp>
      <p:sp>
        <p:nvSpPr>
          <p:cNvPr id="95" name="Shape 95"/>
          <p:cNvSpPr/>
          <p:nvPr/>
        </p:nvSpPr>
        <p:spPr>
          <a:xfrm rot="3048944">
            <a:off x="7635907" y="2626857"/>
            <a:ext cx="327671" cy="675686"/>
          </a:xfrm>
          <a:custGeom>
            <a:avLst/>
            <a:gdLst/>
            <a:ahLst/>
            <a:cxnLst/>
            <a:rect l="0" t="0" r="0" b="0"/>
            <a:pathLst>
              <a:path w="18378" h="37897" extrusionOk="0">
                <a:moveTo>
                  <a:pt x="4505" y="1"/>
                </a:moveTo>
                <a:lnTo>
                  <a:pt x="4024" y="121"/>
                </a:lnTo>
                <a:lnTo>
                  <a:pt x="3784" y="181"/>
                </a:lnTo>
                <a:lnTo>
                  <a:pt x="3604" y="301"/>
                </a:lnTo>
                <a:lnTo>
                  <a:pt x="3424" y="481"/>
                </a:lnTo>
                <a:lnTo>
                  <a:pt x="3243" y="661"/>
                </a:lnTo>
                <a:lnTo>
                  <a:pt x="3123" y="842"/>
                </a:lnTo>
                <a:lnTo>
                  <a:pt x="3003" y="1082"/>
                </a:lnTo>
                <a:lnTo>
                  <a:pt x="2943" y="1622"/>
                </a:lnTo>
                <a:lnTo>
                  <a:pt x="2883" y="2163"/>
                </a:lnTo>
                <a:lnTo>
                  <a:pt x="2883" y="2763"/>
                </a:lnTo>
                <a:lnTo>
                  <a:pt x="2943" y="3304"/>
                </a:lnTo>
                <a:lnTo>
                  <a:pt x="3063" y="3844"/>
                </a:lnTo>
                <a:lnTo>
                  <a:pt x="3243" y="4325"/>
                </a:lnTo>
                <a:lnTo>
                  <a:pt x="3424" y="4865"/>
                </a:lnTo>
                <a:lnTo>
                  <a:pt x="3664" y="5346"/>
                </a:lnTo>
                <a:lnTo>
                  <a:pt x="4144" y="6247"/>
                </a:lnTo>
                <a:lnTo>
                  <a:pt x="4445" y="6607"/>
                </a:lnTo>
                <a:lnTo>
                  <a:pt x="4745" y="7027"/>
                </a:lnTo>
                <a:lnTo>
                  <a:pt x="5105" y="7268"/>
                </a:lnTo>
                <a:lnTo>
                  <a:pt x="5466" y="7568"/>
                </a:lnTo>
                <a:lnTo>
                  <a:pt x="6246" y="8048"/>
                </a:lnTo>
                <a:lnTo>
                  <a:pt x="6787" y="10210"/>
                </a:lnTo>
                <a:lnTo>
                  <a:pt x="5766" y="9370"/>
                </a:lnTo>
                <a:lnTo>
                  <a:pt x="4685" y="8589"/>
                </a:lnTo>
                <a:lnTo>
                  <a:pt x="3484" y="7568"/>
                </a:lnTo>
                <a:lnTo>
                  <a:pt x="2883" y="7027"/>
                </a:lnTo>
                <a:lnTo>
                  <a:pt x="2283" y="6547"/>
                </a:lnTo>
                <a:lnTo>
                  <a:pt x="1982" y="6367"/>
                </a:lnTo>
                <a:lnTo>
                  <a:pt x="1682" y="6307"/>
                </a:lnTo>
                <a:lnTo>
                  <a:pt x="1442" y="6247"/>
                </a:lnTo>
                <a:lnTo>
                  <a:pt x="1141" y="6307"/>
                </a:lnTo>
                <a:lnTo>
                  <a:pt x="901" y="6427"/>
                </a:lnTo>
                <a:lnTo>
                  <a:pt x="661" y="6607"/>
                </a:lnTo>
                <a:lnTo>
                  <a:pt x="421" y="6787"/>
                </a:lnTo>
                <a:lnTo>
                  <a:pt x="301" y="7027"/>
                </a:lnTo>
                <a:lnTo>
                  <a:pt x="120" y="7328"/>
                </a:lnTo>
                <a:lnTo>
                  <a:pt x="60" y="7568"/>
                </a:lnTo>
                <a:lnTo>
                  <a:pt x="0" y="7868"/>
                </a:lnTo>
                <a:lnTo>
                  <a:pt x="60" y="8168"/>
                </a:lnTo>
                <a:lnTo>
                  <a:pt x="120" y="8469"/>
                </a:lnTo>
                <a:lnTo>
                  <a:pt x="241" y="8709"/>
                </a:lnTo>
                <a:lnTo>
                  <a:pt x="481" y="8949"/>
                </a:lnTo>
                <a:lnTo>
                  <a:pt x="721" y="9189"/>
                </a:lnTo>
                <a:lnTo>
                  <a:pt x="1382" y="9550"/>
                </a:lnTo>
                <a:lnTo>
                  <a:pt x="2042" y="9850"/>
                </a:lnTo>
                <a:lnTo>
                  <a:pt x="3364" y="10511"/>
                </a:lnTo>
                <a:lnTo>
                  <a:pt x="4625" y="11231"/>
                </a:lnTo>
                <a:lnTo>
                  <a:pt x="5946" y="11892"/>
                </a:lnTo>
                <a:lnTo>
                  <a:pt x="6246" y="11952"/>
                </a:lnTo>
                <a:lnTo>
                  <a:pt x="6607" y="11892"/>
                </a:lnTo>
                <a:lnTo>
                  <a:pt x="6847" y="11772"/>
                </a:lnTo>
                <a:lnTo>
                  <a:pt x="7087" y="11592"/>
                </a:lnTo>
                <a:lnTo>
                  <a:pt x="7507" y="13153"/>
                </a:lnTo>
                <a:lnTo>
                  <a:pt x="7808" y="14715"/>
                </a:lnTo>
                <a:lnTo>
                  <a:pt x="7868" y="15075"/>
                </a:lnTo>
                <a:lnTo>
                  <a:pt x="6667" y="14294"/>
                </a:lnTo>
                <a:lnTo>
                  <a:pt x="6066" y="13874"/>
                </a:lnTo>
                <a:lnTo>
                  <a:pt x="5466" y="13513"/>
                </a:lnTo>
                <a:lnTo>
                  <a:pt x="4805" y="13213"/>
                </a:lnTo>
                <a:lnTo>
                  <a:pt x="4144" y="12973"/>
                </a:lnTo>
                <a:lnTo>
                  <a:pt x="3424" y="12733"/>
                </a:lnTo>
                <a:lnTo>
                  <a:pt x="2703" y="12613"/>
                </a:lnTo>
                <a:lnTo>
                  <a:pt x="2403" y="12613"/>
                </a:lnTo>
                <a:lnTo>
                  <a:pt x="2162" y="12673"/>
                </a:lnTo>
                <a:lnTo>
                  <a:pt x="1922" y="12793"/>
                </a:lnTo>
                <a:lnTo>
                  <a:pt x="1742" y="12913"/>
                </a:lnTo>
                <a:lnTo>
                  <a:pt x="1562" y="13093"/>
                </a:lnTo>
                <a:lnTo>
                  <a:pt x="1442" y="13333"/>
                </a:lnTo>
                <a:lnTo>
                  <a:pt x="1382" y="13573"/>
                </a:lnTo>
                <a:lnTo>
                  <a:pt x="1322" y="13814"/>
                </a:lnTo>
                <a:lnTo>
                  <a:pt x="1322" y="14054"/>
                </a:lnTo>
                <a:lnTo>
                  <a:pt x="1322" y="14354"/>
                </a:lnTo>
                <a:lnTo>
                  <a:pt x="1382" y="14594"/>
                </a:lnTo>
                <a:lnTo>
                  <a:pt x="1502" y="14835"/>
                </a:lnTo>
                <a:lnTo>
                  <a:pt x="1682" y="15075"/>
                </a:lnTo>
                <a:lnTo>
                  <a:pt x="1862" y="15255"/>
                </a:lnTo>
                <a:lnTo>
                  <a:pt x="2042" y="15375"/>
                </a:lnTo>
                <a:lnTo>
                  <a:pt x="2343" y="15495"/>
                </a:lnTo>
                <a:lnTo>
                  <a:pt x="3003" y="15675"/>
                </a:lnTo>
                <a:lnTo>
                  <a:pt x="3724" y="15856"/>
                </a:lnTo>
                <a:lnTo>
                  <a:pt x="5105" y="15976"/>
                </a:lnTo>
                <a:lnTo>
                  <a:pt x="6547" y="16156"/>
                </a:lnTo>
                <a:lnTo>
                  <a:pt x="7267" y="16276"/>
                </a:lnTo>
                <a:lnTo>
                  <a:pt x="7928" y="16456"/>
                </a:lnTo>
                <a:lnTo>
                  <a:pt x="8168" y="16456"/>
                </a:lnTo>
                <a:lnTo>
                  <a:pt x="8588" y="19459"/>
                </a:lnTo>
                <a:lnTo>
                  <a:pt x="8949" y="22522"/>
                </a:lnTo>
                <a:lnTo>
                  <a:pt x="8949" y="22642"/>
                </a:lnTo>
                <a:lnTo>
                  <a:pt x="8408" y="22101"/>
                </a:lnTo>
                <a:lnTo>
                  <a:pt x="7748" y="21681"/>
                </a:lnTo>
                <a:lnTo>
                  <a:pt x="7147" y="21201"/>
                </a:lnTo>
                <a:lnTo>
                  <a:pt x="6667" y="20780"/>
                </a:lnTo>
                <a:lnTo>
                  <a:pt x="6186" y="20420"/>
                </a:lnTo>
                <a:lnTo>
                  <a:pt x="5646" y="20000"/>
                </a:lnTo>
                <a:lnTo>
                  <a:pt x="5105" y="19639"/>
                </a:lnTo>
                <a:lnTo>
                  <a:pt x="4445" y="19339"/>
                </a:lnTo>
                <a:lnTo>
                  <a:pt x="3784" y="19099"/>
                </a:lnTo>
                <a:lnTo>
                  <a:pt x="3484" y="19039"/>
                </a:lnTo>
                <a:lnTo>
                  <a:pt x="3123" y="18979"/>
                </a:lnTo>
                <a:lnTo>
                  <a:pt x="2823" y="18979"/>
                </a:lnTo>
                <a:lnTo>
                  <a:pt x="2523" y="19039"/>
                </a:lnTo>
                <a:lnTo>
                  <a:pt x="2222" y="19159"/>
                </a:lnTo>
                <a:lnTo>
                  <a:pt x="1982" y="19339"/>
                </a:lnTo>
                <a:lnTo>
                  <a:pt x="1622" y="19639"/>
                </a:lnTo>
                <a:lnTo>
                  <a:pt x="1382" y="20000"/>
                </a:lnTo>
                <a:lnTo>
                  <a:pt x="1322" y="20180"/>
                </a:lnTo>
                <a:lnTo>
                  <a:pt x="1262" y="20420"/>
                </a:lnTo>
                <a:lnTo>
                  <a:pt x="1262" y="20660"/>
                </a:lnTo>
                <a:lnTo>
                  <a:pt x="1322" y="20840"/>
                </a:lnTo>
                <a:lnTo>
                  <a:pt x="1442" y="21141"/>
                </a:lnTo>
                <a:lnTo>
                  <a:pt x="1562" y="21381"/>
                </a:lnTo>
                <a:lnTo>
                  <a:pt x="1742" y="21621"/>
                </a:lnTo>
                <a:lnTo>
                  <a:pt x="1982" y="21861"/>
                </a:lnTo>
                <a:lnTo>
                  <a:pt x="2463" y="22162"/>
                </a:lnTo>
                <a:lnTo>
                  <a:pt x="3003" y="22462"/>
                </a:lnTo>
                <a:lnTo>
                  <a:pt x="3544" y="22642"/>
                </a:lnTo>
                <a:lnTo>
                  <a:pt x="4204" y="22822"/>
                </a:lnTo>
                <a:lnTo>
                  <a:pt x="5345" y="23062"/>
                </a:lnTo>
                <a:lnTo>
                  <a:pt x="6006" y="23183"/>
                </a:lnTo>
                <a:lnTo>
                  <a:pt x="6607" y="23363"/>
                </a:lnTo>
                <a:lnTo>
                  <a:pt x="7207" y="23603"/>
                </a:lnTo>
                <a:lnTo>
                  <a:pt x="7808" y="23843"/>
                </a:lnTo>
                <a:lnTo>
                  <a:pt x="8468" y="24143"/>
                </a:lnTo>
                <a:lnTo>
                  <a:pt x="8769" y="24264"/>
                </a:lnTo>
                <a:lnTo>
                  <a:pt x="9069" y="24264"/>
                </a:lnTo>
                <a:lnTo>
                  <a:pt x="9129" y="25825"/>
                </a:lnTo>
                <a:lnTo>
                  <a:pt x="9129" y="27447"/>
                </a:lnTo>
                <a:lnTo>
                  <a:pt x="9069" y="30569"/>
                </a:lnTo>
                <a:lnTo>
                  <a:pt x="8408" y="30089"/>
                </a:lnTo>
                <a:lnTo>
                  <a:pt x="7748" y="29609"/>
                </a:lnTo>
                <a:lnTo>
                  <a:pt x="7027" y="29188"/>
                </a:lnTo>
                <a:lnTo>
                  <a:pt x="6366" y="28708"/>
                </a:lnTo>
                <a:lnTo>
                  <a:pt x="5946" y="28407"/>
                </a:lnTo>
                <a:lnTo>
                  <a:pt x="5526" y="28167"/>
                </a:lnTo>
                <a:lnTo>
                  <a:pt x="4565" y="27747"/>
                </a:lnTo>
                <a:lnTo>
                  <a:pt x="3604" y="27386"/>
                </a:lnTo>
                <a:lnTo>
                  <a:pt x="2643" y="27146"/>
                </a:lnTo>
                <a:lnTo>
                  <a:pt x="2222" y="27026"/>
                </a:lnTo>
                <a:lnTo>
                  <a:pt x="1802" y="27086"/>
                </a:lnTo>
                <a:lnTo>
                  <a:pt x="1442" y="27146"/>
                </a:lnTo>
                <a:lnTo>
                  <a:pt x="1141" y="27326"/>
                </a:lnTo>
                <a:lnTo>
                  <a:pt x="901" y="27567"/>
                </a:lnTo>
                <a:lnTo>
                  <a:pt x="721" y="27867"/>
                </a:lnTo>
                <a:lnTo>
                  <a:pt x="601" y="28167"/>
                </a:lnTo>
                <a:lnTo>
                  <a:pt x="481" y="28528"/>
                </a:lnTo>
                <a:lnTo>
                  <a:pt x="481" y="28888"/>
                </a:lnTo>
                <a:lnTo>
                  <a:pt x="481" y="29188"/>
                </a:lnTo>
                <a:lnTo>
                  <a:pt x="601" y="29548"/>
                </a:lnTo>
                <a:lnTo>
                  <a:pt x="781" y="29849"/>
                </a:lnTo>
                <a:lnTo>
                  <a:pt x="1021" y="30149"/>
                </a:lnTo>
                <a:lnTo>
                  <a:pt x="1322" y="30389"/>
                </a:lnTo>
                <a:lnTo>
                  <a:pt x="1682" y="30509"/>
                </a:lnTo>
                <a:lnTo>
                  <a:pt x="2162" y="30630"/>
                </a:lnTo>
                <a:lnTo>
                  <a:pt x="3964" y="30870"/>
                </a:lnTo>
                <a:lnTo>
                  <a:pt x="4865" y="30990"/>
                </a:lnTo>
                <a:lnTo>
                  <a:pt x="5766" y="31050"/>
                </a:lnTo>
                <a:lnTo>
                  <a:pt x="6246" y="31050"/>
                </a:lnTo>
                <a:lnTo>
                  <a:pt x="6667" y="31170"/>
                </a:lnTo>
                <a:lnTo>
                  <a:pt x="7447" y="31530"/>
                </a:lnTo>
                <a:lnTo>
                  <a:pt x="7868" y="31650"/>
                </a:lnTo>
                <a:lnTo>
                  <a:pt x="8228" y="31711"/>
                </a:lnTo>
                <a:lnTo>
                  <a:pt x="9009" y="31831"/>
                </a:lnTo>
                <a:lnTo>
                  <a:pt x="8709" y="37356"/>
                </a:lnTo>
                <a:lnTo>
                  <a:pt x="8709" y="37596"/>
                </a:lnTo>
                <a:lnTo>
                  <a:pt x="8829" y="37716"/>
                </a:lnTo>
                <a:lnTo>
                  <a:pt x="8949" y="37836"/>
                </a:lnTo>
                <a:lnTo>
                  <a:pt x="9129" y="37896"/>
                </a:lnTo>
                <a:lnTo>
                  <a:pt x="9309" y="37896"/>
                </a:lnTo>
                <a:lnTo>
                  <a:pt x="9489" y="37836"/>
                </a:lnTo>
                <a:lnTo>
                  <a:pt x="9609" y="37716"/>
                </a:lnTo>
                <a:lnTo>
                  <a:pt x="9730" y="37536"/>
                </a:lnTo>
                <a:lnTo>
                  <a:pt x="9970" y="36095"/>
                </a:lnTo>
                <a:lnTo>
                  <a:pt x="10210" y="34713"/>
                </a:lnTo>
                <a:lnTo>
                  <a:pt x="10330" y="33272"/>
                </a:lnTo>
                <a:lnTo>
                  <a:pt x="10450" y="31831"/>
                </a:lnTo>
                <a:lnTo>
                  <a:pt x="10690" y="31711"/>
                </a:lnTo>
                <a:lnTo>
                  <a:pt x="11051" y="31410"/>
                </a:lnTo>
                <a:lnTo>
                  <a:pt x="11411" y="31170"/>
                </a:lnTo>
                <a:lnTo>
                  <a:pt x="12252" y="30810"/>
                </a:lnTo>
                <a:lnTo>
                  <a:pt x="13934" y="30089"/>
                </a:lnTo>
                <a:lnTo>
                  <a:pt x="14714" y="29729"/>
                </a:lnTo>
                <a:lnTo>
                  <a:pt x="15495" y="29368"/>
                </a:lnTo>
                <a:lnTo>
                  <a:pt x="16276" y="28948"/>
                </a:lnTo>
                <a:lnTo>
                  <a:pt x="17056" y="28588"/>
                </a:lnTo>
                <a:lnTo>
                  <a:pt x="17537" y="28407"/>
                </a:lnTo>
                <a:lnTo>
                  <a:pt x="17837" y="28107"/>
                </a:lnTo>
                <a:lnTo>
                  <a:pt x="18138" y="27807"/>
                </a:lnTo>
                <a:lnTo>
                  <a:pt x="18258" y="27447"/>
                </a:lnTo>
                <a:lnTo>
                  <a:pt x="18378" y="27086"/>
                </a:lnTo>
                <a:lnTo>
                  <a:pt x="18378" y="26726"/>
                </a:lnTo>
                <a:lnTo>
                  <a:pt x="18378" y="26365"/>
                </a:lnTo>
                <a:lnTo>
                  <a:pt x="18258" y="26005"/>
                </a:lnTo>
                <a:lnTo>
                  <a:pt x="18077" y="25705"/>
                </a:lnTo>
                <a:lnTo>
                  <a:pt x="17837" y="25405"/>
                </a:lnTo>
                <a:lnTo>
                  <a:pt x="17597" y="25164"/>
                </a:lnTo>
                <a:lnTo>
                  <a:pt x="17237" y="24984"/>
                </a:lnTo>
                <a:lnTo>
                  <a:pt x="16876" y="24924"/>
                </a:lnTo>
                <a:lnTo>
                  <a:pt x="16516" y="24864"/>
                </a:lnTo>
                <a:lnTo>
                  <a:pt x="16096" y="24924"/>
                </a:lnTo>
                <a:lnTo>
                  <a:pt x="15615" y="25104"/>
                </a:lnTo>
                <a:lnTo>
                  <a:pt x="14714" y="25585"/>
                </a:lnTo>
                <a:lnTo>
                  <a:pt x="13753" y="26065"/>
                </a:lnTo>
                <a:lnTo>
                  <a:pt x="12913" y="26666"/>
                </a:lnTo>
                <a:lnTo>
                  <a:pt x="12492" y="26966"/>
                </a:lnTo>
                <a:lnTo>
                  <a:pt x="12132" y="27326"/>
                </a:lnTo>
                <a:lnTo>
                  <a:pt x="11651" y="27807"/>
                </a:lnTo>
                <a:lnTo>
                  <a:pt x="11231" y="28347"/>
                </a:lnTo>
                <a:lnTo>
                  <a:pt x="10510" y="29488"/>
                </a:lnTo>
                <a:lnTo>
                  <a:pt x="10510" y="26906"/>
                </a:lnTo>
                <a:lnTo>
                  <a:pt x="10390" y="24324"/>
                </a:lnTo>
                <a:lnTo>
                  <a:pt x="10570" y="24203"/>
                </a:lnTo>
                <a:lnTo>
                  <a:pt x="10751" y="24083"/>
                </a:lnTo>
                <a:lnTo>
                  <a:pt x="11471" y="23183"/>
                </a:lnTo>
                <a:lnTo>
                  <a:pt x="12192" y="22282"/>
                </a:lnTo>
                <a:lnTo>
                  <a:pt x="12612" y="21861"/>
                </a:lnTo>
                <a:lnTo>
                  <a:pt x="13093" y="21441"/>
                </a:lnTo>
                <a:lnTo>
                  <a:pt x="14054" y="20660"/>
                </a:lnTo>
                <a:lnTo>
                  <a:pt x="14955" y="19939"/>
                </a:lnTo>
                <a:lnTo>
                  <a:pt x="15435" y="19519"/>
                </a:lnTo>
                <a:lnTo>
                  <a:pt x="15855" y="19099"/>
                </a:lnTo>
                <a:lnTo>
                  <a:pt x="16216" y="18678"/>
                </a:lnTo>
                <a:lnTo>
                  <a:pt x="16516" y="18198"/>
                </a:lnTo>
                <a:lnTo>
                  <a:pt x="16696" y="17657"/>
                </a:lnTo>
                <a:lnTo>
                  <a:pt x="16696" y="17357"/>
                </a:lnTo>
                <a:lnTo>
                  <a:pt x="16696" y="17057"/>
                </a:lnTo>
                <a:lnTo>
                  <a:pt x="16636" y="16696"/>
                </a:lnTo>
                <a:lnTo>
                  <a:pt x="16516" y="16396"/>
                </a:lnTo>
                <a:lnTo>
                  <a:pt x="16336" y="16096"/>
                </a:lnTo>
                <a:lnTo>
                  <a:pt x="16096" y="15916"/>
                </a:lnTo>
                <a:lnTo>
                  <a:pt x="15855" y="15736"/>
                </a:lnTo>
                <a:lnTo>
                  <a:pt x="15555" y="15615"/>
                </a:lnTo>
                <a:lnTo>
                  <a:pt x="14834" y="15615"/>
                </a:lnTo>
                <a:lnTo>
                  <a:pt x="14534" y="15675"/>
                </a:lnTo>
                <a:lnTo>
                  <a:pt x="14294" y="15796"/>
                </a:lnTo>
                <a:lnTo>
                  <a:pt x="13813" y="16096"/>
                </a:lnTo>
                <a:lnTo>
                  <a:pt x="13393" y="16516"/>
                </a:lnTo>
                <a:lnTo>
                  <a:pt x="13033" y="16937"/>
                </a:lnTo>
                <a:lnTo>
                  <a:pt x="12732" y="17477"/>
                </a:lnTo>
                <a:lnTo>
                  <a:pt x="12492" y="18018"/>
                </a:lnTo>
                <a:lnTo>
                  <a:pt x="12012" y="19039"/>
                </a:lnTo>
                <a:lnTo>
                  <a:pt x="11531" y="20120"/>
                </a:lnTo>
                <a:lnTo>
                  <a:pt x="11291" y="20600"/>
                </a:lnTo>
                <a:lnTo>
                  <a:pt x="10991" y="21081"/>
                </a:lnTo>
                <a:lnTo>
                  <a:pt x="10210" y="22162"/>
                </a:lnTo>
                <a:lnTo>
                  <a:pt x="10210" y="22041"/>
                </a:lnTo>
                <a:lnTo>
                  <a:pt x="9910" y="19699"/>
                </a:lnTo>
                <a:lnTo>
                  <a:pt x="9549" y="17297"/>
                </a:lnTo>
                <a:lnTo>
                  <a:pt x="9850" y="17117"/>
                </a:lnTo>
                <a:lnTo>
                  <a:pt x="10150" y="16817"/>
                </a:lnTo>
                <a:lnTo>
                  <a:pt x="10630" y="16156"/>
                </a:lnTo>
                <a:lnTo>
                  <a:pt x="11111" y="15435"/>
                </a:lnTo>
                <a:lnTo>
                  <a:pt x="11531" y="14775"/>
                </a:lnTo>
                <a:lnTo>
                  <a:pt x="12072" y="13994"/>
                </a:lnTo>
                <a:lnTo>
                  <a:pt x="12732" y="13213"/>
                </a:lnTo>
                <a:lnTo>
                  <a:pt x="13393" y="12492"/>
                </a:lnTo>
                <a:lnTo>
                  <a:pt x="14054" y="11772"/>
                </a:lnTo>
                <a:lnTo>
                  <a:pt x="14294" y="11532"/>
                </a:lnTo>
                <a:lnTo>
                  <a:pt x="14414" y="11291"/>
                </a:lnTo>
                <a:lnTo>
                  <a:pt x="14474" y="10991"/>
                </a:lnTo>
                <a:lnTo>
                  <a:pt x="14534" y="10751"/>
                </a:lnTo>
                <a:lnTo>
                  <a:pt x="14474" y="10451"/>
                </a:lnTo>
                <a:lnTo>
                  <a:pt x="14354" y="10210"/>
                </a:lnTo>
                <a:lnTo>
                  <a:pt x="14234" y="9970"/>
                </a:lnTo>
                <a:lnTo>
                  <a:pt x="14054" y="9790"/>
                </a:lnTo>
                <a:lnTo>
                  <a:pt x="13813" y="9610"/>
                </a:lnTo>
                <a:lnTo>
                  <a:pt x="13573" y="9430"/>
                </a:lnTo>
                <a:lnTo>
                  <a:pt x="13333" y="9370"/>
                </a:lnTo>
                <a:lnTo>
                  <a:pt x="13093" y="9309"/>
                </a:lnTo>
                <a:lnTo>
                  <a:pt x="12792" y="9309"/>
                </a:lnTo>
                <a:lnTo>
                  <a:pt x="12552" y="9370"/>
                </a:lnTo>
                <a:lnTo>
                  <a:pt x="12252" y="9490"/>
                </a:lnTo>
                <a:lnTo>
                  <a:pt x="12012" y="9730"/>
                </a:lnTo>
                <a:lnTo>
                  <a:pt x="11231" y="10571"/>
                </a:lnTo>
                <a:lnTo>
                  <a:pt x="10510" y="11471"/>
                </a:lnTo>
                <a:lnTo>
                  <a:pt x="9850" y="12492"/>
                </a:lnTo>
                <a:lnTo>
                  <a:pt x="9309" y="13513"/>
                </a:lnTo>
                <a:lnTo>
                  <a:pt x="8949" y="14294"/>
                </a:lnTo>
                <a:lnTo>
                  <a:pt x="8288" y="11532"/>
                </a:lnTo>
                <a:lnTo>
                  <a:pt x="8468" y="11471"/>
                </a:lnTo>
                <a:lnTo>
                  <a:pt x="8588" y="11411"/>
                </a:lnTo>
                <a:lnTo>
                  <a:pt x="9489" y="10330"/>
                </a:lnTo>
                <a:lnTo>
                  <a:pt x="9970" y="9790"/>
                </a:lnTo>
                <a:lnTo>
                  <a:pt x="10450" y="9249"/>
                </a:lnTo>
                <a:lnTo>
                  <a:pt x="12552" y="7328"/>
                </a:lnTo>
                <a:lnTo>
                  <a:pt x="13213" y="6607"/>
                </a:lnTo>
                <a:lnTo>
                  <a:pt x="13573" y="6187"/>
                </a:lnTo>
                <a:lnTo>
                  <a:pt x="13873" y="5706"/>
                </a:lnTo>
                <a:lnTo>
                  <a:pt x="14054" y="5226"/>
                </a:lnTo>
                <a:lnTo>
                  <a:pt x="14114" y="4985"/>
                </a:lnTo>
                <a:lnTo>
                  <a:pt x="14114" y="4745"/>
                </a:lnTo>
                <a:lnTo>
                  <a:pt x="14114" y="4505"/>
                </a:lnTo>
                <a:lnTo>
                  <a:pt x="13994" y="4265"/>
                </a:lnTo>
                <a:lnTo>
                  <a:pt x="13873" y="4085"/>
                </a:lnTo>
                <a:lnTo>
                  <a:pt x="13633" y="3904"/>
                </a:lnTo>
                <a:lnTo>
                  <a:pt x="13393" y="3724"/>
                </a:lnTo>
                <a:lnTo>
                  <a:pt x="13093" y="3664"/>
                </a:lnTo>
                <a:lnTo>
                  <a:pt x="12853" y="3604"/>
                </a:lnTo>
                <a:lnTo>
                  <a:pt x="12612" y="3664"/>
                </a:lnTo>
                <a:lnTo>
                  <a:pt x="12312" y="3724"/>
                </a:lnTo>
                <a:lnTo>
                  <a:pt x="12072" y="3844"/>
                </a:lnTo>
                <a:lnTo>
                  <a:pt x="11591" y="4145"/>
                </a:lnTo>
                <a:lnTo>
                  <a:pt x="11111" y="4565"/>
                </a:lnTo>
                <a:lnTo>
                  <a:pt x="10690" y="5045"/>
                </a:lnTo>
                <a:lnTo>
                  <a:pt x="10030" y="5886"/>
                </a:lnTo>
                <a:lnTo>
                  <a:pt x="9309" y="7087"/>
                </a:lnTo>
                <a:lnTo>
                  <a:pt x="8949" y="7748"/>
                </a:lnTo>
                <a:lnTo>
                  <a:pt x="8649" y="8349"/>
                </a:lnTo>
                <a:lnTo>
                  <a:pt x="8288" y="9249"/>
                </a:lnTo>
                <a:lnTo>
                  <a:pt x="7868" y="10090"/>
                </a:lnTo>
                <a:lnTo>
                  <a:pt x="7507" y="9129"/>
                </a:lnTo>
                <a:lnTo>
                  <a:pt x="7147" y="8168"/>
                </a:lnTo>
                <a:lnTo>
                  <a:pt x="7267" y="8108"/>
                </a:lnTo>
                <a:lnTo>
                  <a:pt x="7327" y="7928"/>
                </a:lnTo>
                <a:lnTo>
                  <a:pt x="7327" y="7508"/>
                </a:lnTo>
                <a:lnTo>
                  <a:pt x="7267" y="6967"/>
                </a:lnTo>
                <a:lnTo>
                  <a:pt x="7087" y="6367"/>
                </a:lnTo>
                <a:lnTo>
                  <a:pt x="6667" y="5106"/>
                </a:lnTo>
                <a:lnTo>
                  <a:pt x="6366" y="4205"/>
                </a:lnTo>
                <a:lnTo>
                  <a:pt x="6246" y="3424"/>
                </a:lnTo>
                <a:lnTo>
                  <a:pt x="6186" y="2643"/>
                </a:lnTo>
                <a:lnTo>
                  <a:pt x="6066" y="1862"/>
                </a:lnTo>
                <a:lnTo>
                  <a:pt x="5946" y="1082"/>
                </a:lnTo>
                <a:lnTo>
                  <a:pt x="5886" y="842"/>
                </a:lnTo>
                <a:lnTo>
                  <a:pt x="5766" y="601"/>
                </a:lnTo>
                <a:lnTo>
                  <a:pt x="5586" y="421"/>
                </a:lnTo>
                <a:lnTo>
                  <a:pt x="5405" y="301"/>
                </a:lnTo>
                <a:lnTo>
                  <a:pt x="5225" y="181"/>
                </a:lnTo>
                <a:lnTo>
                  <a:pt x="4985" y="61"/>
                </a:lnTo>
                <a:lnTo>
                  <a:pt x="4505" y="1"/>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96" name="Shape 96"/>
          <p:cNvSpPr/>
          <p:nvPr/>
        </p:nvSpPr>
        <p:spPr>
          <a:xfrm rot="4552656" flipH="1">
            <a:off x="7731168" y="3452553"/>
            <a:ext cx="558563" cy="1091576"/>
          </a:xfrm>
          <a:custGeom>
            <a:avLst/>
            <a:gdLst/>
            <a:ahLst/>
            <a:cxnLst/>
            <a:rect l="0" t="0" r="0" b="0"/>
            <a:pathLst>
              <a:path w="22342" h="43662" extrusionOk="0">
                <a:moveTo>
                  <a:pt x="10451" y="1"/>
                </a:moveTo>
                <a:lnTo>
                  <a:pt x="10391" y="61"/>
                </a:lnTo>
                <a:lnTo>
                  <a:pt x="10331" y="61"/>
                </a:lnTo>
                <a:lnTo>
                  <a:pt x="10090" y="962"/>
                </a:lnTo>
                <a:lnTo>
                  <a:pt x="9910" y="1802"/>
                </a:lnTo>
                <a:lnTo>
                  <a:pt x="9610" y="3544"/>
                </a:lnTo>
                <a:lnTo>
                  <a:pt x="9370" y="5286"/>
                </a:lnTo>
                <a:lnTo>
                  <a:pt x="9249" y="7027"/>
                </a:lnTo>
                <a:lnTo>
                  <a:pt x="8829" y="6006"/>
                </a:lnTo>
                <a:lnTo>
                  <a:pt x="8409" y="4925"/>
                </a:lnTo>
                <a:lnTo>
                  <a:pt x="8048" y="3784"/>
                </a:lnTo>
                <a:lnTo>
                  <a:pt x="7688" y="2583"/>
                </a:lnTo>
                <a:lnTo>
                  <a:pt x="7268" y="1382"/>
                </a:lnTo>
                <a:lnTo>
                  <a:pt x="7027" y="782"/>
                </a:lnTo>
                <a:lnTo>
                  <a:pt x="6787" y="241"/>
                </a:lnTo>
                <a:lnTo>
                  <a:pt x="6667" y="121"/>
                </a:lnTo>
                <a:lnTo>
                  <a:pt x="6427" y="121"/>
                </a:lnTo>
                <a:lnTo>
                  <a:pt x="6247" y="181"/>
                </a:lnTo>
                <a:lnTo>
                  <a:pt x="6187" y="421"/>
                </a:lnTo>
                <a:lnTo>
                  <a:pt x="6187" y="1022"/>
                </a:lnTo>
                <a:lnTo>
                  <a:pt x="6187" y="1682"/>
                </a:lnTo>
                <a:lnTo>
                  <a:pt x="6307" y="2343"/>
                </a:lnTo>
                <a:lnTo>
                  <a:pt x="6427" y="3004"/>
                </a:lnTo>
                <a:lnTo>
                  <a:pt x="6847" y="4265"/>
                </a:lnTo>
                <a:lnTo>
                  <a:pt x="7268" y="5466"/>
                </a:lnTo>
                <a:lnTo>
                  <a:pt x="7628" y="6607"/>
                </a:lnTo>
                <a:lnTo>
                  <a:pt x="8048" y="7748"/>
                </a:lnTo>
                <a:lnTo>
                  <a:pt x="8289" y="8349"/>
                </a:lnTo>
                <a:lnTo>
                  <a:pt x="8589" y="8889"/>
                </a:lnTo>
                <a:lnTo>
                  <a:pt x="8889" y="9430"/>
                </a:lnTo>
                <a:lnTo>
                  <a:pt x="9249" y="9850"/>
                </a:lnTo>
                <a:lnTo>
                  <a:pt x="9249" y="10991"/>
                </a:lnTo>
                <a:lnTo>
                  <a:pt x="9310" y="13033"/>
                </a:lnTo>
                <a:lnTo>
                  <a:pt x="9370" y="15075"/>
                </a:lnTo>
                <a:lnTo>
                  <a:pt x="9550" y="17177"/>
                </a:lnTo>
                <a:lnTo>
                  <a:pt x="9730" y="19219"/>
                </a:lnTo>
                <a:lnTo>
                  <a:pt x="8769" y="18618"/>
                </a:lnTo>
                <a:lnTo>
                  <a:pt x="8229" y="18258"/>
                </a:lnTo>
                <a:lnTo>
                  <a:pt x="7748" y="17898"/>
                </a:lnTo>
                <a:lnTo>
                  <a:pt x="7268" y="17477"/>
                </a:lnTo>
                <a:lnTo>
                  <a:pt x="6787" y="16997"/>
                </a:lnTo>
                <a:lnTo>
                  <a:pt x="6847" y="16336"/>
                </a:lnTo>
                <a:lnTo>
                  <a:pt x="6847" y="15676"/>
                </a:lnTo>
                <a:lnTo>
                  <a:pt x="6847" y="15015"/>
                </a:lnTo>
                <a:lnTo>
                  <a:pt x="6847" y="14354"/>
                </a:lnTo>
                <a:lnTo>
                  <a:pt x="6787" y="13694"/>
                </a:lnTo>
                <a:lnTo>
                  <a:pt x="6547" y="13033"/>
                </a:lnTo>
                <a:lnTo>
                  <a:pt x="6487" y="12913"/>
                </a:lnTo>
                <a:lnTo>
                  <a:pt x="6367" y="12853"/>
                </a:lnTo>
                <a:lnTo>
                  <a:pt x="6247" y="12853"/>
                </a:lnTo>
                <a:lnTo>
                  <a:pt x="6127" y="12973"/>
                </a:lnTo>
                <a:lnTo>
                  <a:pt x="5886" y="13574"/>
                </a:lnTo>
                <a:lnTo>
                  <a:pt x="5766" y="14174"/>
                </a:lnTo>
                <a:lnTo>
                  <a:pt x="5646" y="14835"/>
                </a:lnTo>
                <a:lnTo>
                  <a:pt x="5646" y="15435"/>
                </a:lnTo>
                <a:lnTo>
                  <a:pt x="5166" y="14655"/>
                </a:lnTo>
                <a:lnTo>
                  <a:pt x="4745" y="13874"/>
                </a:lnTo>
                <a:lnTo>
                  <a:pt x="4445" y="13153"/>
                </a:lnTo>
                <a:lnTo>
                  <a:pt x="4205" y="12372"/>
                </a:lnTo>
                <a:lnTo>
                  <a:pt x="3965" y="11652"/>
                </a:lnTo>
                <a:lnTo>
                  <a:pt x="3664" y="10931"/>
                </a:lnTo>
                <a:lnTo>
                  <a:pt x="3604" y="10871"/>
                </a:lnTo>
                <a:lnTo>
                  <a:pt x="3484" y="10811"/>
                </a:lnTo>
                <a:lnTo>
                  <a:pt x="3244" y="10751"/>
                </a:lnTo>
                <a:lnTo>
                  <a:pt x="3064" y="10871"/>
                </a:lnTo>
                <a:lnTo>
                  <a:pt x="2944" y="10931"/>
                </a:lnTo>
                <a:lnTo>
                  <a:pt x="2883" y="11051"/>
                </a:lnTo>
                <a:lnTo>
                  <a:pt x="2823" y="11472"/>
                </a:lnTo>
                <a:lnTo>
                  <a:pt x="2763" y="11892"/>
                </a:lnTo>
                <a:lnTo>
                  <a:pt x="2763" y="12312"/>
                </a:lnTo>
                <a:lnTo>
                  <a:pt x="2763" y="12733"/>
                </a:lnTo>
                <a:lnTo>
                  <a:pt x="2944" y="13574"/>
                </a:lnTo>
                <a:lnTo>
                  <a:pt x="3184" y="14474"/>
                </a:lnTo>
                <a:lnTo>
                  <a:pt x="3544" y="15255"/>
                </a:lnTo>
                <a:lnTo>
                  <a:pt x="3965" y="16036"/>
                </a:lnTo>
                <a:lnTo>
                  <a:pt x="4445" y="16817"/>
                </a:lnTo>
                <a:lnTo>
                  <a:pt x="4925" y="17477"/>
                </a:lnTo>
                <a:lnTo>
                  <a:pt x="5346" y="17958"/>
                </a:lnTo>
                <a:lnTo>
                  <a:pt x="5826" y="18498"/>
                </a:lnTo>
                <a:lnTo>
                  <a:pt x="6427" y="19099"/>
                </a:lnTo>
                <a:lnTo>
                  <a:pt x="7087" y="19639"/>
                </a:lnTo>
                <a:lnTo>
                  <a:pt x="7808" y="20180"/>
                </a:lnTo>
                <a:lnTo>
                  <a:pt x="8469" y="20600"/>
                </a:lnTo>
                <a:lnTo>
                  <a:pt x="8829" y="20720"/>
                </a:lnTo>
                <a:lnTo>
                  <a:pt x="9189" y="20840"/>
                </a:lnTo>
                <a:lnTo>
                  <a:pt x="9550" y="20900"/>
                </a:lnTo>
                <a:lnTo>
                  <a:pt x="9910" y="20960"/>
                </a:lnTo>
                <a:lnTo>
                  <a:pt x="10090" y="21981"/>
                </a:lnTo>
                <a:lnTo>
                  <a:pt x="10511" y="24804"/>
                </a:lnTo>
                <a:lnTo>
                  <a:pt x="11051" y="27567"/>
                </a:lnTo>
                <a:lnTo>
                  <a:pt x="11652" y="30329"/>
                </a:lnTo>
                <a:lnTo>
                  <a:pt x="12372" y="33092"/>
                </a:lnTo>
                <a:lnTo>
                  <a:pt x="13213" y="35794"/>
                </a:lnTo>
                <a:lnTo>
                  <a:pt x="14114" y="38437"/>
                </a:lnTo>
                <a:lnTo>
                  <a:pt x="14655" y="39818"/>
                </a:lnTo>
                <a:lnTo>
                  <a:pt x="15255" y="41260"/>
                </a:lnTo>
                <a:lnTo>
                  <a:pt x="13814" y="40239"/>
                </a:lnTo>
                <a:lnTo>
                  <a:pt x="12433" y="39158"/>
                </a:lnTo>
                <a:lnTo>
                  <a:pt x="10991" y="37956"/>
                </a:lnTo>
                <a:lnTo>
                  <a:pt x="9610" y="36695"/>
                </a:lnTo>
                <a:lnTo>
                  <a:pt x="9610" y="36095"/>
                </a:lnTo>
                <a:lnTo>
                  <a:pt x="9610" y="35434"/>
                </a:lnTo>
                <a:lnTo>
                  <a:pt x="9370" y="34233"/>
                </a:lnTo>
                <a:lnTo>
                  <a:pt x="9129" y="33032"/>
                </a:lnTo>
                <a:lnTo>
                  <a:pt x="8829" y="31891"/>
                </a:lnTo>
                <a:lnTo>
                  <a:pt x="8529" y="30449"/>
                </a:lnTo>
                <a:lnTo>
                  <a:pt x="8168" y="29008"/>
                </a:lnTo>
                <a:lnTo>
                  <a:pt x="7748" y="27567"/>
                </a:lnTo>
                <a:lnTo>
                  <a:pt x="7508" y="26906"/>
                </a:lnTo>
                <a:lnTo>
                  <a:pt x="7208" y="26245"/>
                </a:lnTo>
                <a:lnTo>
                  <a:pt x="7087" y="26125"/>
                </a:lnTo>
                <a:lnTo>
                  <a:pt x="6967" y="26125"/>
                </a:lnTo>
                <a:lnTo>
                  <a:pt x="6847" y="26185"/>
                </a:lnTo>
                <a:lnTo>
                  <a:pt x="6787" y="26305"/>
                </a:lnTo>
                <a:lnTo>
                  <a:pt x="6787" y="27026"/>
                </a:lnTo>
                <a:lnTo>
                  <a:pt x="6787" y="27747"/>
                </a:lnTo>
                <a:lnTo>
                  <a:pt x="6907" y="29188"/>
                </a:lnTo>
                <a:lnTo>
                  <a:pt x="7087" y="30630"/>
                </a:lnTo>
                <a:lnTo>
                  <a:pt x="7328" y="32011"/>
                </a:lnTo>
                <a:lnTo>
                  <a:pt x="7568" y="33392"/>
                </a:lnTo>
                <a:lnTo>
                  <a:pt x="7808" y="34834"/>
                </a:lnTo>
                <a:lnTo>
                  <a:pt x="6787" y="33692"/>
                </a:lnTo>
                <a:lnTo>
                  <a:pt x="5766" y="32551"/>
                </a:lnTo>
                <a:lnTo>
                  <a:pt x="4865" y="31350"/>
                </a:lnTo>
                <a:lnTo>
                  <a:pt x="3904" y="30149"/>
                </a:lnTo>
                <a:lnTo>
                  <a:pt x="2223" y="27807"/>
                </a:lnTo>
                <a:lnTo>
                  <a:pt x="1322" y="26606"/>
                </a:lnTo>
                <a:lnTo>
                  <a:pt x="842" y="26065"/>
                </a:lnTo>
                <a:lnTo>
                  <a:pt x="361" y="25525"/>
                </a:lnTo>
                <a:lnTo>
                  <a:pt x="241" y="25465"/>
                </a:lnTo>
                <a:lnTo>
                  <a:pt x="121" y="25525"/>
                </a:lnTo>
                <a:lnTo>
                  <a:pt x="61" y="25585"/>
                </a:lnTo>
                <a:lnTo>
                  <a:pt x="1" y="25765"/>
                </a:lnTo>
                <a:lnTo>
                  <a:pt x="301" y="26726"/>
                </a:lnTo>
                <a:lnTo>
                  <a:pt x="601" y="27747"/>
                </a:lnTo>
                <a:lnTo>
                  <a:pt x="1082" y="28708"/>
                </a:lnTo>
                <a:lnTo>
                  <a:pt x="1562" y="29669"/>
                </a:lnTo>
                <a:lnTo>
                  <a:pt x="2103" y="30570"/>
                </a:lnTo>
                <a:lnTo>
                  <a:pt x="2763" y="31470"/>
                </a:lnTo>
                <a:lnTo>
                  <a:pt x="3424" y="32311"/>
                </a:lnTo>
                <a:lnTo>
                  <a:pt x="4085" y="33212"/>
                </a:lnTo>
                <a:lnTo>
                  <a:pt x="4085" y="33212"/>
                </a:lnTo>
                <a:lnTo>
                  <a:pt x="3304" y="33152"/>
                </a:lnTo>
                <a:lnTo>
                  <a:pt x="2583" y="33212"/>
                </a:lnTo>
                <a:lnTo>
                  <a:pt x="2103" y="33212"/>
                </a:lnTo>
                <a:lnTo>
                  <a:pt x="1622" y="33332"/>
                </a:lnTo>
                <a:lnTo>
                  <a:pt x="1142" y="33452"/>
                </a:lnTo>
                <a:lnTo>
                  <a:pt x="721" y="33632"/>
                </a:lnTo>
                <a:lnTo>
                  <a:pt x="601" y="33813"/>
                </a:lnTo>
                <a:lnTo>
                  <a:pt x="541" y="33993"/>
                </a:lnTo>
                <a:lnTo>
                  <a:pt x="541" y="34173"/>
                </a:lnTo>
                <a:lnTo>
                  <a:pt x="721" y="34353"/>
                </a:lnTo>
                <a:lnTo>
                  <a:pt x="1202" y="34473"/>
                </a:lnTo>
                <a:lnTo>
                  <a:pt x="1682" y="34593"/>
                </a:lnTo>
                <a:lnTo>
                  <a:pt x="2703" y="34593"/>
                </a:lnTo>
                <a:lnTo>
                  <a:pt x="3244" y="34533"/>
                </a:lnTo>
                <a:lnTo>
                  <a:pt x="3724" y="34473"/>
                </a:lnTo>
                <a:lnTo>
                  <a:pt x="4265" y="34353"/>
                </a:lnTo>
                <a:lnTo>
                  <a:pt x="4745" y="34173"/>
                </a:lnTo>
                <a:lnTo>
                  <a:pt x="4865" y="34053"/>
                </a:lnTo>
                <a:lnTo>
                  <a:pt x="6787" y="36155"/>
                </a:lnTo>
                <a:lnTo>
                  <a:pt x="7868" y="37296"/>
                </a:lnTo>
                <a:lnTo>
                  <a:pt x="9009" y="38377"/>
                </a:lnTo>
                <a:lnTo>
                  <a:pt x="10210" y="39398"/>
                </a:lnTo>
                <a:lnTo>
                  <a:pt x="11472" y="40419"/>
                </a:lnTo>
                <a:lnTo>
                  <a:pt x="12733" y="41380"/>
                </a:lnTo>
                <a:lnTo>
                  <a:pt x="14054" y="42220"/>
                </a:lnTo>
                <a:lnTo>
                  <a:pt x="15435" y="43001"/>
                </a:lnTo>
                <a:lnTo>
                  <a:pt x="16817" y="43662"/>
                </a:lnTo>
                <a:lnTo>
                  <a:pt x="17177" y="43662"/>
                </a:lnTo>
                <a:lnTo>
                  <a:pt x="17297" y="43542"/>
                </a:lnTo>
                <a:lnTo>
                  <a:pt x="17417" y="43422"/>
                </a:lnTo>
                <a:lnTo>
                  <a:pt x="17477" y="43241"/>
                </a:lnTo>
                <a:lnTo>
                  <a:pt x="17477" y="43121"/>
                </a:lnTo>
                <a:lnTo>
                  <a:pt x="17417" y="42941"/>
                </a:lnTo>
                <a:lnTo>
                  <a:pt x="17297" y="42821"/>
                </a:lnTo>
                <a:lnTo>
                  <a:pt x="17237" y="42761"/>
                </a:lnTo>
                <a:lnTo>
                  <a:pt x="16937" y="41500"/>
                </a:lnTo>
                <a:lnTo>
                  <a:pt x="16516" y="40299"/>
                </a:lnTo>
                <a:lnTo>
                  <a:pt x="15616" y="37836"/>
                </a:lnTo>
                <a:lnTo>
                  <a:pt x="16156" y="37176"/>
                </a:lnTo>
                <a:lnTo>
                  <a:pt x="16697" y="36455"/>
                </a:lnTo>
                <a:lnTo>
                  <a:pt x="17237" y="35674"/>
                </a:lnTo>
                <a:lnTo>
                  <a:pt x="17718" y="34834"/>
                </a:lnTo>
                <a:lnTo>
                  <a:pt x="18558" y="33212"/>
                </a:lnTo>
                <a:lnTo>
                  <a:pt x="19399" y="31590"/>
                </a:lnTo>
                <a:lnTo>
                  <a:pt x="20300" y="29969"/>
                </a:lnTo>
                <a:lnTo>
                  <a:pt x="21081" y="28227"/>
                </a:lnTo>
                <a:lnTo>
                  <a:pt x="21501" y="27387"/>
                </a:lnTo>
                <a:lnTo>
                  <a:pt x="21801" y="26486"/>
                </a:lnTo>
                <a:lnTo>
                  <a:pt x="22102" y="25585"/>
                </a:lnTo>
                <a:lnTo>
                  <a:pt x="22342" y="24684"/>
                </a:lnTo>
                <a:lnTo>
                  <a:pt x="22342" y="24564"/>
                </a:lnTo>
                <a:lnTo>
                  <a:pt x="22282" y="24504"/>
                </a:lnTo>
                <a:lnTo>
                  <a:pt x="22162" y="24324"/>
                </a:lnTo>
                <a:lnTo>
                  <a:pt x="21921" y="24324"/>
                </a:lnTo>
                <a:lnTo>
                  <a:pt x="21861" y="24384"/>
                </a:lnTo>
                <a:lnTo>
                  <a:pt x="21741" y="24444"/>
                </a:lnTo>
                <a:lnTo>
                  <a:pt x="21261" y="25285"/>
                </a:lnTo>
                <a:lnTo>
                  <a:pt x="20780" y="26065"/>
                </a:lnTo>
                <a:lnTo>
                  <a:pt x="19880" y="27747"/>
                </a:lnTo>
                <a:lnTo>
                  <a:pt x="19099" y="29488"/>
                </a:lnTo>
                <a:lnTo>
                  <a:pt x="18198" y="31110"/>
                </a:lnTo>
                <a:lnTo>
                  <a:pt x="17297" y="32732"/>
                </a:lnTo>
                <a:lnTo>
                  <a:pt x="16336" y="34353"/>
                </a:lnTo>
                <a:lnTo>
                  <a:pt x="15736" y="35314"/>
                </a:lnTo>
                <a:lnTo>
                  <a:pt x="15075" y="36335"/>
                </a:lnTo>
                <a:lnTo>
                  <a:pt x="14474" y="34473"/>
                </a:lnTo>
                <a:lnTo>
                  <a:pt x="13934" y="32671"/>
                </a:lnTo>
                <a:lnTo>
                  <a:pt x="13453" y="30810"/>
                </a:lnTo>
                <a:lnTo>
                  <a:pt x="12973" y="28948"/>
                </a:lnTo>
                <a:lnTo>
                  <a:pt x="12553" y="27026"/>
                </a:lnTo>
                <a:lnTo>
                  <a:pt x="12132" y="25164"/>
                </a:lnTo>
                <a:lnTo>
                  <a:pt x="12793" y="24864"/>
                </a:lnTo>
                <a:lnTo>
                  <a:pt x="13393" y="24444"/>
                </a:lnTo>
                <a:lnTo>
                  <a:pt x="14534" y="23543"/>
                </a:lnTo>
                <a:lnTo>
                  <a:pt x="15135" y="23002"/>
                </a:lnTo>
                <a:lnTo>
                  <a:pt x="15495" y="22702"/>
                </a:lnTo>
                <a:lnTo>
                  <a:pt x="15676" y="22462"/>
                </a:lnTo>
                <a:lnTo>
                  <a:pt x="16456" y="21621"/>
                </a:lnTo>
                <a:lnTo>
                  <a:pt x="17237" y="20780"/>
                </a:lnTo>
                <a:lnTo>
                  <a:pt x="18378" y="19399"/>
                </a:lnTo>
                <a:lnTo>
                  <a:pt x="18979" y="18678"/>
                </a:lnTo>
                <a:lnTo>
                  <a:pt x="19459" y="17898"/>
                </a:lnTo>
                <a:lnTo>
                  <a:pt x="19940" y="17057"/>
                </a:lnTo>
                <a:lnTo>
                  <a:pt x="20300" y="16216"/>
                </a:lnTo>
                <a:lnTo>
                  <a:pt x="20420" y="15796"/>
                </a:lnTo>
                <a:lnTo>
                  <a:pt x="20480" y="15375"/>
                </a:lnTo>
                <a:lnTo>
                  <a:pt x="20480" y="14955"/>
                </a:lnTo>
                <a:lnTo>
                  <a:pt x="20480" y="14474"/>
                </a:lnTo>
                <a:lnTo>
                  <a:pt x="20420" y="14294"/>
                </a:lnTo>
                <a:lnTo>
                  <a:pt x="20240" y="14174"/>
                </a:lnTo>
                <a:lnTo>
                  <a:pt x="20060" y="14054"/>
                </a:lnTo>
                <a:lnTo>
                  <a:pt x="19940" y="14114"/>
                </a:lnTo>
                <a:lnTo>
                  <a:pt x="19819" y="14174"/>
                </a:lnTo>
                <a:lnTo>
                  <a:pt x="19519" y="14414"/>
                </a:lnTo>
                <a:lnTo>
                  <a:pt x="19219" y="14655"/>
                </a:lnTo>
                <a:lnTo>
                  <a:pt x="18678" y="15255"/>
                </a:lnTo>
                <a:lnTo>
                  <a:pt x="18138" y="15916"/>
                </a:lnTo>
                <a:lnTo>
                  <a:pt x="17718" y="16636"/>
                </a:lnTo>
                <a:lnTo>
                  <a:pt x="16877" y="18138"/>
                </a:lnTo>
                <a:lnTo>
                  <a:pt x="16456" y="18858"/>
                </a:lnTo>
                <a:lnTo>
                  <a:pt x="15976" y="19579"/>
                </a:lnTo>
                <a:lnTo>
                  <a:pt x="15736" y="19879"/>
                </a:lnTo>
                <a:lnTo>
                  <a:pt x="15736" y="19099"/>
                </a:lnTo>
                <a:lnTo>
                  <a:pt x="15736" y="18318"/>
                </a:lnTo>
                <a:lnTo>
                  <a:pt x="15616" y="17537"/>
                </a:lnTo>
                <a:lnTo>
                  <a:pt x="15555" y="17177"/>
                </a:lnTo>
                <a:lnTo>
                  <a:pt x="15435" y="16817"/>
                </a:lnTo>
                <a:lnTo>
                  <a:pt x="15375" y="16696"/>
                </a:lnTo>
                <a:lnTo>
                  <a:pt x="15255" y="16636"/>
                </a:lnTo>
                <a:lnTo>
                  <a:pt x="15075" y="16576"/>
                </a:lnTo>
                <a:lnTo>
                  <a:pt x="14895" y="16636"/>
                </a:lnTo>
                <a:lnTo>
                  <a:pt x="14775" y="16696"/>
                </a:lnTo>
                <a:lnTo>
                  <a:pt x="14715" y="16817"/>
                </a:lnTo>
                <a:lnTo>
                  <a:pt x="14595" y="17237"/>
                </a:lnTo>
                <a:lnTo>
                  <a:pt x="14534" y="17597"/>
                </a:lnTo>
                <a:lnTo>
                  <a:pt x="14414" y="18438"/>
                </a:lnTo>
                <a:lnTo>
                  <a:pt x="14414" y="20060"/>
                </a:lnTo>
                <a:lnTo>
                  <a:pt x="14354" y="20780"/>
                </a:lnTo>
                <a:lnTo>
                  <a:pt x="14354" y="21501"/>
                </a:lnTo>
                <a:lnTo>
                  <a:pt x="13574" y="22342"/>
                </a:lnTo>
                <a:lnTo>
                  <a:pt x="12793" y="23123"/>
                </a:lnTo>
                <a:lnTo>
                  <a:pt x="11952" y="23963"/>
                </a:lnTo>
                <a:lnTo>
                  <a:pt x="11592" y="22041"/>
                </a:lnTo>
                <a:lnTo>
                  <a:pt x="11171" y="18678"/>
                </a:lnTo>
                <a:lnTo>
                  <a:pt x="10811" y="15315"/>
                </a:lnTo>
                <a:lnTo>
                  <a:pt x="11351" y="14715"/>
                </a:lnTo>
                <a:lnTo>
                  <a:pt x="11772" y="14054"/>
                </a:lnTo>
                <a:lnTo>
                  <a:pt x="12613" y="12673"/>
                </a:lnTo>
                <a:lnTo>
                  <a:pt x="13694" y="10871"/>
                </a:lnTo>
                <a:lnTo>
                  <a:pt x="14775" y="8949"/>
                </a:lnTo>
                <a:lnTo>
                  <a:pt x="15796" y="7268"/>
                </a:lnTo>
                <a:lnTo>
                  <a:pt x="16877" y="5526"/>
                </a:lnTo>
                <a:lnTo>
                  <a:pt x="17898" y="3724"/>
                </a:lnTo>
                <a:lnTo>
                  <a:pt x="18318" y="2823"/>
                </a:lnTo>
                <a:lnTo>
                  <a:pt x="18738" y="1923"/>
                </a:lnTo>
                <a:lnTo>
                  <a:pt x="18799" y="1622"/>
                </a:lnTo>
                <a:lnTo>
                  <a:pt x="18738" y="1442"/>
                </a:lnTo>
                <a:lnTo>
                  <a:pt x="18618" y="1262"/>
                </a:lnTo>
                <a:lnTo>
                  <a:pt x="18378" y="1142"/>
                </a:lnTo>
                <a:lnTo>
                  <a:pt x="18138" y="1082"/>
                </a:lnTo>
                <a:lnTo>
                  <a:pt x="17898" y="1142"/>
                </a:lnTo>
                <a:lnTo>
                  <a:pt x="17657" y="1202"/>
                </a:lnTo>
                <a:lnTo>
                  <a:pt x="17477" y="1382"/>
                </a:lnTo>
                <a:lnTo>
                  <a:pt x="16937" y="2223"/>
                </a:lnTo>
                <a:lnTo>
                  <a:pt x="16396" y="3124"/>
                </a:lnTo>
                <a:lnTo>
                  <a:pt x="15435" y="4925"/>
                </a:lnTo>
                <a:lnTo>
                  <a:pt x="15195" y="5286"/>
                </a:lnTo>
                <a:lnTo>
                  <a:pt x="15195" y="4205"/>
                </a:lnTo>
                <a:lnTo>
                  <a:pt x="15135" y="3664"/>
                </a:lnTo>
                <a:lnTo>
                  <a:pt x="15075" y="3124"/>
                </a:lnTo>
                <a:lnTo>
                  <a:pt x="15015" y="3064"/>
                </a:lnTo>
                <a:lnTo>
                  <a:pt x="14955" y="2944"/>
                </a:lnTo>
                <a:lnTo>
                  <a:pt x="14775" y="2944"/>
                </a:lnTo>
                <a:lnTo>
                  <a:pt x="14534" y="3004"/>
                </a:lnTo>
                <a:lnTo>
                  <a:pt x="14474" y="3064"/>
                </a:lnTo>
                <a:lnTo>
                  <a:pt x="14414" y="3124"/>
                </a:lnTo>
                <a:lnTo>
                  <a:pt x="14294" y="3784"/>
                </a:lnTo>
                <a:lnTo>
                  <a:pt x="14174" y="4385"/>
                </a:lnTo>
                <a:lnTo>
                  <a:pt x="14054" y="5646"/>
                </a:lnTo>
                <a:lnTo>
                  <a:pt x="13994" y="6547"/>
                </a:lnTo>
                <a:lnTo>
                  <a:pt x="13994" y="6967"/>
                </a:lnTo>
                <a:lnTo>
                  <a:pt x="13994" y="7448"/>
                </a:lnTo>
                <a:lnTo>
                  <a:pt x="13273" y="8649"/>
                </a:lnTo>
                <a:lnTo>
                  <a:pt x="12312" y="10451"/>
                </a:lnTo>
                <a:lnTo>
                  <a:pt x="11291" y="12192"/>
                </a:lnTo>
                <a:lnTo>
                  <a:pt x="10691" y="13333"/>
                </a:lnTo>
                <a:lnTo>
                  <a:pt x="10631" y="10991"/>
                </a:lnTo>
                <a:lnTo>
                  <a:pt x="10571" y="9009"/>
                </a:lnTo>
                <a:lnTo>
                  <a:pt x="10631" y="7027"/>
                </a:lnTo>
                <a:lnTo>
                  <a:pt x="10691" y="5106"/>
                </a:lnTo>
                <a:lnTo>
                  <a:pt x="10691" y="3124"/>
                </a:lnTo>
                <a:lnTo>
                  <a:pt x="11231" y="2523"/>
                </a:lnTo>
                <a:lnTo>
                  <a:pt x="11712" y="1863"/>
                </a:lnTo>
                <a:lnTo>
                  <a:pt x="12132" y="1142"/>
                </a:lnTo>
                <a:lnTo>
                  <a:pt x="12553" y="421"/>
                </a:lnTo>
                <a:lnTo>
                  <a:pt x="12553" y="361"/>
                </a:lnTo>
                <a:lnTo>
                  <a:pt x="12493" y="241"/>
                </a:lnTo>
                <a:lnTo>
                  <a:pt x="12372" y="241"/>
                </a:lnTo>
                <a:lnTo>
                  <a:pt x="11472" y="902"/>
                </a:lnTo>
                <a:lnTo>
                  <a:pt x="10631" y="1622"/>
                </a:lnTo>
                <a:lnTo>
                  <a:pt x="10511" y="121"/>
                </a:lnTo>
                <a:lnTo>
                  <a:pt x="10511" y="61"/>
                </a:lnTo>
                <a:lnTo>
                  <a:pt x="10451" y="1"/>
                </a:lnTo>
                <a:close/>
              </a:path>
            </a:pathLst>
          </a:custGeom>
          <a:solidFill>
            <a:srgbClr val="5E9B54"/>
          </a:solidFill>
          <a:ln>
            <a:noFill/>
          </a:ln>
        </p:spPr>
        <p:txBody>
          <a:bodyPr lIns="91425" tIns="91425" rIns="91425" bIns="91425" anchor="ctr" anchorCtr="0">
            <a:noAutofit/>
          </a:bodyPr>
          <a:lstStyle/>
          <a:p>
            <a:pPr lvl="0">
              <a:spcBef>
                <a:spcPts val="0"/>
              </a:spcBef>
              <a:buNone/>
            </a:pPr>
            <a:endParaRPr dirty="0"/>
          </a:p>
        </p:txBody>
      </p:sp>
      <p:sp>
        <p:nvSpPr>
          <p:cNvPr id="97" name="Shape 97"/>
          <p:cNvSpPr/>
          <p:nvPr/>
        </p:nvSpPr>
        <p:spPr>
          <a:xfrm>
            <a:off x="7413025" y="3000800"/>
            <a:ext cx="1335503" cy="352564"/>
          </a:xfrm>
          <a:custGeom>
            <a:avLst/>
            <a:gdLst/>
            <a:ahLst/>
            <a:cxnLst/>
            <a:rect l="0" t="0" r="0" b="0"/>
            <a:pathLst>
              <a:path w="43001" h="11352" extrusionOk="0">
                <a:moveTo>
                  <a:pt x="25464" y="1"/>
                </a:moveTo>
                <a:lnTo>
                  <a:pt x="24683" y="181"/>
                </a:lnTo>
                <a:lnTo>
                  <a:pt x="23903" y="421"/>
                </a:lnTo>
                <a:lnTo>
                  <a:pt x="23122" y="721"/>
                </a:lnTo>
                <a:lnTo>
                  <a:pt x="22341" y="1082"/>
                </a:lnTo>
                <a:lnTo>
                  <a:pt x="20780" y="1983"/>
                </a:lnTo>
                <a:lnTo>
                  <a:pt x="19398" y="2823"/>
                </a:lnTo>
                <a:lnTo>
                  <a:pt x="18377" y="3424"/>
                </a:lnTo>
                <a:lnTo>
                  <a:pt x="18618" y="2763"/>
                </a:lnTo>
                <a:lnTo>
                  <a:pt x="18738" y="2043"/>
                </a:lnTo>
                <a:lnTo>
                  <a:pt x="18918" y="1262"/>
                </a:lnTo>
                <a:lnTo>
                  <a:pt x="18918" y="902"/>
                </a:lnTo>
                <a:lnTo>
                  <a:pt x="18918" y="541"/>
                </a:lnTo>
                <a:lnTo>
                  <a:pt x="18858" y="421"/>
                </a:lnTo>
                <a:lnTo>
                  <a:pt x="18618" y="421"/>
                </a:lnTo>
                <a:lnTo>
                  <a:pt x="18317" y="721"/>
                </a:lnTo>
                <a:lnTo>
                  <a:pt x="18077" y="1082"/>
                </a:lnTo>
                <a:lnTo>
                  <a:pt x="17717" y="1863"/>
                </a:lnTo>
                <a:lnTo>
                  <a:pt x="17356" y="2643"/>
                </a:lnTo>
                <a:lnTo>
                  <a:pt x="17236" y="3004"/>
                </a:lnTo>
                <a:lnTo>
                  <a:pt x="17176" y="3424"/>
                </a:lnTo>
                <a:lnTo>
                  <a:pt x="17176" y="3604"/>
                </a:lnTo>
                <a:lnTo>
                  <a:pt x="17236" y="3784"/>
                </a:lnTo>
                <a:lnTo>
                  <a:pt x="17356" y="3904"/>
                </a:lnTo>
                <a:lnTo>
                  <a:pt x="17477" y="3964"/>
                </a:lnTo>
                <a:lnTo>
                  <a:pt x="16696" y="4445"/>
                </a:lnTo>
                <a:lnTo>
                  <a:pt x="15915" y="4985"/>
                </a:lnTo>
                <a:lnTo>
                  <a:pt x="15194" y="5586"/>
                </a:lnTo>
                <a:lnTo>
                  <a:pt x="14534" y="6187"/>
                </a:lnTo>
                <a:lnTo>
                  <a:pt x="12552" y="6547"/>
                </a:lnTo>
                <a:lnTo>
                  <a:pt x="10630" y="6967"/>
                </a:lnTo>
                <a:lnTo>
                  <a:pt x="7988" y="7568"/>
                </a:lnTo>
                <a:lnTo>
                  <a:pt x="6606" y="7868"/>
                </a:lnTo>
                <a:lnTo>
                  <a:pt x="5285" y="8289"/>
                </a:lnTo>
                <a:lnTo>
                  <a:pt x="3964" y="8709"/>
                </a:lnTo>
                <a:lnTo>
                  <a:pt x="2643" y="9189"/>
                </a:lnTo>
                <a:lnTo>
                  <a:pt x="1381" y="9730"/>
                </a:lnTo>
                <a:lnTo>
                  <a:pt x="180" y="10330"/>
                </a:lnTo>
                <a:lnTo>
                  <a:pt x="60" y="10391"/>
                </a:lnTo>
                <a:lnTo>
                  <a:pt x="0" y="10511"/>
                </a:lnTo>
                <a:lnTo>
                  <a:pt x="0" y="10631"/>
                </a:lnTo>
                <a:lnTo>
                  <a:pt x="0" y="10751"/>
                </a:lnTo>
                <a:lnTo>
                  <a:pt x="120" y="10871"/>
                </a:lnTo>
                <a:lnTo>
                  <a:pt x="180" y="10931"/>
                </a:lnTo>
                <a:lnTo>
                  <a:pt x="300" y="10991"/>
                </a:lnTo>
                <a:lnTo>
                  <a:pt x="480" y="10991"/>
                </a:lnTo>
                <a:lnTo>
                  <a:pt x="1802" y="10691"/>
                </a:lnTo>
                <a:lnTo>
                  <a:pt x="3123" y="10330"/>
                </a:lnTo>
                <a:lnTo>
                  <a:pt x="4384" y="9910"/>
                </a:lnTo>
                <a:lnTo>
                  <a:pt x="5705" y="9550"/>
                </a:lnTo>
                <a:lnTo>
                  <a:pt x="8228" y="8889"/>
                </a:lnTo>
                <a:lnTo>
                  <a:pt x="10810" y="8349"/>
                </a:lnTo>
                <a:lnTo>
                  <a:pt x="12192" y="8048"/>
                </a:lnTo>
                <a:lnTo>
                  <a:pt x="14113" y="9490"/>
                </a:lnTo>
                <a:lnTo>
                  <a:pt x="15254" y="10451"/>
                </a:lnTo>
                <a:lnTo>
                  <a:pt x="15795" y="10871"/>
                </a:lnTo>
                <a:lnTo>
                  <a:pt x="16456" y="11291"/>
                </a:lnTo>
                <a:lnTo>
                  <a:pt x="16816" y="11291"/>
                </a:lnTo>
                <a:lnTo>
                  <a:pt x="16876" y="11231"/>
                </a:lnTo>
                <a:lnTo>
                  <a:pt x="16996" y="10991"/>
                </a:lnTo>
                <a:lnTo>
                  <a:pt x="16996" y="10871"/>
                </a:lnTo>
                <a:lnTo>
                  <a:pt x="16936" y="10751"/>
                </a:lnTo>
                <a:lnTo>
                  <a:pt x="16696" y="10330"/>
                </a:lnTo>
                <a:lnTo>
                  <a:pt x="16456" y="9850"/>
                </a:lnTo>
                <a:lnTo>
                  <a:pt x="16095" y="9430"/>
                </a:lnTo>
                <a:lnTo>
                  <a:pt x="15675" y="9069"/>
                </a:lnTo>
                <a:lnTo>
                  <a:pt x="15314" y="8709"/>
                </a:lnTo>
                <a:lnTo>
                  <a:pt x="14834" y="8349"/>
                </a:lnTo>
                <a:lnTo>
                  <a:pt x="13873" y="7748"/>
                </a:lnTo>
                <a:lnTo>
                  <a:pt x="15795" y="7448"/>
                </a:lnTo>
                <a:lnTo>
                  <a:pt x="17717" y="7147"/>
                </a:lnTo>
                <a:lnTo>
                  <a:pt x="19639" y="6967"/>
                </a:lnTo>
                <a:lnTo>
                  <a:pt x="21620" y="6787"/>
                </a:lnTo>
                <a:lnTo>
                  <a:pt x="24203" y="6607"/>
                </a:lnTo>
                <a:lnTo>
                  <a:pt x="26845" y="6547"/>
                </a:lnTo>
                <a:lnTo>
                  <a:pt x="29428" y="6547"/>
                </a:lnTo>
                <a:lnTo>
                  <a:pt x="32070" y="6667"/>
                </a:lnTo>
                <a:lnTo>
                  <a:pt x="34052" y="6787"/>
                </a:lnTo>
                <a:lnTo>
                  <a:pt x="36034" y="6967"/>
                </a:lnTo>
                <a:lnTo>
                  <a:pt x="36274" y="7508"/>
                </a:lnTo>
                <a:lnTo>
                  <a:pt x="36515" y="7988"/>
                </a:lnTo>
                <a:lnTo>
                  <a:pt x="37175" y="8949"/>
                </a:lnTo>
                <a:lnTo>
                  <a:pt x="38016" y="10210"/>
                </a:lnTo>
                <a:lnTo>
                  <a:pt x="38496" y="10811"/>
                </a:lnTo>
                <a:lnTo>
                  <a:pt x="38737" y="11051"/>
                </a:lnTo>
                <a:lnTo>
                  <a:pt x="38977" y="11291"/>
                </a:lnTo>
                <a:lnTo>
                  <a:pt x="39097" y="11351"/>
                </a:lnTo>
                <a:lnTo>
                  <a:pt x="39217" y="11351"/>
                </a:lnTo>
                <a:lnTo>
                  <a:pt x="39457" y="11291"/>
                </a:lnTo>
                <a:lnTo>
                  <a:pt x="39577" y="11051"/>
                </a:lnTo>
                <a:lnTo>
                  <a:pt x="39637" y="10931"/>
                </a:lnTo>
                <a:lnTo>
                  <a:pt x="39637" y="10811"/>
                </a:lnTo>
                <a:lnTo>
                  <a:pt x="39457" y="10451"/>
                </a:lnTo>
                <a:lnTo>
                  <a:pt x="39337" y="10150"/>
                </a:lnTo>
                <a:lnTo>
                  <a:pt x="38917" y="9490"/>
                </a:lnTo>
                <a:lnTo>
                  <a:pt x="37956" y="8289"/>
                </a:lnTo>
                <a:lnTo>
                  <a:pt x="37535" y="7688"/>
                </a:lnTo>
                <a:lnTo>
                  <a:pt x="37055" y="7087"/>
                </a:lnTo>
                <a:lnTo>
                  <a:pt x="37235" y="7087"/>
                </a:lnTo>
                <a:lnTo>
                  <a:pt x="40058" y="7508"/>
                </a:lnTo>
                <a:lnTo>
                  <a:pt x="41439" y="7628"/>
                </a:lnTo>
                <a:lnTo>
                  <a:pt x="42160" y="7688"/>
                </a:lnTo>
                <a:lnTo>
                  <a:pt x="42820" y="7688"/>
                </a:lnTo>
                <a:lnTo>
                  <a:pt x="42941" y="7628"/>
                </a:lnTo>
                <a:lnTo>
                  <a:pt x="43001" y="7508"/>
                </a:lnTo>
                <a:lnTo>
                  <a:pt x="43001" y="7388"/>
                </a:lnTo>
                <a:lnTo>
                  <a:pt x="42941" y="7328"/>
                </a:lnTo>
                <a:lnTo>
                  <a:pt x="41739" y="6787"/>
                </a:lnTo>
                <a:lnTo>
                  <a:pt x="40478" y="6427"/>
                </a:lnTo>
                <a:lnTo>
                  <a:pt x="39157" y="6127"/>
                </a:lnTo>
                <a:lnTo>
                  <a:pt x="37836" y="5886"/>
                </a:lnTo>
                <a:lnTo>
                  <a:pt x="36454" y="5766"/>
                </a:lnTo>
                <a:lnTo>
                  <a:pt x="35133" y="5646"/>
                </a:lnTo>
                <a:lnTo>
                  <a:pt x="32491" y="5406"/>
                </a:lnTo>
                <a:lnTo>
                  <a:pt x="29728" y="5286"/>
                </a:lnTo>
                <a:lnTo>
                  <a:pt x="26965" y="5226"/>
                </a:lnTo>
                <a:lnTo>
                  <a:pt x="24143" y="5226"/>
                </a:lnTo>
                <a:lnTo>
                  <a:pt x="21380" y="5406"/>
                </a:lnTo>
                <a:lnTo>
                  <a:pt x="19278" y="5586"/>
                </a:lnTo>
                <a:lnTo>
                  <a:pt x="17116" y="5826"/>
                </a:lnTo>
                <a:lnTo>
                  <a:pt x="17537" y="5526"/>
                </a:lnTo>
                <a:lnTo>
                  <a:pt x="18858" y="4685"/>
                </a:lnTo>
                <a:lnTo>
                  <a:pt x="20239" y="3844"/>
                </a:lnTo>
                <a:lnTo>
                  <a:pt x="21620" y="3064"/>
                </a:lnTo>
                <a:lnTo>
                  <a:pt x="23062" y="2343"/>
                </a:lnTo>
                <a:lnTo>
                  <a:pt x="24503" y="1682"/>
                </a:lnTo>
                <a:lnTo>
                  <a:pt x="25224" y="1322"/>
                </a:lnTo>
                <a:lnTo>
                  <a:pt x="25824" y="902"/>
                </a:lnTo>
                <a:lnTo>
                  <a:pt x="25945" y="781"/>
                </a:lnTo>
                <a:lnTo>
                  <a:pt x="26005" y="601"/>
                </a:lnTo>
                <a:lnTo>
                  <a:pt x="26005" y="481"/>
                </a:lnTo>
                <a:lnTo>
                  <a:pt x="25945" y="301"/>
                </a:lnTo>
                <a:lnTo>
                  <a:pt x="25884" y="181"/>
                </a:lnTo>
                <a:lnTo>
                  <a:pt x="25764" y="61"/>
                </a:lnTo>
                <a:lnTo>
                  <a:pt x="25644" y="1"/>
                </a:lnTo>
                <a:close/>
              </a:path>
            </a:pathLst>
          </a:custGeom>
          <a:solidFill>
            <a:srgbClr val="B5975B"/>
          </a:solidFill>
          <a:ln>
            <a:noFill/>
          </a:ln>
        </p:spPr>
        <p:txBody>
          <a:bodyPr lIns="91425" tIns="91425" rIns="91425" bIns="91425" anchor="ctr" anchorCtr="0">
            <a:noAutofit/>
          </a:bodyPr>
          <a:lstStyle/>
          <a:p>
            <a:pPr lvl="0">
              <a:spcBef>
                <a:spcPts val="0"/>
              </a:spcBef>
              <a:buNone/>
            </a:pPr>
            <a:endParaRPr dirty="0"/>
          </a:p>
        </p:txBody>
      </p:sp>
      <p:sp>
        <p:nvSpPr>
          <p:cNvPr id="98" name="Shape 98"/>
          <p:cNvSpPr/>
          <p:nvPr/>
        </p:nvSpPr>
        <p:spPr>
          <a:xfrm>
            <a:off x="8313175" y="2788528"/>
            <a:ext cx="383790" cy="403073"/>
          </a:xfrm>
          <a:custGeom>
            <a:avLst/>
            <a:gdLst/>
            <a:ahLst/>
            <a:cxnLst/>
            <a:rect l="0" t="0" r="0" b="0"/>
            <a:pathLst>
              <a:path w="20301" h="21321" extrusionOk="0">
                <a:moveTo>
                  <a:pt x="5106" y="1922"/>
                </a:moveTo>
                <a:lnTo>
                  <a:pt x="5286" y="2042"/>
                </a:lnTo>
                <a:lnTo>
                  <a:pt x="5526" y="2162"/>
                </a:lnTo>
                <a:lnTo>
                  <a:pt x="5646" y="2282"/>
                </a:lnTo>
                <a:lnTo>
                  <a:pt x="5826" y="2462"/>
                </a:lnTo>
                <a:lnTo>
                  <a:pt x="5886" y="2703"/>
                </a:lnTo>
                <a:lnTo>
                  <a:pt x="5947" y="2883"/>
                </a:lnTo>
                <a:lnTo>
                  <a:pt x="5947" y="3123"/>
                </a:lnTo>
                <a:lnTo>
                  <a:pt x="5947" y="3363"/>
                </a:lnTo>
                <a:lnTo>
                  <a:pt x="5886" y="3543"/>
                </a:lnTo>
                <a:lnTo>
                  <a:pt x="5826" y="3784"/>
                </a:lnTo>
                <a:lnTo>
                  <a:pt x="5646" y="3964"/>
                </a:lnTo>
                <a:lnTo>
                  <a:pt x="5526" y="4084"/>
                </a:lnTo>
                <a:lnTo>
                  <a:pt x="5286" y="4204"/>
                </a:lnTo>
                <a:lnTo>
                  <a:pt x="5106" y="4324"/>
                </a:lnTo>
                <a:lnTo>
                  <a:pt x="4505" y="4324"/>
                </a:lnTo>
                <a:lnTo>
                  <a:pt x="4325" y="4204"/>
                </a:lnTo>
                <a:lnTo>
                  <a:pt x="4085" y="4084"/>
                </a:lnTo>
                <a:lnTo>
                  <a:pt x="3965" y="3964"/>
                </a:lnTo>
                <a:lnTo>
                  <a:pt x="3784" y="3784"/>
                </a:lnTo>
                <a:lnTo>
                  <a:pt x="3724" y="3543"/>
                </a:lnTo>
                <a:lnTo>
                  <a:pt x="3664" y="3363"/>
                </a:lnTo>
                <a:lnTo>
                  <a:pt x="3664" y="3123"/>
                </a:lnTo>
                <a:lnTo>
                  <a:pt x="3664" y="2883"/>
                </a:lnTo>
                <a:lnTo>
                  <a:pt x="3724" y="2703"/>
                </a:lnTo>
                <a:lnTo>
                  <a:pt x="3784" y="2462"/>
                </a:lnTo>
                <a:lnTo>
                  <a:pt x="3965" y="2282"/>
                </a:lnTo>
                <a:lnTo>
                  <a:pt x="4085" y="2162"/>
                </a:lnTo>
                <a:lnTo>
                  <a:pt x="4325" y="2042"/>
                </a:lnTo>
                <a:lnTo>
                  <a:pt x="4505" y="1922"/>
                </a:lnTo>
                <a:close/>
                <a:moveTo>
                  <a:pt x="5766" y="0"/>
                </a:moveTo>
                <a:lnTo>
                  <a:pt x="4986" y="60"/>
                </a:lnTo>
                <a:lnTo>
                  <a:pt x="4205" y="120"/>
                </a:lnTo>
                <a:lnTo>
                  <a:pt x="3364" y="360"/>
                </a:lnTo>
                <a:lnTo>
                  <a:pt x="2583" y="601"/>
                </a:lnTo>
                <a:lnTo>
                  <a:pt x="1863" y="1021"/>
                </a:lnTo>
                <a:lnTo>
                  <a:pt x="1562" y="1261"/>
                </a:lnTo>
                <a:lnTo>
                  <a:pt x="1262" y="1502"/>
                </a:lnTo>
                <a:lnTo>
                  <a:pt x="1022" y="1742"/>
                </a:lnTo>
                <a:lnTo>
                  <a:pt x="842" y="2042"/>
                </a:lnTo>
                <a:lnTo>
                  <a:pt x="601" y="2102"/>
                </a:lnTo>
                <a:lnTo>
                  <a:pt x="361" y="2162"/>
                </a:lnTo>
                <a:lnTo>
                  <a:pt x="121" y="2282"/>
                </a:lnTo>
                <a:lnTo>
                  <a:pt x="1" y="2522"/>
                </a:lnTo>
                <a:lnTo>
                  <a:pt x="1" y="2763"/>
                </a:lnTo>
                <a:lnTo>
                  <a:pt x="61" y="2883"/>
                </a:lnTo>
                <a:lnTo>
                  <a:pt x="121" y="2943"/>
                </a:lnTo>
                <a:lnTo>
                  <a:pt x="541" y="3243"/>
                </a:lnTo>
                <a:lnTo>
                  <a:pt x="902" y="3543"/>
                </a:lnTo>
                <a:lnTo>
                  <a:pt x="1322" y="3784"/>
                </a:lnTo>
                <a:lnTo>
                  <a:pt x="1622" y="4144"/>
                </a:lnTo>
                <a:lnTo>
                  <a:pt x="1983" y="4745"/>
                </a:lnTo>
                <a:lnTo>
                  <a:pt x="2163" y="5285"/>
                </a:lnTo>
                <a:lnTo>
                  <a:pt x="2283" y="5946"/>
                </a:lnTo>
                <a:lnTo>
                  <a:pt x="2403" y="6546"/>
                </a:lnTo>
                <a:lnTo>
                  <a:pt x="2583" y="8708"/>
                </a:lnTo>
                <a:lnTo>
                  <a:pt x="2764" y="9729"/>
                </a:lnTo>
                <a:lnTo>
                  <a:pt x="2884" y="10270"/>
                </a:lnTo>
                <a:lnTo>
                  <a:pt x="3064" y="10810"/>
                </a:lnTo>
                <a:lnTo>
                  <a:pt x="3484" y="11651"/>
                </a:lnTo>
                <a:lnTo>
                  <a:pt x="3965" y="12492"/>
                </a:lnTo>
                <a:lnTo>
                  <a:pt x="4505" y="13273"/>
                </a:lnTo>
                <a:lnTo>
                  <a:pt x="5106" y="13993"/>
                </a:lnTo>
                <a:lnTo>
                  <a:pt x="5826" y="14714"/>
                </a:lnTo>
                <a:lnTo>
                  <a:pt x="6547" y="15315"/>
                </a:lnTo>
                <a:lnTo>
                  <a:pt x="7388" y="15795"/>
                </a:lnTo>
                <a:lnTo>
                  <a:pt x="8169" y="16215"/>
                </a:lnTo>
                <a:lnTo>
                  <a:pt x="8769" y="16456"/>
                </a:lnTo>
                <a:lnTo>
                  <a:pt x="9370" y="16636"/>
                </a:lnTo>
                <a:lnTo>
                  <a:pt x="9850" y="17717"/>
                </a:lnTo>
                <a:lnTo>
                  <a:pt x="10090" y="18317"/>
                </a:lnTo>
                <a:lnTo>
                  <a:pt x="10271" y="18918"/>
                </a:lnTo>
                <a:lnTo>
                  <a:pt x="10331" y="19518"/>
                </a:lnTo>
                <a:lnTo>
                  <a:pt x="10331" y="20119"/>
                </a:lnTo>
                <a:lnTo>
                  <a:pt x="10391" y="20419"/>
                </a:lnTo>
                <a:lnTo>
                  <a:pt x="10451" y="20720"/>
                </a:lnTo>
                <a:lnTo>
                  <a:pt x="10571" y="20960"/>
                </a:lnTo>
                <a:lnTo>
                  <a:pt x="10751" y="21200"/>
                </a:lnTo>
                <a:lnTo>
                  <a:pt x="10871" y="21320"/>
                </a:lnTo>
                <a:lnTo>
                  <a:pt x="11051" y="21320"/>
                </a:lnTo>
                <a:lnTo>
                  <a:pt x="11232" y="21260"/>
                </a:lnTo>
                <a:lnTo>
                  <a:pt x="11352" y="21200"/>
                </a:lnTo>
                <a:lnTo>
                  <a:pt x="11592" y="20960"/>
                </a:lnTo>
                <a:lnTo>
                  <a:pt x="11712" y="20599"/>
                </a:lnTo>
                <a:lnTo>
                  <a:pt x="11772" y="20239"/>
                </a:lnTo>
                <a:lnTo>
                  <a:pt x="11772" y="19879"/>
                </a:lnTo>
                <a:lnTo>
                  <a:pt x="11652" y="19098"/>
                </a:lnTo>
                <a:lnTo>
                  <a:pt x="11472" y="18377"/>
                </a:lnTo>
                <a:lnTo>
                  <a:pt x="11232" y="17597"/>
                </a:lnTo>
                <a:lnTo>
                  <a:pt x="10931" y="16876"/>
                </a:lnTo>
                <a:lnTo>
                  <a:pt x="11592" y="16876"/>
                </a:lnTo>
                <a:lnTo>
                  <a:pt x="12192" y="16816"/>
                </a:lnTo>
                <a:lnTo>
                  <a:pt x="12853" y="16756"/>
                </a:lnTo>
                <a:lnTo>
                  <a:pt x="13454" y="16636"/>
                </a:lnTo>
                <a:lnTo>
                  <a:pt x="13754" y="17296"/>
                </a:lnTo>
                <a:lnTo>
                  <a:pt x="13994" y="18017"/>
                </a:lnTo>
                <a:lnTo>
                  <a:pt x="14114" y="18678"/>
                </a:lnTo>
                <a:lnTo>
                  <a:pt x="14174" y="19338"/>
                </a:lnTo>
                <a:lnTo>
                  <a:pt x="14234" y="20660"/>
                </a:lnTo>
                <a:lnTo>
                  <a:pt x="14294" y="20900"/>
                </a:lnTo>
                <a:lnTo>
                  <a:pt x="14415" y="21080"/>
                </a:lnTo>
                <a:lnTo>
                  <a:pt x="14595" y="21200"/>
                </a:lnTo>
                <a:lnTo>
                  <a:pt x="14835" y="21320"/>
                </a:lnTo>
                <a:lnTo>
                  <a:pt x="15015" y="21320"/>
                </a:lnTo>
                <a:lnTo>
                  <a:pt x="15255" y="21200"/>
                </a:lnTo>
                <a:lnTo>
                  <a:pt x="15435" y="21080"/>
                </a:lnTo>
                <a:lnTo>
                  <a:pt x="15556" y="20840"/>
                </a:lnTo>
                <a:lnTo>
                  <a:pt x="15616" y="20359"/>
                </a:lnTo>
                <a:lnTo>
                  <a:pt x="15676" y="19759"/>
                </a:lnTo>
                <a:lnTo>
                  <a:pt x="15676" y="19158"/>
                </a:lnTo>
                <a:lnTo>
                  <a:pt x="15616" y="18498"/>
                </a:lnTo>
                <a:lnTo>
                  <a:pt x="15496" y="17897"/>
                </a:lnTo>
                <a:lnTo>
                  <a:pt x="15255" y="17296"/>
                </a:lnTo>
                <a:lnTo>
                  <a:pt x="15015" y="16696"/>
                </a:lnTo>
                <a:lnTo>
                  <a:pt x="14715" y="16215"/>
                </a:lnTo>
                <a:lnTo>
                  <a:pt x="15496" y="15855"/>
                </a:lnTo>
                <a:lnTo>
                  <a:pt x="16396" y="15375"/>
                </a:lnTo>
                <a:lnTo>
                  <a:pt x="17177" y="14774"/>
                </a:lnTo>
                <a:lnTo>
                  <a:pt x="17958" y="14113"/>
                </a:lnTo>
                <a:lnTo>
                  <a:pt x="18618" y="13393"/>
                </a:lnTo>
                <a:lnTo>
                  <a:pt x="19159" y="12672"/>
                </a:lnTo>
                <a:lnTo>
                  <a:pt x="19399" y="12312"/>
                </a:lnTo>
                <a:lnTo>
                  <a:pt x="19579" y="11891"/>
                </a:lnTo>
                <a:lnTo>
                  <a:pt x="19639" y="11831"/>
                </a:lnTo>
                <a:lnTo>
                  <a:pt x="19880" y="11471"/>
                </a:lnTo>
                <a:lnTo>
                  <a:pt x="20060" y="11111"/>
                </a:lnTo>
                <a:lnTo>
                  <a:pt x="20180" y="10690"/>
                </a:lnTo>
                <a:lnTo>
                  <a:pt x="20300" y="10330"/>
                </a:lnTo>
                <a:lnTo>
                  <a:pt x="20300" y="9909"/>
                </a:lnTo>
                <a:lnTo>
                  <a:pt x="20300" y="9489"/>
                </a:lnTo>
                <a:lnTo>
                  <a:pt x="20240" y="9069"/>
                </a:lnTo>
                <a:lnTo>
                  <a:pt x="20120" y="8708"/>
                </a:lnTo>
                <a:lnTo>
                  <a:pt x="20000" y="8288"/>
                </a:lnTo>
                <a:lnTo>
                  <a:pt x="19760" y="7928"/>
                </a:lnTo>
                <a:lnTo>
                  <a:pt x="19579" y="7627"/>
                </a:lnTo>
                <a:lnTo>
                  <a:pt x="19279" y="7327"/>
                </a:lnTo>
                <a:lnTo>
                  <a:pt x="18979" y="7027"/>
                </a:lnTo>
                <a:lnTo>
                  <a:pt x="18618" y="6787"/>
                </a:lnTo>
                <a:lnTo>
                  <a:pt x="18258" y="6606"/>
                </a:lnTo>
                <a:lnTo>
                  <a:pt x="17838" y="6486"/>
                </a:lnTo>
                <a:lnTo>
                  <a:pt x="17477" y="6486"/>
                </a:lnTo>
                <a:lnTo>
                  <a:pt x="17177" y="6606"/>
                </a:lnTo>
                <a:lnTo>
                  <a:pt x="16997" y="6787"/>
                </a:lnTo>
                <a:lnTo>
                  <a:pt x="16877" y="7027"/>
                </a:lnTo>
                <a:lnTo>
                  <a:pt x="16877" y="7327"/>
                </a:lnTo>
                <a:lnTo>
                  <a:pt x="16937" y="7627"/>
                </a:lnTo>
                <a:lnTo>
                  <a:pt x="17117" y="7868"/>
                </a:lnTo>
                <a:lnTo>
                  <a:pt x="17417" y="8048"/>
                </a:lnTo>
                <a:lnTo>
                  <a:pt x="17778" y="8228"/>
                </a:lnTo>
                <a:lnTo>
                  <a:pt x="18078" y="8468"/>
                </a:lnTo>
                <a:lnTo>
                  <a:pt x="18318" y="8828"/>
                </a:lnTo>
                <a:lnTo>
                  <a:pt x="18438" y="9249"/>
                </a:lnTo>
                <a:lnTo>
                  <a:pt x="18498" y="9609"/>
                </a:lnTo>
                <a:lnTo>
                  <a:pt x="18438" y="10030"/>
                </a:lnTo>
                <a:lnTo>
                  <a:pt x="18318" y="10450"/>
                </a:lnTo>
                <a:lnTo>
                  <a:pt x="18078" y="10810"/>
                </a:lnTo>
                <a:lnTo>
                  <a:pt x="17718" y="11111"/>
                </a:lnTo>
                <a:lnTo>
                  <a:pt x="17357" y="11351"/>
                </a:lnTo>
                <a:lnTo>
                  <a:pt x="16877" y="11531"/>
                </a:lnTo>
                <a:lnTo>
                  <a:pt x="16396" y="11591"/>
                </a:lnTo>
                <a:lnTo>
                  <a:pt x="15916" y="11591"/>
                </a:lnTo>
                <a:lnTo>
                  <a:pt x="15435" y="11471"/>
                </a:lnTo>
                <a:lnTo>
                  <a:pt x="15015" y="11291"/>
                </a:lnTo>
                <a:lnTo>
                  <a:pt x="14595" y="11111"/>
                </a:lnTo>
                <a:lnTo>
                  <a:pt x="14174" y="10750"/>
                </a:lnTo>
                <a:lnTo>
                  <a:pt x="13814" y="10390"/>
                </a:lnTo>
                <a:lnTo>
                  <a:pt x="13454" y="9970"/>
                </a:lnTo>
                <a:lnTo>
                  <a:pt x="13213" y="9549"/>
                </a:lnTo>
                <a:lnTo>
                  <a:pt x="13033" y="9069"/>
                </a:lnTo>
                <a:lnTo>
                  <a:pt x="12853" y="8588"/>
                </a:lnTo>
                <a:lnTo>
                  <a:pt x="12553" y="7627"/>
                </a:lnTo>
                <a:lnTo>
                  <a:pt x="12192" y="5525"/>
                </a:lnTo>
                <a:lnTo>
                  <a:pt x="11952" y="4504"/>
                </a:lnTo>
                <a:lnTo>
                  <a:pt x="11772" y="4024"/>
                </a:lnTo>
                <a:lnTo>
                  <a:pt x="11532" y="3604"/>
                </a:lnTo>
                <a:lnTo>
                  <a:pt x="11111" y="2883"/>
                </a:lnTo>
                <a:lnTo>
                  <a:pt x="10631" y="2222"/>
                </a:lnTo>
                <a:lnTo>
                  <a:pt x="10090" y="1682"/>
                </a:lnTo>
                <a:lnTo>
                  <a:pt x="9430" y="1201"/>
                </a:lnTo>
                <a:lnTo>
                  <a:pt x="8769" y="781"/>
                </a:lnTo>
                <a:lnTo>
                  <a:pt x="7988" y="421"/>
                </a:lnTo>
                <a:lnTo>
                  <a:pt x="7208" y="180"/>
                </a:lnTo>
                <a:lnTo>
                  <a:pt x="6427" y="60"/>
                </a:lnTo>
                <a:lnTo>
                  <a:pt x="5766" y="0"/>
                </a:lnTo>
                <a:close/>
              </a:path>
            </a:pathLst>
          </a:custGeom>
          <a:solidFill>
            <a:srgbClr val="CE2F1C"/>
          </a:solidFill>
          <a:ln>
            <a:noFill/>
          </a:ln>
        </p:spPr>
        <p:txBody>
          <a:bodyPr lIns="91425" tIns="91425" rIns="91425" bIns="91425" anchor="ctr" anchorCtr="0">
            <a:noAutofit/>
          </a:bodyPr>
          <a:lstStyle/>
          <a:p>
            <a:pPr lvl="0">
              <a:spcBef>
                <a:spcPts val="0"/>
              </a:spcBef>
              <a:buNone/>
            </a:pPr>
            <a:endParaRPr dirty="0"/>
          </a:p>
        </p:txBody>
      </p:sp>
      <p:sp>
        <p:nvSpPr>
          <p:cNvPr id="99" name="Shape 99"/>
          <p:cNvSpPr/>
          <p:nvPr/>
        </p:nvSpPr>
        <p:spPr>
          <a:xfrm rot="2077429">
            <a:off x="8570831" y="4050614"/>
            <a:ext cx="349010" cy="340078"/>
          </a:xfrm>
          <a:custGeom>
            <a:avLst/>
            <a:gdLst/>
            <a:ahLst/>
            <a:cxnLst/>
            <a:rect l="0" t="0" r="0" b="0"/>
            <a:pathLst>
              <a:path w="21141" h="20600" extrusionOk="0">
                <a:moveTo>
                  <a:pt x="10630" y="1"/>
                </a:moveTo>
                <a:lnTo>
                  <a:pt x="10570" y="121"/>
                </a:lnTo>
                <a:lnTo>
                  <a:pt x="10450" y="601"/>
                </a:lnTo>
                <a:lnTo>
                  <a:pt x="10330" y="1142"/>
                </a:lnTo>
                <a:lnTo>
                  <a:pt x="10270" y="2163"/>
                </a:lnTo>
                <a:lnTo>
                  <a:pt x="10210" y="4265"/>
                </a:lnTo>
                <a:lnTo>
                  <a:pt x="9850" y="3904"/>
                </a:lnTo>
                <a:lnTo>
                  <a:pt x="9489" y="3544"/>
                </a:lnTo>
                <a:lnTo>
                  <a:pt x="8889" y="2943"/>
                </a:lnTo>
                <a:lnTo>
                  <a:pt x="8588" y="2643"/>
                </a:lnTo>
                <a:lnTo>
                  <a:pt x="8228" y="2403"/>
                </a:lnTo>
                <a:lnTo>
                  <a:pt x="8108" y="2403"/>
                </a:lnTo>
                <a:lnTo>
                  <a:pt x="8048" y="2523"/>
                </a:lnTo>
                <a:lnTo>
                  <a:pt x="8048" y="2583"/>
                </a:lnTo>
                <a:lnTo>
                  <a:pt x="8288" y="2943"/>
                </a:lnTo>
                <a:lnTo>
                  <a:pt x="8588" y="3244"/>
                </a:lnTo>
                <a:lnTo>
                  <a:pt x="9189" y="3844"/>
                </a:lnTo>
                <a:lnTo>
                  <a:pt x="9669" y="4325"/>
                </a:lnTo>
                <a:lnTo>
                  <a:pt x="9910" y="4565"/>
                </a:lnTo>
                <a:lnTo>
                  <a:pt x="10210" y="4745"/>
                </a:lnTo>
                <a:lnTo>
                  <a:pt x="10210" y="4925"/>
                </a:lnTo>
                <a:lnTo>
                  <a:pt x="10030" y="9550"/>
                </a:lnTo>
                <a:lnTo>
                  <a:pt x="5165" y="7388"/>
                </a:lnTo>
                <a:lnTo>
                  <a:pt x="3784" y="6787"/>
                </a:lnTo>
                <a:lnTo>
                  <a:pt x="3784" y="6367"/>
                </a:lnTo>
                <a:lnTo>
                  <a:pt x="3784" y="5946"/>
                </a:lnTo>
                <a:lnTo>
                  <a:pt x="3844" y="5406"/>
                </a:lnTo>
                <a:lnTo>
                  <a:pt x="3784" y="4805"/>
                </a:lnTo>
                <a:lnTo>
                  <a:pt x="3784" y="4565"/>
                </a:lnTo>
                <a:lnTo>
                  <a:pt x="3724" y="4385"/>
                </a:lnTo>
                <a:lnTo>
                  <a:pt x="3544" y="3964"/>
                </a:lnTo>
                <a:lnTo>
                  <a:pt x="3424" y="3904"/>
                </a:lnTo>
                <a:lnTo>
                  <a:pt x="3363" y="3964"/>
                </a:lnTo>
                <a:lnTo>
                  <a:pt x="3183" y="4325"/>
                </a:lnTo>
                <a:lnTo>
                  <a:pt x="3063" y="4685"/>
                </a:lnTo>
                <a:lnTo>
                  <a:pt x="3003" y="5346"/>
                </a:lnTo>
                <a:lnTo>
                  <a:pt x="3003" y="5946"/>
                </a:lnTo>
                <a:lnTo>
                  <a:pt x="2943" y="6427"/>
                </a:lnTo>
                <a:lnTo>
                  <a:pt x="2102" y="6066"/>
                </a:lnTo>
                <a:lnTo>
                  <a:pt x="1682" y="5886"/>
                </a:lnTo>
                <a:lnTo>
                  <a:pt x="1322" y="5766"/>
                </a:lnTo>
                <a:lnTo>
                  <a:pt x="961" y="5706"/>
                </a:lnTo>
                <a:lnTo>
                  <a:pt x="721" y="5766"/>
                </a:lnTo>
                <a:lnTo>
                  <a:pt x="541" y="5826"/>
                </a:lnTo>
                <a:lnTo>
                  <a:pt x="541" y="5886"/>
                </a:lnTo>
                <a:lnTo>
                  <a:pt x="601" y="6126"/>
                </a:lnTo>
                <a:lnTo>
                  <a:pt x="721" y="6307"/>
                </a:lnTo>
                <a:lnTo>
                  <a:pt x="901" y="6487"/>
                </a:lnTo>
                <a:lnTo>
                  <a:pt x="1141" y="6667"/>
                </a:lnTo>
                <a:lnTo>
                  <a:pt x="1562" y="6847"/>
                </a:lnTo>
                <a:lnTo>
                  <a:pt x="2042" y="7087"/>
                </a:lnTo>
                <a:lnTo>
                  <a:pt x="2703" y="7388"/>
                </a:lnTo>
                <a:lnTo>
                  <a:pt x="1982" y="7688"/>
                </a:lnTo>
                <a:lnTo>
                  <a:pt x="1261" y="7988"/>
                </a:lnTo>
                <a:lnTo>
                  <a:pt x="601" y="8288"/>
                </a:lnTo>
                <a:lnTo>
                  <a:pt x="301" y="8469"/>
                </a:lnTo>
                <a:lnTo>
                  <a:pt x="0" y="8709"/>
                </a:lnTo>
                <a:lnTo>
                  <a:pt x="0" y="8769"/>
                </a:lnTo>
                <a:lnTo>
                  <a:pt x="60" y="8829"/>
                </a:lnTo>
                <a:lnTo>
                  <a:pt x="421" y="8829"/>
                </a:lnTo>
                <a:lnTo>
                  <a:pt x="781" y="8709"/>
                </a:lnTo>
                <a:lnTo>
                  <a:pt x="1442" y="8469"/>
                </a:lnTo>
                <a:lnTo>
                  <a:pt x="2282" y="8108"/>
                </a:lnTo>
                <a:lnTo>
                  <a:pt x="3063" y="7688"/>
                </a:lnTo>
                <a:lnTo>
                  <a:pt x="3123" y="7628"/>
                </a:lnTo>
                <a:lnTo>
                  <a:pt x="5105" y="8529"/>
                </a:lnTo>
                <a:lnTo>
                  <a:pt x="9369" y="10510"/>
                </a:lnTo>
                <a:lnTo>
                  <a:pt x="6306" y="13693"/>
                </a:lnTo>
                <a:lnTo>
                  <a:pt x="4865" y="15135"/>
                </a:lnTo>
                <a:lnTo>
                  <a:pt x="4745" y="15015"/>
                </a:lnTo>
                <a:lnTo>
                  <a:pt x="4625" y="14895"/>
                </a:lnTo>
                <a:lnTo>
                  <a:pt x="4264" y="14835"/>
                </a:lnTo>
                <a:lnTo>
                  <a:pt x="3604" y="14774"/>
                </a:lnTo>
                <a:lnTo>
                  <a:pt x="3183" y="14714"/>
                </a:lnTo>
                <a:lnTo>
                  <a:pt x="2823" y="14714"/>
                </a:lnTo>
                <a:lnTo>
                  <a:pt x="2403" y="14774"/>
                </a:lnTo>
                <a:lnTo>
                  <a:pt x="2282" y="14835"/>
                </a:lnTo>
                <a:lnTo>
                  <a:pt x="2102" y="14955"/>
                </a:lnTo>
                <a:lnTo>
                  <a:pt x="2042" y="15015"/>
                </a:lnTo>
                <a:lnTo>
                  <a:pt x="2102" y="15135"/>
                </a:lnTo>
                <a:lnTo>
                  <a:pt x="2222" y="15255"/>
                </a:lnTo>
                <a:lnTo>
                  <a:pt x="2343" y="15375"/>
                </a:lnTo>
                <a:lnTo>
                  <a:pt x="2643" y="1549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7"/>
                </a:lnTo>
                <a:lnTo>
                  <a:pt x="4444" y="16696"/>
                </a:lnTo>
                <a:lnTo>
                  <a:pt x="4505" y="17237"/>
                </a:lnTo>
                <a:lnTo>
                  <a:pt x="4565" y="18258"/>
                </a:lnTo>
                <a:lnTo>
                  <a:pt x="4625" y="18798"/>
                </a:lnTo>
                <a:lnTo>
                  <a:pt x="4745" y="19339"/>
                </a:lnTo>
                <a:lnTo>
                  <a:pt x="4865" y="19459"/>
                </a:lnTo>
                <a:lnTo>
                  <a:pt x="4985" y="19519"/>
                </a:lnTo>
                <a:lnTo>
                  <a:pt x="5105" y="19459"/>
                </a:lnTo>
                <a:lnTo>
                  <a:pt x="5225" y="19339"/>
                </a:lnTo>
                <a:lnTo>
                  <a:pt x="5225" y="18798"/>
                </a:lnTo>
                <a:lnTo>
                  <a:pt x="5225" y="18258"/>
                </a:lnTo>
                <a:lnTo>
                  <a:pt x="5225" y="17237"/>
                </a:lnTo>
                <a:lnTo>
                  <a:pt x="5225" y="16576"/>
                </a:lnTo>
                <a:lnTo>
                  <a:pt x="5165" y="15976"/>
                </a:lnTo>
                <a:lnTo>
                  <a:pt x="6727" y="14414"/>
                </a:lnTo>
                <a:lnTo>
                  <a:pt x="9910" y="11171"/>
                </a:lnTo>
                <a:lnTo>
                  <a:pt x="9790" y="14895"/>
                </a:lnTo>
                <a:lnTo>
                  <a:pt x="9669" y="16636"/>
                </a:lnTo>
                <a:lnTo>
                  <a:pt x="9369" y="16816"/>
                </a:lnTo>
                <a:lnTo>
                  <a:pt x="9069" y="17117"/>
                </a:lnTo>
                <a:lnTo>
                  <a:pt x="8588" y="17717"/>
                </a:lnTo>
                <a:lnTo>
                  <a:pt x="7928" y="18378"/>
                </a:lnTo>
                <a:lnTo>
                  <a:pt x="7567" y="18738"/>
                </a:lnTo>
                <a:lnTo>
                  <a:pt x="7327" y="19099"/>
                </a:lnTo>
                <a:lnTo>
                  <a:pt x="7267" y="19219"/>
                </a:lnTo>
                <a:lnTo>
                  <a:pt x="7327" y="19279"/>
                </a:lnTo>
                <a:lnTo>
                  <a:pt x="7447" y="19279"/>
                </a:lnTo>
                <a:lnTo>
                  <a:pt x="7808" y="18978"/>
                </a:lnTo>
                <a:lnTo>
                  <a:pt x="8168" y="18678"/>
                </a:lnTo>
                <a:lnTo>
                  <a:pt x="8829" y="18018"/>
                </a:lnTo>
                <a:lnTo>
                  <a:pt x="9249" y="17657"/>
                </a:lnTo>
                <a:lnTo>
                  <a:pt x="9669" y="17297"/>
                </a:lnTo>
                <a:lnTo>
                  <a:pt x="9609" y="18738"/>
                </a:lnTo>
                <a:lnTo>
                  <a:pt x="9669" y="19399"/>
                </a:lnTo>
                <a:lnTo>
                  <a:pt x="9669" y="20120"/>
                </a:lnTo>
                <a:lnTo>
                  <a:pt x="9729" y="20300"/>
                </a:lnTo>
                <a:lnTo>
                  <a:pt x="9850" y="20420"/>
                </a:lnTo>
                <a:lnTo>
                  <a:pt x="9970" y="20540"/>
                </a:lnTo>
                <a:lnTo>
                  <a:pt x="10150" y="20600"/>
                </a:lnTo>
                <a:lnTo>
                  <a:pt x="10330" y="20600"/>
                </a:lnTo>
                <a:lnTo>
                  <a:pt x="10450" y="20540"/>
                </a:lnTo>
                <a:lnTo>
                  <a:pt x="10570" y="20420"/>
                </a:lnTo>
                <a:lnTo>
                  <a:pt x="10630" y="20240"/>
                </a:lnTo>
                <a:lnTo>
                  <a:pt x="10750" y="19159"/>
                </a:lnTo>
                <a:lnTo>
                  <a:pt x="10811" y="18018"/>
                </a:lnTo>
                <a:lnTo>
                  <a:pt x="11111" y="18258"/>
                </a:lnTo>
                <a:lnTo>
                  <a:pt x="11651" y="18798"/>
                </a:lnTo>
                <a:lnTo>
                  <a:pt x="11952" y="19099"/>
                </a:lnTo>
                <a:lnTo>
                  <a:pt x="12252" y="19279"/>
                </a:lnTo>
                <a:lnTo>
                  <a:pt x="12672" y="19279"/>
                </a:lnTo>
                <a:lnTo>
                  <a:pt x="12792" y="19159"/>
                </a:lnTo>
                <a:lnTo>
                  <a:pt x="12852" y="19099"/>
                </a:lnTo>
                <a:lnTo>
                  <a:pt x="12912" y="18978"/>
                </a:lnTo>
                <a:lnTo>
                  <a:pt x="12912" y="18798"/>
                </a:lnTo>
                <a:lnTo>
                  <a:pt x="12852" y="18678"/>
                </a:lnTo>
                <a:lnTo>
                  <a:pt x="12612" y="18318"/>
                </a:lnTo>
                <a:lnTo>
                  <a:pt x="12312" y="18078"/>
                </a:lnTo>
                <a:lnTo>
                  <a:pt x="11711" y="17537"/>
                </a:lnTo>
                <a:lnTo>
                  <a:pt x="11291" y="17177"/>
                </a:lnTo>
                <a:lnTo>
                  <a:pt x="10811" y="16816"/>
                </a:lnTo>
                <a:lnTo>
                  <a:pt x="10811" y="15375"/>
                </a:lnTo>
                <a:lnTo>
                  <a:pt x="10931" y="11231"/>
                </a:lnTo>
                <a:lnTo>
                  <a:pt x="11171" y="11351"/>
                </a:lnTo>
                <a:lnTo>
                  <a:pt x="16576" y="13874"/>
                </a:lnTo>
                <a:lnTo>
                  <a:pt x="16636" y="14714"/>
                </a:lnTo>
                <a:lnTo>
                  <a:pt x="16756" y="15675"/>
                </a:lnTo>
                <a:lnTo>
                  <a:pt x="16876" y="16096"/>
                </a:lnTo>
                <a:lnTo>
                  <a:pt x="17056" y="16516"/>
                </a:lnTo>
                <a:lnTo>
                  <a:pt x="17237" y="16876"/>
                </a:lnTo>
                <a:lnTo>
                  <a:pt x="17477" y="17237"/>
                </a:lnTo>
                <a:lnTo>
                  <a:pt x="17597" y="17297"/>
                </a:lnTo>
                <a:lnTo>
                  <a:pt x="17657" y="17297"/>
                </a:lnTo>
                <a:lnTo>
                  <a:pt x="17777" y="17237"/>
                </a:lnTo>
                <a:lnTo>
                  <a:pt x="17777" y="17117"/>
                </a:lnTo>
                <a:lnTo>
                  <a:pt x="17777" y="16756"/>
                </a:lnTo>
                <a:lnTo>
                  <a:pt x="17717" y="16456"/>
                </a:lnTo>
                <a:lnTo>
                  <a:pt x="17597" y="15735"/>
                </a:lnTo>
                <a:lnTo>
                  <a:pt x="17357" y="15015"/>
                </a:lnTo>
                <a:lnTo>
                  <a:pt x="17237" y="14354"/>
                </a:lnTo>
                <a:lnTo>
                  <a:pt x="17237" y="14174"/>
                </a:lnTo>
                <a:lnTo>
                  <a:pt x="17297" y="14174"/>
                </a:lnTo>
                <a:lnTo>
                  <a:pt x="20360" y="15555"/>
                </a:lnTo>
                <a:lnTo>
                  <a:pt x="20600" y="15675"/>
                </a:lnTo>
                <a:lnTo>
                  <a:pt x="20840" y="15615"/>
                </a:lnTo>
                <a:lnTo>
                  <a:pt x="20960" y="15435"/>
                </a:lnTo>
                <a:lnTo>
                  <a:pt x="21080" y="15255"/>
                </a:lnTo>
                <a:lnTo>
                  <a:pt x="21080" y="15015"/>
                </a:lnTo>
                <a:lnTo>
                  <a:pt x="20960" y="14774"/>
                </a:lnTo>
                <a:lnTo>
                  <a:pt x="20780" y="14534"/>
                </a:lnTo>
                <a:lnTo>
                  <a:pt x="20480" y="14354"/>
                </a:lnTo>
                <a:lnTo>
                  <a:pt x="17957" y="13153"/>
                </a:lnTo>
                <a:lnTo>
                  <a:pt x="18918" y="12853"/>
                </a:lnTo>
                <a:lnTo>
                  <a:pt x="19999" y="12612"/>
                </a:lnTo>
                <a:lnTo>
                  <a:pt x="21080" y="12312"/>
                </a:lnTo>
                <a:lnTo>
                  <a:pt x="21140" y="12312"/>
                </a:lnTo>
                <a:lnTo>
                  <a:pt x="21080" y="12252"/>
                </a:lnTo>
                <a:lnTo>
                  <a:pt x="20119" y="12192"/>
                </a:lnTo>
                <a:lnTo>
                  <a:pt x="19098" y="12252"/>
                </a:lnTo>
                <a:lnTo>
                  <a:pt x="18558" y="12312"/>
                </a:lnTo>
                <a:lnTo>
                  <a:pt x="18077" y="12432"/>
                </a:lnTo>
                <a:lnTo>
                  <a:pt x="17597" y="12612"/>
                </a:lnTo>
                <a:lnTo>
                  <a:pt x="17177" y="12853"/>
                </a:lnTo>
                <a:lnTo>
                  <a:pt x="11351" y="10150"/>
                </a:lnTo>
                <a:lnTo>
                  <a:pt x="11051" y="10030"/>
                </a:lnTo>
                <a:lnTo>
                  <a:pt x="12792" y="8108"/>
                </a:lnTo>
                <a:lnTo>
                  <a:pt x="14534" y="6186"/>
                </a:lnTo>
                <a:lnTo>
                  <a:pt x="15555" y="5105"/>
                </a:lnTo>
                <a:lnTo>
                  <a:pt x="16876" y="5286"/>
                </a:lnTo>
                <a:lnTo>
                  <a:pt x="17177" y="5346"/>
                </a:lnTo>
                <a:lnTo>
                  <a:pt x="17477" y="5346"/>
                </a:lnTo>
                <a:lnTo>
                  <a:pt x="17717" y="5286"/>
                </a:lnTo>
                <a:lnTo>
                  <a:pt x="18017" y="5165"/>
                </a:lnTo>
                <a:lnTo>
                  <a:pt x="18077" y="5045"/>
                </a:lnTo>
                <a:lnTo>
                  <a:pt x="18077" y="4925"/>
                </a:lnTo>
                <a:lnTo>
                  <a:pt x="17837" y="4745"/>
                </a:lnTo>
                <a:lnTo>
                  <a:pt x="17537" y="4625"/>
                </a:lnTo>
                <a:lnTo>
                  <a:pt x="17237" y="4505"/>
                </a:lnTo>
                <a:lnTo>
                  <a:pt x="16936" y="4505"/>
                </a:lnTo>
                <a:lnTo>
                  <a:pt x="16156" y="4385"/>
                </a:lnTo>
                <a:lnTo>
                  <a:pt x="16396" y="4084"/>
                </a:lnTo>
                <a:lnTo>
                  <a:pt x="17116" y="3304"/>
                </a:lnTo>
                <a:lnTo>
                  <a:pt x="17417" y="2823"/>
                </a:lnTo>
                <a:lnTo>
                  <a:pt x="17537" y="2583"/>
                </a:lnTo>
                <a:lnTo>
                  <a:pt x="17597" y="2343"/>
                </a:lnTo>
                <a:lnTo>
                  <a:pt x="17597" y="2223"/>
                </a:lnTo>
                <a:lnTo>
                  <a:pt x="17477" y="2223"/>
                </a:lnTo>
                <a:lnTo>
                  <a:pt x="17056" y="2463"/>
                </a:lnTo>
                <a:lnTo>
                  <a:pt x="16696" y="2703"/>
                </a:lnTo>
                <a:lnTo>
                  <a:pt x="16035" y="3424"/>
                </a:lnTo>
                <a:lnTo>
                  <a:pt x="15375" y="4145"/>
                </a:lnTo>
                <a:lnTo>
                  <a:pt x="15255" y="3484"/>
                </a:lnTo>
                <a:lnTo>
                  <a:pt x="15255" y="2943"/>
                </a:lnTo>
                <a:lnTo>
                  <a:pt x="15195" y="2643"/>
                </a:lnTo>
                <a:lnTo>
                  <a:pt x="15135" y="2403"/>
                </a:lnTo>
                <a:lnTo>
                  <a:pt x="15014" y="2223"/>
                </a:lnTo>
                <a:lnTo>
                  <a:pt x="14894" y="2163"/>
                </a:lnTo>
                <a:lnTo>
                  <a:pt x="14714" y="2163"/>
                </a:lnTo>
                <a:lnTo>
                  <a:pt x="14534" y="2283"/>
                </a:lnTo>
                <a:lnTo>
                  <a:pt x="14474" y="2583"/>
                </a:lnTo>
                <a:lnTo>
                  <a:pt x="14354" y="2883"/>
                </a:lnTo>
                <a:lnTo>
                  <a:pt x="14354" y="3184"/>
                </a:lnTo>
                <a:lnTo>
                  <a:pt x="14354" y="3544"/>
                </a:lnTo>
                <a:lnTo>
                  <a:pt x="14414" y="3904"/>
                </a:lnTo>
                <a:lnTo>
                  <a:pt x="14474" y="4205"/>
                </a:lnTo>
                <a:lnTo>
                  <a:pt x="14594" y="4505"/>
                </a:lnTo>
                <a:lnTo>
                  <a:pt x="14774" y="4745"/>
                </a:lnTo>
                <a:lnTo>
                  <a:pt x="14114" y="5466"/>
                </a:lnTo>
                <a:lnTo>
                  <a:pt x="10931" y="8829"/>
                </a:lnTo>
                <a:lnTo>
                  <a:pt x="10991" y="4925"/>
                </a:lnTo>
                <a:lnTo>
                  <a:pt x="11051" y="4565"/>
                </a:lnTo>
                <a:lnTo>
                  <a:pt x="11351" y="4205"/>
                </a:lnTo>
                <a:lnTo>
                  <a:pt x="11591" y="3844"/>
                </a:lnTo>
                <a:lnTo>
                  <a:pt x="12612" y="2523"/>
                </a:lnTo>
                <a:lnTo>
                  <a:pt x="12612" y="2403"/>
                </a:lnTo>
                <a:lnTo>
                  <a:pt x="12552" y="2343"/>
                </a:lnTo>
                <a:lnTo>
                  <a:pt x="12432" y="2283"/>
                </a:lnTo>
                <a:lnTo>
                  <a:pt x="12312" y="2343"/>
                </a:lnTo>
                <a:lnTo>
                  <a:pt x="11111" y="3604"/>
                </a:lnTo>
                <a:lnTo>
                  <a:pt x="11051" y="3724"/>
                </a:lnTo>
                <a:lnTo>
                  <a:pt x="11111" y="2763"/>
                </a:lnTo>
                <a:lnTo>
                  <a:pt x="11111" y="1862"/>
                </a:lnTo>
                <a:lnTo>
                  <a:pt x="11051" y="1022"/>
                </a:lnTo>
                <a:lnTo>
                  <a:pt x="10931" y="121"/>
                </a:lnTo>
                <a:lnTo>
                  <a:pt x="10871" y="1"/>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100" name="Shape 100"/>
          <p:cNvSpPr/>
          <p:nvPr/>
        </p:nvSpPr>
        <p:spPr>
          <a:xfrm>
            <a:off x="8040525" y="2193086"/>
            <a:ext cx="318248" cy="331140"/>
          </a:xfrm>
          <a:custGeom>
            <a:avLst/>
            <a:gdLst/>
            <a:ahLst/>
            <a:cxnLst/>
            <a:rect l="0" t="0" r="0" b="0"/>
            <a:pathLst>
              <a:path w="19279" h="20060" extrusionOk="0">
                <a:moveTo>
                  <a:pt x="6727" y="5405"/>
                </a:moveTo>
                <a:lnTo>
                  <a:pt x="7447" y="5946"/>
                </a:lnTo>
                <a:lnTo>
                  <a:pt x="8108" y="6366"/>
                </a:lnTo>
                <a:lnTo>
                  <a:pt x="8528" y="6546"/>
                </a:lnTo>
                <a:lnTo>
                  <a:pt x="8889" y="6666"/>
                </a:lnTo>
                <a:lnTo>
                  <a:pt x="8949" y="8949"/>
                </a:lnTo>
                <a:lnTo>
                  <a:pt x="8949" y="8949"/>
                </a:lnTo>
                <a:lnTo>
                  <a:pt x="6546" y="7567"/>
                </a:lnTo>
                <a:lnTo>
                  <a:pt x="6546" y="7507"/>
                </a:lnTo>
                <a:lnTo>
                  <a:pt x="6606" y="6967"/>
                </a:lnTo>
                <a:lnTo>
                  <a:pt x="6666" y="6486"/>
                </a:lnTo>
                <a:lnTo>
                  <a:pt x="6727" y="5405"/>
                </a:lnTo>
                <a:close/>
                <a:moveTo>
                  <a:pt x="12732" y="4564"/>
                </a:moveTo>
                <a:lnTo>
                  <a:pt x="12432" y="5766"/>
                </a:lnTo>
                <a:lnTo>
                  <a:pt x="12192" y="6666"/>
                </a:lnTo>
                <a:lnTo>
                  <a:pt x="12132" y="7087"/>
                </a:lnTo>
                <a:lnTo>
                  <a:pt x="12132" y="7567"/>
                </a:lnTo>
                <a:lnTo>
                  <a:pt x="10090" y="8828"/>
                </a:lnTo>
                <a:lnTo>
                  <a:pt x="9729" y="9069"/>
                </a:lnTo>
                <a:lnTo>
                  <a:pt x="9789" y="6186"/>
                </a:lnTo>
                <a:lnTo>
                  <a:pt x="10210" y="6006"/>
                </a:lnTo>
                <a:lnTo>
                  <a:pt x="10630" y="5766"/>
                </a:lnTo>
                <a:lnTo>
                  <a:pt x="11471" y="5285"/>
                </a:lnTo>
                <a:lnTo>
                  <a:pt x="12732" y="4564"/>
                </a:lnTo>
                <a:close/>
                <a:moveTo>
                  <a:pt x="12672" y="8228"/>
                </a:moveTo>
                <a:lnTo>
                  <a:pt x="13273" y="8708"/>
                </a:lnTo>
                <a:lnTo>
                  <a:pt x="13873" y="9189"/>
                </a:lnTo>
                <a:lnTo>
                  <a:pt x="15074" y="10210"/>
                </a:lnTo>
                <a:lnTo>
                  <a:pt x="14354" y="10210"/>
                </a:lnTo>
                <a:lnTo>
                  <a:pt x="13693" y="10330"/>
                </a:lnTo>
                <a:lnTo>
                  <a:pt x="12852" y="10570"/>
                </a:lnTo>
                <a:lnTo>
                  <a:pt x="12072" y="10991"/>
                </a:lnTo>
                <a:lnTo>
                  <a:pt x="10330" y="9789"/>
                </a:lnTo>
                <a:lnTo>
                  <a:pt x="10750" y="9489"/>
                </a:lnTo>
                <a:lnTo>
                  <a:pt x="12672" y="8228"/>
                </a:lnTo>
                <a:close/>
                <a:moveTo>
                  <a:pt x="6366" y="8228"/>
                </a:moveTo>
                <a:lnTo>
                  <a:pt x="8708" y="9669"/>
                </a:lnTo>
                <a:lnTo>
                  <a:pt x="6006" y="11411"/>
                </a:lnTo>
                <a:lnTo>
                  <a:pt x="5525" y="11051"/>
                </a:lnTo>
                <a:lnTo>
                  <a:pt x="5045" y="10690"/>
                </a:lnTo>
                <a:lnTo>
                  <a:pt x="4565" y="10390"/>
                </a:lnTo>
                <a:lnTo>
                  <a:pt x="4024" y="10090"/>
                </a:lnTo>
                <a:lnTo>
                  <a:pt x="4504" y="9789"/>
                </a:lnTo>
                <a:lnTo>
                  <a:pt x="4865" y="9489"/>
                </a:lnTo>
                <a:lnTo>
                  <a:pt x="5706" y="8949"/>
                </a:lnTo>
                <a:lnTo>
                  <a:pt x="6126" y="8648"/>
                </a:lnTo>
                <a:lnTo>
                  <a:pt x="6246" y="8468"/>
                </a:lnTo>
                <a:lnTo>
                  <a:pt x="6366" y="8228"/>
                </a:lnTo>
                <a:close/>
                <a:moveTo>
                  <a:pt x="9669" y="10330"/>
                </a:moveTo>
                <a:lnTo>
                  <a:pt x="10991" y="11231"/>
                </a:lnTo>
                <a:lnTo>
                  <a:pt x="10931" y="11411"/>
                </a:lnTo>
                <a:lnTo>
                  <a:pt x="10931" y="11591"/>
                </a:lnTo>
                <a:lnTo>
                  <a:pt x="11471" y="14113"/>
                </a:lnTo>
                <a:lnTo>
                  <a:pt x="11471" y="14113"/>
                </a:lnTo>
                <a:lnTo>
                  <a:pt x="10690" y="13693"/>
                </a:lnTo>
                <a:lnTo>
                  <a:pt x="10150" y="13513"/>
                </a:lnTo>
                <a:lnTo>
                  <a:pt x="9669" y="13273"/>
                </a:lnTo>
                <a:lnTo>
                  <a:pt x="9669" y="10330"/>
                </a:lnTo>
                <a:close/>
                <a:moveTo>
                  <a:pt x="8949" y="10690"/>
                </a:moveTo>
                <a:lnTo>
                  <a:pt x="9009" y="13213"/>
                </a:lnTo>
                <a:lnTo>
                  <a:pt x="8949" y="13213"/>
                </a:lnTo>
                <a:lnTo>
                  <a:pt x="8168" y="13513"/>
                </a:lnTo>
                <a:lnTo>
                  <a:pt x="7387" y="13873"/>
                </a:lnTo>
                <a:lnTo>
                  <a:pt x="5886" y="14654"/>
                </a:lnTo>
                <a:lnTo>
                  <a:pt x="5946" y="14053"/>
                </a:lnTo>
                <a:lnTo>
                  <a:pt x="6126" y="13453"/>
                </a:lnTo>
                <a:lnTo>
                  <a:pt x="6426" y="12312"/>
                </a:lnTo>
                <a:lnTo>
                  <a:pt x="8949" y="10690"/>
                </a:lnTo>
                <a:close/>
                <a:moveTo>
                  <a:pt x="9249" y="0"/>
                </a:moveTo>
                <a:lnTo>
                  <a:pt x="9189" y="60"/>
                </a:lnTo>
                <a:lnTo>
                  <a:pt x="9069" y="1021"/>
                </a:lnTo>
                <a:lnTo>
                  <a:pt x="8949" y="2042"/>
                </a:lnTo>
                <a:lnTo>
                  <a:pt x="8648" y="1982"/>
                </a:lnTo>
                <a:lnTo>
                  <a:pt x="8348" y="1862"/>
                </a:lnTo>
                <a:lnTo>
                  <a:pt x="8108" y="1622"/>
                </a:lnTo>
                <a:lnTo>
                  <a:pt x="7808" y="1261"/>
                </a:lnTo>
                <a:lnTo>
                  <a:pt x="7748" y="1201"/>
                </a:lnTo>
                <a:lnTo>
                  <a:pt x="7627" y="1201"/>
                </a:lnTo>
                <a:lnTo>
                  <a:pt x="7567" y="1261"/>
                </a:lnTo>
                <a:lnTo>
                  <a:pt x="7507" y="1381"/>
                </a:lnTo>
                <a:lnTo>
                  <a:pt x="7507" y="1622"/>
                </a:lnTo>
                <a:lnTo>
                  <a:pt x="7567" y="1862"/>
                </a:lnTo>
                <a:lnTo>
                  <a:pt x="7748" y="2102"/>
                </a:lnTo>
                <a:lnTo>
                  <a:pt x="7928" y="2282"/>
                </a:lnTo>
                <a:lnTo>
                  <a:pt x="8108" y="2463"/>
                </a:lnTo>
                <a:lnTo>
                  <a:pt x="8348" y="2583"/>
                </a:lnTo>
                <a:lnTo>
                  <a:pt x="8889" y="2823"/>
                </a:lnTo>
                <a:lnTo>
                  <a:pt x="8829" y="4204"/>
                </a:lnTo>
                <a:lnTo>
                  <a:pt x="8829" y="5525"/>
                </a:lnTo>
                <a:lnTo>
                  <a:pt x="8048" y="5105"/>
                </a:lnTo>
                <a:lnTo>
                  <a:pt x="7267" y="4625"/>
                </a:lnTo>
                <a:lnTo>
                  <a:pt x="6546" y="4084"/>
                </a:lnTo>
                <a:lnTo>
                  <a:pt x="6426" y="4024"/>
                </a:lnTo>
                <a:lnTo>
                  <a:pt x="6306" y="3964"/>
                </a:lnTo>
                <a:lnTo>
                  <a:pt x="6066" y="4024"/>
                </a:lnTo>
                <a:lnTo>
                  <a:pt x="5946" y="4084"/>
                </a:lnTo>
                <a:lnTo>
                  <a:pt x="5826" y="4144"/>
                </a:lnTo>
                <a:lnTo>
                  <a:pt x="5766" y="4264"/>
                </a:lnTo>
                <a:lnTo>
                  <a:pt x="5766" y="4444"/>
                </a:lnTo>
                <a:lnTo>
                  <a:pt x="5766" y="5826"/>
                </a:lnTo>
                <a:lnTo>
                  <a:pt x="5766" y="6486"/>
                </a:lnTo>
                <a:lnTo>
                  <a:pt x="5826" y="7147"/>
                </a:lnTo>
                <a:lnTo>
                  <a:pt x="5826" y="7147"/>
                </a:lnTo>
                <a:lnTo>
                  <a:pt x="5225" y="6847"/>
                </a:lnTo>
                <a:lnTo>
                  <a:pt x="4204" y="6246"/>
                </a:lnTo>
                <a:lnTo>
                  <a:pt x="3063" y="5646"/>
                </a:lnTo>
                <a:lnTo>
                  <a:pt x="3063" y="5165"/>
                </a:lnTo>
                <a:lnTo>
                  <a:pt x="3063" y="4564"/>
                </a:lnTo>
                <a:lnTo>
                  <a:pt x="3063" y="4264"/>
                </a:lnTo>
                <a:lnTo>
                  <a:pt x="3003" y="3964"/>
                </a:lnTo>
                <a:lnTo>
                  <a:pt x="2943" y="3784"/>
                </a:lnTo>
                <a:lnTo>
                  <a:pt x="2823" y="3724"/>
                </a:lnTo>
                <a:lnTo>
                  <a:pt x="2763" y="3664"/>
                </a:lnTo>
                <a:lnTo>
                  <a:pt x="2463" y="3664"/>
                </a:lnTo>
                <a:lnTo>
                  <a:pt x="2402" y="3724"/>
                </a:lnTo>
                <a:lnTo>
                  <a:pt x="2282" y="3784"/>
                </a:lnTo>
                <a:lnTo>
                  <a:pt x="2222" y="3964"/>
                </a:lnTo>
                <a:lnTo>
                  <a:pt x="2162" y="4264"/>
                </a:lnTo>
                <a:lnTo>
                  <a:pt x="2162" y="4564"/>
                </a:lnTo>
                <a:lnTo>
                  <a:pt x="2162" y="5165"/>
                </a:lnTo>
                <a:lnTo>
                  <a:pt x="2162" y="5285"/>
                </a:lnTo>
                <a:lnTo>
                  <a:pt x="1622" y="5165"/>
                </a:lnTo>
                <a:lnTo>
                  <a:pt x="1141" y="5105"/>
                </a:lnTo>
                <a:lnTo>
                  <a:pt x="1081" y="5165"/>
                </a:lnTo>
                <a:lnTo>
                  <a:pt x="1081" y="5225"/>
                </a:lnTo>
                <a:lnTo>
                  <a:pt x="1562" y="5646"/>
                </a:lnTo>
                <a:lnTo>
                  <a:pt x="2102" y="6006"/>
                </a:lnTo>
                <a:lnTo>
                  <a:pt x="2102" y="6066"/>
                </a:lnTo>
                <a:lnTo>
                  <a:pt x="1382" y="6186"/>
                </a:lnTo>
                <a:lnTo>
                  <a:pt x="661" y="6306"/>
                </a:lnTo>
                <a:lnTo>
                  <a:pt x="361" y="6426"/>
                </a:lnTo>
                <a:lnTo>
                  <a:pt x="120" y="6546"/>
                </a:lnTo>
                <a:lnTo>
                  <a:pt x="0" y="6727"/>
                </a:lnTo>
                <a:lnTo>
                  <a:pt x="0" y="6787"/>
                </a:lnTo>
                <a:lnTo>
                  <a:pt x="0" y="6907"/>
                </a:lnTo>
                <a:lnTo>
                  <a:pt x="60" y="7027"/>
                </a:lnTo>
                <a:lnTo>
                  <a:pt x="180" y="7087"/>
                </a:lnTo>
                <a:lnTo>
                  <a:pt x="481" y="7147"/>
                </a:lnTo>
                <a:lnTo>
                  <a:pt x="1021" y="7207"/>
                </a:lnTo>
                <a:lnTo>
                  <a:pt x="1862" y="7147"/>
                </a:lnTo>
                <a:lnTo>
                  <a:pt x="2703" y="7027"/>
                </a:lnTo>
                <a:lnTo>
                  <a:pt x="2883" y="6967"/>
                </a:lnTo>
                <a:lnTo>
                  <a:pt x="3003" y="6847"/>
                </a:lnTo>
                <a:lnTo>
                  <a:pt x="3063" y="6666"/>
                </a:lnTo>
                <a:lnTo>
                  <a:pt x="3123" y="6546"/>
                </a:lnTo>
                <a:lnTo>
                  <a:pt x="4024" y="6967"/>
                </a:lnTo>
                <a:lnTo>
                  <a:pt x="4925" y="7387"/>
                </a:lnTo>
                <a:lnTo>
                  <a:pt x="5585" y="7747"/>
                </a:lnTo>
                <a:lnTo>
                  <a:pt x="5165" y="7928"/>
                </a:lnTo>
                <a:lnTo>
                  <a:pt x="4805" y="8168"/>
                </a:lnTo>
                <a:lnTo>
                  <a:pt x="4144" y="8648"/>
                </a:lnTo>
                <a:lnTo>
                  <a:pt x="3784" y="8949"/>
                </a:lnTo>
                <a:lnTo>
                  <a:pt x="3363" y="9189"/>
                </a:lnTo>
                <a:lnTo>
                  <a:pt x="3003" y="9549"/>
                </a:lnTo>
                <a:lnTo>
                  <a:pt x="2883" y="9729"/>
                </a:lnTo>
                <a:lnTo>
                  <a:pt x="2823" y="9970"/>
                </a:lnTo>
                <a:lnTo>
                  <a:pt x="2823" y="10090"/>
                </a:lnTo>
                <a:lnTo>
                  <a:pt x="2883" y="10210"/>
                </a:lnTo>
                <a:lnTo>
                  <a:pt x="2943" y="10270"/>
                </a:lnTo>
                <a:lnTo>
                  <a:pt x="3063" y="10330"/>
                </a:lnTo>
                <a:lnTo>
                  <a:pt x="3423" y="10330"/>
                </a:lnTo>
                <a:lnTo>
                  <a:pt x="3664" y="10630"/>
                </a:lnTo>
                <a:lnTo>
                  <a:pt x="3964" y="10870"/>
                </a:lnTo>
                <a:lnTo>
                  <a:pt x="4565" y="11411"/>
                </a:lnTo>
                <a:lnTo>
                  <a:pt x="5165" y="11891"/>
                </a:lnTo>
                <a:lnTo>
                  <a:pt x="4144" y="12492"/>
                </a:lnTo>
                <a:lnTo>
                  <a:pt x="3123" y="13093"/>
                </a:lnTo>
                <a:lnTo>
                  <a:pt x="2583" y="12852"/>
                </a:lnTo>
                <a:lnTo>
                  <a:pt x="2042" y="12672"/>
                </a:lnTo>
                <a:lnTo>
                  <a:pt x="1502" y="12612"/>
                </a:lnTo>
                <a:lnTo>
                  <a:pt x="901" y="12732"/>
                </a:lnTo>
                <a:lnTo>
                  <a:pt x="841" y="12792"/>
                </a:lnTo>
                <a:lnTo>
                  <a:pt x="901" y="12912"/>
                </a:lnTo>
                <a:lnTo>
                  <a:pt x="1622" y="13273"/>
                </a:lnTo>
                <a:lnTo>
                  <a:pt x="2402" y="13693"/>
                </a:lnTo>
                <a:lnTo>
                  <a:pt x="2042" y="13993"/>
                </a:lnTo>
                <a:lnTo>
                  <a:pt x="1682" y="14354"/>
                </a:lnTo>
                <a:lnTo>
                  <a:pt x="1622" y="14474"/>
                </a:lnTo>
                <a:lnTo>
                  <a:pt x="1682" y="14594"/>
                </a:lnTo>
                <a:lnTo>
                  <a:pt x="1742" y="14654"/>
                </a:lnTo>
                <a:lnTo>
                  <a:pt x="1862" y="14654"/>
                </a:lnTo>
                <a:lnTo>
                  <a:pt x="2282" y="14594"/>
                </a:lnTo>
                <a:lnTo>
                  <a:pt x="2162" y="15134"/>
                </a:lnTo>
                <a:lnTo>
                  <a:pt x="2162" y="15675"/>
                </a:lnTo>
                <a:lnTo>
                  <a:pt x="2162" y="15795"/>
                </a:lnTo>
                <a:lnTo>
                  <a:pt x="2282" y="15915"/>
                </a:lnTo>
                <a:lnTo>
                  <a:pt x="2342" y="15975"/>
                </a:lnTo>
                <a:lnTo>
                  <a:pt x="2463" y="16035"/>
                </a:lnTo>
                <a:lnTo>
                  <a:pt x="2583" y="16035"/>
                </a:lnTo>
                <a:lnTo>
                  <a:pt x="2703" y="15975"/>
                </a:lnTo>
                <a:lnTo>
                  <a:pt x="2763" y="15915"/>
                </a:lnTo>
                <a:lnTo>
                  <a:pt x="2823" y="15795"/>
                </a:lnTo>
                <a:lnTo>
                  <a:pt x="2943" y="15014"/>
                </a:lnTo>
                <a:lnTo>
                  <a:pt x="3123" y="14294"/>
                </a:lnTo>
                <a:lnTo>
                  <a:pt x="3724" y="13993"/>
                </a:lnTo>
                <a:lnTo>
                  <a:pt x="4324" y="13633"/>
                </a:lnTo>
                <a:lnTo>
                  <a:pt x="5405" y="12912"/>
                </a:lnTo>
                <a:lnTo>
                  <a:pt x="5225" y="13573"/>
                </a:lnTo>
                <a:lnTo>
                  <a:pt x="5105" y="14174"/>
                </a:lnTo>
                <a:lnTo>
                  <a:pt x="4925" y="15435"/>
                </a:lnTo>
                <a:lnTo>
                  <a:pt x="4925" y="15555"/>
                </a:lnTo>
                <a:lnTo>
                  <a:pt x="4985" y="15675"/>
                </a:lnTo>
                <a:lnTo>
                  <a:pt x="5165" y="15795"/>
                </a:lnTo>
                <a:lnTo>
                  <a:pt x="5405" y="15855"/>
                </a:lnTo>
                <a:lnTo>
                  <a:pt x="5585" y="15795"/>
                </a:lnTo>
                <a:lnTo>
                  <a:pt x="7327" y="15014"/>
                </a:lnTo>
                <a:lnTo>
                  <a:pt x="8228" y="14534"/>
                </a:lnTo>
                <a:lnTo>
                  <a:pt x="9009" y="14053"/>
                </a:lnTo>
                <a:lnTo>
                  <a:pt x="9069" y="17777"/>
                </a:lnTo>
                <a:lnTo>
                  <a:pt x="9009" y="17777"/>
                </a:lnTo>
                <a:lnTo>
                  <a:pt x="8768" y="17837"/>
                </a:lnTo>
                <a:lnTo>
                  <a:pt x="8528" y="17957"/>
                </a:lnTo>
                <a:lnTo>
                  <a:pt x="8288" y="18197"/>
                </a:lnTo>
                <a:lnTo>
                  <a:pt x="8048" y="18438"/>
                </a:lnTo>
                <a:lnTo>
                  <a:pt x="7868" y="18738"/>
                </a:lnTo>
                <a:lnTo>
                  <a:pt x="7748" y="19038"/>
                </a:lnTo>
                <a:lnTo>
                  <a:pt x="7748" y="19338"/>
                </a:lnTo>
                <a:lnTo>
                  <a:pt x="7808" y="19579"/>
                </a:lnTo>
                <a:lnTo>
                  <a:pt x="7868" y="19639"/>
                </a:lnTo>
                <a:lnTo>
                  <a:pt x="7988" y="19699"/>
                </a:lnTo>
                <a:lnTo>
                  <a:pt x="8168" y="19639"/>
                </a:lnTo>
                <a:lnTo>
                  <a:pt x="8288" y="19519"/>
                </a:lnTo>
                <a:lnTo>
                  <a:pt x="8588" y="19278"/>
                </a:lnTo>
                <a:lnTo>
                  <a:pt x="8829" y="18978"/>
                </a:lnTo>
                <a:lnTo>
                  <a:pt x="9069" y="18678"/>
                </a:lnTo>
                <a:lnTo>
                  <a:pt x="9069" y="19759"/>
                </a:lnTo>
                <a:lnTo>
                  <a:pt x="9129" y="19879"/>
                </a:lnTo>
                <a:lnTo>
                  <a:pt x="9189" y="19999"/>
                </a:lnTo>
                <a:lnTo>
                  <a:pt x="9249" y="20059"/>
                </a:lnTo>
                <a:lnTo>
                  <a:pt x="9489" y="20059"/>
                </a:lnTo>
                <a:lnTo>
                  <a:pt x="9549" y="19999"/>
                </a:lnTo>
                <a:lnTo>
                  <a:pt x="9609" y="19879"/>
                </a:lnTo>
                <a:lnTo>
                  <a:pt x="9669" y="19759"/>
                </a:lnTo>
                <a:lnTo>
                  <a:pt x="9669" y="18317"/>
                </a:lnTo>
                <a:lnTo>
                  <a:pt x="9850" y="18377"/>
                </a:lnTo>
                <a:lnTo>
                  <a:pt x="9970" y="18438"/>
                </a:lnTo>
                <a:lnTo>
                  <a:pt x="10090" y="18498"/>
                </a:lnTo>
                <a:lnTo>
                  <a:pt x="10210" y="18618"/>
                </a:lnTo>
                <a:lnTo>
                  <a:pt x="10330" y="18738"/>
                </a:lnTo>
                <a:lnTo>
                  <a:pt x="10390" y="18798"/>
                </a:lnTo>
                <a:lnTo>
                  <a:pt x="10510" y="18738"/>
                </a:lnTo>
                <a:lnTo>
                  <a:pt x="10630" y="18738"/>
                </a:lnTo>
                <a:lnTo>
                  <a:pt x="10690" y="18678"/>
                </a:lnTo>
                <a:lnTo>
                  <a:pt x="10750" y="18558"/>
                </a:lnTo>
                <a:lnTo>
                  <a:pt x="10750" y="18498"/>
                </a:lnTo>
                <a:lnTo>
                  <a:pt x="10690" y="18377"/>
                </a:lnTo>
                <a:lnTo>
                  <a:pt x="10510" y="18077"/>
                </a:lnTo>
                <a:lnTo>
                  <a:pt x="10270" y="17897"/>
                </a:lnTo>
                <a:lnTo>
                  <a:pt x="9970" y="17777"/>
                </a:lnTo>
                <a:lnTo>
                  <a:pt x="9669" y="17717"/>
                </a:lnTo>
                <a:lnTo>
                  <a:pt x="9669" y="14354"/>
                </a:lnTo>
                <a:lnTo>
                  <a:pt x="10210" y="14714"/>
                </a:lnTo>
                <a:lnTo>
                  <a:pt x="10810" y="15014"/>
                </a:lnTo>
                <a:lnTo>
                  <a:pt x="11951" y="15555"/>
                </a:lnTo>
                <a:lnTo>
                  <a:pt x="12132" y="15615"/>
                </a:lnTo>
                <a:lnTo>
                  <a:pt x="12432" y="15615"/>
                </a:lnTo>
                <a:lnTo>
                  <a:pt x="12552" y="15495"/>
                </a:lnTo>
                <a:lnTo>
                  <a:pt x="12612" y="15435"/>
                </a:lnTo>
                <a:lnTo>
                  <a:pt x="12732" y="15315"/>
                </a:lnTo>
                <a:lnTo>
                  <a:pt x="12732" y="15134"/>
                </a:lnTo>
                <a:lnTo>
                  <a:pt x="12732" y="14954"/>
                </a:lnTo>
                <a:lnTo>
                  <a:pt x="12132" y="12072"/>
                </a:lnTo>
                <a:lnTo>
                  <a:pt x="15135" y="14414"/>
                </a:lnTo>
                <a:lnTo>
                  <a:pt x="14834" y="14894"/>
                </a:lnTo>
                <a:lnTo>
                  <a:pt x="14594" y="15435"/>
                </a:lnTo>
                <a:lnTo>
                  <a:pt x="14474" y="16035"/>
                </a:lnTo>
                <a:lnTo>
                  <a:pt x="14474" y="16576"/>
                </a:lnTo>
                <a:lnTo>
                  <a:pt x="14534" y="16756"/>
                </a:lnTo>
                <a:lnTo>
                  <a:pt x="14594" y="16816"/>
                </a:lnTo>
                <a:lnTo>
                  <a:pt x="14714" y="16876"/>
                </a:lnTo>
                <a:lnTo>
                  <a:pt x="14834" y="16876"/>
                </a:lnTo>
                <a:lnTo>
                  <a:pt x="15074" y="16816"/>
                </a:lnTo>
                <a:lnTo>
                  <a:pt x="15195" y="16696"/>
                </a:lnTo>
                <a:lnTo>
                  <a:pt x="15255" y="16576"/>
                </a:lnTo>
                <a:lnTo>
                  <a:pt x="15435" y="15975"/>
                </a:lnTo>
                <a:lnTo>
                  <a:pt x="15615" y="15375"/>
                </a:lnTo>
                <a:lnTo>
                  <a:pt x="15795" y="14894"/>
                </a:lnTo>
                <a:lnTo>
                  <a:pt x="16996" y="15855"/>
                </a:lnTo>
                <a:lnTo>
                  <a:pt x="17116" y="15915"/>
                </a:lnTo>
                <a:lnTo>
                  <a:pt x="17417" y="15915"/>
                </a:lnTo>
                <a:lnTo>
                  <a:pt x="17537" y="15795"/>
                </a:lnTo>
                <a:lnTo>
                  <a:pt x="17597" y="15735"/>
                </a:lnTo>
                <a:lnTo>
                  <a:pt x="17657" y="15555"/>
                </a:lnTo>
                <a:lnTo>
                  <a:pt x="17597" y="15435"/>
                </a:lnTo>
                <a:lnTo>
                  <a:pt x="17537" y="15315"/>
                </a:lnTo>
                <a:lnTo>
                  <a:pt x="16756" y="14654"/>
                </a:lnTo>
                <a:lnTo>
                  <a:pt x="17176" y="14534"/>
                </a:lnTo>
                <a:lnTo>
                  <a:pt x="17477" y="14474"/>
                </a:lnTo>
                <a:lnTo>
                  <a:pt x="17837" y="14354"/>
                </a:lnTo>
                <a:lnTo>
                  <a:pt x="18137" y="14174"/>
                </a:lnTo>
                <a:lnTo>
                  <a:pt x="18197" y="14053"/>
                </a:lnTo>
                <a:lnTo>
                  <a:pt x="18318" y="13933"/>
                </a:lnTo>
                <a:lnTo>
                  <a:pt x="18318" y="13753"/>
                </a:lnTo>
                <a:lnTo>
                  <a:pt x="18257" y="13633"/>
                </a:lnTo>
                <a:lnTo>
                  <a:pt x="18137" y="13513"/>
                </a:lnTo>
                <a:lnTo>
                  <a:pt x="17957" y="13393"/>
                </a:lnTo>
                <a:lnTo>
                  <a:pt x="17597" y="13333"/>
                </a:lnTo>
                <a:lnTo>
                  <a:pt x="17236" y="13333"/>
                </a:lnTo>
                <a:lnTo>
                  <a:pt x="16876" y="13393"/>
                </a:lnTo>
                <a:lnTo>
                  <a:pt x="16276" y="13513"/>
                </a:lnTo>
                <a:lnTo>
                  <a:pt x="15975" y="13573"/>
                </a:lnTo>
                <a:lnTo>
                  <a:pt x="15735" y="13693"/>
                </a:lnTo>
                <a:lnTo>
                  <a:pt x="14354" y="12612"/>
                </a:lnTo>
                <a:lnTo>
                  <a:pt x="13033" y="11591"/>
                </a:lnTo>
                <a:lnTo>
                  <a:pt x="13693" y="11291"/>
                </a:lnTo>
                <a:lnTo>
                  <a:pt x="14354" y="10991"/>
                </a:lnTo>
                <a:lnTo>
                  <a:pt x="15074" y="10750"/>
                </a:lnTo>
                <a:lnTo>
                  <a:pt x="15795" y="10690"/>
                </a:lnTo>
                <a:lnTo>
                  <a:pt x="15915" y="10630"/>
                </a:lnTo>
                <a:lnTo>
                  <a:pt x="16035" y="10510"/>
                </a:lnTo>
                <a:lnTo>
                  <a:pt x="16035" y="10330"/>
                </a:lnTo>
                <a:lnTo>
                  <a:pt x="15975" y="10210"/>
                </a:lnTo>
                <a:lnTo>
                  <a:pt x="15135" y="9549"/>
                </a:lnTo>
                <a:lnTo>
                  <a:pt x="14294" y="8889"/>
                </a:lnTo>
                <a:lnTo>
                  <a:pt x="13693" y="8408"/>
                </a:lnTo>
                <a:lnTo>
                  <a:pt x="13033" y="7988"/>
                </a:lnTo>
                <a:lnTo>
                  <a:pt x="15074" y="6546"/>
                </a:lnTo>
                <a:lnTo>
                  <a:pt x="16756" y="5405"/>
                </a:lnTo>
                <a:lnTo>
                  <a:pt x="16996" y="5525"/>
                </a:lnTo>
                <a:lnTo>
                  <a:pt x="17236" y="5585"/>
                </a:lnTo>
                <a:lnTo>
                  <a:pt x="17717" y="5646"/>
                </a:lnTo>
                <a:lnTo>
                  <a:pt x="18257" y="5525"/>
                </a:lnTo>
                <a:lnTo>
                  <a:pt x="18738" y="5405"/>
                </a:lnTo>
                <a:lnTo>
                  <a:pt x="18858" y="5285"/>
                </a:lnTo>
                <a:lnTo>
                  <a:pt x="18978" y="5165"/>
                </a:lnTo>
                <a:lnTo>
                  <a:pt x="18978" y="4985"/>
                </a:lnTo>
                <a:lnTo>
                  <a:pt x="18978" y="4865"/>
                </a:lnTo>
                <a:lnTo>
                  <a:pt x="18918" y="4745"/>
                </a:lnTo>
                <a:lnTo>
                  <a:pt x="18798" y="4625"/>
                </a:lnTo>
                <a:lnTo>
                  <a:pt x="18678" y="4564"/>
                </a:lnTo>
                <a:lnTo>
                  <a:pt x="18498" y="4625"/>
                </a:lnTo>
                <a:lnTo>
                  <a:pt x="18077" y="4745"/>
                </a:lnTo>
                <a:lnTo>
                  <a:pt x="17837" y="4805"/>
                </a:lnTo>
                <a:lnTo>
                  <a:pt x="17597" y="4865"/>
                </a:lnTo>
                <a:lnTo>
                  <a:pt x="18438" y="4264"/>
                </a:lnTo>
                <a:lnTo>
                  <a:pt x="19218" y="3604"/>
                </a:lnTo>
                <a:lnTo>
                  <a:pt x="19278" y="3483"/>
                </a:lnTo>
                <a:lnTo>
                  <a:pt x="19278" y="3363"/>
                </a:lnTo>
                <a:lnTo>
                  <a:pt x="19278" y="3303"/>
                </a:lnTo>
                <a:lnTo>
                  <a:pt x="19218" y="3183"/>
                </a:lnTo>
                <a:lnTo>
                  <a:pt x="19038" y="3063"/>
                </a:lnTo>
                <a:lnTo>
                  <a:pt x="18918" y="3063"/>
                </a:lnTo>
                <a:lnTo>
                  <a:pt x="18798" y="3123"/>
                </a:lnTo>
                <a:lnTo>
                  <a:pt x="18077" y="3483"/>
                </a:lnTo>
                <a:lnTo>
                  <a:pt x="17357" y="3964"/>
                </a:lnTo>
                <a:lnTo>
                  <a:pt x="17477" y="3724"/>
                </a:lnTo>
                <a:lnTo>
                  <a:pt x="17597" y="3483"/>
                </a:lnTo>
                <a:lnTo>
                  <a:pt x="17657" y="3243"/>
                </a:lnTo>
                <a:lnTo>
                  <a:pt x="17537" y="3003"/>
                </a:lnTo>
                <a:lnTo>
                  <a:pt x="17477" y="2883"/>
                </a:lnTo>
                <a:lnTo>
                  <a:pt x="17176" y="2883"/>
                </a:lnTo>
                <a:lnTo>
                  <a:pt x="17116" y="2943"/>
                </a:lnTo>
                <a:lnTo>
                  <a:pt x="16996" y="3123"/>
                </a:lnTo>
                <a:lnTo>
                  <a:pt x="16876" y="3363"/>
                </a:lnTo>
                <a:lnTo>
                  <a:pt x="16576" y="3784"/>
                </a:lnTo>
                <a:lnTo>
                  <a:pt x="16396" y="4204"/>
                </a:lnTo>
                <a:lnTo>
                  <a:pt x="16336" y="4444"/>
                </a:lnTo>
                <a:lnTo>
                  <a:pt x="16336" y="4685"/>
                </a:lnTo>
                <a:lnTo>
                  <a:pt x="14474" y="6006"/>
                </a:lnTo>
                <a:lnTo>
                  <a:pt x="12972" y="7027"/>
                </a:lnTo>
                <a:lnTo>
                  <a:pt x="13213" y="5946"/>
                </a:lnTo>
                <a:lnTo>
                  <a:pt x="13633" y="3844"/>
                </a:lnTo>
                <a:lnTo>
                  <a:pt x="13633" y="3664"/>
                </a:lnTo>
                <a:lnTo>
                  <a:pt x="13513" y="3483"/>
                </a:lnTo>
                <a:lnTo>
                  <a:pt x="13333" y="3423"/>
                </a:lnTo>
                <a:lnTo>
                  <a:pt x="13093" y="3483"/>
                </a:lnTo>
                <a:lnTo>
                  <a:pt x="12072" y="4024"/>
                </a:lnTo>
                <a:lnTo>
                  <a:pt x="11111" y="4625"/>
                </a:lnTo>
                <a:lnTo>
                  <a:pt x="10450" y="5045"/>
                </a:lnTo>
                <a:lnTo>
                  <a:pt x="9789" y="5465"/>
                </a:lnTo>
                <a:lnTo>
                  <a:pt x="9789" y="4144"/>
                </a:lnTo>
                <a:lnTo>
                  <a:pt x="9729" y="2883"/>
                </a:lnTo>
                <a:lnTo>
                  <a:pt x="9970" y="2763"/>
                </a:lnTo>
                <a:lnTo>
                  <a:pt x="10210" y="2643"/>
                </a:lnTo>
                <a:lnTo>
                  <a:pt x="10570" y="2282"/>
                </a:lnTo>
                <a:lnTo>
                  <a:pt x="11171" y="1622"/>
                </a:lnTo>
                <a:lnTo>
                  <a:pt x="11471" y="1261"/>
                </a:lnTo>
                <a:lnTo>
                  <a:pt x="11591" y="901"/>
                </a:lnTo>
                <a:lnTo>
                  <a:pt x="11591" y="721"/>
                </a:lnTo>
                <a:lnTo>
                  <a:pt x="11591" y="601"/>
                </a:lnTo>
                <a:lnTo>
                  <a:pt x="11471" y="481"/>
                </a:lnTo>
                <a:lnTo>
                  <a:pt x="11351" y="421"/>
                </a:lnTo>
                <a:lnTo>
                  <a:pt x="11111" y="421"/>
                </a:lnTo>
                <a:lnTo>
                  <a:pt x="10870" y="481"/>
                </a:lnTo>
                <a:lnTo>
                  <a:pt x="10630" y="601"/>
                </a:lnTo>
                <a:lnTo>
                  <a:pt x="10450" y="781"/>
                </a:lnTo>
                <a:lnTo>
                  <a:pt x="10150" y="1201"/>
                </a:lnTo>
                <a:lnTo>
                  <a:pt x="9789" y="1562"/>
                </a:lnTo>
                <a:lnTo>
                  <a:pt x="9609" y="1742"/>
                </a:lnTo>
                <a:lnTo>
                  <a:pt x="9549" y="901"/>
                </a:lnTo>
                <a:lnTo>
                  <a:pt x="9369" y="60"/>
                </a:lnTo>
                <a:lnTo>
                  <a:pt x="9369" y="0"/>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101" name="Shape 101"/>
          <p:cNvSpPr/>
          <p:nvPr/>
        </p:nvSpPr>
        <p:spPr>
          <a:xfrm rot="-7484905">
            <a:off x="1212369" y="1114531"/>
            <a:ext cx="277787" cy="995520"/>
          </a:xfrm>
          <a:custGeom>
            <a:avLst/>
            <a:gdLst/>
            <a:ahLst/>
            <a:cxnLst/>
            <a:rect l="0" t="0" r="0" b="0"/>
            <a:pathLst>
              <a:path w="11111" h="39819" extrusionOk="0">
                <a:moveTo>
                  <a:pt x="4625" y="1"/>
                </a:moveTo>
                <a:lnTo>
                  <a:pt x="4564" y="61"/>
                </a:lnTo>
                <a:lnTo>
                  <a:pt x="4504" y="481"/>
                </a:lnTo>
                <a:lnTo>
                  <a:pt x="4504" y="962"/>
                </a:lnTo>
                <a:lnTo>
                  <a:pt x="4564" y="1382"/>
                </a:lnTo>
                <a:lnTo>
                  <a:pt x="4625" y="1803"/>
                </a:lnTo>
                <a:lnTo>
                  <a:pt x="4925" y="2643"/>
                </a:lnTo>
                <a:lnTo>
                  <a:pt x="5105" y="3484"/>
                </a:lnTo>
                <a:lnTo>
                  <a:pt x="5285" y="4865"/>
                </a:lnTo>
                <a:lnTo>
                  <a:pt x="5465" y="6187"/>
                </a:lnTo>
                <a:lnTo>
                  <a:pt x="5345" y="7448"/>
                </a:lnTo>
                <a:lnTo>
                  <a:pt x="5285" y="8769"/>
                </a:lnTo>
                <a:lnTo>
                  <a:pt x="5225" y="11292"/>
                </a:lnTo>
                <a:lnTo>
                  <a:pt x="5045" y="11171"/>
                </a:lnTo>
                <a:lnTo>
                  <a:pt x="4625" y="10811"/>
                </a:lnTo>
                <a:lnTo>
                  <a:pt x="4264" y="10451"/>
                </a:lnTo>
                <a:lnTo>
                  <a:pt x="3904" y="9970"/>
                </a:lnTo>
                <a:lnTo>
                  <a:pt x="3604" y="9490"/>
                </a:lnTo>
                <a:lnTo>
                  <a:pt x="3303" y="8949"/>
                </a:lnTo>
                <a:lnTo>
                  <a:pt x="3123" y="8409"/>
                </a:lnTo>
                <a:lnTo>
                  <a:pt x="3003" y="7868"/>
                </a:lnTo>
                <a:lnTo>
                  <a:pt x="2883" y="7268"/>
                </a:lnTo>
                <a:lnTo>
                  <a:pt x="2883" y="6787"/>
                </a:lnTo>
                <a:lnTo>
                  <a:pt x="2883" y="6307"/>
                </a:lnTo>
                <a:lnTo>
                  <a:pt x="2883" y="5886"/>
                </a:lnTo>
                <a:lnTo>
                  <a:pt x="2883" y="5406"/>
                </a:lnTo>
                <a:lnTo>
                  <a:pt x="2823" y="5286"/>
                </a:lnTo>
                <a:lnTo>
                  <a:pt x="2703" y="5226"/>
                </a:lnTo>
                <a:lnTo>
                  <a:pt x="2583" y="5226"/>
                </a:lnTo>
                <a:lnTo>
                  <a:pt x="2463" y="5286"/>
                </a:lnTo>
                <a:lnTo>
                  <a:pt x="2222" y="5526"/>
                </a:lnTo>
                <a:lnTo>
                  <a:pt x="2042" y="5766"/>
                </a:lnTo>
                <a:lnTo>
                  <a:pt x="1922" y="6067"/>
                </a:lnTo>
                <a:lnTo>
                  <a:pt x="1802" y="6367"/>
                </a:lnTo>
                <a:lnTo>
                  <a:pt x="1682" y="6967"/>
                </a:lnTo>
                <a:lnTo>
                  <a:pt x="1682" y="7688"/>
                </a:lnTo>
                <a:lnTo>
                  <a:pt x="1742" y="8349"/>
                </a:lnTo>
                <a:lnTo>
                  <a:pt x="1922" y="9069"/>
                </a:lnTo>
                <a:lnTo>
                  <a:pt x="2102" y="9670"/>
                </a:lnTo>
                <a:lnTo>
                  <a:pt x="2342" y="10211"/>
                </a:lnTo>
                <a:lnTo>
                  <a:pt x="2823" y="11051"/>
                </a:lnTo>
                <a:lnTo>
                  <a:pt x="3123" y="11472"/>
                </a:lnTo>
                <a:lnTo>
                  <a:pt x="3483" y="11892"/>
                </a:lnTo>
                <a:lnTo>
                  <a:pt x="3844" y="12312"/>
                </a:lnTo>
                <a:lnTo>
                  <a:pt x="4264" y="12673"/>
                </a:lnTo>
                <a:lnTo>
                  <a:pt x="4745" y="12973"/>
                </a:lnTo>
                <a:lnTo>
                  <a:pt x="5165" y="13153"/>
                </a:lnTo>
                <a:lnTo>
                  <a:pt x="5165" y="13994"/>
                </a:lnTo>
                <a:lnTo>
                  <a:pt x="4324" y="13874"/>
                </a:lnTo>
                <a:lnTo>
                  <a:pt x="3904" y="13754"/>
                </a:lnTo>
                <a:lnTo>
                  <a:pt x="3483" y="13634"/>
                </a:lnTo>
                <a:lnTo>
                  <a:pt x="2703" y="13273"/>
                </a:lnTo>
                <a:lnTo>
                  <a:pt x="1982" y="12853"/>
                </a:lnTo>
                <a:lnTo>
                  <a:pt x="1321" y="12312"/>
                </a:lnTo>
                <a:lnTo>
                  <a:pt x="721" y="11712"/>
                </a:lnTo>
                <a:lnTo>
                  <a:pt x="601" y="11652"/>
                </a:lnTo>
                <a:lnTo>
                  <a:pt x="481" y="11712"/>
                </a:lnTo>
                <a:lnTo>
                  <a:pt x="361" y="11832"/>
                </a:lnTo>
                <a:lnTo>
                  <a:pt x="361" y="11952"/>
                </a:lnTo>
                <a:lnTo>
                  <a:pt x="541" y="12433"/>
                </a:lnTo>
                <a:lnTo>
                  <a:pt x="781" y="12853"/>
                </a:lnTo>
                <a:lnTo>
                  <a:pt x="1021" y="13273"/>
                </a:lnTo>
                <a:lnTo>
                  <a:pt x="1321" y="13634"/>
                </a:lnTo>
                <a:lnTo>
                  <a:pt x="1682" y="13994"/>
                </a:lnTo>
                <a:lnTo>
                  <a:pt x="2042" y="14354"/>
                </a:lnTo>
                <a:lnTo>
                  <a:pt x="2402" y="14595"/>
                </a:lnTo>
                <a:lnTo>
                  <a:pt x="2823" y="14895"/>
                </a:lnTo>
                <a:lnTo>
                  <a:pt x="3363" y="15075"/>
                </a:lnTo>
                <a:lnTo>
                  <a:pt x="3904" y="15315"/>
                </a:lnTo>
                <a:lnTo>
                  <a:pt x="4504" y="15495"/>
                </a:lnTo>
                <a:lnTo>
                  <a:pt x="5105" y="15556"/>
                </a:lnTo>
                <a:lnTo>
                  <a:pt x="5105" y="17778"/>
                </a:lnTo>
                <a:lnTo>
                  <a:pt x="4084" y="17537"/>
                </a:lnTo>
                <a:lnTo>
                  <a:pt x="3063" y="17117"/>
                </a:lnTo>
                <a:lnTo>
                  <a:pt x="2162" y="16576"/>
                </a:lnTo>
                <a:lnTo>
                  <a:pt x="1201" y="16036"/>
                </a:lnTo>
                <a:lnTo>
                  <a:pt x="1081" y="15976"/>
                </a:lnTo>
                <a:lnTo>
                  <a:pt x="961" y="16036"/>
                </a:lnTo>
                <a:lnTo>
                  <a:pt x="901" y="16156"/>
                </a:lnTo>
                <a:lnTo>
                  <a:pt x="961" y="16276"/>
                </a:lnTo>
                <a:lnTo>
                  <a:pt x="1321" y="16817"/>
                </a:lnTo>
                <a:lnTo>
                  <a:pt x="1742" y="17297"/>
                </a:lnTo>
                <a:lnTo>
                  <a:pt x="2222" y="17778"/>
                </a:lnTo>
                <a:lnTo>
                  <a:pt x="2703" y="18138"/>
                </a:lnTo>
                <a:lnTo>
                  <a:pt x="3243" y="18438"/>
                </a:lnTo>
                <a:lnTo>
                  <a:pt x="3844" y="18739"/>
                </a:lnTo>
                <a:lnTo>
                  <a:pt x="4444" y="18979"/>
                </a:lnTo>
                <a:lnTo>
                  <a:pt x="5045" y="19099"/>
                </a:lnTo>
                <a:lnTo>
                  <a:pt x="5045" y="21741"/>
                </a:lnTo>
                <a:lnTo>
                  <a:pt x="5045" y="22042"/>
                </a:lnTo>
                <a:lnTo>
                  <a:pt x="4324" y="21741"/>
                </a:lnTo>
                <a:lnTo>
                  <a:pt x="4024" y="21561"/>
                </a:lnTo>
                <a:lnTo>
                  <a:pt x="3664" y="21321"/>
                </a:lnTo>
                <a:lnTo>
                  <a:pt x="3423" y="21081"/>
                </a:lnTo>
                <a:lnTo>
                  <a:pt x="3183" y="20841"/>
                </a:lnTo>
                <a:lnTo>
                  <a:pt x="2823" y="20240"/>
                </a:lnTo>
                <a:lnTo>
                  <a:pt x="2402" y="19639"/>
                </a:lnTo>
                <a:lnTo>
                  <a:pt x="2222" y="19339"/>
                </a:lnTo>
                <a:lnTo>
                  <a:pt x="1982" y="19099"/>
                </a:lnTo>
                <a:lnTo>
                  <a:pt x="1862" y="18979"/>
                </a:lnTo>
                <a:lnTo>
                  <a:pt x="1682" y="18979"/>
                </a:lnTo>
                <a:lnTo>
                  <a:pt x="1502" y="19039"/>
                </a:lnTo>
                <a:lnTo>
                  <a:pt x="1381" y="19159"/>
                </a:lnTo>
                <a:lnTo>
                  <a:pt x="1261" y="19459"/>
                </a:lnTo>
                <a:lnTo>
                  <a:pt x="1201" y="19820"/>
                </a:lnTo>
                <a:lnTo>
                  <a:pt x="1141" y="20180"/>
                </a:lnTo>
                <a:lnTo>
                  <a:pt x="1261" y="20540"/>
                </a:lnTo>
                <a:lnTo>
                  <a:pt x="1381" y="20961"/>
                </a:lnTo>
                <a:lnTo>
                  <a:pt x="1562" y="21321"/>
                </a:lnTo>
                <a:lnTo>
                  <a:pt x="1742" y="21681"/>
                </a:lnTo>
                <a:lnTo>
                  <a:pt x="2042" y="21982"/>
                </a:lnTo>
                <a:lnTo>
                  <a:pt x="2342" y="22342"/>
                </a:lnTo>
                <a:lnTo>
                  <a:pt x="2643" y="22642"/>
                </a:lnTo>
                <a:lnTo>
                  <a:pt x="3003" y="22882"/>
                </a:lnTo>
                <a:lnTo>
                  <a:pt x="3363" y="23123"/>
                </a:lnTo>
                <a:lnTo>
                  <a:pt x="3784" y="23303"/>
                </a:lnTo>
                <a:lnTo>
                  <a:pt x="4144" y="23483"/>
                </a:lnTo>
                <a:lnTo>
                  <a:pt x="4504" y="23543"/>
                </a:lnTo>
                <a:lnTo>
                  <a:pt x="4865" y="23603"/>
                </a:lnTo>
                <a:lnTo>
                  <a:pt x="4925" y="23663"/>
                </a:lnTo>
                <a:lnTo>
                  <a:pt x="5045" y="23783"/>
                </a:lnTo>
                <a:lnTo>
                  <a:pt x="4985" y="26786"/>
                </a:lnTo>
                <a:lnTo>
                  <a:pt x="4444" y="26426"/>
                </a:lnTo>
                <a:lnTo>
                  <a:pt x="3964" y="26005"/>
                </a:lnTo>
                <a:lnTo>
                  <a:pt x="3724" y="25705"/>
                </a:lnTo>
                <a:lnTo>
                  <a:pt x="3483" y="25405"/>
                </a:lnTo>
                <a:lnTo>
                  <a:pt x="3123" y="24684"/>
                </a:lnTo>
                <a:lnTo>
                  <a:pt x="2703" y="24084"/>
                </a:lnTo>
                <a:lnTo>
                  <a:pt x="2402" y="23783"/>
                </a:lnTo>
                <a:lnTo>
                  <a:pt x="2162" y="23603"/>
                </a:lnTo>
                <a:lnTo>
                  <a:pt x="1982" y="23543"/>
                </a:lnTo>
                <a:lnTo>
                  <a:pt x="1862" y="23543"/>
                </a:lnTo>
                <a:lnTo>
                  <a:pt x="1742" y="23603"/>
                </a:lnTo>
                <a:lnTo>
                  <a:pt x="1622" y="23723"/>
                </a:lnTo>
                <a:lnTo>
                  <a:pt x="1502" y="23903"/>
                </a:lnTo>
                <a:lnTo>
                  <a:pt x="1442" y="24144"/>
                </a:lnTo>
                <a:lnTo>
                  <a:pt x="1381" y="24564"/>
                </a:lnTo>
                <a:lnTo>
                  <a:pt x="1442" y="25044"/>
                </a:lnTo>
                <a:lnTo>
                  <a:pt x="1622" y="25525"/>
                </a:lnTo>
                <a:lnTo>
                  <a:pt x="1862" y="26005"/>
                </a:lnTo>
                <a:lnTo>
                  <a:pt x="2102" y="26426"/>
                </a:lnTo>
                <a:lnTo>
                  <a:pt x="2643" y="27146"/>
                </a:lnTo>
                <a:lnTo>
                  <a:pt x="3123" y="27627"/>
                </a:lnTo>
                <a:lnTo>
                  <a:pt x="3664" y="28107"/>
                </a:lnTo>
                <a:lnTo>
                  <a:pt x="4324" y="28528"/>
                </a:lnTo>
                <a:lnTo>
                  <a:pt x="4625" y="28708"/>
                </a:lnTo>
                <a:lnTo>
                  <a:pt x="4985" y="28828"/>
                </a:lnTo>
                <a:lnTo>
                  <a:pt x="4985" y="30510"/>
                </a:lnTo>
                <a:lnTo>
                  <a:pt x="4925" y="30870"/>
                </a:lnTo>
                <a:lnTo>
                  <a:pt x="4504" y="30510"/>
                </a:lnTo>
                <a:lnTo>
                  <a:pt x="4084" y="30149"/>
                </a:lnTo>
                <a:lnTo>
                  <a:pt x="3303" y="29248"/>
                </a:lnTo>
                <a:lnTo>
                  <a:pt x="2583" y="28288"/>
                </a:lnTo>
                <a:lnTo>
                  <a:pt x="2463" y="28167"/>
                </a:lnTo>
                <a:lnTo>
                  <a:pt x="2342" y="28107"/>
                </a:lnTo>
                <a:lnTo>
                  <a:pt x="2042" y="28107"/>
                </a:lnTo>
                <a:lnTo>
                  <a:pt x="1922" y="28167"/>
                </a:lnTo>
                <a:lnTo>
                  <a:pt x="1802" y="28288"/>
                </a:lnTo>
                <a:lnTo>
                  <a:pt x="1802" y="28468"/>
                </a:lnTo>
                <a:lnTo>
                  <a:pt x="1802" y="28588"/>
                </a:lnTo>
                <a:lnTo>
                  <a:pt x="1982" y="29308"/>
                </a:lnTo>
                <a:lnTo>
                  <a:pt x="2222" y="29909"/>
                </a:lnTo>
                <a:lnTo>
                  <a:pt x="2583" y="30510"/>
                </a:lnTo>
                <a:lnTo>
                  <a:pt x="3063" y="31050"/>
                </a:lnTo>
                <a:lnTo>
                  <a:pt x="3423" y="31471"/>
                </a:lnTo>
                <a:lnTo>
                  <a:pt x="3904" y="31831"/>
                </a:lnTo>
                <a:lnTo>
                  <a:pt x="4144" y="31951"/>
                </a:lnTo>
                <a:lnTo>
                  <a:pt x="4384" y="32071"/>
                </a:lnTo>
                <a:lnTo>
                  <a:pt x="4625" y="32131"/>
                </a:lnTo>
                <a:lnTo>
                  <a:pt x="4925" y="32191"/>
                </a:lnTo>
                <a:lnTo>
                  <a:pt x="4865" y="34113"/>
                </a:lnTo>
                <a:lnTo>
                  <a:pt x="4805" y="36095"/>
                </a:lnTo>
                <a:lnTo>
                  <a:pt x="3844" y="35134"/>
                </a:lnTo>
                <a:lnTo>
                  <a:pt x="3363" y="34593"/>
                </a:lnTo>
                <a:lnTo>
                  <a:pt x="2883" y="34113"/>
                </a:lnTo>
                <a:lnTo>
                  <a:pt x="2282" y="33272"/>
                </a:lnTo>
                <a:lnTo>
                  <a:pt x="1682" y="32491"/>
                </a:lnTo>
                <a:lnTo>
                  <a:pt x="1381" y="32071"/>
                </a:lnTo>
                <a:lnTo>
                  <a:pt x="1021" y="31711"/>
                </a:lnTo>
                <a:lnTo>
                  <a:pt x="661" y="31350"/>
                </a:lnTo>
                <a:lnTo>
                  <a:pt x="240" y="31110"/>
                </a:lnTo>
                <a:lnTo>
                  <a:pt x="120" y="31050"/>
                </a:lnTo>
                <a:lnTo>
                  <a:pt x="60" y="31110"/>
                </a:lnTo>
                <a:lnTo>
                  <a:pt x="0" y="31170"/>
                </a:lnTo>
                <a:lnTo>
                  <a:pt x="0" y="31230"/>
                </a:lnTo>
                <a:lnTo>
                  <a:pt x="0" y="31771"/>
                </a:lnTo>
                <a:lnTo>
                  <a:pt x="60" y="32251"/>
                </a:lnTo>
                <a:lnTo>
                  <a:pt x="240" y="32792"/>
                </a:lnTo>
                <a:lnTo>
                  <a:pt x="481" y="33272"/>
                </a:lnTo>
                <a:lnTo>
                  <a:pt x="781" y="33693"/>
                </a:lnTo>
                <a:lnTo>
                  <a:pt x="1081" y="34173"/>
                </a:lnTo>
                <a:lnTo>
                  <a:pt x="1742" y="35014"/>
                </a:lnTo>
                <a:lnTo>
                  <a:pt x="2402" y="35795"/>
                </a:lnTo>
                <a:lnTo>
                  <a:pt x="3123" y="36575"/>
                </a:lnTo>
                <a:lnTo>
                  <a:pt x="3544" y="36936"/>
                </a:lnTo>
                <a:lnTo>
                  <a:pt x="3964" y="37236"/>
                </a:lnTo>
                <a:lnTo>
                  <a:pt x="4384" y="37536"/>
                </a:lnTo>
                <a:lnTo>
                  <a:pt x="4865" y="37776"/>
                </a:lnTo>
                <a:lnTo>
                  <a:pt x="4985" y="39518"/>
                </a:lnTo>
                <a:lnTo>
                  <a:pt x="5045" y="39638"/>
                </a:lnTo>
                <a:lnTo>
                  <a:pt x="5105" y="39698"/>
                </a:lnTo>
                <a:lnTo>
                  <a:pt x="5285" y="39818"/>
                </a:lnTo>
                <a:lnTo>
                  <a:pt x="5405" y="39818"/>
                </a:lnTo>
                <a:lnTo>
                  <a:pt x="5465" y="39758"/>
                </a:lnTo>
                <a:lnTo>
                  <a:pt x="5585" y="39698"/>
                </a:lnTo>
                <a:lnTo>
                  <a:pt x="5585" y="39578"/>
                </a:lnTo>
                <a:lnTo>
                  <a:pt x="5766" y="38317"/>
                </a:lnTo>
                <a:lnTo>
                  <a:pt x="5826" y="36996"/>
                </a:lnTo>
                <a:lnTo>
                  <a:pt x="6426" y="36335"/>
                </a:lnTo>
                <a:lnTo>
                  <a:pt x="6967" y="35674"/>
                </a:lnTo>
                <a:lnTo>
                  <a:pt x="8048" y="34413"/>
                </a:lnTo>
                <a:lnTo>
                  <a:pt x="8648" y="33633"/>
                </a:lnTo>
                <a:lnTo>
                  <a:pt x="9249" y="32912"/>
                </a:lnTo>
                <a:lnTo>
                  <a:pt x="9729" y="32131"/>
                </a:lnTo>
                <a:lnTo>
                  <a:pt x="10210" y="31290"/>
                </a:lnTo>
                <a:lnTo>
                  <a:pt x="10210" y="31170"/>
                </a:lnTo>
                <a:lnTo>
                  <a:pt x="10210" y="31050"/>
                </a:lnTo>
                <a:lnTo>
                  <a:pt x="10090" y="30990"/>
                </a:lnTo>
                <a:lnTo>
                  <a:pt x="9970" y="31050"/>
                </a:lnTo>
                <a:lnTo>
                  <a:pt x="9189" y="31651"/>
                </a:lnTo>
                <a:lnTo>
                  <a:pt x="8408" y="32311"/>
                </a:lnTo>
                <a:lnTo>
                  <a:pt x="7747" y="32972"/>
                </a:lnTo>
                <a:lnTo>
                  <a:pt x="7027" y="33693"/>
                </a:lnTo>
                <a:lnTo>
                  <a:pt x="5886" y="34954"/>
                </a:lnTo>
                <a:lnTo>
                  <a:pt x="5946" y="32431"/>
                </a:lnTo>
                <a:lnTo>
                  <a:pt x="6366" y="32431"/>
                </a:lnTo>
                <a:lnTo>
                  <a:pt x="6787" y="32311"/>
                </a:lnTo>
                <a:lnTo>
                  <a:pt x="7207" y="32011"/>
                </a:lnTo>
                <a:lnTo>
                  <a:pt x="7627" y="31711"/>
                </a:lnTo>
                <a:lnTo>
                  <a:pt x="7988" y="31350"/>
                </a:lnTo>
                <a:lnTo>
                  <a:pt x="8348" y="30930"/>
                </a:lnTo>
                <a:lnTo>
                  <a:pt x="8949" y="30269"/>
                </a:lnTo>
                <a:lnTo>
                  <a:pt x="9489" y="29609"/>
                </a:lnTo>
                <a:lnTo>
                  <a:pt x="10090" y="28768"/>
                </a:lnTo>
                <a:lnTo>
                  <a:pt x="10330" y="28348"/>
                </a:lnTo>
                <a:lnTo>
                  <a:pt x="10510" y="27867"/>
                </a:lnTo>
                <a:lnTo>
                  <a:pt x="10570" y="27447"/>
                </a:lnTo>
                <a:lnTo>
                  <a:pt x="10570" y="26966"/>
                </a:lnTo>
                <a:lnTo>
                  <a:pt x="10510" y="26906"/>
                </a:lnTo>
                <a:lnTo>
                  <a:pt x="10390" y="26906"/>
                </a:lnTo>
                <a:lnTo>
                  <a:pt x="10030" y="27146"/>
                </a:lnTo>
                <a:lnTo>
                  <a:pt x="9729" y="27387"/>
                </a:lnTo>
                <a:lnTo>
                  <a:pt x="9189" y="28047"/>
                </a:lnTo>
                <a:lnTo>
                  <a:pt x="8528" y="28828"/>
                </a:lnTo>
                <a:lnTo>
                  <a:pt x="7808" y="29609"/>
                </a:lnTo>
                <a:lnTo>
                  <a:pt x="7387" y="30029"/>
                </a:lnTo>
                <a:lnTo>
                  <a:pt x="6907" y="30389"/>
                </a:lnTo>
                <a:lnTo>
                  <a:pt x="6366" y="30810"/>
                </a:lnTo>
                <a:lnTo>
                  <a:pt x="5946" y="31290"/>
                </a:lnTo>
                <a:lnTo>
                  <a:pt x="5946" y="31230"/>
                </a:lnTo>
                <a:lnTo>
                  <a:pt x="6006" y="28828"/>
                </a:lnTo>
                <a:lnTo>
                  <a:pt x="6066" y="28768"/>
                </a:lnTo>
                <a:lnTo>
                  <a:pt x="6186" y="28708"/>
                </a:lnTo>
                <a:lnTo>
                  <a:pt x="6366" y="28588"/>
                </a:lnTo>
                <a:lnTo>
                  <a:pt x="6426" y="28408"/>
                </a:lnTo>
                <a:lnTo>
                  <a:pt x="6486" y="28227"/>
                </a:lnTo>
                <a:lnTo>
                  <a:pt x="7027" y="27687"/>
                </a:lnTo>
                <a:lnTo>
                  <a:pt x="7507" y="27086"/>
                </a:lnTo>
                <a:lnTo>
                  <a:pt x="8408" y="25885"/>
                </a:lnTo>
                <a:lnTo>
                  <a:pt x="9789" y="24024"/>
                </a:lnTo>
                <a:lnTo>
                  <a:pt x="11111" y="22102"/>
                </a:lnTo>
                <a:lnTo>
                  <a:pt x="11111" y="21922"/>
                </a:lnTo>
                <a:lnTo>
                  <a:pt x="11051" y="21861"/>
                </a:lnTo>
                <a:lnTo>
                  <a:pt x="10931" y="21801"/>
                </a:lnTo>
                <a:lnTo>
                  <a:pt x="10810" y="21861"/>
                </a:lnTo>
                <a:lnTo>
                  <a:pt x="9069" y="23483"/>
                </a:lnTo>
                <a:lnTo>
                  <a:pt x="7447" y="25165"/>
                </a:lnTo>
                <a:lnTo>
                  <a:pt x="6727" y="25825"/>
                </a:lnTo>
                <a:lnTo>
                  <a:pt x="6066" y="26606"/>
                </a:lnTo>
                <a:lnTo>
                  <a:pt x="6126" y="23423"/>
                </a:lnTo>
                <a:lnTo>
                  <a:pt x="6426" y="23183"/>
                </a:lnTo>
                <a:lnTo>
                  <a:pt x="6727" y="22882"/>
                </a:lnTo>
                <a:lnTo>
                  <a:pt x="7267" y="22222"/>
                </a:lnTo>
                <a:lnTo>
                  <a:pt x="7808" y="21561"/>
                </a:lnTo>
                <a:lnTo>
                  <a:pt x="8288" y="20961"/>
                </a:lnTo>
                <a:lnTo>
                  <a:pt x="9009" y="20120"/>
                </a:lnTo>
                <a:lnTo>
                  <a:pt x="9729" y="19219"/>
                </a:lnTo>
                <a:lnTo>
                  <a:pt x="10330" y="18318"/>
                </a:lnTo>
                <a:lnTo>
                  <a:pt x="10931" y="17297"/>
                </a:lnTo>
                <a:lnTo>
                  <a:pt x="10931" y="17237"/>
                </a:lnTo>
                <a:lnTo>
                  <a:pt x="10870" y="17117"/>
                </a:lnTo>
                <a:lnTo>
                  <a:pt x="10810" y="17057"/>
                </a:lnTo>
                <a:lnTo>
                  <a:pt x="10690" y="17117"/>
                </a:lnTo>
                <a:lnTo>
                  <a:pt x="9729" y="17778"/>
                </a:lnTo>
                <a:lnTo>
                  <a:pt x="8889" y="18558"/>
                </a:lnTo>
                <a:lnTo>
                  <a:pt x="8048" y="19399"/>
                </a:lnTo>
                <a:lnTo>
                  <a:pt x="7267" y="20240"/>
                </a:lnTo>
                <a:lnTo>
                  <a:pt x="6186" y="21381"/>
                </a:lnTo>
                <a:lnTo>
                  <a:pt x="6186" y="19279"/>
                </a:lnTo>
                <a:lnTo>
                  <a:pt x="6366" y="19219"/>
                </a:lnTo>
                <a:lnTo>
                  <a:pt x="6486" y="19099"/>
                </a:lnTo>
                <a:lnTo>
                  <a:pt x="6666" y="18859"/>
                </a:lnTo>
                <a:lnTo>
                  <a:pt x="7207" y="18378"/>
                </a:lnTo>
                <a:lnTo>
                  <a:pt x="7747" y="17778"/>
                </a:lnTo>
                <a:lnTo>
                  <a:pt x="8588" y="16697"/>
                </a:lnTo>
                <a:lnTo>
                  <a:pt x="9249" y="15796"/>
                </a:lnTo>
                <a:lnTo>
                  <a:pt x="9849" y="14835"/>
                </a:lnTo>
                <a:lnTo>
                  <a:pt x="10090" y="14294"/>
                </a:lnTo>
                <a:lnTo>
                  <a:pt x="10330" y="13754"/>
                </a:lnTo>
                <a:lnTo>
                  <a:pt x="10510" y="13213"/>
                </a:lnTo>
                <a:lnTo>
                  <a:pt x="10630" y="12673"/>
                </a:lnTo>
                <a:lnTo>
                  <a:pt x="10570" y="12613"/>
                </a:lnTo>
                <a:lnTo>
                  <a:pt x="10570" y="12553"/>
                </a:lnTo>
                <a:lnTo>
                  <a:pt x="10450" y="12553"/>
                </a:lnTo>
                <a:lnTo>
                  <a:pt x="9609" y="13394"/>
                </a:lnTo>
                <a:lnTo>
                  <a:pt x="8889" y="14294"/>
                </a:lnTo>
                <a:lnTo>
                  <a:pt x="8168" y="15195"/>
                </a:lnTo>
                <a:lnTo>
                  <a:pt x="7447" y="16096"/>
                </a:lnTo>
                <a:lnTo>
                  <a:pt x="6907" y="16697"/>
                </a:lnTo>
                <a:lnTo>
                  <a:pt x="6246" y="17297"/>
                </a:lnTo>
                <a:lnTo>
                  <a:pt x="6306" y="15435"/>
                </a:lnTo>
                <a:lnTo>
                  <a:pt x="6666" y="15255"/>
                </a:lnTo>
                <a:lnTo>
                  <a:pt x="6847" y="15135"/>
                </a:lnTo>
                <a:lnTo>
                  <a:pt x="6907" y="14955"/>
                </a:lnTo>
                <a:lnTo>
                  <a:pt x="6967" y="14775"/>
                </a:lnTo>
                <a:lnTo>
                  <a:pt x="6907" y="14535"/>
                </a:lnTo>
                <a:lnTo>
                  <a:pt x="7447" y="13934"/>
                </a:lnTo>
                <a:lnTo>
                  <a:pt x="7988" y="13213"/>
                </a:lnTo>
                <a:lnTo>
                  <a:pt x="8408" y="12493"/>
                </a:lnTo>
                <a:lnTo>
                  <a:pt x="8768" y="11832"/>
                </a:lnTo>
                <a:lnTo>
                  <a:pt x="9429" y="10631"/>
                </a:lnTo>
                <a:lnTo>
                  <a:pt x="9669" y="9970"/>
                </a:lnTo>
                <a:lnTo>
                  <a:pt x="9910" y="9310"/>
                </a:lnTo>
                <a:lnTo>
                  <a:pt x="10090" y="8649"/>
                </a:lnTo>
                <a:lnTo>
                  <a:pt x="10210" y="7988"/>
                </a:lnTo>
                <a:lnTo>
                  <a:pt x="10270" y="7328"/>
                </a:lnTo>
                <a:lnTo>
                  <a:pt x="10270" y="6607"/>
                </a:lnTo>
                <a:lnTo>
                  <a:pt x="10210" y="6487"/>
                </a:lnTo>
                <a:lnTo>
                  <a:pt x="10090" y="6367"/>
                </a:lnTo>
                <a:lnTo>
                  <a:pt x="9970" y="6367"/>
                </a:lnTo>
                <a:lnTo>
                  <a:pt x="9849" y="6487"/>
                </a:lnTo>
                <a:lnTo>
                  <a:pt x="9309" y="7688"/>
                </a:lnTo>
                <a:lnTo>
                  <a:pt x="8768" y="8889"/>
                </a:lnTo>
                <a:lnTo>
                  <a:pt x="8288" y="10030"/>
                </a:lnTo>
                <a:lnTo>
                  <a:pt x="7988" y="10631"/>
                </a:lnTo>
                <a:lnTo>
                  <a:pt x="7687" y="11171"/>
                </a:lnTo>
                <a:lnTo>
                  <a:pt x="7147" y="12012"/>
                </a:lnTo>
                <a:lnTo>
                  <a:pt x="6606" y="12733"/>
                </a:lnTo>
                <a:lnTo>
                  <a:pt x="6606" y="12493"/>
                </a:lnTo>
                <a:lnTo>
                  <a:pt x="6546" y="12312"/>
                </a:lnTo>
                <a:lnTo>
                  <a:pt x="6426" y="12132"/>
                </a:lnTo>
                <a:lnTo>
                  <a:pt x="6306" y="11952"/>
                </a:lnTo>
                <a:lnTo>
                  <a:pt x="6306" y="11352"/>
                </a:lnTo>
                <a:lnTo>
                  <a:pt x="6426" y="11352"/>
                </a:lnTo>
                <a:lnTo>
                  <a:pt x="6486" y="11292"/>
                </a:lnTo>
                <a:lnTo>
                  <a:pt x="6847" y="10811"/>
                </a:lnTo>
                <a:lnTo>
                  <a:pt x="7207" y="10331"/>
                </a:lnTo>
                <a:lnTo>
                  <a:pt x="7447" y="9730"/>
                </a:lnTo>
                <a:lnTo>
                  <a:pt x="7687" y="9129"/>
                </a:lnTo>
                <a:lnTo>
                  <a:pt x="7868" y="8529"/>
                </a:lnTo>
                <a:lnTo>
                  <a:pt x="7988" y="7928"/>
                </a:lnTo>
                <a:lnTo>
                  <a:pt x="8228" y="6727"/>
                </a:lnTo>
                <a:lnTo>
                  <a:pt x="8348" y="5466"/>
                </a:lnTo>
                <a:lnTo>
                  <a:pt x="8408" y="4265"/>
                </a:lnTo>
                <a:lnTo>
                  <a:pt x="8288" y="3004"/>
                </a:lnTo>
                <a:lnTo>
                  <a:pt x="8108" y="1803"/>
                </a:lnTo>
                <a:lnTo>
                  <a:pt x="8108" y="1743"/>
                </a:lnTo>
                <a:lnTo>
                  <a:pt x="7988" y="1743"/>
                </a:lnTo>
                <a:lnTo>
                  <a:pt x="7928" y="1803"/>
                </a:lnTo>
                <a:lnTo>
                  <a:pt x="7928" y="3064"/>
                </a:lnTo>
                <a:lnTo>
                  <a:pt x="7868" y="4265"/>
                </a:lnTo>
                <a:lnTo>
                  <a:pt x="7687" y="5526"/>
                </a:lnTo>
                <a:lnTo>
                  <a:pt x="7507" y="6727"/>
                </a:lnTo>
                <a:lnTo>
                  <a:pt x="7207" y="7688"/>
                </a:lnTo>
                <a:lnTo>
                  <a:pt x="6907" y="8649"/>
                </a:lnTo>
                <a:lnTo>
                  <a:pt x="6606" y="9550"/>
                </a:lnTo>
                <a:lnTo>
                  <a:pt x="6306" y="10511"/>
                </a:lnTo>
                <a:lnTo>
                  <a:pt x="6306" y="8709"/>
                </a:lnTo>
                <a:lnTo>
                  <a:pt x="6306" y="6847"/>
                </a:lnTo>
                <a:lnTo>
                  <a:pt x="6366" y="6007"/>
                </a:lnTo>
                <a:lnTo>
                  <a:pt x="6366" y="5166"/>
                </a:lnTo>
                <a:lnTo>
                  <a:pt x="6306" y="4265"/>
                </a:lnTo>
                <a:lnTo>
                  <a:pt x="6186" y="3424"/>
                </a:lnTo>
                <a:lnTo>
                  <a:pt x="6006" y="2523"/>
                </a:lnTo>
                <a:lnTo>
                  <a:pt x="5766" y="1562"/>
                </a:lnTo>
                <a:lnTo>
                  <a:pt x="5585" y="1082"/>
                </a:lnTo>
                <a:lnTo>
                  <a:pt x="5405" y="662"/>
                </a:lnTo>
                <a:lnTo>
                  <a:pt x="5105" y="301"/>
                </a:lnTo>
                <a:lnTo>
                  <a:pt x="4745" y="1"/>
                </a:lnTo>
                <a:close/>
              </a:path>
            </a:pathLst>
          </a:custGeom>
          <a:solidFill>
            <a:srgbClr val="187767"/>
          </a:solidFill>
          <a:ln>
            <a:noFill/>
          </a:ln>
        </p:spPr>
        <p:txBody>
          <a:bodyPr lIns="91425" tIns="91425" rIns="91425" bIns="91425" anchor="ctr" anchorCtr="0">
            <a:noAutofit/>
          </a:bodyPr>
          <a:lstStyle/>
          <a:p>
            <a:pPr lvl="0">
              <a:spcBef>
                <a:spcPts val="0"/>
              </a:spcBef>
              <a:buNone/>
            </a:pPr>
            <a:endParaRPr dirty="0"/>
          </a:p>
        </p:txBody>
      </p:sp>
      <p:sp>
        <p:nvSpPr>
          <p:cNvPr id="102" name="Shape 102"/>
          <p:cNvSpPr/>
          <p:nvPr/>
        </p:nvSpPr>
        <p:spPr>
          <a:xfrm rot="-5563591" flipH="1">
            <a:off x="1124665" y="807291"/>
            <a:ext cx="453130" cy="1186106"/>
          </a:xfrm>
          <a:custGeom>
            <a:avLst/>
            <a:gdLst/>
            <a:ahLst/>
            <a:cxnLst/>
            <a:rect l="0" t="0" r="0" b="0"/>
            <a:pathLst>
              <a:path w="13514" h="35374" extrusionOk="0">
                <a:moveTo>
                  <a:pt x="11411" y="3303"/>
                </a:moveTo>
                <a:lnTo>
                  <a:pt x="10811" y="3603"/>
                </a:lnTo>
                <a:lnTo>
                  <a:pt x="10270" y="3964"/>
                </a:lnTo>
                <a:lnTo>
                  <a:pt x="10450" y="3543"/>
                </a:lnTo>
                <a:lnTo>
                  <a:pt x="10931" y="3423"/>
                </a:lnTo>
                <a:lnTo>
                  <a:pt x="11411" y="3303"/>
                </a:lnTo>
                <a:close/>
                <a:moveTo>
                  <a:pt x="7628" y="4865"/>
                </a:moveTo>
                <a:lnTo>
                  <a:pt x="7748" y="4985"/>
                </a:lnTo>
                <a:lnTo>
                  <a:pt x="7868" y="5105"/>
                </a:lnTo>
                <a:lnTo>
                  <a:pt x="8048" y="5105"/>
                </a:lnTo>
                <a:lnTo>
                  <a:pt x="8228" y="5045"/>
                </a:lnTo>
                <a:lnTo>
                  <a:pt x="7928" y="5645"/>
                </a:lnTo>
                <a:lnTo>
                  <a:pt x="7508" y="6426"/>
                </a:lnTo>
                <a:lnTo>
                  <a:pt x="7628" y="4865"/>
                </a:lnTo>
                <a:close/>
                <a:moveTo>
                  <a:pt x="7928" y="26965"/>
                </a:moveTo>
                <a:lnTo>
                  <a:pt x="7748" y="27085"/>
                </a:lnTo>
                <a:lnTo>
                  <a:pt x="6607" y="27986"/>
                </a:lnTo>
                <a:lnTo>
                  <a:pt x="6066" y="28467"/>
                </a:lnTo>
                <a:lnTo>
                  <a:pt x="5586" y="29007"/>
                </a:lnTo>
                <a:lnTo>
                  <a:pt x="5526" y="28647"/>
                </a:lnTo>
                <a:lnTo>
                  <a:pt x="5646" y="28407"/>
                </a:lnTo>
                <a:lnTo>
                  <a:pt x="5646" y="28166"/>
                </a:lnTo>
                <a:lnTo>
                  <a:pt x="5586" y="27926"/>
                </a:lnTo>
                <a:lnTo>
                  <a:pt x="5466" y="27746"/>
                </a:lnTo>
                <a:lnTo>
                  <a:pt x="6066" y="27566"/>
                </a:lnTo>
                <a:lnTo>
                  <a:pt x="6607" y="27446"/>
                </a:lnTo>
                <a:lnTo>
                  <a:pt x="7808" y="27025"/>
                </a:lnTo>
                <a:lnTo>
                  <a:pt x="7928" y="26965"/>
                </a:lnTo>
                <a:close/>
                <a:moveTo>
                  <a:pt x="7808" y="28947"/>
                </a:moveTo>
                <a:lnTo>
                  <a:pt x="7328" y="29548"/>
                </a:lnTo>
                <a:lnTo>
                  <a:pt x="6667" y="30389"/>
                </a:lnTo>
                <a:lnTo>
                  <a:pt x="6367" y="30809"/>
                </a:lnTo>
                <a:lnTo>
                  <a:pt x="6126" y="31229"/>
                </a:lnTo>
                <a:lnTo>
                  <a:pt x="5766" y="29908"/>
                </a:lnTo>
                <a:lnTo>
                  <a:pt x="6307" y="29788"/>
                </a:lnTo>
                <a:lnTo>
                  <a:pt x="6847" y="29548"/>
                </a:lnTo>
                <a:lnTo>
                  <a:pt x="7328" y="29248"/>
                </a:lnTo>
                <a:lnTo>
                  <a:pt x="7808" y="28947"/>
                </a:lnTo>
                <a:close/>
                <a:moveTo>
                  <a:pt x="9430" y="0"/>
                </a:moveTo>
                <a:lnTo>
                  <a:pt x="9189" y="240"/>
                </a:lnTo>
                <a:lnTo>
                  <a:pt x="9009" y="480"/>
                </a:lnTo>
                <a:lnTo>
                  <a:pt x="8709" y="1021"/>
                </a:lnTo>
                <a:lnTo>
                  <a:pt x="8409" y="1622"/>
                </a:lnTo>
                <a:lnTo>
                  <a:pt x="8168" y="2222"/>
                </a:lnTo>
                <a:lnTo>
                  <a:pt x="7808" y="3243"/>
                </a:lnTo>
                <a:lnTo>
                  <a:pt x="7868" y="2162"/>
                </a:lnTo>
                <a:lnTo>
                  <a:pt x="7808" y="1081"/>
                </a:lnTo>
                <a:lnTo>
                  <a:pt x="7808" y="961"/>
                </a:lnTo>
                <a:lnTo>
                  <a:pt x="7688" y="841"/>
                </a:lnTo>
                <a:lnTo>
                  <a:pt x="7568" y="841"/>
                </a:lnTo>
                <a:lnTo>
                  <a:pt x="7448" y="961"/>
                </a:lnTo>
                <a:lnTo>
                  <a:pt x="7087" y="1441"/>
                </a:lnTo>
                <a:lnTo>
                  <a:pt x="6847" y="2042"/>
                </a:lnTo>
                <a:lnTo>
                  <a:pt x="6667" y="2582"/>
                </a:lnTo>
                <a:lnTo>
                  <a:pt x="6487" y="3183"/>
                </a:lnTo>
                <a:lnTo>
                  <a:pt x="6247" y="4444"/>
                </a:lnTo>
                <a:lnTo>
                  <a:pt x="6126" y="5645"/>
                </a:lnTo>
                <a:lnTo>
                  <a:pt x="6066" y="6306"/>
                </a:lnTo>
                <a:lnTo>
                  <a:pt x="6006" y="7207"/>
                </a:lnTo>
                <a:lnTo>
                  <a:pt x="6006" y="7747"/>
                </a:lnTo>
                <a:lnTo>
                  <a:pt x="6066" y="8228"/>
                </a:lnTo>
                <a:lnTo>
                  <a:pt x="6186" y="8648"/>
                </a:lnTo>
                <a:lnTo>
                  <a:pt x="6307" y="8948"/>
                </a:lnTo>
                <a:lnTo>
                  <a:pt x="6066" y="9609"/>
                </a:lnTo>
                <a:lnTo>
                  <a:pt x="6066" y="9669"/>
                </a:lnTo>
                <a:lnTo>
                  <a:pt x="5946" y="8588"/>
                </a:lnTo>
                <a:lnTo>
                  <a:pt x="5886" y="7507"/>
                </a:lnTo>
                <a:lnTo>
                  <a:pt x="5946" y="6366"/>
                </a:lnTo>
                <a:lnTo>
                  <a:pt x="6066" y="5225"/>
                </a:lnTo>
                <a:lnTo>
                  <a:pt x="6066" y="4624"/>
                </a:lnTo>
                <a:lnTo>
                  <a:pt x="6066" y="4024"/>
                </a:lnTo>
                <a:lnTo>
                  <a:pt x="6006" y="3483"/>
                </a:lnTo>
                <a:lnTo>
                  <a:pt x="5886" y="2943"/>
                </a:lnTo>
                <a:lnTo>
                  <a:pt x="5826" y="2823"/>
                </a:lnTo>
                <a:lnTo>
                  <a:pt x="5766" y="2763"/>
                </a:lnTo>
                <a:lnTo>
                  <a:pt x="5646" y="2763"/>
                </a:lnTo>
                <a:lnTo>
                  <a:pt x="5526" y="2823"/>
                </a:lnTo>
                <a:lnTo>
                  <a:pt x="5226" y="3303"/>
                </a:lnTo>
                <a:lnTo>
                  <a:pt x="4985" y="3784"/>
                </a:lnTo>
                <a:lnTo>
                  <a:pt x="4805" y="4384"/>
                </a:lnTo>
                <a:lnTo>
                  <a:pt x="4685" y="4985"/>
                </a:lnTo>
                <a:lnTo>
                  <a:pt x="4565" y="6186"/>
                </a:lnTo>
                <a:lnTo>
                  <a:pt x="4505" y="7327"/>
                </a:lnTo>
                <a:lnTo>
                  <a:pt x="4445" y="8348"/>
                </a:lnTo>
                <a:lnTo>
                  <a:pt x="4024" y="6066"/>
                </a:lnTo>
                <a:lnTo>
                  <a:pt x="3964" y="6006"/>
                </a:lnTo>
                <a:lnTo>
                  <a:pt x="3904" y="5946"/>
                </a:lnTo>
                <a:lnTo>
                  <a:pt x="3844" y="6006"/>
                </a:lnTo>
                <a:lnTo>
                  <a:pt x="3784" y="6066"/>
                </a:lnTo>
                <a:lnTo>
                  <a:pt x="3544" y="7087"/>
                </a:lnTo>
                <a:lnTo>
                  <a:pt x="3364" y="8168"/>
                </a:lnTo>
                <a:lnTo>
                  <a:pt x="3304" y="9309"/>
                </a:lnTo>
                <a:lnTo>
                  <a:pt x="3304" y="10450"/>
                </a:lnTo>
                <a:lnTo>
                  <a:pt x="3424" y="11591"/>
                </a:lnTo>
                <a:lnTo>
                  <a:pt x="3664" y="12672"/>
                </a:lnTo>
                <a:lnTo>
                  <a:pt x="4024" y="13753"/>
                </a:lnTo>
                <a:lnTo>
                  <a:pt x="4265" y="14233"/>
                </a:lnTo>
                <a:lnTo>
                  <a:pt x="4505" y="14714"/>
                </a:lnTo>
                <a:lnTo>
                  <a:pt x="4205" y="16275"/>
                </a:lnTo>
                <a:lnTo>
                  <a:pt x="3964" y="17777"/>
                </a:lnTo>
                <a:lnTo>
                  <a:pt x="3784" y="17476"/>
                </a:lnTo>
                <a:lnTo>
                  <a:pt x="3784" y="17116"/>
                </a:lnTo>
                <a:lnTo>
                  <a:pt x="3784" y="16756"/>
                </a:lnTo>
                <a:lnTo>
                  <a:pt x="3604" y="16035"/>
                </a:lnTo>
                <a:lnTo>
                  <a:pt x="3424" y="15314"/>
                </a:lnTo>
                <a:lnTo>
                  <a:pt x="3244" y="14594"/>
                </a:lnTo>
                <a:lnTo>
                  <a:pt x="3064" y="13633"/>
                </a:lnTo>
                <a:lnTo>
                  <a:pt x="2943" y="12732"/>
                </a:lnTo>
                <a:lnTo>
                  <a:pt x="2823" y="11771"/>
                </a:lnTo>
                <a:lnTo>
                  <a:pt x="2703" y="10810"/>
                </a:lnTo>
                <a:lnTo>
                  <a:pt x="2643" y="10690"/>
                </a:lnTo>
                <a:lnTo>
                  <a:pt x="2583" y="10630"/>
                </a:lnTo>
                <a:lnTo>
                  <a:pt x="2463" y="10570"/>
                </a:lnTo>
                <a:lnTo>
                  <a:pt x="2343" y="10570"/>
                </a:lnTo>
                <a:lnTo>
                  <a:pt x="2163" y="10630"/>
                </a:lnTo>
                <a:lnTo>
                  <a:pt x="2043" y="10690"/>
                </a:lnTo>
                <a:lnTo>
                  <a:pt x="1982" y="10810"/>
                </a:lnTo>
                <a:lnTo>
                  <a:pt x="1862" y="11291"/>
                </a:lnTo>
                <a:lnTo>
                  <a:pt x="1742" y="11771"/>
                </a:lnTo>
                <a:lnTo>
                  <a:pt x="1682" y="12252"/>
                </a:lnTo>
                <a:lnTo>
                  <a:pt x="1682" y="12792"/>
                </a:lnTo>
                <a:lnTo>
                  <a:pt x="1742" y="13753"/>
                </a:lnTo>
                <a:lnTo>
                  <a:pt x="1922" y="14774"/>
                </a:lnTo>
                <a:lnTo>
                  <a:pt x="2043" y="15374"/>
                </a:lnTo>
                <a:lnTo>
                  <a:pt x="2223" y="16035"/>
                </a:lnTo>
                <a:lnTo>
                  <a:pt x="2403" y="16696"/>
                </a:lnTo>
                <a:lnTo>
                  <a:pt x="2763" y="17236"/>
                </a:lnTo>
                <a:lnTo>
                  <a:pt x="2823" y="17356"/>
                </a:lnTo>
                <a:lnTo>
                  <a:pt x="3244" y="18317"/>
                </a:lnTo>
                <a:lnTo>
                  <a:pt x="3544" y="18798"/>
                </a:lnTo>
                <a:lnTo>
                  <a:pt x="3844" y="19218"/>
                </a:lnTo>
                <a:lnTo>
                  <a:pt x="3844" y="19278"/>
                </a:lnTo>
                <a:lnTo>
                  <a:pt x="3304" y="18497"/>
                </a:lnTo>
                <a:lnTo>
                  <a:pt x="2763" y="17657"/>
                </a:lnTo>
                <a:lnTo>
                  <a:pt x="2343" y="16816"/>
                </a:lnTo>
                <a:lnTo>
                  <a:pt x="1802" y="15975"/>
                </a:lnTo>
                <a:lnTo>
                  <a:pt x="1562" y="15555"/>
                </a:lnTo>
                <a:lnTo>
                  <a:pt x="1202" y="15194"/>
                </a:lnTo>
                <a:lnTo>
                  <a:pt x="1142" y="15134"/>
                </a:lnTo>
                <a:lnTo>
                  <a:pt x="1022" y="15074"/>
                </a:lnTo>
                <a:lnTo>
                  <a:pt x="781" y="15134"/>
                </a:lnTo>
                <a:lnTo>
                  <a:pt x="661" y="15254"/>
                </a:lnTo>
                <a:lnTo>
                  <a:pt x="601" y="15435"/>
                </a:lnTo>
                <a:lnTo>
                  <a:pt x="601" y="15975"/>
                </a:lnTo>
                <a:lnTo>
                  <a:pt x="661" y="16516"/>
                </a:lnTo>
                <a:lnTo>
                  <a:pt x="841" y="16996"/>
                </a:lnTo>
                <a:lnTo>
                  <a:pt x="1082" y="17536"/>
                </a:lnTo>
                <a:lnTo>
                  <a:pt x="1622" y="18497"/>
                </a:lnTo>
                <a:lnTo>
                  <a:pt x="2163" y="19398"/>
                </a:lnTo>
                <a:lnTo>
                  <a:pt x="2883" y="20419"/>
                </a:lnTo>
                <a:lnTo>
                  <a:pt x="3304" y="20900"/>
                </a:lnTo>
                <a:lnTo>
                  <a:pt x="3724" y="21320"/>
                </a:lnTo>
                <a:lnTo>
                  <a:pt x="3724" y="22281"/>
                </a:lnTo>
                <a:lnTo>
                  <a:pt x="3304" y="21861"/>
                </a:lnTo>
                <a:lnTo>
                  <a:pt x="2763" y="21200"/>
                </a:lnTo>
                <a:lnTo>
                  <a:pt x="2343" y="20539"/>
                </a:lnTo>
                <a:lnTo>
                  <a:pt x="1922" y="19759"/>
                </a:lnTo>
                <a:lnTo>
                  <a:pt x="1622" y="19038"/>
                </a:lnTo>
                <a:lnTo>
                  <a:pt x="1502" y="18858"/>
                </a:lnTo>
                <a:lnTo>
                  <a:pt x="1442" y="18798"/>
                </a:lnTo>
                <a:lnTo>
                  <a:pt x="1262" y="18738"/>
                </a:lnTo>
                <a:lnTo>
                  <a:pt x="1142" y="18738"/>
                </a:lnTo>
                <a:lnTo>
                  <a:pt x="1022" y="18798"/>
                </a:lnTo>
                <a:lnTo>
                  <a:pt x="901" y="18858"/>
                </a:lnTo>
                <a:lnTo>
                  <a:pt x="841" y="18978"/>
                </a:lnTo>
                <a:lnTo>
                  <a:pt x="841" y="19098"/>
                </a:lnTo>
                <a:lnTo>
                  <a:pt x="901" y="19819"/>
                </a:lnTo>
                <a:lnTo>
                  <a:pt x="1082" y="20479"/>
                </a:lnTo>
                <a:lnTo>
                  <a:pt x="1322" y="21140"/>
                </a:lnTo>
                <a:lnTo>
                  <a:pt x="1622" y="21801"/>
                </a:lnTo>
                <a:lnTo>
                  <a:pt x="901" y="21020"/>
                </a:lnTo>
                <a:lnTo>
                  <a:pt x="241" y="20179"/>
                </a:lnTo>
                <a:lnTo>
                  <a:pt x="181" y="20119"/>
                </a:lnTo>
                <a:lnTo>
                  <a:pt x="61" y="20179"/>
                </a:lnTo>
                <a:lnTo>
                  <a:pt x="1" y="20239"/>
                </a:lnTo>
                <a:lnTo>
                  <a:pt x="1" y="20359"/>
                </a:lnTo>
                <a:lnTo>
                  <a:pt x="541" y="21440"/>
                </a:lnTo>
                <a:lnTo>
                  <a:pt x="1202" y="22461"/>
                </a:lnTo>
                <a:lnTo>
                  <a:pt x="1862" y="23422"/>
                </a:lnTo>
                <a:lnTo>
                  <a:pt x="2583" y="24323"/>
                </a:lnTo>
                <a:lnTo>
                  <a:pt x="3244" y="25044"/>
                </a:lnTo>
                <a:lnTo>
                  <a:pt x="3904" y="25704"/>
                </a:lnTo>
                <a:lnTo>
                  <a:pt x="4024" y="26605"/>
                </a:lnTo>
                <a:lnTo>
                  <a:pt x="3364" y="26065"/>
                </a:lnTo>
                <a:lnTo>
                  <a:pt x="2883" y="25524"/>
                </a:lnTo>
                <a:lnTo>
                  <a:pt x="2343" y="24923"/>
                </a:lnTo>
                <a:lnTo>
                  <a:pt x="1742" y="24383"/>
                </a:lnTo>
                <a:lnTo>
                  <a:pt x="1442" y="24203"/>
                </a:lnTo>
                <a:lnTo>
                  <a:pt x="1142" y="24083"/>
                </a:lnTo>
                <a:lnTo>
                  <a:pt x="1022" y="24023"/>
                </a:lnTo>
                <a:lnTo>
                  <a:pt x="841" y="24083"/>
                </a:lnTo>
                <a:lnTo>
                  <a:pt x="721" y="24203"/>
                </a:lnTo>
                <a:lnTo>
                  <a:pt x="661" y="24323"/>
                </a:lnTo>
                <a:lnTo>
                  <a:pt x="661" y="24743"/>
                </a:lnTo>
                <a:lnTo>
                  <a:pt x="721" y="25104"/>
                </a:lnTo>
                <a:lnTo>
                  <a:pt x="901" y="25524"/>
                </a:lnTo>
                <a:lnTo>
                  <a:pt x="1082" y="25884"/>
                </a:lnTo>
                <a:lnTo>
                  <a:pt x="1622" y="26605"/>
                </a:lnTo>
                <a:lnTo>
                  <a:pt x="2223" y="27206"/>
                </a:lnTo>
                <a:lnTo>
                  <a:pt x="2643" y="27626"/>
                </a:lnTo>
                <a:lnTo>
                  <a:pt x="3184" y="28106"/>
                </a:lnTo>
                <a:lnTo>
                  <a:pt x="3784" y="28587"/>
                </a:lnTo>
                <a:lnTo>
                  <a:pt x="4084" y="28707"/>
                </a:lnTo>
                <a:lnTo>
                  <a:pt x="4385" y="28887"/>
                </a:lnTo>
                <a:lnTo>
                  <a:pt x="4745" y="30329"/>
                </a:lnTo>
                <a:lnTo>
                  <a:pt x="4265" y="30028"/>
                </a:lnTo>
                <a:lnTo>
                  <a:pt x="3904" y="29728"/>
                </a:lnTo>
                <a:lnTo>
                  <a:pt x="3244" y="29127"/>
                </a:lnTo>
                <a:lnTo>
                  <a:pt x="2703" y="28527"/>
                </a:lnTo>
                <a:lnTo>
                  <a:pt x="1562" y="27206"/>
                </a:lnTo>
                <a:lnTo>
                  <a:pt x="1442" y="27085"/>
                </a:lnTo>
                <a:lnTo>
                  <a:pt x="1142" y="27085"/>
                </a:lnTo>
                <a:lnTo>
                  <a:pt x="1022" y="27146"/>
                </a:lnTo>
                <a:lnTo>
                  <a:pt x="901" y="27266"/>
                </a:lnTo>
                <a:lnTo>
                  <a:pt x="841" y="27386"/>
                </a:lnTo>
                <a:lnTo>
                  <a:pt x="781" y="27506"/>
                </a:lnTo>
                <a:lnTo>
                  <a:pt x="781" y="27686"/>
                </a:lnTo>
                <a:lnTo>
                  <a:pt x="901" y="28166"/>
                </a:lnTo>
                <a:lnTo>
                  <a:pt x="1082" y="28587"/>
                </a:lnTo>
                <a:lnTo>
                  <a:pt x="1322" y="29067"/>
                </a:lnTo>
                <a:lnTo>
                  <a:pt x="1562" y="29488"/>
                </a:lnTo>
                <a:lnTo>
                  <a:pt x="2163" y="30268"/>
                </a:lnTo>
                <a:lnTo>
                  <a:pt x="2823" y="30989"/>
                </a:lnTo>
                <a:lnTo>
                  <a:pt x="3184" y="31289"/>
                </a:lnTo>
                <a:lnTo>
                  <a:pt x="2883" y="31289"/>
                </a:lnTo>
                <a:lnTo>
                  <a:pt x="2823" y="31410"/>
                </a:lnTo>
                <a:lnTo>
                  <a:pt x="2763" y="31590"/>
                </a:lnTo>
                <a:lnTo>
                  <a:pt x="2763" y="31710"/>
                </a:lnTo>
                <a:lnTo>
                  <a:pt x="3003" y="32010"/>
                </a:lnTo>
                <a:lnTo>
                  <a:pt x="3184" y="32250"/>
                </a:lnTo>
                <a:lnTo>
                  <a:pt x="3664" y="32731"/>
                </a:lnTo>
                <a:lnTo>
                  <a:pt x="4745" y="33512"/>
                </a:lnTo>
                <a:lnTo>
                  <a:pt x="5466" y="34052"/>
                </a:lnTo>
                <a:lnTo>
                  <a:pt x="5886" y="34352"/>
                </a:lnTo>
                <a:lnTo>
                  <a:pt x="6307" y="34593"/>
                </a:lnTo>
                <a:lnTo>
                  <a:pt x="6607" y="35193"/>
                </a:lnTo>
                <a:lnTo>
                  <a:pt x="6667" y="35313"/>
                </a:lnTo>
                <a:lnTo>
                  <a:pt x="6787" y="35373"/>
                </a:lnTo>
                <a:lnTo>
                  <a:pt x="6847" y="35373"/>
                </a:lnTo>
                <a:lnTo>
                  <a:pt x="6967" y="35313"/>
                </a:lnTo>
                <a:lnTo>
                  <a:pt x="7087" y="35253"/>
                </a:lnTo>
                <a:lnTo>
                  <a:pt x="7147" y="35193"/>
                </a:lnTo>
                <a:lnTo>
                  <a:pt x="7207" y="35073"/>
                </a:lnTo>
                <a:lnTo>
                  <a:pt x="7147" y="34953"/>
                </a:lnTo>
                <a:lnTo>
                  <a:pt x="7147" y="34833"/>
                </a:lnTo>
                <a:lnTo>
                  <a:pt x="7328" y="34773"/>
                </a:lnTo>
                <a:lnTo>
                  <a:pt x="7448" y="34713"/>
                </a:lnTo>
                <a:lnTo>
                  <a:pt x="7568" y="34653"/>
                </a:lnTo>
                <a:lnTo>
                  <a:pt x="7628" y="34532"/>
                </a:lnTo>
                <a:lnTo>
                  <a:pt x="7748" y="34232"/>
                </a:lnTo>
                <a:lnTo>
                  <a:pt x="7688" y="34052"/>
                </a:lnTo>
                <a:lnTo>
                  <a:pt x="7628" y="33932"/>
                </a:lnTo>
                <a:lnTo>
                  <a:pt x="7448" y="33632"/>
                </a:lnTo>
                <a:lnTo>
                  <a:pt x="7207" y="33331"/>
                </a:lnTo>
                <a:lnTo>
                  <a:pt x="6907" y="33091"/>
                </a:lnTo>
                <a:lnTo>
                  <a:pt x="6547" y="32911"/>
                </a:lnTo>
                <a:lnTo>
                  <a:pt x="6427" y="32370"/>
                </a:lnTo>
                <a:lnTo>
                  <a:pt x="6487" y="32130"/>
                </a:lnTo>
                <a:lnTo>
                  <a:pt x="6487" y="31890"/>
                </a:lnTo>
                <a:lnTo>
                  <a:pt x="6967" y="31530"/>
                </a:lnTo>
                <a:lnTo>
                  <a:pt x="7388" y="31109"/>
                </a:lnTo>
                <a:lnTo>
                  <a:pt x="8228" y="30268"/>
                </a:lnTo>
                <a:lnTo>
                  <a:pt x="8709" y="29788"/>
                </a:lnTo>
                <a:lnTo>
                  <a:pt x="9129" y="29248"/>
                </a:lnTo>
                <a:lnTo>
                  <a:pt x="9550" y="28647"/>
                </a:lnTo>
                <a:lnTo>
                  <a:pt x="9850" y="28046"/>
                </a:lnTo>
                <a:lnTo>
                  <a:pt x="9850" y="27926"/>
                </a:lnTo>
                <a:lnTo>
                  <a:pt x="9790" y="27806"/>
                </a:lnTo>
                <a:lnTo>
                  <a:pt x="9730" y="27686"/>
                </a:lnTo>
                <a:lnTo>
                  <a:pt x="9670" y="27626"/>
                </a:lnTo>
                <a:lnTo>
                  <a:pt x="9850" y="27386"/>
                </a:lnTo>
                <a:lnTo>
                  <a:pt x="10030" y="27085"/>
                </a:lnTo>
                <a:lnTo>
                  <a:pt x="10030" y="26785"/>
                </a:lnTo>
                <a:lnTo>
                  <a:pt x="10030" y="26665"/>
                </a:lnTo>
                <a:lnTo>
                  <a:pt x="9910" y="26485"/>
                </a:lnTo>
                <a:lnTo>
                  <a:pt x="9730" y="26305"/>
                </a:lnTo>
                <a:lnTo>
                  <a:pt x="9550" y="26185"/>
                </a:lnTo>
                <a:lnTo>
                  <a:pt x="9850" y="25884"/>
                </a:lnTo>
                <a:lnTo>
                  <a:pt x="10150" y="25584"/>
                </a:lnTo>
                <a:lnTo>
                  <a:pt x="10210" y="25464"/>
                </a:lnTo>
                <a:lnTo>
                  <a:pt x="10270" y="25344"/>
                </a:lnTo>
                <a:lnTo>
                  <a:pt x="10150" y="25104"/>
                </a:lnTo>
                <a:lnTo>
                  <a:pt x="10030" y="24923"/>
                </a:lnTo>
                <a:lnTo>
                  <a:pt x="9790" y="24863"/>
                </a:lnTo>
                <a:lnTo>
                  <a:pt x="9430" y="24863"/>
                </a:lnTo>
                <a:lnTo>
                  <a:pt x="9069" y="24923"/>
                </a:lnTo>
                <a:lnTo>
                  <a:pt x="8709" y="25044"/>
                </a:lnTo>
                <a:lnTo>
                  <a:pt x="8409" y="25164"/>
                </a:lnTo>
                <a:lnTo>
                  <a:pt x="7688" y="25524"/>
                </a:lnTo>
                <a:lnTo>
                  <a:pt x="7087" y="25884"/>
                </a:lnTo>
                <a:lnTo>
                  <a:pt x="6367" y="26305"/>
                </a:lnTo>
                <a:lnTo>
                  <a:pt x="5946" y="25884"/>
                </a:lnTo>
                <a:lnTo>
                  <a:pt x="5526" y="25464"/>
                </a:lnTo>
                <a:lnTo>
                  <a:pt x="6547" y="24923"/>
                </a:lnTo>
                <a:lnTo>
                  <a:pt x="7568" y="24323"/>
                </a:lnTo>
                <a:lnTo>
                  <a:pt x="8649" y="23662"/>
                </a:lnTo>
                <a:lnTo>
                  <a:pt x="9129" y="23242"/>
                </a:lnTo>
                <a:lnTo>
                  <a:pt x="9490" y="22761"/>
                </a:lnTo>
                <a:lnTo>
                  <a:pt x="9610" y="22641"/>
                </a:lnTo>
                <a:lnTo>
                  <a:pt x="9610" y="22461"/>
                </a:lnTo>
                <a:lnTo>
                  <a:pt x="9550" y="22341"/>
                </a:lnTo>
                <a:lnTo>
                  <a:pt x="9490" y="22221"/>
                </a:lnTo>
                <a:lnTo>
                  <a:pt x="9249" y="22101"/>
                </a:lnTo>
                <a:lnTo>
                  <a:pt x="9129" y="22041"/>
                </a:lnTo>
                <a:lnTo>
                  <a:pt x="8949" y="22041"/>
                </a:lnTo>
                <a:lnTo>
                  <a:pt x="8649" y="22161"/>
                </a:lnTo>
                <a:lnTo>
                  <a:pt x="8348" y="22221"/>
                </a:lnTo>
                <a:lnTo>
                  <a:pt x="7688" y="22521"/>
                </a:lnTo>
                <a:lnTo>
                  <a:pt x="7147" y="22942"/>
                </a:lnTo>
                <a:lnTo>
                  <a:pt x="6547" y="23302"/>
                </a:lnTo>
                <a:lnTo>
                  <a:pt x="5406" y="24143"/>
                </a:lnTo>
                <a:lnTo>
                  <a:pt x="5406" y="23963"/>
                </a:lnTo>
                <a:lnTo>
                  <a:pt x="5346" y="23842"/>
                </a:lnTo>
                <a:lnTo>
                  <a:pt x="5226" y="23602"/>
                </a:lnTo>
                <a:lnTo>
                  <a:pt x="4985" y="23362"/>
                </a:lnTo>
                <a:lnTo>
                  <a:pt x="4985" y="23062"/>
                </a:lnTo>
                <a:lnTo>
                  <a:pt x="5766" y="22882"/>
                </a:lnTo>
                <a:lnTo>
                  <a:pt x="6547" y="22581"/>
                </a:lnTo>
                <a:lnTo>
                  <a:pt x="7988" y="21921"/>
                </a:lnTo>
                <a:lnTo>
                  <a:pt x="8709" y="21620"/>
                </a:lnTo>
                <a:lnTo>
                  <a:pt x="9490" y="21260"/>
                </a:lnTo>
                <a:lnTo>
                  <a:pt x="9790" y="21020"/>
                </a:lnTo>
                <a:lnTo>
                  <a:pt x="10150" y="20780"/>
                </a:lnTo>
                <a:lnTo>
                  <a:pt x="10390" y="20539"/>
                </a:lnTo>
                <a:lnTo>
                  <a:pt x="10631" y="20239"/>
                </a:lnTo>
                <a:lnTo>
                  <a:pt x="10691" y="19999"/>
                </a:lnTo>
                <a:lnTo>
                  <a:pt x="10631" y="19759"/>
                </a:lnTo>
                <a:lnTo>
                  <a:pt x="10450" y="19578"/>
                </a:lnTo>
                <a:lnTo>
                  <a:pt x="10210" y="19518"/>
                </a:lnTo>
                <a:lnTo>
                  <a:pt x="9850" y="19518"/>
                </a:lnTo>
                <a:lnTo>
                  <a:pt x="9490" y="19638"/>
                </a:lnTo>
                <a:lnTo>
                  <a:pt x="9069" y="19759"/>
                </a:lnTo>
                <a:lnTo>
                  <a:pt x="8709" y="19939"/>
                </a:lnTo>
                <a:lnTo>
                  <a:pt x="7988" y="20359"/>
                </a:lnTo>
                <a:lnTo>
                  <a:pt x="7328" y="20719"/>
                </a:lnTo>
                <a:lnTo>
                  <a:pt x="6126" y="21500"/>
                </a:lnTo>
                <a:lnTo>
                  <a:pt x="5526" y="21861"/>
                </a:lnTo>
                <a:lnTo>
                  <a:pt x="4985" y="22341"/>
                </a:lnTo>
                <a:lnTo>
                  <a:pt x="4985" y="22041"/>
                </a:lnTo>
                <a:lnTo>
                  <a:pt x="5165" y="22041"/>
                </a:lnTo>
                <a:lnTo>
                  <a:pt x="5286" y="21981"/>
                </a:lnTo>
                <a:lnTo>
                  <a:pt x="5346" y="21861"/>
                </a:lnTo>
                <a:lnTo>
                  <a:pt x="5346" y="21740"/>
                </a:lnTo>
                <a:lnTo>
                  <a:pt x="5226" y="21380"/>
                </a:lnTo>
                <a:lnTo>
                  <a:pt x="5045" y="20960"/>
                </a:lnTo>
                <a:lnTo>
                  <a:pt x="5045" y="20539"/>
                </a:lnTo>
                <a:lnTo>
                  <a:pt x="5406" y="20479"/>
                </a:lnTo>
                <a:lnTo>
                  <a:pt x="5766" y="20419"/>
                </a:lnTo>
                <a:lnTo>
                  <a:pt x="6487" y="20179"/>
                </a:lnTo>
                <a:lnTo>
                  <a:pt x="7147" y="19879"/>
                </a:lnTo>
                <a:lnTo>
                  <a:pt x="7808" y="19518"/>
                </a:lnTo>
                <a:lnTo>
                  <a:pt x="8649" y="19158"/>
                </a:lnTo>
                <a:lnTo>
                  <a:pt x="9369" y="18738"/>
                </a:lnTo>
                <a:lnTo>
                  <a:pt x="9730" y="18497"/>
                </a:lnTo>
                <a:lnTo>
                  <a:pt x="10030" y="18197"/>
                </a:lnTo>
                <a:lnTo>
                  <a:pt x="10330" y="17897"/>
                </a:lnTo>
                <a:lnTo>
                  <a:pt x="10571" y="17536"/>
                </a:lnTo>
                <a:lnTo>
                  <a:pt x="10631" y="17416"/>
                </a:lnTo>
                <a:lnTo>
                  <a:pt x="10691" y="17296"/>
                </a:lnTo>
                <a:lnTo>
                  <a:pt x="10571" y="17056"/>
                </a:lnTo>
                <a:lnTo>
                  <a:pt x="10450" y="16876"/>
                </a:lnTo>
                <a:lnTo>
                  <a:pt x="10330" y="16816"/>
                </a:lnTo>
                <a:lnTo>
                  <a:pt x="10210" y="16816"/>
                </a:lnTo>
                <a:lnTo>
                  <a:pt x="9730" y="16876"/>
                </a:lnTo>
                <a:lnTo>
                  <a:pt x="9309" y="16996"/>
                </a:lnTo>
                <a:lnTo>
                  <a:pt x="8889" y="17116"/>
                </a:lnTo>
                <a:lnTo>
                  <a:pt x="8529" y="17296"/>
                </a:lnTo>
                <a:lnTo>
                  <a:pt x="7808" y="17657"/>
                </a:lnTo>
                <a:lnTo>
                  <a:pt x="7027" y="18197"/>
                </a:lnTo>
                <a:lnTo>
                  <a:pt x="6006" y="18858"/>
                </a:lnTo>
                <a:lnTo>
                  <a:pt x="5526" y="19218"/>
                </a:lnTo>
                <a:lnTo>
                  <a:pt x="5105" y="19638"/>
                </a:lnTo>
                <a:lnTo>
                  <a:pt x="5105" y="19638"/>
                </a:lnTo>
                <a:lnTo>
                  <a:pt x="5286" y="18257"/>
                </a:lnTo>
                <a:lnTo>
                  <a:pt x="5286" y="18197"/>
                </a:lnTo>
                <a:lnTo>
                  <a:pt x="6066" y="17957"/>
                </a:lnTo>
                <a:lnTo>
                  <a:pt x="6847" y="17657"/>
                </a:lnTo>
                <a:lnTo>
                  <a:pt x="8409" y="17056"/>
                </a:lnTo>
                <a:lnTo>
                  <a:pt x="9249" y="16756"/>
                </a:lnTo>
                <a:lnTo>
                  <a:pt x="10150" y="16455"/>
                </a:lnTo>
                <a:lnTo>
                  <a:pt x="10571" y="16275"/>
                </a:lnTo>
                <a:lnTo>
                  <a:pt x="10991" y="16095"/>
                </a:lnTo>
                <a:lnTo>
                  <a:pt x="11351" y="15795"/>
                </a:lnTo>
                <a:lnTo>
                  <a:pt x="11592" y="15495"/>
                </a:lnTo>
                <a:lnTo>
                  <a:pt x="11592" y="15314"/>
                </a:lnTo>
                <a:lnTo>
                  <a:pt x="11592" y="15194"/>
                </a:lnTo>
                <a:lnTo>
                  <a:pt x="11532" y="15014"/>
                </a:lnTo>
                <a:lnTo>
                  <a:pt x="11411" y="14954"/>
                </a:lnTo>
                <a:lnTo>
                  <a:pt x="10991" y="14774"/>
                </a:lnTo>
                <a:lnTo>
                  <a:pt x="10571" y="14714"/>
                </a:lnTo>
                <a:lnTo>
                  <a:pt x="10090" y="14774"/>
                </a:lnTo>
                <a:lnTo>
                  <a:pt x="9610" y="14894"/>
                </a:lnTo>
                <a:lnTo>
                  <a:pt x="9129" y="15074"/>
                </a:lnTo>
                <a:lnTo>
                  <a:pt x="8649" y="15254"/>
                </a:lnTo>
                <a:lnTo>
                  <a:pt x="7808" y="15615"/>
                </a:lnTo>
                <a:lnTo>
                  <a:pt x="6547" y="16275"/>
                </a:lnTo>
                <a:lnTo>
                  <a:pt x="6006" y="16636"/>
                </a:lnTo>
                <a:lnTo>
                  <a:pt x="5406" y="16996"/>
                </a:lnTo>
                <a:lnTo>
                  <a:pt x="5826" y="14834"/>
                </a:lnTo>
                <a:lnTo>
                  <a:pt x="7087" y="14414"/>
                </a:lnTo>
                <a:lnTo>
                  <a:pt x="8288" y="13933"/>
                </a:lnTo>
                <a:lnTo>
                  <a:pt x="8949" y="13693"/>
                </a:lnTo>
                <a:lnTo>
                  <a:pt x="9610" y="13393"/>
                </a:lnTo>
                <a:lnTo>
                  <a:pt x="9910" y="13212"/>
                </a:lnTo>
                <a:lnTo>
                  <a:pt x="10210" y="13032"/>
                </a:lnTo>
                <a:lnTo>
                  <a:pt x="10450" y="12792"/>
                </a:lnTo>
                <a:lnTo>
                  <a:pt x="10631" y="12492"/>
                </a:lnTo>
                <a:lnTo>
                  <a:pt x="10631" y="12312"/>
                </a:lnTo>
                <a:lnTo>
                  <a:pt x="10631" y="12131"/>
                </a:lnTo>
                <a:lnTo>
                  <a:pt x="10511" y="11951"/>
                </a:lnTo>
                <a:lnTo>
                  <a:pt x="10330" y="11831"/>
                </a:lnTo>
                <a:lnTo>
                  <a:pt x="9730" y="11831"/>
                </a:lnTo>
                <a:lnTo>
                  <a:pt x="9430" y="11951"/>
                </a:lnTo>
                <a:lnTo>
                  <a:pt x="9129" y="12071"/>
                </a:lnTo>
                <a:lnTo>
                  <a:pt x="8529" y="12372"/>
                </a:lnTo>
                <a:lnTo>
                  <a:pt x="7988" y="12732"/>
                </a:lnTo>
                <a:lnTo>
                  <a:pt x="6967" y="13333"/>
                </a:lnTo>
                <a:lnTo>
                  <a:pt x="6066" y="13933"/>
                </a:lnTo>
                <a:lnTo>
                  <a:pt x="6367" y="12672"/>
                </a:lnTo>
                <a:lnTo>
                  <a:pt x="7628" y="12131"/>
                </a:lnTo>
                <a:lnTo>
                  <a:pt x="8949" y="11651"/>
                </a:lnTo>
                <a:lnTo>
                  <a:pt x="10270" y="11351"/>
                </a:lnTo>
                <a:lnTo>
                  <a:pt x="10871" y="11110"/>
                </a:lnTo>
                <a:lnTo>
                  <a:pt x="11471" y="10870"/>
                </a:lnTo>
                <a:lnTo>
                  <a:pt x="11652" y="10690"/>
                </a:lnTo>
                <a:lnTo>
                  <a:pt x="11772" y="10570"/>
                </a:lnTo>
                <a:lnTo>
                  <a:pt x="11772" y="10390"/>
                </a:lnTo>
                <a:lnTo>
                  <a:pt x="11772" y="10210"/>
                </a:lnTo>
                <a:lnTo>
                  <a:pt x="11652" y="10029"/>
                </a:lnTo>
                <a:lnTo>
                  <a:pt x="11532" y="9909"/>
                </a:lnTo>
                <a:lnTo>
                  <a:pt x="11411" y="9789"/>
                </a:lnTo>
                <a:lnTo>
                  <a:pt x="11171" y="9729"/>
                </a:lnTo>
                <a:lnTo>
                  <a:pt x="10631" y="9729"/>
                </a:lnTo>
                <a:lnTo>
                  <a:pt x="10030" y="9849"/>
                </a:lnTo>
                <a:lnTo>
                  <a:pt x="9430" y="10029"/>
                </a:lnTo>
                <a:lnTo>
                  <a:pt x="8829" y="10330"/>
                </a:lnTo>
                <a:lnTo>
                  <a:pt x="8228" y="10630"/>
                </a:lnTo>
                <a:lnTo>
                  <a:pt x="7688" y="10990"/>
                </a:lnTo>
                <a:lnTo>
                  <a:pt x="6607" y="11831"/>
                </a:lnTo>
                <a:lnTo>
                  <a:pt x="6607" y="11831"/>
                </a:lnTo>
                <a:lnTo>
                  <a:pt x="7207" y="10089"/>
                </a:lnTo>
                <a:lnTo>
                  <a:pt x="7748" y="9969"/>
                </a:lnTo>
                <a:lnTo>
                  <a:pt x="8228" y="9849"/>
                </a:lnTo>
                <a:lnTo>
                  <a:pt x="9249" y="9489"/>
                </a:lnTo>
                <a:lnTo>
                  <a:pt x="9910" y="9249"/>
                </a:lnTo>
                <a:lnTo>
                  <a:pt x="10511" y="9008"/>
                </a:lnTo>
                <a:lnTo>
                  <a:pt x="10811" y="8828"/>
                </a:lnTo>
                <a:lnTo>
                  <a:pt x="11111" y="8648"/>
                </a:lnTo>
                <a:lnTo>
                  <a:pt x="11351" y="8408"/>
                </a:lnTo>
                <a:lnTo>
                  <a:pt x="11532" y="8168"/>
                </a:lnTo>
                <a:lnTo>
                  <a:pt x="11592" y="7927"/>
                </a:lnTo>
                <a:lnTo>
                  <a:pt x="11592" y="7747"/>
                </a:lnTo>
                <a:lnTo>
                  <a:pt x="11471" y="7567"/>
                </a:lnTo>
                <a:lnTo>
                  <a:pt x="11291" y="7507"/>
                </a:lnTo>
                <a:lnTo>
                  <a:pt x="10931" y="7447"/>
                </a:lnTo>
                <a:lnTo>
                  <a:pt x="10631" y="7507"/>
                </a:lnTo>
                <a:lnTo>
                  <a:pt x="10270" y="7567"/>
                </a:lnTo>
                <a:lnTo>
                  <a:pt x="9970" y="7687"/>
                </a:lnTo>
                <a:lnTo>
                  <a:pt x="9309" y="7927"/>
                </a:lnTo>
                <a:lnTo>
                  <a:pt x="8709" y="8288"/>
                </a:lnTo>
                <a:lnTo>
                  <a:pt x="7748" y="8768"/>
                </a:lnTo>
                <a:lnTo>
                  <a:pt x="7868" y="8468"/>
                </a:lnTo>
                <a:lnTo>
                  <a:pt x="8409" y="8228"/>
                </a:lnTo>
                <a:lnTo>
                  <a:pt x="9009" y="7927"/>
                </a:lnTo>
                <a:lnTo>
                  <a:pt x="10030" y="7267"/>
                </a:lnTo>
                <a:lnTo>
                  <a:pt x="11291" y="6546"/>
                </a:lnTo>
                <a:lnTo>
                  <a:pt x="11892" y="6126"/>
                </a:lnTo>
                <a:lnTo>
                  <a:pt x="12132" y="5825"/>
                </a:lnTo>
                <a:lnTo>
                  <a:pt x="12372" y="5585"/>
                </a:lnTo>
                <a:lnTo>
                  <a:pt x="12432" y="5405"/>
                </a:lnTo>
                <a:lnTo>
                  <a:pt x="12432" y="5225"/>
                </a:lnTo>
                <a:lnTo>
                  <a:pt x="12312" y="5105"/>
                </a:lnTo>
                <a:lnTo>
                  <a:pt x="12072" y="5105"/>
                </a:lnTo>
                <a:lnTo>
                  <a:pt x="11772" y="5225"/>
                </a:lnTo>
                <a:lnTo>
                  <a:pt x="11411" y="5345"/>
                </a:lnTo>
                <a:lnTo>
                  <a:pt x="10811" y="5705"/>
                </a:lnTo>
                <a:lnTo>
                  <a:pt x="9610" y="6546"/>
                </a:lnTo>
                <a:lnTo>
                  <a:pt x="8949" y="6967"/>
                </a:lnTo>
                <a:lnTo>
                  <a:pt x="8288" y="7447"/>
                </a:lnTo>
                <a:lnTo>
                  <a:pt x="9009" y="6066"/>
                </a:lnTo>
                <a:lnTo>
                  <a:pt x="9069" y="5886"/>
                </a:lnTo>
                <a:lnTo>
                  <a:pt x="9850" y="5525"/>
                </a:lnTo>
                <a:lnTo>
                  <a:pt x="10631" y="5105"/>
                </a:lnTo>
                <a:lnTo>
                  <a:pt x="11231" y="4684"/>
                </a:lnTo>
                <a:lnTo>
                  <a:pt x="11832" y="4324"/>
                </a:lnTo>
                <a:lnTo>
                  <a:pt x="12372" y="3904"/>
                </a:lnTo>
                <a:lnTo>
                  <a:pt x="12853" y="3423"/>
                </a:lnTo>
                <a:lnTo>
                  <a:pt x="12973" y="3243"/>
                </a:lnTo>
                <a:lnTo>
                  <a:pt x="12913" y="3063"/>
                </a:lnTo>
                <a:lnTo>
                  <a:pt x="12793" y="2883"/>
                </a:lnTo>
                <a:lnTo>
                  <a:pt x="12613" y="2823"/>
                </a:lnTo>
                <a:lnTo>
                  <a:pt x="13093" y="2582"/>
                </a:lnTo>
                <a:lnTo>
                  <a:pt x="13333" y="2402"/>
                </a:lnTo>
                <a:lnTo>
                  <a:pt x="13453" y="2162"/>
                </a:lnTo>
                <a:lnTo>
                  <a:pt x="13513" y="1982"/>
                </a:lnTo>
                <a:lnTo>
                  <a:pt x="13453" y="1802"/>
                </a:lnTo>
                <a:lnTo>
                  <a:pt x="13393" y="1682"/>
                </a:lnTo>
                <a:lnTo>
                  <a:pt x="13213" y="1561"/>
                </a:lnTo>
                <a:lnTo>
                  <a:pt x="12733" y="1561"/>
                </a:lnTo>
                <a:lnTo>
                  <a:pt x="12192" y="1622"/>
                </a:lnTo>
                <a:lnTo>
                  <a:pt x="11712" y="1862"/>
                </a:lnTo>
                <a:lnTo>
                  <a:pt x="11291" y="2042"/>
                </a:lnTo>
                <a:lnTo>
                  <a:pt x="10991" y="2162"/>
                </a:lnTo>
                <a:lnTo>
                  <a:pt x="10991" y="2162"/>
                </a:lnTo>
                <a:lnTo>
                  <a:pt x="11411" y="1862"/>
                </a:lnTo>
                <a:lnTo>
                  <a:pt x="12072" y="1321"/>
                </a:lnTo>
                <a:lnTo>
                  <a:pt x="12432" y="1021"/>
                </a:lnTo>
                <a:lnTo>
                  <a:pt x="12673" y="721"/>
                </a:lnTo>
                <a:lnTo>
                  <a:pt x="12673" y="541"/>
                </a:lnTo>
                <a:lnTo>
                  <a:pt x="12613" y="360"/>
                </a:lnTo>
                <a:lnTo>
                  <a:pt x="12492" y="300"/>
                </a:lnTo>
                <a:lnTo>
                  <a:pt x="12312" y="300"/>
                </a:lnTo>
                <a:lnTo>
                  <a:pt x="11952" y="420"/>
                </a:lnTo>
                <a:lnTo>
                  <a:pt x="11652" y="661"/>
                </a:lnTo>
                <a:lnTo>
                  <a:pt x="11051" y="1141"/>
                </a:lnTo>
                <a:lnTo>
                  <a:pt x="10330" y="1742"/>
                </a:lnTo>
                <a:lnTo>
                  <a:pt x="9670" y="2342"/>
                </a:lnTo>
                <a:lnTo>
                  <a:pt x="9550" y="2462"/>
                </a:lnTo>
                <a:lnTo>
                  <a:pt x="9550" y="2642"/>
                </a:lnTo>
                <a:lnTo>
                  <a:pt x="9610" y="2763"/>
                </a:lnTo>
                <a:lnTo>
                  <a:pt x="9730" y="2883"/>
                </a:lnTo>
                <a:lnTo>
                  <a:pt x="9369" y="3183"/>
                </a:lnTo>
                <a:lnTo>
                  <a:pt x="9069" y="3543"/>
                </a:lnTo>
                <a:lnTo>
                  <a:pt x="9309" y="2522"/>
                </a:lnTo>
                <a:lnTo>
                  <a:pt x="9430" y="1922"/>
                </a:lnTo>
                <a:lnTo>
                  <a:pt x="9550" y="1321"/>
                </a:lnTo>
                <a:lnTo>
                  <a:pt x="9610" y="661"/>
                </a:lnTo>
                <a:lnTo>
                  <a:pt x="9550" y="60"/>
                </a:lnTo>
                <a:lnTo>
                  <a:pt x="9490" y="0"/>
                </a:lnTo>
                <a:close/>
              </a:path>
            </a:pathLst>
          </a:custGeom>
          <a:solidFill>
            <a:srgbClr val="5E9B54"/>
          </a:solidFill>
          <a:ln>
            <a:noFill/>
          </a:ln>
        </p:spPr>
        <p:txBody>
          <a:bodyPr lIns="91425" tIns="91425" rIns="91425" bIns="91425" anchor="ctr" anchorCtr="0">
            <a:noAutofit/>
          </a:bodyPr>
          <a:lstStyle/>
          <a:p>
            <a:pPr lvl="0">
              <a:spcBef>
                <a:spcPts val="0"/>
              </a:spcBef>
              <a:buNone/>
            </a:pPr>
            <a:endParaRPr dirty="0"/>
          </a:p>
        </p:txBody>
      </p:sp>
      <p:sp>
        <p:nvSpPr>
          <p:cNvPr id="103" name="Shape 103"/>
          <p:cNvSpPr/>
          <p:nvPr/>
        </p:nvSpPr>
        <p:spPr>
          <a:xfrm rot="-4571370">
            <a:off x="1004019" y="1708694"/>
            <a:ext cx="450421" cy="880240"/>
          </a:xfrm>
          <a:custGeom>
            <a:avLst/>
            <a:gdLst/>
            <a:ahLst/>
            <a:cxnLst/>
            <a:rect l="0" t="0" r="0" b="0"/>
            <a:pathLst>
              <a:path w="22342" h="43662" extrusionOk="0">
                <a:moveTo>
                  <a:pt x="10451" y="1"/>
                </a:moveTo>
                <a:lnTo>
                  <a:pt x="10391" y="61"/>
                </a:lnTo>
                <a:lnTo>
                  <a:pt x="10331" y="61"/>
                </a:lnTo>
                <a:lnTo>
                  <a:pt x="10090" y="962"/>
                </a:lnTo>
                <a:lnTo>
                  <a:pt x="9910" y="1802"/>
                </a:lnTo>
                <a:lnTo>
                  <a:pt x="9610" y="3544"/>
                </a:lnTo>
                <a:lnTo>
                  <a:pt x="9370" y="5286"/>
                </a:lnTo>
                <a:lnTo>
                  <a:pt x="9249" y="7027"/>
                </a:lnTo>
                <a:lnTo>
                  <a:pt x="8829" y="6006"/>
                </a:lnTo>
                <a:lnTo>
                  <a:pt x="8409" y="4925"/>
                </a:lnTo>
                <a:lnTo>
                  <a:pt x="8048" y="3784"/>
                </a:lnTo>
                <a:lnTo>
                  <a:pt x="7688" y="2583"/>
                </a:lnTo>
                <a:lnTo>
                  <a:pt x="7268" y="1382"/>
                </a:lnTo>
                <a:lnTo>
                  <a:pt x="7027" y="782"/>
                </a:lnTo>
                <a:lnTo>
                  <a:pt x="6787" y="241"/>
                </a:lnTo>
                <a:lnTo>
                  <a:pt x="6667" y="121"/>
                </a:lnTo>
                <a:lnTo>
                  <a:pt x="6427" y="121"/>
                </a:lnTo>
                <a:lnTo>
                  <a:pt x="6247" y="181"/>
                </a:lnTo>
                <a:lnTo>
                  <a:pt x="6187" y="421"/>
                </a:lnTo>
                <a:lnTo>
                  <a:pt x="6187" y="1022"/>
                </a:lnTo>
                <a:lnTo>
                  <a:pt x="6187" y="1682"/>
                </a:lnTo>
                <a:lnTo>
                  <a:pt x="6307" y="2343"/>
                </a:lnTo>
                <a:lnTo>
                  <a:pt x="6427" y="3004"/>
                </a:lnTo>
                <a:lnTo>
                  <a:pt x="6847" y="4265"/>
                </a:lnTo>
                <a:lnTo>
                  <a:pt x="7268" y="5466"/>
                </a:lnTo>
                <a:lnTo>
                  <a:pt x="7628" y="6607"/>
                </a:lnTo>
                <a:lnTo>
                  <a:pt x="8048" y="7748"/>
                </a:lnTo>
                <a:lnTo>
                  <a:pt x="8289" y="8349"/>
                </a:lnTo>
                <a:lnTo>
                  <a:pt x="8589" y="8889"/>
                </a:lnTo>
                <a:lnTo>
                  <a:pt x="8889" y="9430"/>
                </a:lnTo>
                <a:lnTo>
                  <a:pt x="9249" y="9850"/>
                </a:lnTo>
                <a:lnTo>
                  <a:pt x="9249" y="10991"/>
                </a:lnTo>
                <a:lnTo>
                  <a:pt x="9310" y="13033"/>
                </a:lnTo>
                <a:lnTo>
                  <a:pt x="9370" y="15075"/>
                </a:lnTo>
                <a:lnTo>
                  <a:pt x="9550" y="17177"/>
                </a:lnTo>
                <a:lnTo>
                  <a:pt x="9730" y="19219"/>
                </a:lnTo>
                <a:lnTo>
                  <a:pt x="8769" y="18618"/>
                </a:lnTo>
                <a:lnTo>
                  <a:pt x="8229" y="18258"/>
                </a:lnTo>
                <a:lnTo>
                  <a:pt x="7748" y="17898"/>
                </a:lnTo>
                <a:lnTo>
                  <a:pt x="7268" y="17477"/>
                </a:lnTo>
                <a:lnTo>
                  <a:pt x="6787" y="16997"/>
                </a:lnTo>
                <a:lnTo>
                  <a:pt x="6847" y="16336"/>
                </a:lnTo>
                <a:lnTo>
                  <a:pt x="6847" y="15676"/>
                </a:lnTo>
                <a:lnTo>
                  <a:pt x="6847" y="15015"/>
                </a:lnTo>
                <a:lnTo>
                  <a:pt x="6847" y="14354"/>
                </a:lnTo>
                <a:lnTo>
                  <a:pt x="6787" y="13694"/>
                </a:lnTo>
                <a:lnTo>
                  <a:pt x="6547" y="13033"/>
                </a:lnTo>
                <a:lnTo>
                  <a:pt x="6487" y="12913"/>
                </a:lnTo>
                <a:lnTo>
                  <a:pt x="6367" y="12853"/>
                </a:lnTo>
                <a:lnTo>
                  <a:pt x="6247" y="12853"/>
                </a:lnTo>
                <a:lnTo>
                  <a:pt x="6127" y="12973"/>
                </a:lnTo>
                <a:lnTo>
                  <a:pt x="5886" y="13574"/>
                </a:lnTo>
                <a:lnTo>
                  <a:pt x="5766" y="14174"/>
                </a:lnTo>
                <a:lnTo>
                  <a:pt x="5646" y="14835"/>
                </a:lnTo>
                <a:lnTo>
                  <a:pt x="5646" y="15435"/>
                </a:lnTo>
                <a:lnTo>
                  <a:pt x="5166" y="14655"/>
                </a:lnTo>
                <a:lnTo>
                  <a:pt x="4745" y="13874"/>
                </a:lnTo>
                <a:lnTo>
                  <a:pt x="4445" y="13153"/>
                </a:lnTo>
                <a:lnTo>
                  <a:pt x="4205" y="12372"/>
                </a:lnTo>
                <a:lnTo>
                  <a:pt x="3965" y="11652"/>
                </a:lnTo>
                <a:lnTo>
                  <a:pt x="3664" y="10931"/>
                </a:lnTo>
                <a:lnTo>
                  <a:pt x="3604" y="10871"/>
                </a:lnTo>
                <a:lnTo>
                  <a:pt x="3484" y="10811"/>
                </a:lnTo>
                <a:lnTo>
                  <a:pt x="3244" y="10751"/>
                </a:lnTo>
                <a:lnTo>
                  <a:pt x="3064" y="10871"/>
                </a:lnTo>
                <a:lnTo>
                  <a:pt x="2944" y="10931"/>
                </a:lnTo>
                <a:lnTo>
                  <a:pt x="2883" y="11051"/>
                </a:lnTo>
                <a:lnTo>
                  <a:pt x="2823" y="11472"/>
                </a:lnTo>
                <a:lnTo>
                  <a:pt x="2763" y="11892"/>
                </a:lnTo>
                <a:lnTo>
                  <a:pt x="2763" y="12312"/>
                </a:lnTo>
                <a:lnTo>
                  <a:pt x="2763" y="12733"/>
                </a:lnTo>
                <a:lnTo>
                  <a:pt x="2944" y="13574"/>
                </a:lnTo>
                <a:lnTo>
                  <a:pt x="3184" y="14474"/>
                </a:lnTo>
                <a:lnTo>
                  <a:pt x="3544" y="15255"/>
                </a:lnTo>
                <a:lnTo>
                  <a:pt x="3965" y="16036"/>
                </a:lnTo>
                <a:lnTo>
                  <a:pt x="4445" y="16817"/>
                </a:lnTo>
                <a:lnTo>
                  <a:pt x="4925" y="17477"/>
                </a:lnTo>
                <a:lnTo>
                  <a:pt x="5346" y="17958"/>
                </a:lnTo>
                <a:lnTo>
                  <a:pt x="5826" y="18498"/>
                </a:lnTo>
                <a:lnTo>
                  <a:pt x="6427" y="19099"/>
                </a:lnTo>
                <a:lnTo>
                  <a:pt x="7087" y="19639"/>
                </a:lnTo>
                <a:lnTo>
                  <a:pt x="7808" y="20180"/>
                </a:lnTo>
                <a:lnTo>
                  <a:pt x="8469" y="20600"/>
                </a:lnTo>
                <a:lnTo>
                  <a:pt x="8829" y="20720"/>
                </a:lnTo>
                <a:lnTo>
                  <a:pt x="9189" y="20840"/>
                </a:lnTo>
                <a:lnTo>
                  <a:pt x="9550" y="20900"/>
                </a:lnTo>
                <a:lnTo>
                  <a:pt x="9910" y="20960"/>
                </a:lnTo>
                <a:lnTo>
                  <a:pt x="10090" y="21981"/>
                </a:lnTo>
                <a:lnTo>
                  <a:pt x="10511" y="24804"/>
                </a:lnTo>
                <a:lnTo>
                  <a:pt x="11051" y="27567"/>
                </a:lnTo>
                <a:lnTo>
                  <a:pt x="11652" y="30329"/>
                </a:lnTo>
                <a:lnTo>
                  <a:pt x="12372" y="33092"/>
                </a:lnTo>
                <a:lnTo>
                  <a:pt x="13213" y="35794"/>
                </a:lnTo>
                <a:lnTo>
                  <a:pt x="14114" y="38437"/>
                </a:lnTo>
                <a:lnTo>
                  <a:pt x="14655" y="39818"/>
                </a:lnTo>
                <a:lnTo>
                  <a:pt x="15255" y="41260"/>
                </a:lnTo>
                <a:lnTo>
                  <a:pt x="13814" y="40239"/>
                </a:lnTo>
                <a:lnTo>
                  <a:pt x="12433" y="39158"/>
                </a:lnTo>
                <a:lnTo>
                  <a:pt x="10991" y="37956"/>
                </a:lnTo>
                <a:lnTo>
                  <a:pt x="9610" y="36695"/>
                </a:lnTo>
                <a:lnTo>
                  <a:pt x="9610" y="36095"/>
                </a:lnTo>
                <a:lnTo>
                  <a:pt x="9610" y="35434"/>
                </a:lnTo>
                <a:lnTo>
                  <a:pt x="9370" y="34233"/>
                </a:lnTo>
                <a:lnTo>
                  <a:pt x="9129" y="33032"/>
                </a:lnTo>
                <a:lnTo>
                  <a:pt x="8829" y="31891"/>
                </a:lnTo>
                <a:lnTo>
                  <a:pt x="8529" y="30449"/>
                </a:lnTo>
                <a:lnTo>
                  <a:pt x="8168" y="29008"/>
                </a:lnTo>
                <a:lnTo>
                  <a:pt x="7748" y="27567"/>
                </a:lnTo>
                <a:lnTo>
                  <a:pt x="7508" y="26906"/>
                </a:lnTo>
                <a:lnTo>
                  <a:pt x="7208" y="26245"/>
                </a:lnTo>
                <a:lnTo>
                  <a:pt x="7087" y="26125"/>
                </a:lnTo>
                <a:lnTo>
                  <a:pt x="6967" y="26125"/>
                </a:lnTo>
                <a:lnTo>
                  <a:pt x="6847" y="26185"/>
                </a:lnTo>
                <a:lnTo>
                  <a:pt x="6787" y="26305"/>
                </a:lnTo>
                <a:lnTo>
                  <a:pt x="6787" y="27026"/>
                </a:lnTo>
                <a:lnTo>
                  <a:pt x="6787" y="27747"/>
                </a:lnTo>
                <a:lnTo>
                  <a:pt x="6907" y="29188"/>
                </a:lnTo>
                <a:lnTo>
                  <a:pt x="7087" y="30630"/>
                </a:lnTo>
                <a:lnTo>
                  <a:pt x="7328" y="32011"/>
                </a:lnTo>
                <a:lnTo>
                  <a:pt x="7568" y="33392"/>
                </a:lnTo>
                <a:lnTo>
                  <a:pt x="7808" y="34834"/>
                </a:lnTo>
                <a:lnTo>
                  <a:pt x="6787" y="33692"/>
                </a:lnTo>
                <a:lnTo>
                  <a:pt x="5766" y="32551"/>
                </a:lnTo>
                <a:lnTo>
                  <a:pt x="4865" y="31350"/>
                </a:lnTo>
                <a:lnTo>
                  <a:pt x="3904" y="30149"/>
                </a:lnTo>
                <a:lnTo>
                  <a:pt x="2223" y="27807"/>
                </a:lnTo>
                <a:lnTo>
                  <a:pt x="1322" y="26606"/>
                </a:lnTo>
                <a:lnTo>
                  <a:pt x="842" y="26065"/>
                </a:lnTo>
                <a:lnTo>
                  <a:pt x="361" y="25525"/>
                </a:lnTo>
                <a:lnTo>
                  <a:pt x="241" y="25465"/>
                </a:lnTo>
                <a:lnTo>
                  <a:pt x="121" y="25525"/>
                </a:lnTo>
                <a:lnTo>
                  <a:pt x="61" y="25585"/>
                </a:lnTo>
                <a:lnTo>
                  <a:pt x="1" y="25765"/>
                </a:lnTo>
                <a:lnTo>
                  <a:pt x="301" y="26726"/>
                </a:lnTo>
                <a:lnTo>
                  <a:pt x="601" y="27747"/>
                </a:lnTo>
                <a:lnTo>
                  <a:pt x="1082" y="28708"/>
                </a:lnTo>
                <a:lnTo>
                  <a:pt x="1562" y="29669"/>
                </a:lnTo>
                <a:lnTo>
                  <a:pt x="2103" y="30570"/>
                </a:lnTo>
                <a:lnTo>
                  <a:pt x="2763" y="31470"/>
                </a:lnTo>
                <a:lnTo>
                  <a:pt x="3424" y="32311"/>
                </a:lnTo>
                <a:lnTo>
                  <a:pt x="4085" y="33212"/>
                </a:lnTo>
                <a:lnTo>
                  <a:pt x="4085" y="33212"/>
                </a:lnTo>
                <a:lnTo>
                  <a:pt x="3304" y="33152"/>
                </a:lnTo>
                <a:lnTo>
                  <a:pt x="2583" y="33212"/>
                </a:lnTo>
                <a:lnTo>
                  <a:pt x="2103" y="33212"/>
                </a:lnTo>
                <a:lnTo>
                  <a:pt x="1622" y="33332"/>
                </a:lnTo>
                <a:lnTo>
                  <a:pt x="1142" y="33452"/>
                </a:lnTo>
                <a:lnTo>
                  <a:pt x="721" y="33632"/>
                </a:lnTo>
                <a:lnTo>
                  <a:pt x="601" y="33813"/>
                </a:lnTo>
                <a:lnTo>
                  <a:pt x="541" y="33993"/>
                </a:lnTo>
                <a:lnTo>
                  <a:pt x="541" y="34173"/>
                </a:lnTo>
                <a:lnTo>
                  <a:pt x="721" y="34353"/>
                </a:lnTo>
                <a:lnTo>
                  <a:pt x="1202" y="34473"/>
                </a:lnTo>
                <a:lnTo>
                  <a:pt x="1682" y="34593"/>
                </a:lnTo>
                <a:lnTo>
                  <a:pt x="2703" y="34593"/>
                </a:lnTo>
                <a:lnTo>
                  <a:pt x="3244" y="34533"/>
                </a:lnTo>
                <a:lnTo>
                  <a:pt x="3724" y="34473"/>
                </a:lnTo>
                <a:lnTo>
                  <a:pt x="4265" y="34353"/>
                </a:lnTo>
                <a:lnTo>
                  <a:pt x="4745" y="34173"/>
                </a:lnTo>
                <a:lnTo>
                  <a:pt x="4865" y="34053"/>
                </a:lnTo>
                <a:lnTo>
                  <a:pt x="6787" y="36155"/>
                </a:lnTo>
                <a:lnTo>
                  <a:pt x="7868" y="37296"/>
                </a:lnTo>
                <a:lnTo>
                  <a:pt x="9009" y="38377"/>
                </a:lnTo>
                <a:lnTo>
                  <a:pt x="10210" y="39398"/>
                </a:lnTo>
                <a:lnTo>
                  <a:pt x="11472" y="40419"/>
                </a:lnTo>
                <a:lnTo>
                  <a:pt x="12733" y="41380"/>
                </a:lnTo>
                <a:lnTo>
                  <a:pt x="14054" y="42220"/>
                </a:lnTo>
                <a:lnTo>
                  <a:pt x="15435" y="43001"/>
                </a:lnTo>
                <a:lnTo>
                  <a:pt x="16817" y="43662"/>
                </a:lnTo>
                <a:lnTo>
                  <a:pt x="17177" y="43662"/>
                </a:lnTo>
                <a:lnTo>
                  <a:pt x="17297" y="43542"/>
                </a:lnTo>
                <a:lnTo>
                  <a:pt x="17417" y="43422"/>
                </a:lnTo>
                <a:lnTo>
                  <a:pt x="17477" y="43241"/>
                </a:lnTo>
                <a:lnTo>
                  <a:pt x="17477" y="43121"/>
                </a:lnTo>
                <a:lnTo>
                  <a:pt x="17417" y="42941"/>
                </a:lnTo>
                <a:lnTo>
                  <a:pt x="17297" y="42821"/>
                </a:lnTo>
                <a:lnTo>
                  <a:pt x="17237" y="42761"/>
                </a:lnTo>
                <a:lnTo>
                  <a:pt x="16937" y="41500"/>
                </a:lnTo>
                <a:lnTo>
                  <a:pt x="16516" y="40299"/>
                </a:lnTo>
                <a:lnTo>
                  <a:pt x="15616" y="37836"/>
                </a:lnTo>
                <a:lnTo>
                  <a:pt x="16156" y="37176"/>
                </a:lnTo>
                <a:lnTo>
                  <a:pt x="16697" y="36455"/>
                </a:lnTo>
                <a:lnTo>
                  <a:pt x="17237" y="35674"/>
                </a:lnTo>
                <a:lnTo>
                  <a:pt x="17718" y="34834"/>
                </a:lnTo>
                <a:lnTo>
                  <a:pt x="18558" y="33212"/>
                </a:lnTo>
                <a:lnTo>
                  <a:pt x="19399" y="31590"/>
                </a:lnTo>
                <a:lnTo>
                  <a:pt x="20300" y="29969"/>
                </a:lnTo>
                <a:lnTo>
                  <a:pt x="21081" y="28227"/>
                </a:lnTo>
                <a:lnTo>
                  <a:pt x="21501" y="27387"/>
                </a:lnTo>
                <a:lnTo>
                  <a:pt x="21801" y="26486"/>
                </a:lnTo>
                <a:lnTo>
                  <a:pt x="22102" y="25585"/>
                </a:lnTo>
                <a:lnTo>
                  <a:pt x="22342" y="24684"/>
                </a:lnTo>
                <a:lnTo>
                  <a:pt x="22342" y="24564"/>
                </a:lnTo>
                <a:lnTo>
                  <a:pt x="22282" y="24504"/>
                </a:lnTo>
                <a:lnTo>
                  <a:pt x="22162" y="24324"/>
                </a:lnTo>
                <a:lnTo>
                  <a:pt x="21921" y="24324"/>
                </a:lnTo>
                <a:lnTo>
                  <a:pt x="21861" y="24384"/>
                </a:lnTo>
                <a:lnTo>
                  <a:pt x="21741" y="24444"/>
                </a:lnTo>
                <a:lnTo>
                  <a:pt x="21261" y="25285"/>
                </a:lnTo>
                <a:lnTo>
                  <a:pt x="20780" y="26065"/>
                </a:lnTo>
                <a:lnTo>
                  <a:pt x="19880" y="27747"/>
                </a:lnTo>
                <a:lnTo>
                  <a:pt x="19099" y="29488"/>
                </a:lnTo>
                <a:lnTo>
                  <a:pt x="18198" y="31110"/>
                </a:lnTo>
                <a:lnTo>
                  <a:pt x="17297" y="32732"/>
                </a:lnTo>
                <a:lnTo>
                  <a:pt x="16336" y="34353"/>
                </a:lnTo>
                <a:lnTo>
                  <a:pt x="15736" y="35314"/>
                </a:lnTo>
                <a:lnTo>
                  <a:pt x="15075" y="36335"/>
                </a:lnTo>
                <a:lnTo>
                  <a:pt x="14474" y="34473"/>
                </a:lnTo>
                <a:lnTo>
                  <a:pt x="13934" y="32671"/>
                </a:lnTo>
                <a:lnTo>
                  <a:pt x="13453" y="30810"/>
                </a:lnTo>
                <a:lnTo>
                  <a:pt x="12973" y="28948"/>
                </a:lnTo>
                <a:lnTo>
                  <a:pt x="12553" y="27026"/>
                </a:lnTo>
                <a:lnTo>
                  <a:pt x="12132" y="25164"/>
                </a:lnTo>
                <a:lnTo>
                  <a:pt x="12793" y="24864"/>
                </a:lnTo>
                <a:lnTo>
                  <a:pt x="13393" y="24444"/>
                </a:lnTo>
                <a:lnTo>
                  <a:pt x="14534" y="23543"/>
                </a:lnTo>
                <a:lnTo>
                  <a:pt x="15135" y="23002"/>
                </a:lnTo>
                <a:lnTo>
                  <a:pt x="15495" y="22702"/>
                </a:lnTo>
                <a:lnTo>
                  <a:pt x="15676" y="22462"/>
                </a:lnTo>
                <a:lnTo>
                  <a:pt x="16456" y="21621"/>
                </a:lnTo>
                <a:lnTo>
                  <a:pt x="17237" y="20780"/>
                </a:lnTo>
                <a:lnTo>
                  <a:pt x="18378" y="19399"/>
                </a:lnTo>
                <a:lnTo>
                  <a:pt x="18979" y="18678"/>
                </a:lnTo>
                <a:lnTo>
                  <a:pt x="19459" y="17898"/>
                </a:lnTo>
                <a:lnTo>
                  <a:pt x="19940" y="17057"/>
                </a:lnTo>
                <a:lnTo>
                  <a:pt x="20300" y="16216"/>
                </a:lnTo>
                <a:lnTo>
                  <a:pt x="20420" y="15796"/>
                </a:lnTo>
                <a:lnTo>
                  <a:pt x="20480" y="15375"/>
                </a:lnTo>
                <a:lnTo>
                  <a:pt x="20480" y="14955"/>
                </a:lnTo>
                <a:lnTo>
                  <a:pt x="20480" y="14474"/>
                </a:lnTo>
                <a:lnTo>
                  <a:pt x="20420" y="14294"/>
                </a:lnTo>
                <a:lnTo>
                  <a:pt x="20240" y="14174"/>
                </a:lnTo>
                <a:lnTo>
                  <a:pt x="20060" y="14054"/>
                </a:lnTo>
                <a:lnTo>
                  <a:pt x="19940" y="14114"/>
                </a:lnTo>
                <a:lnTo>
                  <a:pt x="19819" y="14174"/>
                </a:lnTo>
                <a:lnTo>
                  <a:pt x="19519" y="14414"/>
                </a:lnTo>
                <a:lnTo>
                  <a:pt x="19219" y="14655"/>
                </a:lnTo>
                <a:lnTo>
                  <a:pt x="18678" y="15255"/>
                </a:lnTo>
                <a:lnTo>
                  <a:pt x="18138" y="15916"/>
                </a:lnTo>
                <a:lnTo>
                  <a:pt x="17718" y="16636"/>
                </a:lnTo>
                <a:lnTo>
                  <a:pt x="16877" y="18138"/>
                </a:lnTo>
                <a:lnTo>
                  <a:pt x="16456" y="18858"/>
                </a:lnTo>
                <a:lnTo>
                  <a:pt x="15976" y="19579"/>
                </a:lnTo>
                <a:lnTo>
                  <a:pt x="15736" y="19879"/>
                </a:lnTo>
                <a:lnTo>
                  <a:pt x="15736" y="19099"/>
                </a:lnTo>
                <a:lnTo>
                  <a:pt x="15736" y="18318"/>
                </a:lnTo>
                <a:lnTo>
                  <a:pt x="15616" y="17537"/>
                </a:lnTo>
                <a:lnTo>
                  <a:pt x="15555" y="17177"/>
                </a:lnTo>
                <a:lnTo>
                  <a:pt x="15435" y="16817"/>
                </a:lnTo>
                <a:lnTo>
                  <a:pt x="15375" y="16696"/>
                </a:lnTo>
                <a:lnTo>
                  <a:pt x="15255" y="16636"/>
                </a:lnTo>
                <a:lnTo>
                  <a:pt x="15075" y="16576"/>
                </a:lnTo>
                <a:lnTo>
                  <a:pt x="14895" y="16636"/>
                </a:lnTo>
                <a:lnTo>
                  <a:pt x="14775" y="16696"/>
                </a:lnTo>
                <a:lnTo>
                  <a:pt x="14715" y="16817"/>
                </a:lnTo>
                <a:lnTo>
                  <a:pt x="14595" y="17237"/>
                </a:lnTo>
                <a:lnTo>
                  <a:pt x="14534" y="17597"/>
                </a:lnTo>
                <a:lnTo>
                  <a:pt x="14414" y="18438"/>
                </a:lnTo>
                <a:lnTo>
                  <a:pt x="14414" y="20060"/>
                </a:lnTo>
                <a:lnTo>
                  <a:pt x="14354" y="20780"/>
                </a:lnTo>
                <a:lnTo>
                  <a:pt x="14354" y="21501"/>
                </a:lnTo>
                <a:lnTo>
                  <a:pt x="13574" y="22342"/>
                </a:lnTo>
                <a:lnTo>
                  <a:pt x="12793" y="23123"/>
                </a:lnTo>
                <a:lnTo>
                  <a:pt x="11952" y="23963"/>
                </a:lnTo>
                <a:lnTo>
                  <a:pt x="11592" y="22041"/>
                </a:lnTo>
                <a:lnTo>
                  <a:pt x="11171" y="18678"/>
                </a:lnTo>
                <a:lnTo>
                  <a:pt x="10811" y="15315"/>
                </a:lnTo>
                <a:lnTo>
                  <a:pt x="11351" y="14715"/>
                </a:lnTo>
                <a:lnTo>
                  <a:pt x="11772" y="14054"/>
                </a:lnTo>
                <a:lnTo>
                  <a:pt x="12613" y="12673"/>
                </a:lnTo>
                <a:lnTo>
                  <a:pt x="13694" y="10871"/>
                </a:lnTo>
                <a:lnTo>
                  <a:pt x="14775" y="8949"/>
                </a:lnTo>
                <a:lnTo>
                  <a:pt x="15796" y="7268"/>
                </a:lnTo>
                <a:lnTo>
                  <a:pt x="16877" y="5526"/>
                </a:lnTo>
                <a:lnTo>
                  <a:pt x="17898" y="3724"/>
                </a:lnTo>
                <a:lnTo>
                  <a:pt x="18318" y="2823"/>
                </a:lnTo>
                <a:lnTo>
                  <a:pt x="18738" y="1923"/>
                </a:lnTo>
                <a:lnTo>
                  <a:pt x="18799" y="1622"/>
                </a:lnTo>
                <a:lnTo>
                  <a:pt x="18738" y="1442"/>
                </a:lnTo>
                <a:lnTo>
                  <a:pt x="18618" y="1262"/>
                </a:lnTo>
                <a:lnTo>
                  <a:pt x="18378" y="1142"/>
                </a:lnTo>
                <a:lnTo>
                  <a:pt x="18138" y="1082"/>
                </a:lnTo>
                <a:lnTo>
                  <a:pt x="17898" y="1142"/>
                </a:lnTo>
                <a:lnTo>
                  <a:pt x="17657" y="1202"/>
                </a:lnTo>
                <a:lnTo>
                  <a:pt x="17477" y="1382"/>
                </a:lnTo>
                <a:lnTo>
                  <a:pt x="16937" y="2223"/>
                </a:lnTo>
                <a:lnTo>
                  <a:pt x="16396" y="3124"/>
                </a:lnTo>
                <a:lnTo>
                  <a:pt x="15435" y="4925"/>
                </a:lnTo>
                <a:lnTo>
                  <a:pt x="15195" y="5286"/>
                </a:lnTo>
                <a:lnTo>
                  <a:pt x="15195" y="4205"/>
                </a:lnTo>
                <a:lnTo>
                  <a:pt x="15135" y="3664"/>
                </a:lnTo>
                <a:lnTo>
                  <a:pt x="15075" y="3124"/>
                </a:lnTo>
                <a:lnTo>
                  <a:pt x="15015" y="3064"/>
                </a:lnTo>
                <a:lnTo>
                  <a:pt x="14955" y="2944"/>
                </a:lnTo>
                <a:lnTo>
                  <a:pt x="14775" y="2944"/>
                </a:lnTo>
                <a:lnTo>
                  <a:pt x="14534" y="3004"/>
                </a:lnTo>
                <a:lnTo>
                  <a:pt x="14474" y="3064"/>
                </a:lnTo>
                <a:lnTo>
                  <a:pt x="14414" y="3124"/>
                </a:lnTo>
                <a:lnTo>
                  <a:pt x="14294" y="3784"/>
                </a:lnTo>
                <a:lnTo>
                  <a:pt x="14174" y="4385"/>
                </a:lnTo>
                <a:lnTo>
                  <a:pt x="14054" y="5646"/>
                </a:lnTo>
                <a:lnTo>
                  <a:pt x="13994" y="6547"/>
                </a:lnTo>
                <a:lnTo>
                  <a:pt x="13994" y="6967"/>
                </a:lnTo>
                <a:lnTo>
                  <a:pt x="13994" y="7448"/>
                </a:lnTo>
                <a:lnTo>
                  <a:pt x="13273" y="8649"/>
                </a:lnTo>
                <a:lnTo>
                  <a:pt x="12312" y="10451"/>
                </a:lnTo>
                <a:lnTo>
                  <a:pt x="11291" y="12192"/>
                </a:lnTo>
                <a:lnTo>
                  <a:pt x="10691" y="13333"/>
                </a:lnTo>
                <a:lnTo>
                  <a:pt x="10631" y="10991"/>
                </a:lnTo>
                <a:lnTo>
                  <a:pt x="10571" y="9009"/>
                </a:lnTo>
                <a:lnTo>
                  <a:pt x="10631" y="7027"/>
                </a:lnTo>
                <a:lnTo>
                  <a:pt x="10691" y="5106"/>
                </a:lnTo>
                <a:lnTo>
                  <a:pt x="10691" y="3124"/>
                </a:lnTo>
                <a:lnTo>
                  <a:pt x="11231" y="2523"/>
                </a:lnTo>
                <a:lnTo>
                  <a:pt x="11712" y="1863"/>
                </a:lnTo>
                <a:lnTo>
                  <a:pt x="12132" y="1142"/>
                </a:lnTo>
                <a:lnTo>
                  <a:pt x="12553" y="421"/>
                </a:lnTo>
                <a:lnTo>
                  <a:pt x="12553" y="361"/>
                </a:lnTo>
                <a:lnTo>
                  <a:pt x="12493" y="241"/>
                </a:lnTo>
                <a:lnTo>
                  <a:pt x="12372" y="241"/>
                </a:lnTo>
                <a:lnTo>
                  <a:pt x="11472" y="902"/>
                </a:lnTo>
                <a:lnTo>
                  <a:pt x="10631" y="1622"/>
                </a:lnTo>
                <a:lnTo>
                  <a:pt x="10511" y="121"/>
                </a:lnTo>
                <a:lnTo>
                  <a:pt x="10511" y="61"/>
                </a:lnTo>
                <a:lnTo>
                  <a:pt x="10451" y="1"/>
                </a:lnTo>
                <a:close/>
              </a:path>
            </a:pathLst>
          </a:custGeom>
          <a:solidFill>
            <a:srgbClr val="B5975B"/>
          </a:solidFill>
          <a:ln>
            <a:noFill/>
          </a:ln>
        </p:spPr>
        <p:txBody>
          <a:bodyPr lIns="91425" tIns="91425" rIns="91425" bIns="91425" anchor="ctr" anchorCtr="0">
            <a:noAutofit/>
          </a:bodyPr>
          <a:lstStyle/>
          <a:p>
            <a:pPr lvl="0">
              <a:spcBef>
                <a:spcPts val="0"/>
              </a:spcBef>
              <a:buNone/>
            </a:pPr>
            <a:endParaRPr dirty="0"/>
          </a:p>
        </p:txBody>
      </p:sp>
      <p:sp>
        <p:nvSpPr>
          <p:cNvPr id="104" name="Shape 104"/>
          <p:cNvSpPr/>
          <p:nvPr/>
        </p:nvSpPr>
        <p:spPr>
          <a:xfrm flipH="1">
            <a:off x="417125" y="921750"/>
            <a:ext cx="1250725" cy="367875"/>
          </a:xfrm>
          <a:custGeom>
            <a:avLst/>
            <a:gdLst/>
            <a:ahLst/>
            <a:cxnLst/>
            <a:rect l="0" t="0" r="0" b="0"/>
            <a:pathLst>
              <a:path w="50029" h="14715" extrusionOk="0">
                <a:moveTo>
                  <a:pt x="42281" y="1"/>
                </a:moveTo>
                <a:lnTo>
                  <a:pt x="41620" y="121"/>
                </a:lnTo>
                <a:lnTo>
                  <a:pt x="40960" y="301"/>
                </a:lnTo>
                <a:lnTo>
                  <a:pt x="39698" y="721"/>
                </a:lnTo>
                <a:lnTo>
                  <a:pt x="36756" y="1742"/>
                </a:lnTo>
                <a:lnTo>
                  <a:pt x="34413" y="2523"/>
                </a:lnTo>
                <a:lnTo>
                  <a:pt x="33272" y="2943"/>
                </a:lnTo>
                <a:lnTo>
                  <a:pt x="32131" y="3424"/>
                </a:lnTo>
                <a:lnTo>
                  <a:pt x="30149" y="3604"/>
                </a:lnTo>
                <a:lnTo>
                  <a:pt x="28227" y="3784"/>
                </a:lnTo>
                <a:lnTo>
                  <a:pt x="26246" y="4024"/>
                </a:lnTo>
                <a:lnTo>
                  <a:pt x="24324" y="4325"/>
                </a:lnTo>
                <a:lnTo>
                  <a:pt x="22702" y="4625"/>
                </a:lnTo>
                <a:lnTo>
                  <a:pt x="21141" y="4925"/>
                </a:lnTo>
                <a:lnTo>
                  <a:pt x="19579" y="5286"/>
                </a:lnTo>
                <a:lnTo>
                  <a:pt x="18018" y="5706"/>
                </a:lnTo>
                <a:lnTo>
                  <a:pt x="16456" y="6126"/>
                </a:lnTo>
                <a:lnTo>
                  <a:pt x="14895" y="6547"/>
                </a:lnTo>
                <a:lnTo>
                  <a:pt x="11832" y="7568"/>
                </a:lnTo>
                <a:lnTo>
                  <a:pt x="10331" y="8168"/>
                </a:lnTo>
                <a:lnTo>
                  <a:pt x="8829" y="8769"/>
                </a:lnTo>
                <a:lnTo>
                  <a:pt x="5826" y="10090"/>
                </a:lnTo>
                <a:lnTo>
                  <a:pt x="4385" y="10751"/>
                </a:lnTo>
                <a:lnTo>
                  <a:pt x="2884" y="11411"/>
                </a:lnTo>
                <a:lnTo>
                  <a:pt x="2163" y="11832"/>
                </a:lnTo>
                <a:lnTo>
                  <a:pt x="1442" y="12252"/>
                </a:lnTo>
                <a:lnTo>
                  <a:pt x="782" y="12733"/>
                </a:lnTo>
                <a:lnTo>
                  <a:pt x="241" y="13273"/>
                </a:lnTo>
                <a:lnTo>
                  <a:pt x="61" y="13513"/>
                </a:lnTo>
                <a:lnTo>
                  <a:pt x="1" y="13754"/>
                </a:lnTo>
                <a:lnTo>
                  <a:pt x="1" y="14054"/>
                </a:lnTo>
                <a:lnTo>
                  <a:pt x="121" y="14294"/>
                </a:lnTo>
                <a:lnTo>
                  <a:pt x="301" y="14474"/>
                </a:lnTo>
                <a:lnTo>
                  <a:pt x="481" y="14594"/>
                </a:lnTo>
                <a:lnTo>
                  <a:pt x="782" y="14715"/>
                </a:lnTo>
                <a:lnTo>
                  <a:pt x="1082" y="14654"/>
                </a:lnTo>
                <a:lnTo>
                  <a:pt x="1742" y="14474"/>
                </a:lnTo>
                <a:lnTo>
                  <a:pt x="2463" y="14174"/>
                </a:lnTo>
                <a:lnTo>
                  <a:pt x="3184" y="13874"/>
                </a:lnTo>
                <a:lnTo>
                  <a:pt x="3844" y="13513"/>
                </a:lnTo>
                <a:lnTo>
                  <a:pt x="5226" y="12733"/>
                </a:lnTo>
                <a:lnTo>
                  <a:pt x="6547" y="12072"/>
                </a:lnTo>
                <a:lnTo>
                  <a:pt x="7988" y="11411"/>
                </a:lnTo>
                <a:lnTo>
                  <a:pt x="9430" y="10751"/>
                </a:lnTo>
                <a:lnTo>
                  <a:pt x="12433" y="9610"/>
                </a:lnTo>
                <a:lnTo>
                  <a:pt x="14294" y="8949"/>
                </a:lnTo>
                <a:lnTo>
                  <a:pt x="14895" y="8889"/>
                </a:lnTo>
                <a:lnTo>
                  <a:pt x="16216" y="8769"/>
                </a:lnTo>
                <a:lnTo>
                  <a:pt x="17597" y="8769"/>
                </a:lnTo>
                <a:lnTo>
                  <a:pt x="18979" y="8889"/>
                </a:lnTo>
                <a:lnTo>
                  <a:pt x="20420" y="9069"/>
                </a:lnTo>
                <a:lnTo>
                  <a:pt x="21801" y="9309"/>
                </a:lnTo>
                <a:lnTo>
                  <a:pt x="23243" y="9670"/>
                </a:lnTo>
                <a:lnTo>
                  <a:pt x="29008" y="10991"/>
                </a:lnTo>
                <a:lnTo>
                  <a:pt x="29308" y="11592"/>
                </a:lnTo>
                <a:lnTo>
                  <a:pt x="29669" y="12192"/>
                </a:lnTo>
                <a:lnTo>
                  <a:pt x="30450" y="13273"/>
                </a:lnTo>
                <a:lnTo>
                  <a:pt x="30810" y="13754"/>
                </a:lnTo>
                <a:lnTo>
                  <a:pt x="31170" y="14174"/>
                </a:lnTo>
                <a:lnTo>
                  <a:pt x="31350" y="14414"/>
                </a:lnTo>
                <a:lnTo>
                  <a:pt x="31591" y="14534"/>
                </a:lnTo>
                <a:lnTo>
                  <a:pt x="31831" y="14654"/>
                </a:lnTo>
                <a:lnTo>
                  <a:pt x="32131" y="14715"/>
                </a:lnTo>
                <a:lnTo>
                  <a:pt x="32311" y="14715"/>
                </a:lnTo>
                <a:lnTo>
                  <a:pt x="32492" y="14594"/>
                </a:lnTo>
                <a:lnTo>
                  <a:pt x="32612" y="14474"/>
                </a:lnTo>
                <a:lnTo>
                  <a:pt x="32672" y="14294"/>
                </a:lnTo>
                <a:lnTo>
                  <a:pt x="32732" y="13994"/>
                </a:lnTo>
                <a:lnTo>
                  <a:pt x="32672" y="13694"/>
                </a:lnTo>
                <a:lnTo>
                  <a:pt x="32612" y="13393"/>
                </a:lnTo>
                <a:lnTo>
                  <a:pt x="32492" y="13153"/>
                </a:lnTo>
                <a:lnTo>
                  <a:pt x="32131" y="12673"/>
                </a:lnTo>
                <a:lnTo>
                  <a:pt x="31771" y="12192"/>
                </a:lnTo>
                <a:lnTo>
                  <a:pt x="31230" y="11471"/>
                </a:lnTo>
                <a:lnTo>
                  <a:pt x="31230" y="11471"/>
                </a:lnTo>
                <a:lnTo>
                  <a:pt x="31951" y="11652"/>
                </a:lnTo>
                <a:lnTo>
                  <a:pt x="32672" y="11832"/>
                </a:lnTo>
                <a:lnTo>
                  <a:pt x="33332" y="11952"/>
                </a:lnTo>
                <a:lnTo>
                  <a:pt x="33693" y="12012"/>
                </a:lnTo>
                <a:lnTo>
                  <a:pt x="34353" y="12012"/>
                </a:lnTo>
                <a:lnTo>
                  <a:pt x="34714" y="11952"/>
                </a:lnTo>
                <a:lnTo>
                  <a:pt x="34834" y="11832"/>
                </a:lnTo>
                <a:lnTo>
                  <a:pt x="34954" y="11772"/>
                </a:lnTo>
                <a:lnTo>
                  <a:pt x="35074" y="11592"/>
                </a:lnTo>
                <a:lnTo>
                  <a:pt x="35134" y="11471"/>
                </a:lnTo>
                <a:lnTo>
                  <a:pt x="35194" y="11291"/>
                </a:lnTo>
                <a:lnTo>
                  <a:pt x="35134" y="11171"/>
                </a:lnTo>
                <a:lnTo>
                  <a:pt x="35074" y="10991"/>
                </a:lnTo>
                <a:lnTo>
                  <a:pt x="34954" y="10871"/>
                </a:lnTo>
                <a:lnTo>
                  <a:pt x="34714" y="10631"/>
                </a:lnTo>
                <a:lnTo>
                  <a:pt x="34413" y="10451"/>
                </a:lnTo>
                <a:lnTo>
                  <a:pt x="34113" y="10330"/>
                </a:lnTo>
                <a:lnTo>
                  <a:pt x="33813" y="10210"/>
                </a:lnTo>
                <a:lnTo>
                  <a:pt x="33152" y="10030"/>
                </a:lnTo>
                <a:lnTo>
                  <a:pt x="32431" y="9910"/>
                </a:lnTo>
                <a:lnTo>
                  <a:pt x="29188" y="9189"/>
                </a:lnTo>
                <a:lnTo>
                  <a:pt x="25945" y="8409"/>
                </a:lnTo>
                <a:lnTo>
                  <a:pt x="22642" y="7748"/>
                </a:lnTo>
                <a:lnTo>
                  <a:pt x="21321" y="7448"/>
                </a:lnTo>
                <a:lnTo>
                  <a:pt x="19940" y="7268"/>
                </a:lnTo>
                <a:lnTo>
                  <a:pt x="22282" y="6667"/>
                </a:lnTo>
                <a:lnTo>
                  <a:pt x="24624" y="6187"/>
                </a:lnTo>
                <a:lnTo>
                  <a:pt x="26186" y="5886"/>
                </a:lnTo>
                <a:lnTo>
                  <a:pt x="27747" y="5646"/>
                </a:lnTo>
                <a:lnTo>
                  <a:pt x="30870" y="5226"/>
                </a:lnTo>
                <a:lnTo>
                  <a:pt x="33993" y="4985"/>
                </a:lnTo>
                <a:lnTo>
                  <a:pt x="37176" y="4805"/>
                </a:lnTo>
                <a:lnTo>
                  <a:pt x="40299" y="4805"/>
                </a:lnTo>
                <a:lnTo>
                  <a:pt x="43482" y="4865"/>
                </a:lnTo>
                <a:lnTo>
                  <a:pt x="46665" y="5045"/>
                </a:lnTo>
                <a:lnTo>
                  <a:pt x="49788" y="5286"/>
                </a:lnTo>
                <a:lnTo>
                  <a:pt x="49908" y="5226"/>
                </a:lnTo>
                <a:lnTo>
                  <a:pt x="49968" y="5226"/>
                </a:lnTo>
                <a:lnTo>
                  <a:pt x="50028" y="5045"/>
                </a:lnTo>
                <a:lnTo>
                  <a:pt x="49968" y="4925"/>
                </a:lnTo>
                <a:lnTo>
                  <a:pt x="49908" y="4865"/>
                </a:lnTo>
                <a:lnTo>
                  <a:pt x="49848" y="4805"/>
                </a:lnTo>
                <a:lnTo>
                  <a:pt x="48046" y="4445"/>
                </a:lnTo>
                <a:lnTo>
                  <a:pt x="46244" y="4085"/>
                </a:lnTo>
                <a:lnTo>
                  <a:pt x="44443" y="3844"/>
                </a:lnTo>
                <a:lnTo>
                  <a:pt x="42581" y="3604"/>
                </a:lnTo>
                <a:lnTo>
                  <a:pt x="40779" y="3424"/>
                </a:lnTo>
                <a:lnTo>
                  <a:pt x="38918" y="3364"/>
                </a:lnTo>
                <a:lnTo>
                  <a:pt x="37056" y="3304"/>
                </a:lnTo>
                <a:lnTo>
                  <a:pt x="35194" y="3304"/>
                </a:lnTo>
                <a:lnTo>
                  <a:pt x="37236" y="2643"/>
                </a:lnTo>
                <a:lnTo>
                  <a:pt x="39939" y="1742"/>
                </a:lnTo>
                <a:lnTo>
                  <a:pt x="41260" y="1322"/>
                </a:lnTo>
                <a:lnTo>
                  <a:pt x="41920" y="1082"/>
                </a:lnTo>
                <a:lnTo>
                  <a:pt x="42461" y="721"/>
                </a:lnTo>
                <a:lnTo>
                  <a:pt x="42581" y="601"/>
                </a:lnTo>
                <a:lnTo>
                  <a:pt x="42641" y="541"/>
                </a:lnTo>
                <a:lnTo>
                  <a:pt x="42641" y="301"/>
                </a:lnTo>
                <a:lnTo>
                  <a:pt x="42581" y="181"/>
                </a:lnTo>
                <a:lnTo>
                  <a:pt x="42521" y="121"/>
                </a:lnTo>
                <a:lnTo>
                  <a:pt x="42401" y="61"/>
                </a:lnTo>
                <a:lnTo>
                  <a:pt x="42281" y="1"/>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105" name="Shape 105"/>
          <p:cNvSpPr/>
          <p:nvPr/>
        </p:nvSpPr>
        <p:spPr>
          <a:xfrm rot="956724">
            <a:off x="842609" y="556784"/>
            <a:ext cx="533116" cy="525935"/>
          </a:xfrm>
          <a:custGeom>
            <a:avLst/>
            <a:gdLst/>
            <a:ahLst/>
            <a:cxnLst/>
            <a:rect l="0" t="0" r="0" b="0"/>
            <a:pathLst>
              <a:path w="26726" h="26366" extrusionOk="0">
                <a:moveTo>
                  <a:pt x="23843" y="11952"/>
                </a:moveTo>
                <a:lnTo>
                  <a:pt x="24023" y="12012"/>
                </a:lnTo>
                <a:lnTo>
                  <a:pt x="24324" y="12253"/>
                </a:lnTo>
                <a:lnTo>
                  <a:pt x="24504" y="12553"/>
                </a:lnTo>
                <a:lnTo>
                  <a:pt x="24624" y="12913"/>
                </a:lnTo>
                <a:lnTo>
                  <a:pt x="24624" y="13093"/>
                </a:lnTo>
                <a:lnTo>
                  <a:pt x="24564" y="13273"/>
                </a:lnTo>
                <a:lnTo>
                  <a:pt x="24444" y="13394"/>
                </a:lnTo>
                <a:lnTo>
                  <a:pt x="24324" y="13574"/>
                </a:lnTo>
                <a:lnTo>
                  <a:pt x="24023" y="13754"/>
                </a:lnTo>
                <a:lnTo>
                  <a:pt x="23843" y="13814"/>
                </a:lnTo>
                <a:lnTo>
                  <a:pt x="23483" y="13814"/>
                </a:lnTo>
                <a:lnTo>
                  <a:pt x="23303" y="13754"/>
                </a:lnTo>
                <a:lnTo>
                  <a:pt x="23002" y="13574"/>
                </a:lnTo>
                <a:lnTo>
                  <a:pt x="22822" y="13273"/>
                </a:lnTo>
                <a:lnTo>
                  <a:pt x="22702" y="12913"/>
                </a:lnTo>
                <a:lnTo>
                  <a:pt x="22762" y="12733"/>
                </a:lnTo>
                <a:lnTo>
                  <a:pt x="22822" y="12553"/>
                </a:lnTo>
                <a:lnTo>
                  <a:pt x="22882" y="12373"/>
                </a:lnTo>
                <a:lnTo>
                  <a:pt x="23002" y="12253"/>
                </a:lnTo>
                <a:lnTo>
                  <a:pt x="23303" y="12012"/>
                </a:lnTo>
                <a:lnTo>
                  <a:pt x="23483" y="11952"/>
                </a:lnTo>
                <a:close/>
                <a:moveTo>
                  <a:pt x="9129" y="1"/>
                </a:moveTo>
                <a:lnTo>
                  <a:pt x="8589" y="61"/>
                </a:lnTo>
                <a:lnTo>
                  <a:pt x="8048" y="121"/>
                </a:lnTo>
                <a:lnTo>
                  <a:pt x="7568" y="241"/>
                </a:lnTo>
                <a:lnTo>
                  <a:pt x="7027" y="421"/>
                </a:lnTo>
                <a:lnTo>
                  <a:pt x="6547" y="662"/>
                </a:lnTo>
                <a:lnTo>
                  <a:pt x="6006" y="962"/>
                </a:lnTo>
                <a:lnTo>
                  <a:pt x="5586" y="1322"/>
                </a:lnTo>
                <a:lnTo>
                  <a:pt x="5165" y="1743"/>
                </a:lnTo>
                <a:lnTo>
                  <a:pt x="4805" y="2163"/>
                </a:lnTo>
                <a:lnTo>
                  <a:pt x="4625" y="2523"/>
                </a:lnTo>
                <a:lnTo>
                  <a:pt x="4505" y="3004"/>
                </a:lnTo>
                <a:lnTo>
                  <a:pt x="4445" y="3484"/>
                </a:lnTo>
                <a:lnTo>
                  <a:pt x="4445" y="3544"/>
                </a:lnTo>
                <a:lnTo>
                  <a:pt x="4505" y="3604"/>
                </a:lnTo>
                <a:lnTo>
                  <a:pt x="4745" y="3604"/>
                </a:lnTo>
                <a:lnTo>
                  <a:pt x="5045" y="3664"/>
                </a:lnTo>
                <a:lnTo>
                  <a:pt x="5406" y="3785"/>
                </a:lnTo>
                <a:lnTo>
                  <a:pt x="5826" y="3965"/>
                </a:lnTo>
                <a:lnTo>
                  <a:pt x="6126" y="4205"/>
                </a:lnTo>
                <a:lnTo>
                  <a:pt x="6246" y="4385"/>
                </a:lnTo>
                <a:lnTo>
                  <a:pt x="6367" y="4625"/>
                </a:lnTo>
                <a:lnTo>
                  <a:pt x="6427" y="4866"/>
                </a:lnTo>
                <a:lnTo>
                  <a:pt x="6427" y="5166"/>
                </a:lnTo>
                <a:lnTo>
                  <a:pt x="6427" y="5406"/>
                </a:lnTo>
                <a:lnTo>
                  <a:pt x="6367" y="5586"/>
                </a:lnTo>
                <a:lnTo>
                  <a:pt x="6186" y="6007"/>
                </a:lnTo>
                <a:lnTo>
                  <a:pt x="5886" y="6367"/>
                </a:lnTo>
                <a:lnTo>
                  <a:pt x="5526" y="6667"/>
                </a:lnTo>
                <a:lnTo>
                  <a:pt x="4925" y="7088"/>
                </a:lnTo>
                <a:lnTo>
                  <a:pt x="4204" y="7508"/>
                </a:lnTo>
                <a:lnTo>
                  <a:pt x="3544" y="7868"/>
                </a:lnTo>
                <a:lnTo>
                  <a:pt x="2883" y="8289"/>
                </a:lnTo>
                <a:lnTo>
                  <a:pt x="2343" y="8769"/>
                </a:lnTo>
                <a:lnTo>
                  <a:pt x="1862" y="9310"/>
                </a:lnTo>
                <a:lnTo>
                  <a:pt x="1382" y="9850"/>
                </a:lnTo>
                <a:lnTo>
                  <a:pt x="1021" y="10451"/>
                </a:lnTo>
                <a:lnTo>
                  <a:pt x="721" y="11051"/>
                </a:lnTo>
                <a:lnTo>
                  <a:pt x="421" y="11712"/>
                </a:lnTo>
                <a:lnTo>
                  <a:pt x="241" y="12433"/>
                </a:lnTo>
                <a:lnTo>
                  <a:pt x="61" y="13093"/>
                </a:lnTo>
                <a:lnTo>
                  <a:pt x="1" y="13814"/>
                </a:lnTo>
                <a:lnTo>
                  <a:pt x="1" y="14475"/>
                </a:lnTo>
                <a:lnTo>
                  <a:pt x="61" y="15195"/>
                </a:lnTo>
                <a:lnTo>
                  <a:pt x="181" y="15856"/>
                </a:lnTo>
                <a:lnTo>
                  <a:pt x="361" y="16517"/>
                </a:lnTo>
                <a:lnTo>
                  <a:pt x="601" y="17177"/>
                </a:lnTo>
                <a:lnTo>
                  <a:pt x="901" y="17778"/>
                </a:lnTo>
                <a:lnTo>
                  <a:pt x="1322" y="18378"/>
                </a:lnTo>
                <a:lnTo>
                  <a:pt x="1802" y="19039"/>
                </a:lnTo>
                <a:lnTo>
                  <a:pt x="2463" y="19700"/>
                </a:lnTo>
                <a:lnTo>
                  <a:pt x="3184" y="20300"/>
                </a:lnTo>
                <a:lnTo>
                  <a:pt x="3544" y="20600"/>
                </a:lnTo>
                <a:lnTo>
                  <a:pt x="3964" y="20841"/>
                </a:lnTo>
                <a:lnTo>
                  <a:pt x="4084" y="21862"/>
                </a:lnTo>
                <a:lnTo>
                  <a:pt x="4144" y="22342"/>
                </a:lnTo>
                <a:lnTo>
                  <a:pt x="4325" y="22762"/>
                </a:lnTo>
                <a:lnTo>
                  <a:pt x="4505" y="23183"/>
                </a:lnTo>
                <a:lnTo>
                  <a:pt x="4745" y="23543"/>
                </a:lnTo>
                <a:lnTo>
                  <a:pt x="5045" y="23843"/>
                </a:lnTo>
                <a:lnTo>
                  <a:pt x="5346" y="24084"/>
                </a:lnTo>
                <a:lnTo>
                  <a:pt x="5646" y="24204"/>
                </a:lnTo>
                <a:lnTo>
                  <a:pt x="6607" y="25105"/>
                </a:lnTo>
                <a:lnTo>
                  <a:pt x="7388" y="25885"/>
                </a:lnTo>
                <a:lnTo>
                  <a:pt x="7808" y="26186"/>
                </a:lnTo>
                <a:lnTo>
                  <a:pt x="7988" y="26306"/>
                </a:lnTo>
                <a:lnTo>
                  <a:pt x="8288" y="26366"/>
                </a:lnTo>
                <a:lnTo>
                  <a:pt x="8529" y="26366"/>
                </a:lnTo>
                <a:lnTo>
                  <a:pt x="8709" y="26246"/>
                </a:lnTo>
                <a:lnTo>
                  <a:pt x="8829" y="26066"/>
                </a:lnTo>
                <a:lnTo>
                  <a:pt x="8829" y="25825"/>
                </a:lnTo>
                <a:lnTo>
                  <a:pt x="8769" y="25585"/>
                </a:lnTo>
                <a:lnTo>
                  <a:pt x="8649" y="25345"/>
                </a:lnTo>
                <a:lnTo>
                  <a:pt x="8348" y="24924"/>
                </a:lnTo>
                <a:lnTo>
                  <a:pt x="7628" y="24084"/>
                </a:lnTo>
                <a:lnTo>
                  <a:pt x="7267" y="23723"/>
                </a:lnTo>
                <a:lnTo>
                  <a:pt x="7568" y="23363"/>
                </a:lnTo>
                <a:lnTo>
                  <a:pt x="7688" y="23183"/>
                </a:lnTo>
                <a:lnTo>
                  <a:pt x="7808" y="23063"/>
                </a:lnTo>
                <a:lnTo>
                  <a:pt x="8168" y="22943"/>
                </a:lnTo>
                <a:lnTo>
                  <a:pt x="8589" y="22883"/>
                </a:lnTo>
                <a:lnTo>
                  <a:pt x="9369" y="22822"/>
                </a:lnTo>
                <a:lnTo>
                  <a:pt x="10030" y="22702"/>
                </a:lnTo>
                <a:lnTo>
                  <a:pt x="10691" y="22522"/>
                </a:lnTo>
                <a:lnTo>
                  <a:pt x="11231" y="22282"/>
                </a:lnTo>
                <a:lnTo>
                  <a:pt x="11832" y="21922"/>
                </a:lnTo>
                <a:lnTo>
                  <a:pt x="12432" y="21381"/>
                </a:lnTo>
                <a:lnTo>
                  <a:pt x="12793" y="21081"/>
                </a:lnTo>
                <a:lnTo>
                  <a:pt x="13153" y="20901"/>
                </a:lnTo>
                <a:lnTo>
                  <a:pt x="13633" y="20781"/>
                </a:lnTo>
                <a:lnTo>
                  <a:pt x="14054" y="20841"/>
                </a:lnTo>
                <a:lnTo>
                  <a:pt x="14474" y="21021"/>
                </a:lnTo>
                <a:lnTo>
                  <a:pt x="14774" y="21261"/>
                </a:lnTo>
                <a:lnTo>
                  <a:pt x="15075" y="21561"/>
                </a:lnTo>
                <a:lnTo>
                  <a:pt x="15315" y="21982"/>
                </a:lnTo>
                <a:lnTo>
                  <a:pt x="15795" y="22883"/>
                </a:lnTo>
                <a:lnTo>
                  <a:pt x="16216" y="23903"/>
                </a:lnTo>
                <a:lnTo>
                  <a:pt x="16396" y="24324"/>
                </a:lnTo>
                <a:lnTo>
                  <a:pt x="16636" y="24744"/>
                </a:lnTo>
                <a:lnTo>
                  <a:pt x="16937" y="25105"/>
                </a:lnTo>
                <a:lnTo>
                  <a:pt x="17237" y="25405"/>
                </a:lnTo>
                <a:lnTo>
                  <a:pt x="17597" y="25585"/>
                </a:lnTo>
                <a:lnTo>
                  <a:pt x="18018" y="25705"/>
                </a:lnTo>
                <a:lnTo>
                  <a:pt x="18318" y="25645"/>
                </a:lnTo>
                <a:lnTo>
                  <a:pt x="18558" y="25525"/>
                </a:lnTo>
                <a:lnTo>
                  <a:pt x="18798" y="25345"/>
                </a:lnTo>
                <a:lnTo>
                  <a:pt x="18798" y="25165"/>
                </a:lnTo>
                <a:lnTo>
                  <a:pt x="18858" y="25045"/>
                </a:lnTo>
                <a:lnTo>
                  <a:pt x="18798" y="24804"/>
                </a:lnTo>
                <a:lnTo>
                  <a:pt x="18618" y="24564"/>
                </a:lnTo>
                <a:lnTo>
                  <a:pt x="18258" y="24144"/>
                </a:lnTo>
                <a:lnTo>
                  <a:pt x="18018" y="23964"/>
                </a:lnTo>
                <a:lnTo>
                  <a:pt x="17897" y="23723"/>
                </a:lnTo>
                <a:lnTo>
                  <a:pt x="17777" y="23423"/>
                </a:lnTo>
                <a:lnTo>
                  <a:pt x="17837" y="23063"/>
                </a:lnTo>
                <a:lnTo>
                  <a:pt x="17897" y="22642"/>
                </a:lnTo>
                <a:lnTo>
                  <a:pt x="17957" y="22162"/>
                </a:lnTo>
                <a:lnTo>
                  <a:pt x="17957" y="21201"/>
                </a:lnTo>
                <a:lnTo>
                  <a:pt x="18618" y="22102"/>
                </a:lnTo>
                <a:lnTo>
                  <a:pt x="18978" y="22522"/>
                </a:lnTo>
                <a:lnTo>
                  <a:pt x="19399" y="22943"/>
                </a:lnTo>
                <a:lnTo>
                  <a:pt x="19819" y="23243"/>
                </a:lnTo>
                <a:lnTo>
                  <a:pt x="20360" y="23483"/>
                </a:lnTo>
                <a:lnTo>
                  <a:pt x="20660" y="23483"/>
                </a:lnTo>
                <a:lnTo>
                  <a:pt x="20960" y="23543"/>
                </a:lnTo>
                <a:lnTo>
                  <a:pt x="21261" y="23483"/>
                </a:lnTo>
                <a:lnTo>
                  <a:pt x="21621" y="23423"/>
                </a:lnTo>
                <a:lnTo>
                  <a:pt x="21741" y="23363"/>
                </a:lnTo>
                <a:lnTo>
                  <a:pt x="21861" y="23243"/>
                </a:lnTo>
                <a:lnTo>
                  <a:pt x="21861" y="23063"/>
                </a:lnTo>
                <a:lnTo>
                  <a:pt x="21801" y="22883"/>
                </a:lnTo>
                <a:lnTo>
                  <a:pt x="21501" y="22582"/>
                </a:lnTo>
                <a:lnTo>
                  <a:pt x="21201" y="22402"/>
                </a:lnTo>
                <a:lnTo>
                  <a:pt x="20840" y="22162"/>
                </a:lnTo>
                <a:lnTo>
                  <a:pt x="20480" y="21982"/>
                </a:lnTo>
                <a:lnTo>
                  <a:pt x="20240" y="21741"/>
                </a:lnTo>
                <a:lnTo>
                  <a:pt x="20120" y="21501"/>
                </a:lnTo>
                <a:lnTo>
                  <a:pt x="19939" y="21201"/>
                </a:lnTo>
                <a:lnTo>
                  <a:pt x="19879" y="20901"/>
                </a:lnTo>
                <a:lnTo>
                  <a:pt x="19759" y="20300"/>
                </a:lnTo>
                <a:lnTo>
                  <a:pt x="19639" y="19700"/>
                </a:lnTo>
                <a:lnTo>
                  <a:pt x="19699" y="19399"/>
                </a:lnTo>
                <a:lnTo>
                  <a:pt x="19879" y="18979"/>
                </a:lnTo>
                <a:lnTo>
                  <a:pt x="20180" y="18438"/>
                </a:lnTo>
                <a:lnTo>
                  <a:pt x="20660" y="17898"/>
                </a:lnTo>
                <a:lnTo>
                  <a:pt x="21140" y="17417"/>
                </a:lnTo>
                <a:lnTo>
                  <a:pt x="21801" y="16997"/>
                </a:lnTo>
                <a:lnTo>
                  <a:pt x="22101" y="16817"/>
                </a:lnTo>
                <a:lnTo>
                  <a:pt x="22462" y="16697"/>
                </a:lnTo>
                <a:lnTo>
                  <a:pt x="22882" y="16577"/>
                </a:lnTo>
                <a:lnTo>
                  <a:pt x="23242" y="16577"/>
                </a:lnTo>
                <a:lnTo>
                  <a:pt x="23663" y="16517"/>
                </a:lnTo>
                <a:lnTo>
                  <a:pt x="24083" y="16396"/>
                </a:lnTo>
                <a:lnTo>
                  <a:pt x="24504" y="16276"/>
                </a:lnTo>
                <a:lnTo>
                  <a:pt x="24924" y="16096"/>
                </a:lnTo>
                <a:lnTo>
                  <a:pt x="25284" y="15916"/>
                </a:lnTo>
                <a:lnTo>
                  <a:pt x="25585" y="15676"/>
                </a:lnTo>
                <a:lnTo>
                  <a:pt x="25885" y="15436"/>
                </a:lnTo>
                <a:lnTo>
                  <a:pt x="26185" y="15135"/>
                </a:lnTo>
                <a:lnTo>
                  <a:pt x="26365" y="14895"/>
                </a:lnTo>
                <a:lnTo>
                  <a:pt x="26546" y="14595"/>
                </a:lnTo>
                <a:lnTo>
                  <a:pt x="26666" y="14354"/>
                </a:lnTo>
                <a:lnTo>
                  <a:pt x="26726" y="14054"/>
                </a:lnTo>
                <a:lnTo>
                  <a:pt x="26666" y="13814"/>
                </a:lnTo>
                <a:lnTo>
                  <a:pt x="26546" y="13574"/>
                </a:lnTo>
                <a:lnTo>
                  <a:pt x="26365" y="13394"/>
                </a:lnTo>
                <a:lnTo>
                  <a:pt x="26125" y="13213"/>
                </a:lnTo>
                <a:lnTo>
                  <a:pt x="25945" y="13093"/>
                </a:lnTo>
                <a:lnTo>
                  <a:pt x="25825" y="12973"/>
                </a:lnTo>
                <a:lnTo>
                  <a:pt x="25765" y="12793"/>
                </a:lnTo>
                <a:lnTo>
                  <a:pt x="25705" y="12613"/>
                </a:lnTo>
                <a:lnTo>
                  <a:pt x="25645" y="12192"/>
                </a:lnTo>
                <a:lnTo>
                  <a:pt x="25585" y="11712"/>
                </a:lnTo>
                <a:lnTo>
                  <a:pt x="25525" y="11232"/>
                </a:lnTo>
                <a:lnTo>
                  <a:pt x="25344" y="10751"/>
                </a:lnTo>
                <a:lnTo>
                  <a:pt x="25224" y="10511"/>
                </a:lnTo>
                <a:lnTo>
                  <a:pt x="24984" y="10271"/>
                </a:lnTo>
                <a:lnTo>
                  <a:pt x="24744" y="10030"/>
                </a:lnTo>
                <a:lnTo>
                  <a:pt x="24444" y="9850"/>
                </a:lnTo>
                <a:lnTo>
                  <a:pt x="23783" y="9490"/>
                </a:lnTo>
                <a:lnTo>
                  <a:pt x="23122" y="9250"/>
                </a:lnTo>
                <a:lnTo>
                  <a:pt x="22462" y="9130"/>
                </a:lnTo>
                <a:lnTo>
                  <a:pt x="21681" y="9190"/>
                </a:lnTo>
                <a:lnTo>
                  <a:pt x="21261" y="8649"/>
                </a:lnTo>
                <a:lnTo>
                  <a:pt x="20900" y="8169"/>
                </a:lnTo>
                <a:lnTo>
                  <a:pt x="20360" y="7748"/>
                </a:lnTo>
                <a:lnTo>
                  <a:pt x="19759" y="7268"/>
                </a:lnTo>
                <a:lnTo>
                  <a:pt x="19099" y="6968"/>
                </a:lnTo>
                <a:lnTo>
                  <a:pt x="18738" y="6787"/>
                </a:lnTo>
                <a:lnTo>
                  <a:pt x="18378" y="6727"/>
                </a:lnTo>
                <a:lnTo>
                  <a:pt x="17957" y="6667"/>
                </a:lnTo>
                <a:lnTo>
                  <a:pt x="17597" y="6727"/>
                </a:lnTo>
                <a:lnTo>
                  <a:pt x="17477" y="6727"/>
                </a:lnTo>
                <a:lnTo>
                  <a:pt x="17417" y="6847"/>
                </a:lnTo>
                <a:lnTo>
                  <a:pt x="17477" y="7028"/>
                </a:lnTo>
                <a:lnTo>
                  <a:pt x="17537" y="7148"/>
                </a:lnTo>
                <a:lnTo>
                  <a:pt x="17777" y="7508"/>
                </a:lnTo>
                <a:lnTo>
                  <a:pt x="18018" y="7808"/>
                </a:lnTo>
                <a:lnTo>
                  <a:pt x="18078" y="7928"/>
                </a:lnTo>
                <a:lnTo>
                  <a:pt x="18138" y="8169"/>
                </a:lnTo>
                <a:lnTo>
                  <a:pt x="18138" y="8829"/>
                </a:lnTo>
                <a:lnTo>
                  <a:pt x="18198" y="9490"/>
                </a:lnTo>
                <a:lnTo>
                  <a:pt x="18258" y="9730"/>
                </a:lnTo>
                <a:lnTo>
                  <a:pt x="18318" y="9910"/>
                </a:lnTo>
                <a:lnTo>
                  <a:pt x="18498" y="10211"/>
                </a:lnTo>
                <a:lnTo>
                  <a:pt x="18078" y="10511"/>
                </a:lnTo>
                <a:lnTo>
                  <a:pt x="17717" y="10871"/>
                </a:lnTo>
                <a:lnTo>
                  <a:pt x="17357" y="11232"/>
                </a:lnTo>
                <a:lnTo>
                  <a:pt x="17117" y="11652"/>
                </a:lnTo>
                <a:lnTo>
                  <a:pt x="16156" y="11952"/>
                </a:lnTo>
                <a:lnTo>
                  <a:pt x="15135" y="12132"/>
                </a:lnTo>
                <a:lnTo>
                  <a:pt x="14114" y="12192"/>
                </a:lnTo>
                <a:lnTo>
                  <a:pt x="12973" y="12132"/>
                </a:lnTo>
                <a:lnTo>
                  <a:pt x="12192" y="12072"/>
                </a:lnTo>
                <a:lnTo>
                  <a:pt x="11411" y="12072"/>
                </a:lnTo>
                <a:lnTo>
                  <a:pt x="10631" y="12132"/>
                </a:lnTo>
                <a:lnTo>
                  <a:pt x="9910" y="12192"/>
                </a:lnTo>
                <a:lnTo>
                  <a:pt x="9189" y="12373"/>
                </a:lnTo>
                <a:lnTo>
                  <a:pt x="8469" y="12673"/>
                </a:lnTo>
                <a:lnTo>
                  <a:pt x="7748" y="13033"/>
                </a:lnTo>
                <a:lnTo>
                  <a:pt x="7087" y="13454"/>
                </a:lnTo>
                <a:lnTo>
                  <a:pt x="6547" y="13934"/>
                </a:lnTo>
                <a:lnTo>
                  <a:pt x="6066" y="14415"/>
                </a:lnTo>
                <a:lnTo>
                  <a:pt x="5586" y="14955"/>
                </a:lnTo>
                <a:lnTo>
                  <a:pt x="5225" y="15556"/>
                </a:lnTo>
                <a:lnTo>
                  <a:pt x="4865" y="16216"/>
                </a:lnTo>
                <a:lnTo>
                  <a:pt x="4565" y="16877"/>
                </a:lnTo>
                <a:lnTo>
                  <a:pt x="4325" y="17537"/>
                </a:lnTo>
                <a:lnTo>
                  <a:pt x="4144" y="18198"/>
                </a:lnTo>
                <a:lnTo>
                  <a:pt x="4084" y="18739"/>
                </a:lnTo>
                <a:lnTo>
                  <a:pt x="3724" y="18498"/>
                </a:lnTo>
                <a:lnTo>
                  <a:pt x="3604" y="18018"/>
                </a:lnTo>
                <a:lnTo>
                  <a:pt x="3484" y="17598"/>
                </a:lnTo>
                <a:lnTo>
                  <a:pt x="3424" y="17057"/>
                </a:lnTo>
                <a:lnTo>
                  <a:pt x="3364" y="16577"/>
                </a:lnTo>
                <a:lnTo>
                  <a:pt x="3424" y="16096"/>
                </a:lnTo>
                <a:lnTo>
                  <a:pt x="3424" y="15616"/>
                </a:lnTo>
                <a:lnTo>
                  <a:pt x="3544" y="15195"/>
                </a:lnTo>
                <a:lnTo>
                  <a:pt x="3724" y="14715"/>
                </a:lnTo>
                <a:lnTo>
                  <a:pt x="4024" y="14114"/>
                </a:lnTo>
                <a:lnTo>
                  <a:pt x="4385" y="13574"/>
                </a:lnTo>
                <a:lnTo>
                  <a:pt x="4805" y="13093"/>
                </a:lnTo>
                <a:lnTo>
                  <a:pt x="5286" y="12733"/>
                </a:lnTo>
                <a:lnTo>
                  <a:pt x="5886" y="12373"/>
                </a:lnTo>
                <a:lnTo>
                  <a:pt x="6427" y="12132"/>
                </a:lnTo>
                <a:lnTo>
                  <a:pt x="7087" y="11892"/>
                </a:lnTo>
                <a:lnTo>
                  <a:pt x="7688" y="11712"/>
                </a:lnTo>
                <a:lnTo>
                  <a:pt x="9790" y="11111"/>
                </a:lnTo>
                <a:lnTo>
                  <a:pt x="10751" y="10751"/>
                </a:lnTo>
                <a:lnTo>
                  <a:pt x="11712" y="10331"/>
                </a:lnTo>
                <a:lnTo>
                  <a:pt x="12132" y="10090"/>
                </a:lnTo>
                <a:lnTo>
                  <a:pt x="12552" y="9790"/>
                </a:lnTo>
                <a:lnTo>
                  <a:pt x="12913" y="9490"/>
                </a:lnTo>
                <a:lnTo>
                  <a:pt x="13273" y="9130"/>
                </a:lnTo>
                <a:lnTo>
                  <a:pt x="13633" y="8769"/>
                </a:lnTo>
                <a:lnTo>
                  <a:pt x="13874" y="8289"/>
                </a:lnTo>
                <a:lnTo>
                  <a:pt x="14174" y="7808"/>
                </a:lnTo>
                <a:lnTo>
                  <a:pt x="14354" y="7268"/>
                </a:lnTo>
                <a:lnTo>
                  <a:pt x="14534" y="6727"/>
                </a:lnTo>
                <a:lnTo>
                  <a:pt x="14594" y="6247"/>
                </a:lnTo>
                <a:lnTo>
                  <a:pt x="14654" y="5706"/>
                </a:lnTo>
                <a:lnTo>
                  <a:pt x="14654" y="5166"/>
                </a:lnTo>
                <a:lnTo>
                  <a:pt x="14594" y="4685"/>
                </a:lnTo>
                <a:lnTo>
                  <a:pt x="14474" y="4205"/>
                </a:lnTo>
                <a:lnTo>
                  <a:pt x="14294" y="3664"/>
                </a:lnTo>
                <a:lnTo>
                  <a:pt x="14114" y="3244"/>
                </a:lnTo>
                <a:lnTo>
                  <a:pt x="13874" y="2764"/>
                </a:lnTo>
                <a:lnTo>
                  <a:pt x="13573" y="2343"/>
                </a:lnTo>
                <a:lnTo>
                  <a:pt x="13273" y="1923"/>
                </a:lnTo>
                <a:lnTo>
                  <a:pt x="12913" y="1562"/>
                </a:lnTo>
                <a:lnTo>
                  <a:pt x="12552" y="1202"/>
                </a:lnTo>
                <a:lnTo>
                  <a:pt x="12132" y="902"/>
                </a:lnTo>
                <a:lnTo>
                  <a:pt x="11652" y="662"/>
                </a:lnTo>
                <a:lnTo>
                  <a:pt x="11171" y="421"/>
                </a:lnTo>
                <a:lnTo>
                  <a:pt x="10691" y="241"/>
                </a:lnTo>
                <a:lnTo>
                  <a:pt x="10150" y="121"/>
                </a:lnTo>
                <a:lnTo>
                  <a:pt x="9610" y="1"/>
                </a:lnTo>
                <a:close/>
              </a:path>
            </a:pathLst>
          </a:custGeom>
          <a:solidFill>
            <a:srgbClr val="F56737"/>
          </a:solidFill>
          <a:ln>
            <a:noFill/>
          </a:ln>
        </p:spPr>
        <p:txBody>
          <a:bodyPr lIns="91425" tIns="91425" rIns="91425" bIns="91425" anchor="ctr" anchorCtr="0">
            <a:noAutofit/>
          </a:bodyPr>
          <a:lstStyle/>
          <a:p>
            <a:pPr lvl="0">
              <a:spcBef>
                <a:spcPts val="0"/>
              </a:spcBef>
              <a:buNone/>
            </a:pPr>
            <a:endParaRPr dirty="0"/>
          </a:p>
        </p:txBody>
      </p:sp>
      <p:sp>
        <p:nvSpPr>
          <p:cNvPr id="106" name="Shape 106"/>
          <p:cNvSpPr/>
          <p:nvPr/>
        </p:nvSpPr>
        <p:spPr>
          <a:xfrm>
            <a:off x="1484725" y="231352"/>
            <a:ext cx="326326" cy="324373"/>
          </a:xfrm>
          <a:custGeom>
            <a:avLst/>
            <a:gdLst/>
            <a:ahLst/>
            <a:cxnLst/>
            <a:rect l="0" t="0" r="0" b="0"/>
            <a:pathLst>
              <a:path w="20060" h="19940" extrusionOk="0">
                <a:moveTo>
                  <a:pt x="12372" y="13093"/>
                </a:moveTo>
                <a:lnTo>
                  <a:pt x="12913" y="13574"/>
                </a:lnTo>
                <a:lnTo>
                  <a:pt x="12973" y="13874"/>
                </a:lnTo>
                <a:lnTo>
                  <a:pt x="13093" y="14114"/>
                </a:lnTo>
                <a:lnTo>
                  <a:pt x="13093" y="14114"/>
                </a:lnTo>
                <a:lnTo>
                  <a:pt x="12372" y="13093"/>
                </a:lnTo>
                <a:close/>
                <a:moveTo>
                  <a:pt x="14114" y="1"/>
                </a:moveTo>
                <a:lnTo>
                  <a:pt x="13874" y="962"/>
                </a:lnTo>
                <a:lnTo>
                  <a:pt x="13694" y="1983"/>
                </a:lnTo>
                <a:lnTo>
                  <a:pt x="13694" y="2463"/>
                </a:lnTo>
                <a:lnTo>
                  <a:pt x="13694" y="3004"/>
                </a:lnTo>
                <a:lnTo>
                  <a:pt x="13754" y="3484"/>
                </a:lnTo>
                <a:lnTo>
                  <a:pt x="13934" y="3965"/>
                </a:lnTo>
                <a:lnTo>
                  <a:pt x="10090" y="9130"/>
                </a:lnTo>
                <a:lnTo>
                  <a:pt x="10030" y="9250"/>
                </a:lnTo>
                <a:lnTo>
                  <a:pt x="10090" y="7328"/>
                </a:lnTo>
                <a:lnTo>
                  <a:pt x="10150" y="6067"/>
                </a:lnTo>
                <a:lnTo>
                  <a:pt x="10391" y="5947"/>
                </a:lnTo>
                <a:lnTo>
                  <a:pt x="10571" y="5826"/>
                </a:lnTo>
                <a:lnTo>
                  <a:pt x="10751" y="5646"/>
                </a:lnTo>
                <a:lnTo>
                  <a:pt x="10871" y="5406"/>
                </a:lnTo>
                <a:lnTo>
                  <a:pt x="10931" y="5226"/>
                </a:lnTo>
                <a:lnTo>
                  <a:pt x="10931" y="4986"/>
                </a:lnTo>
                <a:lnTo>
                  <a:pt x="10931" y="4745"/>
                </a:lnTo>
                <a:lnTo>
                  <a:pt x="10811" y="4565"/>
                </a:lnTo>
                <a:lnTo>
                  <a:pt x="10751" y="4325"/>
                </a:lnTo>
                <a:lnTo>
                  <a:pt x="10571" y="4145"/>
                </a:lnTo>
                <a:lnTo>
                  <a:pt x="10451" y="4025"/>
                </a:lnTo>
                <a:lnTo>
                  <a:pt x="10210" y="3905"/>
                </a:lnTo>
                <a:lnTo>
                  <a:pt x="10030" y="3845"/>
                </a:lnTo>
                <a:lnTo>
                  <a:pt x="9550" y="3845"/>
                </a:lnTo>
                <a:lnTo>
                  <a:pt x="9310" y="3905"/>
                </a:lnTo>
                <a:lnTo>
                  <a:pt x="9129" y="4025"/>
                </a:lnTo>
                <a:lnTo>
                  <a:pt x="8949" y="4145"/>
                </a:lnTo>
                <a:lnTo>
                  <a:pt x="8829" y="4325"/>
                </a:lnTo>
                <a:lnTo>
                  <a:pt x="8709" y="4565"/>
                </a:lnTo>
                <a:lnTo>
                  <a:pt x="8649" y="4745"/>
                </a:lnTo>
                <a:lnTo>
                  <a:pt x="8649" y="4986"/>
                </a:lnTo>
                <a:lnTo>
                  <a:pt x="8709" y="5346"/>
                </a:lnTo>
                <a:lnTo>
                  <a:pt x="8889" y="5706"/>
                </a:lnTo>
                <a:lnTo>
                  <a:pt x="9129" y="5947"/>
                </a:lnTo>
                <a:lnTo>
                  <a:pt x="9490" y="6067"/>
                </a:lnTo>
                <a:lnTo>
                  <a:pt x="9430" y="6847"/>
                </a:lnTo>
                <a:lnTo>
                  <a:pt x="9250" y="8469"/>
                </a:lnTo>
                <a:lnTo>
                  <a:pt x="6907" y="5166"/>
                </a:lnTo>
                <a:lnTo>
                  <a:pt x="6006" y="3965"/>
                </a:lnTo>
                <a:lnTo>
                  <a:pt x="6427" y="2764"/>
                </a:lnTo>
                <a:lnTo>
                  <a:pt x="6547" y="2463"/>
                </a:lnTo>
                <a:lnTo>
                  <a:pt x="6607" y="2163"/>
                </a:lnTo>
                <a:lnTo>
                  <a:pt x="6667" y="1863"/>
                </a:lnTo>
                <a:lnTo>
                  <a:pt x="6547" y="1562"/>
                </a:lnTo>
                <a:lnTo>
                  <a:pt x="6487" y="1502"/>
                </a:lnTo>
                <a:lnTo>
                  <a:pt x="6367" y="1502"/>
                </a:lnTo>
                <a:lnTo>
                  <a:pt x="6127" y="1683"/>
                </a:lnTo>
                <a:lnTo>
                  <a:pt x="5946" y="1923"/>
                </a:lnTo>
                <a:lnTo>
                  <a:pt x="5826" y="2163"/>
                </a:lnTo>
                <a:lnTo>
                  <a:pt x="5706" y="2463"/>
                </a:lnTo>
                <a:lnTo>
                  <a:pt x="5406" y="3244"/>
                </a:lnTo>
                <a:lnTo>
                  <a:pt x="5226" y="2944"/>
                </a:lnTo>
                <a:lnTo>
                  <a:pt x="4565" y="2043"/>
                </a:lnTo>
                <a:lnTo>
                  <a:pt x="4205" y="1683"/>
                </a:lnTo>
                <a:lnTo>
                  <a:pt x="3965" y="1502"/>
                </a:lnTo>
                <a:lnTo>
                  <a:pt x="3724" y="1382"/>
                </a:lnTo>
                <a:lnTo>
                  <a:pt x="3604" y="1382"/>
                </a:lnTo>
                <a:lnTo>
                  <a:pt x="3604" y="1442"/>
                </a:lnTo>
                <a:lnTo>
                  <a:pt x="3724" y="1923"/>
                </a:lnTo>
                <a:lnTo>
                  <a:pt x="3904" y="2343"/>
                </a:lnTo>
                <a:lnTo>
                  <a:pt x="4505" y="3124"/>
                </a:lnTo>
                <a:lnTo>
                  <a:pt x="5046" y="3965"/>
                </a:lnTo>
                <a:lnTo>
                  <a:pt x="4385" y="3905"/>
                </a:lnTo>
                <a:lnTo>
                  <a:pt x="3784" y="3845"/>
                </a:lnTo>
                <a:lnTo>
                  <a:pt x="3544" y="3784"/>
                </a:lnTo>
                <a:lnTo>
                  <a:pt x="3244" y="3845"/>
                </a:lnTo>
                <a:lnTo>
                  <a:pt x="3064" y="3905"/>
                </a:lnTo>
                <a:lnTo>
                  <a:pt x="3004" y="4025"/>
                </a:lnTo>
                <a:lnTo>
                  <a:pt x="2944" y="4205"/>
                </a:lnTo>
                <a:lnTo>
                  <a:pt x="3064" y="4385"/>
                </a:lnTo>
                <a:lnTo>
                  <a:pt x="3304" y="4505"/>
                </a:lnTo>
                <a:lnTo>
                  <a:pt x="3604" y="4685"/>
                </a:lnTo>
                <a:lnTo>
                  <a:pt x="3904" y="4745"/>
                </a:lnTo>
                <a:lnTo>
                  <a:pt x="4265" y="4805"/>
                </a:lnTo>
                <a:lnTo>
                  <a:pt x="4565" y="4865"/>
                </a:lnTo>
                <a:lnTo>
                  <a:pt x="4925" y="4865"/>
                </a:lnTo>
                <a:lnTo>
                  <a:pt x="5226" y="4805"/>
                </a:lnTo>
                <a:lnTo>
                  <a:pt x="5466" y="4685"/>
                </a:lnTo>
                <a:lnTo>
                  <a:pt x="5526" y="4625"/>
                </a:lnTo>
                <a:lnTo>
                  <a:pt x="6067" y="5406"/>
                </a:lnTo>
                <a:lnTo>
                  <a:pt x="8229" y="8469"/>
                </a:lnTo>
                <a:lnTo>
                  <a:pt x="7148" y="7688"/>
                </a:lnTo>
                <a:lnTo>
                  <a:pt x="6847" y="7388"/>
                </a:lnTo>
                <a:lnTo>
                  <a:pt x="6487" y="7208"/>
                </a:lnTo>
                <a:lnTo>
                  <a:pt x="6487" y="7148"/>
                </a:lnTo>
                <a:lnTo>
                  <a:pt x="6427" y="6787"/>
                </a:lnTo>
                <a:lnTo>
                  <a:pt x="6247" y="6487"/>
                </a:lnTo>
                <a:lnTo>
                  <a:pt x="5946" y="6307"/>
                </a:lnTo>
                <a:lnTo>
                  <a:pt x="5766" y="6247"/>
                </a:lnTo>
                <a:lnTo>
                  <a:pt x="5406" y="6247"/>
                </a:lnTo>
                <a:lnTo>
                  <a:pt x="5226" y="6307"/>
                </a:lnTo>
                <a:lnTo>
                  <a:pt x="4925" y="6487"/>
                </a:lnTo>
                <a:lnTo>
                  <a:pt x="4685" y="6787"/>
                </a:lnTo>
                <a:lnTo>
                  <a:pt x="4685" y="6967"/>
                </a:lnTo>
                <a:lnTo>
                  <a:pt x="4625" y="7148"/>
                </a:lnTo>
                <a:lnTo>
                  <a:pt x="4745" y="7508"/>
                </a:lnTo>
                <a:lnTo>
                  <a:pt x="4925" y="7808"/>
                </a:lnTo>
                <a:lnTo>
                  <a:pt x="5226" y="7988"/>
                </a:lnTo>
                <a:lnTo>
                  <a:pt x="5406" y="8048"/>
                </a:lnTo>
                <a:lnTo>
                  <a:pt x="5826" y="8048"/>
                </a:lnTo>
                <a:lnTo>
                  <a:pt x="6127" y="7928"/>
                </a:lnTo>
                <a:lnTo>
                  <a:pt x="6487" y="8229"/>
                </a:lnTo>
                <a:lnTo>
                  <a:pt x="6907" y="8589"/>
                </a:lnTo>
                <a:lnTo>
                  <a:pt x="7328" y="8949"/>
                </a:lnTo>
                <a:lnTo>
                  <a:pt x="7328" y="8949"/>
                </a:lnTo>
                <a:lnTo>
                  <a:pt x="4925" y="8409"/>
                </a:lnTo>
                <a:lnTo>
                  <a:pt x="4565" y="8289"/>
                </a:lnTo>
                <a:lnTo>
                  <a:pt x="4265" y="7928"/>
                </a:lnTo>
                <a:lnTo>
                  <a:pt x="3965" y="7568"/>
                </a:lnTo>
                <a:lnTo>
                  <a:pt x="2884" y="6367"/>
                </a:lnTo>
                <a:lnTo>
                  <a:pt x="2823" y="6307"/>
                </a:lnTo>
                <a:lnTo>
                  <a:pt x="2703" y="6367"/>
                </a:lnTo>
                <a:lnTo>
                  <a:pt x="2643" y="6487"/>
                </a:lnTo>
                <a:lnTo>
                  <a:pt x="2643" y="6607"/>
                </a:lnTo>
                <a:lnTo>
                  <a:pt x="3664" y="7988"/>
                </a:lnTo>
                <a:lnTo>
                  <a:pt x="3724" y="8109"/>
                </a:lnTo>
                <a:lnTo>
                  <a:pt x="3724" y="8109"/>
                </a:lnTo>
                <a:lnTo>
                  <a:pt x="2823" y="7868"/>
                </a:lnTo>
                <a:lnTo>
                  <a:pt x="1983" y="7688"/>
                </a:lnTo>
                <a:lnTo>
                  <a:pt x="1082" y="7508"/>
                </a:lnTo>
                <a:lnTo>
                  <a:pt x="61" y="7508"/>
                </a:lnTo>
                <a:lnTo>
                  <a:pt x="1" y="7628"/>
                </a:lnTo>
                <a:lnTo>
                  <a:pt x="61" y="7748"/>
                </a:lnTo>
                <a:lnTo>
                  <a:pt x="121" y="7868"/>
                </a:lnTo>
                <a:lnTo>
                  <a:pt x="601" y="8048"/>
                </a:lnTo>
                <a:lnTo>
                  <a:pt x="1082" y="8289"/>
                </a:lnTo>
                <a:lnTo>
                  <a:pt x="2043" y="8589"/>
                </a:lnTo>
                <a:lnTo>
                  <a:pt x="4085" y="9009"/>
                </a:lnTo>
                <a:lnTo>
                  <a:pt x="3664" y="9310"/>
                </a:lnTo>
                <a:lnTo>
                  <a:pt x="3244" y="9550"/>
                </a:lnTo>
                <a:lnTo>
                  <a:pt x="2523" y="10030"/>
                </a:lnTo>
                <a:lnTo>
                  <a:pt x="2163" y="10271"/>
                </a:lnTo>
                <a:lnTo>
                  <a:pt x="1863" y="10571"/>
                </a:lnTo>
                <a:lnTo>
                  <a:pt x="1863" y="10691"/>
                </a:lnTo>
                <a:lnTo>
                  <a:pt x="1863" y="10751"/>
                </a:lnTo>
                <a:lnTo>
                  <a:pt x="1923" y="10811"/>
                </a:lnTo>
                <a:lnTo>
                  <a:pt x="2043" y="10811"/>
                </a:lnTo>
                <a:lnTo>
                  <a:pt x="2403" y="10631"/>
                </a:lnTo>
                <a:lnTo>
                  <a:pt x="2763" y="10451"/>
                </a:lnTo>
                <a:lnTo>
                  <a:pt x="3484" y="9970"/>
                </a:lnTo>
                <a:lnTo>
                  <a:pt x="4085" y="9550"/>
                </a:lnTo>
                <a:lnTo>
                  <a:pt x="4325" y="9370"/>
                </a:lnTo>
                <a:lnTo>
                  <a:pt x="4625" y="9130"/>
                </a:lnTo>
                <a:lnTo>
                  <a:pt x="4745" y="9190"/>
                </a:lnTo>
                <a:lnTo>
                  <a:pt x="8469" y="10150"/>
                </a:lnTo>
                <a:lnTo>
                  <a:pt x="7087" y="10571"/>
                </a:lnTo>
                <a:lnTo>
                  <a:pt x="6367" y="10871"/>
                </a:lnTo>
                <a:lnTo>
                  <a:pt x="5706" y="11171"/>
                </a:lnTo>
                <a:lnTo>
                  <a:pt x="5526" y="10991"/>
                </a:lnTo>
                <a:lnTo>
                  <a:pt x="5286" y="10931"/>
                </a:lnTo>
                <a:lnTo>
                  <a:pt x="4986" y="10871"/>
                </a:lnTo>
                <a:lnTo>
                  <a:pt x="4685" y="10931"/>
                </a:lnTo>
                <a:lnTo>
                  <a:pt x="4445" y="10991"/>
                </a:lnTo>
                <a:lnTo>
                  <a:pt x="4205" y="11171"/>
                </a:lnTo>
                <a:lnTo>
                  <a:pt x="4085" y="11352"/>
                </a:lnTo>
                <a:lnTo>
                  <a:pt x="3965" y="11532"/>
                </a:lnTo>
                <a:lnTo>
                  <a:pt x="3904" y="11712"/>
                </a:lnTo>
                <a:lnTo>
                  <a:pt x="3904" y="11952"/>
                </a:lnTo>
                <a:lnTo>
                  <a:pt x="3904" y="12132"/>
                </a:lnTo>
                <a:lnTo>
                  <a:pt x="3965" y="12373"/>
                </a:lnTo>
                <a:lnTo>
                  <a:pt x="4085" y="12553"/>
                </a:lnTo>
                <a:lnTo>
                  <a:pt x="4205" y="12733"/>
                </a:lnTo>
                <a:lnTo>
                  <a:pt x="4445" y="12913"/>
                </a:lnTo>
                <a:lnTo>
                  <a:pt x="4685" y="12973"/>
                </a:lnTo>
                <a:lnTo>
                  <a:pt x="4986" y="13033"/>
                </a:lnTo>
                <a:lnTo>
                  <a:pt x="5286" y="12973"/>
                </a:lnTo>
                <a:lnTo>
                  <a:pt x="5526" y="12853"/>
                </a:lnTo>
                <a:lnTo>
                  <a:pt x="5826" y="12673"/>
                </a:lnTo>
                <a:lnTo>
                  <a:pt x="6006" y="12373"/>
                </a:lnTo>
                <a:lnTo>
                  <a:pt x="6067" y="12072"/>
                </a:lnTo>
                <a:lnTo>
                  <a:pt x="6727" y="11952"/>
                </a:lnTo>
                <a:lnTo>
                  <a:pt x="7328" y="11712"/>
                </a:lnTo>
                <a:lnTo>
                  <a:pt x="8529" y="11231"/>
                </a:lnTo>
                <a:lnTo>
                  <a:pt x="8529" y="11231"/>
                </a:lnTo>
                <a:lnTo>
                  <a:pt x="6127" y="14595"/>
                </a:lnTo>
                <a:lnTo>
                  <a:pt x="5286" y="15856"/>
                </a:lnTo>
                <a:lnTo>
                  <a:pt x="4865" y="15736"/>
                </a:lnTo>
                <a:lnTo>
                  <a:pt x="4445" y="15616"/>
                </a:lnTo>
                <a:lnTo>
                  <a:pt x="3904" y="15495"/>
                </a:lnTo>
                <a:lnTo>
                  <a:pt x="3304" y="15435"/>
                </a:lnTo>
                <a:lnTo>
                  <a:pt x="3064" y="15375"/>
                </a:lnTo>
                <a:lnTo>
                  <a:pt x="2884" y="15435"/>
                </a:lnTo>
                <a:lnTo>
                  <a:pt x="2463" y="15495"/>
                </a:lnTo>
                <a:lnTo>
                  <a:pt x="2403" y="15616"/>
                </a:lnTo>
                <a:lnTo>
                  <a:pt x="2403" y="15676"/>
                </a:lnTo>
                <a:lnTo>
                  <a:pt x="2703" y="15976"/>
                </a:lnTo>
                <a:lnTo>
                  <a:pt x="3004" y="16156"/>
                </a:lnTo>
                <a:lnTo>
                  <a:pt x="3664" y="16336"/>
                </a:lnTo>
                <a:lnTo>
                  <a:pt x="4265" y="16456"/>
                </a:lnTo>
                <a:lnTo>
                  <a:pt x="4745" y="16577"/>
                </a:lnTo>
                <a:lnTo>
                  <a:pt x="4205" y="17357"/>
                </a:lnTo>
                <a:lnTo>
                  <a:pt x="3965" y="17718"/>
                </a:lnTo>
                <a:lnTo>
                  <a:pt x="3724" y="18018"/>
                </a:lnTo>
                <a:lnTo>
                  <a:pt x="3604" y="18378"/>
                </a:lnTo>
                <a:lnTo>
                  <a:pt x="3604" y="18618"/>
                </a:lnTo>
                <a:lnTo>
                  <a:pt x="3664" y="18799"/>
                </a:lnTo>
                <a:lnTo>
                  <a:pt x="3724" y="18859"/>
                </a:lnTo>
                <a:lnTo>
                  <a:pt x="3965" y="18799"/>
                </a:lnTo>
                <a:lnTo>
                  <a:pt x="4205" y="18739"/>
                </a:lnTo>
                <a:lnTo>
                  <a:pt x="4385" y="18558"/>
                </a:lnTo>
                <a:lnTo>
                  <a:pt x="4565" y="18438"/>
                </a:lnTo>
                <a:lnTo>
                  <a:pt x="4865" y="18018"/>
                </a:lnTo>
                <a:lnTo>
                  <a:pt x="5166" y="17597"/>
                </a:lnTo>
                <a:lnTo>
                  <a:pt x="5646" y="16997"/>
                </a:lnTo>
                <a:lnTo>
                  <a:pt x="5766" y="17778"/>
                </a:lnTo>
                <a:lnTo>
                  <a:pt x="5886" y="18558"/>
                </a:lnTo>
                <a:lnTo>
                  <a:pt x="6067" y="19279"/>
                </a:lnTo>
                <a:lnTo>
                  <a:pt x="6187" y="19579"/>
                </a:lnTo>
                <a:lnTo>
                  <a:pt x="6367" y="19940"/>
                </a:lnTo>
                <a:lnTo>
                  <a:pt x="6427" y="19940"/>
                </a:lnTo>
                <a:lnTo>
                  <a:pt x="6547" y="19880"/>
                </a:lnTo>
                <a:lnTo>
                  <a:pt x="6547" y="19519"/>
                </a:lnTo>
                <a:lnTo>
                  <a:pt x="6547" y="19159"/>
                </a:lnTo>
                <a:lnTo>
                  <a:pt x="6427" y="18438"/>
                </a:lnTo>
                <a:lnTo>
                  <a:pt x="6247" y="17597"/>
                </a:lnTo>
                <a:lnTo>
                  <a:pt x="6006" y="16757"/>
                </a:lnTo>
                <a:lnTo>
                  <a:pt x="5946" y="16637"/>
                </a:lnTo>
                <a:lnTo>
                  <a:pt x="7208" y="14955"/>
                </a:lnTo>
                <a:lnTo>
                  <a:pt x="8949" y="12673"/>
                </a:lnTo>
                <a:lnTo>
                  <a:pt x="8829" y="14655"/>
                </a:lnTo>
                <a:lnTo>
                  <a:pt x="8589" y="14715"/>
                </a:lnTo>
                <a:lnTo>
                  <a:pt x="8409" y="14775"/>
                </a:lnTo>
                <a:lnTo>
                  <a:pt x="8289" y="14895"/>
                </a:lnTo>
                <a:lnTo>
                  <a:pt x="8169" y="15015"/>
                </a:lnTo>
                <a:lnTo>
                  <a:pt x="7988" y="15375"/>
                </a:lnTo>
                <a:lnTo>
                  <a:pt x="7928" y="15736"/>
                </a:lnTo>
                <a:lnTo>
                  <a:pt x="8048" y="16096"/>
                </a:lnTo>
                <a:lnTo>
                  <a:pt x="8229" y="16396"/>
                </a:lnTo>
                <a:lnTo>
                  <a:pt x="8349" y="16516"/>
                </a:lnTo>
                <a:lnTo>
                  <a:pt x="8529" y="16637"/>
                </a:lnTo>
                <a:lnTo>
                  <a:pt x="8709" y="16697"/>
                </a:lnTo>
                <a:lnTo>
                  <a:pt x="8949" y="16697"/>
                </a:lnTo>
                <a:lnTo>
                  <a:pt x="9250" y="16637"/>
                </a:lnTo>
                <a:lnTo>
                  <a:pt x="9550" y="16516"/>
                </a:lnTo>
                <a:lnTo>
                  <a:pt x="9730" y="16336"/>
                </a:lnTo>
                <a:lnTo>
                  <a:pt x="9850" y="16096"/>
                </a:lnTo>
                <a:lnTo>
                  <a:pt x="9910" y="15796"/>
                </a:lnTo>
                <a:lnTo>
                  <a:pt x="9910" y="15495"/>
                </a:lnTo>
                <a:lnTo>
                  <a:pt x="9850" y="15255"/>
                </a:lnTo>
                <a:lnTo>
                  <a:pt x="9730" y="15015"/>
                </a:lnTo>
                <a:lnTo>
                  <a:pt x="9910" y="11352"/>
                </a:lnTo>
                <a:lnTo>
                  <a:pt x="10030" y="11171"/>
                </a:lnTo>
                <a:lnTo>
                  <a:pt x="10150" y="11231"/>
                </a:lnTo>
                <a:lnTo>
                  <a:pt x="12493" y="14775"/>
                </a:lnTo>
                <a:lnTo>
                  <a:pt x="13634" y="16456"/>
                </a:lnTo>
                <a:lnTo>
                  <a:pt x="13514" y="16577"/>
                </a:lnTo>
                <a:lnTo>
                  <a:pt x="13393" y="16697"/>
                </a:lnTo>
                <a:lnTo>
                  <a:pt x="13213" y="16997"/>
                </a:lnTo>
                <a:lnTo>
                  <a:pt x="13033" y="17658"/>
                </a:lnTo>
                <a:lnTo>
                  <a:pt x="12913" y="18018"/>
                </a:lnTo>
                <a:lnTo>
                  <a:pt x="12793" y="18438"/>
                </a:lnTo>
                <a:lnTo>
                  <a:pt x="12793" y="18799"/>
                </a:lnTo>
                <a:lnTo>
                  <a:pt x="12793" y="18979"/>
                </a:lnTo>
                <a:lnTo>
                  <a:pt x="12913" y="19159"/>
                </a:lnTo>
                <a:lnTo>
                  <a:pt x="12973" y="19219"/>
                </a:lnTo>
                <a:lnTo>
                  <a:pt x="13093" y="19219"/>
                </a:lnTo>
                <a:lnTo>
                  <a:pt x="13213" y="19099"/>
                </a:lnTo>
                <a:lnTo>
                  <a:pt x="13393" y="18979"/>
                </a:lnTo>
                <a:lnTo>
                  <a:pt x="13574" y="18678"/>
                </a:lnTo>
                <a:lnTo>
                  <a:pt x="13694" y="18378"/>
                </a:lnTo>
                <a:lnTo>
                  <a:pt x="13814" y="18018"/>
                </a:lnTo>
                <a:lnTo>
                  <a:pt x="13934" y="17597"/>
                </a:lnTo>
                <a:lnTo>
                  <a:pt x="14054" y="17117"/>
                </a:lnTo>
                <a:lnTo>
                  <a:pt x="14835" y="18138"/>
                </a:lnTo>
                <a:lnTo>
                  <a:pt x="15676" y="19099"/>
                </a:lnTo>
                <a:lnTo>
                  <a:pt x="15736" y="19159"/>
                </a:lnTo>
                <a:lnTo>
                  <a:pt x="15856" y="19159"/>
                </a:lnTo>
                <a:lnTo>
                  <a:pt x="15916" y="19039"/>
                </a:lnTo>
                <a:lnTo>
                  <a:pt x="15916" y="18919"/>
                </a:lnTo>
                <a:lnTo>
                  <a:pt x="15556" y="18078"/>
                </a:lnTo>
                <a:lnTo>
                  <a:pt x="15075" y="17237"/>
                </a:lnTo>
                <a:lnTo>
                  <a:pt x="15616" y="17237"/>
                </a:lnTo>
                <a:lnTo>
                  <a:pt x="16697" y="17417"/>
                </a:lnTo>
                <a:lnTo>
                  <a:pt x="17237" y="17477"/>
                </a:lnTo>
                <a:lnTo>
                  <a:pt x="17718" y="17477"/>
                </a:lnTo>
                <a:lnTo>
                  <a:pt x="17898" y="17417"/>
                </a:lnTo>
                <a:lnTo>
                  <a:pt x="17958" y="17237"/>
                </a:lnTo>
                <a:lnTo>
                  <a:pt x="17958" y="17117"/>
                </a:lnTo>
                <a:lnTo>
                  <a:pt x="17838" y="16997"/>
                </a:lnTo>
                <a:lnTo>
                  <a:pt x="17357" y="16877"/>
                </a:lnTo>
                <a:lnTo>
                  <a:pt x="16817" y="16757"/>
                </a:lnTo>
                <a:lnTo>
                  <a:pt x="15736" y="16577"/>
                </a:lnTo>
                <a:lnTo>
                  <a:pt x="15135" y="16456"/>
                </a:lnTo>
                <a:lnTo>
                  <a:pt x="14535" y="16336"/>
                </a:lnTo>
                <a:lnTo>
                  <a:pt x="13333" y="14535"/>
                </a:lnTo>
                <a:lnTo>
                  <a:pt x="13093" y="14174"/>
                </a:lnTo>
                <a:lnTo>
                  <a:pt x="13273" y="14354"/>
                </a:lnTo>
                <a:lnTo>
                  <a:pt x="13454" y="14535"/>
                </a:lnTo>
                <a:lnTo>
                  <a:pt x="13634" y="14595"/>
                </a:lnTo>
                <a:lnTo>
                  <a:pt x="13814" y="14655"/>
                </a:lnTo>
                <a:lnTo>
                  <a:pt x="14054" y="14655"/>
                </a:lnTo>
                <a:lnTo>
                  <a:pt x="14294" y="14595"/>
                </a:lnTo>
                <a:lnTo>
                  <a:pt x="14474" y="14475"/>
                </a:lnTo>
                <a:lnTo>
                  <a:pt x="14655" y="14354"/>
                </a:lnTo>
                <a:lnTo>
                  <a:pt x="14715" y="14174"/>
                </a:lnTo>
                <a:lnTo>
                  <a:pt x="14835" y="13994"/>
                </a:lnTo>
                <a:lnTo>
                  <a:pt x="14895" y="13634"/>
                </a:lnTo>
                <a:lnTo>
                  <a:pt x="14835" y="13273"/>
                </a:lnTo>
                <a:lnTo>
                  <a:pt x="14715" y="13093"/>
                </a:lnTo>
                <a:lnTo>
                  <a:pt x="14655" y="12913"/>
                </a:lnTo>
                <a:lnTo>
                  <a:pt x="14474" y="12793"/>
                </a:lnTo>
                <a:lnTo>
                  <a:pt x="14294" y="12673"/>
                </a:lnTo>
                <a:lnTo>
                  <a:pt x="14054" y="12613"/>
                </a:lnTo>
                <a:lnTo>
                  <a:pt x="13694" y="12613"/>
                </a:lnTo>
                <a:lnTo>
                  <a:pt x="13454" y="12733"/>
                </a:lnTo>
                <a:lnTo>
                  <a:pt x="11111" y="10811"/>
                </a:lnTo>
                <a:lnTo>
                  <a:pt x="14414" y="11592"/>
                </a:lnTo>
                <a:lnTo>
                  <a:pt x="16096" y="12072"/>
                </a:lnTo>
                <a:lnTo>
                  <a:pt x="16216" y="12433"/>
                </a:lnTo>
                <a:lnTo>
                  <a:pt x="16456" y="12793"/>
                </a:lnTo>
                <a:lnTo>
                  <a:pt x="16937" y="13394"/>
                </a:lnTo>
                <a:lnTo>
                  <a:pt x="17477" y="14174"/>
                </a:lnTo>
                <a:lnTo>
                  <a:pt x="17718" y="14535"/>
                </a:lnTo>
                <a:lnTo>
                  <a:pt x="18018" y="14895"/>
                </a:lnTo>
                <a:lnTo>
                  <a:pt x="18138" y="14955"/>
                </a:lnTo>
                <a:lnTo>
                  <a:pt x="18198" y="14895"/>
                </a:lnTo>
                <a:lnTo>
                  <a:pt x="18258" y="14835"/>
                </a:lnTo>
                <a:lnTo>
                  <a:pt x="18258" y="14775"/>
                </a:lnTo>
                <a:lnTo>
                  <a:pt x="18018" y="14354"/>
                </a:lnTo>
                <a:lnTo>
                  <a:pt x="17778" y="13934"/>
                </a:lnTo>
                <a:lnTo>
                  <a:pt x="17297" y="13153"/>
                </a:lnTo>
                <a:lnTo>
                  <a:pt x="17057" y="12733"/>
                </a:lnTo>
                <a:lnTo>
                  <a:pt x="16757" y="12252"/>
                </a:lnTo>
                <a:lnTo>
                  <a:pt x="16757" y="12252"/>
                </a:lnTo>
                <a:lnTo>
                  <a:pt x="18138" y="12553"/>
                </a:lnTo>
                <a:lnTo>
                  <a:pt x="18799" y="12673"/>
                </a:lnTo>
                <a:lnTo>
                  <a:pt x="19519" y="12793"/>
                </a:lnTo>
                <a:lnTo>
                  <a:pt x="19699" y="12733"/>
                </a:lnTo>
                <a:lnTo>
                  <a:pt x="19820" y="12673"/>
                </a:lnTo>
                <a:lnTo>
                  <a:pt x="19940" y="12553"/>
                </a:lnTo>
                <a:lnTo>
                  <a:pt x="20060" y="12433"/>
                </a:lnTo>
                <a:lnTo>
                  <a:pt x="20060" y="12252"/>
                </a:lnTo>
                <a:lnTo>
                  <a:pt x="20060" y="12132"/>
                </a:lnTo>
                <a:lnTo>
                  <a:pt x="20000" y="12012"/>
                </a:lnTo>
                <a:lnTo>
                  <a:pt x="19820" y="11892"/>
                </a:lnTo>
                <a:lnTo>
                  <a:pt x="18739" y="11532"/>
                </a:lnTo>
                <a:lnTo>
                  <a:pt x="17657" y="11231"/>
                </a:lnTo>
                <a:lnTo>
                  <a:pt x="18018" y="11051"/>
                </a:lnTo>
                <a:lnTo>
                  <a:pt x="18618" y="10631"/>
                </a:lnTo>
                <a:lnTo>
                  <a:pt x="18919" y="10391"/>
                </a:lnTo>
                <a:lnTo>
                  <a:pt x="19219" y="10090"/>
                </a:lnTo>
                <a:lnTo>
                  <a:pt x="19279" y="9970"/>
                </a:lnTo>
                <a:lnTo>
                  <a:pt x="19279" y="9850"/>
                </a:lnTo>
                <a:lnTo>
                  <a:pt x="19279" y="9670"/>
                </a:lnTo>
                <a:lnTo>
                  <a:pt x="19219" y="9550"/>
                </a:lnTo>
                <a:lnTo>
                  <a:pt x="19159" y="9490"/>
                </a:lnTo>
                <a:lnTo>
                  <a:pt x="19039" y="9370"/>
                </a:lnTo>
                <a:lnTo>
                  <a:pt x="18739" y="9370"/>
                </a:lnTo>
                <a:lnTo>
                  <a:pt x="18378" y="9550"/>
                </a:lnTo>
                <a:lnTo>
                  <a:pt x="18018" y="9790"/>
                </a:lnTo>
                <a:lnTo>
                  <a:pt x="17417" y="10271"/>
                </a:lnTo>
                <a:lnTo>
                  <a:pt x="16937" y="10631"/>
                </a:lnTo>
                <a:lnTo>
                  <a:pt x="16516" y="10991"/>
                </a:lnTo>
                <a:lnTo>
                  <a:pt x="15075" y="10691"/>
                </a:lnTo>
                <a:lnTo>
                  <a:pt x="11952" y="9970"/>
                </a:lnTo>
                <a:lnTo>
                  <a:pt x="13153" y="9430"/>
                </a:lnTo>
                <a:lnTo>
                  <a:pt x="13333" y="9610"/>
                </a:lnTo>
                <a:lnTo>
                  <a:pt x="13574" y="9730"/>
                </a:lnTo>
                <a:lnTo>
                  <a:pt x="13874" y="9850"/>
                </a:lnTo>
                <a:lnTo>
                  <a:pt x="14174" y="9730"/>
                </a:lnTo>
                <a:lnTo>
                  <a:pt x="14414" y="9610"/>
                </a:lnTo>
                <a:lnTo>
                  <a:pt x="14595" y="9310"/>
                </a:lnTo>
                <a:lnTo>
                  <a:pt x="14655" y="9009"/>
                </a:lnTo>
                <a:lnTo>
                  <a:pt x="14655" y="8949"/>
                </a:lnTo>
                <a:lnTo>
                  <a:pt x="14655" y="8769"/>
                </a:lnTo>
                <a:lnTo>
                  <a:pt x="14595" y="8649"/>
                </a:lnTo>
                <a:lnTo>
                  <a:pt x="14414" y="8409"/>
                </a:lnTo>
                <a:lnTo>
                  <a:pt x="14174" y="8229"/>
                </a:lnTo>
                <a:lnTo>
                  <a:pt x="13994" y="8169"/>
                </a:lnTo>
                <a:lnTo>
                  <a:pt x="13634" y="8169"/>
                </a:lnTo>
                <a:lnTo>
                  <a:pt x="13454" y="8289"/>
                </a:lnTo>
                <a:lnTo>
                  <a:pt x="13273" y="8409"/>
                </a:lnTo>
                <a:lnTo>
                  <a:pt x="13153" y="8589"/>
                </a:lnTo>
                <a:lnTo>
                  <a:pt x="12372" y="8769"/>
                </a:lnTo>
                <a:lnTo>
                  <a:pt x="11652" y="9009"/>
                </a:lnTo>
                <a:lnTo>
                  <a:pt x="14775" y="4745"/>
                </a:lnTo>
                <a:lnTo>
                  <a:pt x="14835" y="4745"/>
                </a:lnTo>
                <a:lnTo>
                  <a:pt x="15676" y="4865"/>
                </a:lnTo>
                <a:lnTo>
                  <a:pt x="16576" y="4926"/>
                </a:lnTo>
                <a:lnTo>
                  <a:pt x="17057" y="4926"/>
                </a:lnTo>
                <a:lnTo>
                  <a:pt x="17477" y="4865"/>
                </a:lnTo>
                <a:lnTo>
                  <a:pt x="17898" y="4745"/>
                </a:lnTo>
                <a:lnTo>
                  <a:pt x="18258" y="4565"/>
                </a:lnTo>
                <a:lnTo>
                  <a:pt x="18378" y="4505"/>
                </a:lnTo>
                <a:lnTo>
                  <a:pt x="18378" y="4385"/>
                </a:lnTo>
                <a:lnTo>
                  <a:pt x="18318" y="4265"/>
                </a:lnTo>
                <a:lnTo>
                  <a:pt x="18198" y="4265"/>
                </a:lnTo>
                <a:lnTo>
                  <a:pt x="17898" y="4205"/>
                </a:lnTo>
                <a:lnTo>
                  <a:pt x="17537" y="4145"/>
                </a:lnTo>
                <a:lnTo>
                  <a:pt x="16817" y="4145"/>
                </a:lnTo>
                <a:lnTo>
                  <a:pt x="16096" y="4205"/>
                </a:lnTo>
                <a:lnTo>
                  <a:pt x="15195" y="4205"/>
                </a:lnTo>
                <a:lnTo>
                  <a:pt x="15255" y="4145"/>
                </a:lnTo>
                <a:lnTo>
                  <a:pt x="17237" y="1442"/>
                </a:lnTo>
                <a:lnTo>
                  <a:pt x="17357" y="1142"/>
                </a:lnTo>
                <a:lnTo>
                  <a:pt x="17357" y="962"/>
                </a:lnTo>
                <a:lnTo>
                  <a:pt x="17237" y="782"/>
                </a:lnTo>
                <a:lnTo>
                  <a:pt x="17057" y="662"/>
                </a:lnTo>
                <a:lnTo>
                  <a:pt x="16817" y="601"/>
                </a:lnTo>
                <a:lnTo>
                  <a:pt x="16576" y="662"/>
                </a:lnTo>
                <a:lnTo>
                  <a:pt x="16336" y="782"/>
                </a:lnTo>
                <a:lnTo>
                  <a:pt x="16096" y="1022"/>
                </a:lnTo>
                <a:lnTo>
                  <a:pt x="14414" y="3304"/>
                </a:lnTo>
                <a:lnTo>
                  <a:pt x="14294" y="2223"/>
                </a:lnTo>
                <a:lnTo>
                  <a:pt x="14234" y="1142"/>
                </a:lnTo>
                <a:lnTo>
                  <a:pt x="14234" y="1"/>
                </a:lnTo>
                <a:close/>
              </a:path>
            </a:pathLst>
          </a:custGeom>
          <a:solidFill>
            <a:srgbClr val="79C6CC"/>
          </a:solidFill>
          <a:ln>
            <a:noFill/>
          </a:ln>
        </p:spPr>
        <p:txBody>
          <a:bodyPr lIns="91425" tIns="91425" rIns="91425" bIns="91425" anchor="ctr" anchorCtr="0">
            <a:noAutofit/>
          </a:bodyPr>
          <a:lstStyle/>
          <a:p>
            <a:pPr lvl="0" rtl="0">
              <a:spcBef>
                <a:spcPts val="0"/>
              </a:spcBef>
              <a:buNone/>
            </a:pPr>
            <a:endParaRPr dirty="0"/>
          </a:p>
        </p:txBody>
      </p:sp>
      <p:sp>
        <p:nvSpPr>
          <p:cNvPr id="107" name="Shape 107"/>
          <p:cNvSpPr/>
          <p:nvPr/>
        </p:nvSpPr>
        <p:spPr>
          <a:xfrm>
            <a:off x="333269" y="1586122"/>
            <a:ext cx="279325" cy="272177"/>
          </a:xfrm>
          <a:custGeom>
            <a:avLst/>
            <a:gdLst/>
            <a:ahLst/>
            <a:cxnLst/>
            <a:rect l="0" t="0" r="0" b="0"/>
            <a:pathLst>
              <a:path w="21141" h="20600" extrusionOk="0">
                <a:moveTo>
                  <a:pt x="10991" y="7687"/>
                </a:moveTo>
                <a:lnTo>
                  <a:pt x="11411" y="7867"/>
                </a:lnTo>
                <a:lnTo>
                  <a:pt x="11771" y="7988"/>
                </a:lnTo>
                <a:lnTo>
                  <a:pt x="10931" y="8888"/>
                </a:lnTo>
                <a:lnTo>
                  <a:pt x="10991" y="7687"/>
                </a:lnTo>
                <a:close/>
                <a:moveTo>
                  <a:pt x="10090" y="7507"/>
                </a:moveTo>
                <a:lnTo>
                  <a:pt x="10030" y="9549"/>
                </a:lnTo>
                <a:lnTo>
                  <a:pt x="8048" y="8708"/>
                </a:lnTo>
                <a:lnTo>
                  <a:pt x="8709" y="8288"/>
                </a:lnTo>
                <a:lnTo>
                  <a:pt x="10090" y="7507"/>
                </a:lnTo>
                <a:close/>
                <a:moveTo>
                  <a:pt x="12973" y="7988"/>
                </a:moveTo>
                <a:lnTo>
                  <a:pt x="12973" y="8348"/>
                </a:lnTo>
                <a:lnTo>
                  <a:pt x="13033" y="8648"/>
                </a:lnTo>
                <a:lnTo>
                  <a:pt x="13153" y="9369"/>
                </a:lnTo>
                <a:lnTo>
                  <a:pt x="13273" y="10270"/>
                </a:lnTo>
                <a:lnTo>
                  <a:pt x="13453" y="11110"/>
                </a:lnTo>
                <a:lnTo>
                  <a:pt x="13453" y="11110"/>
                </a:lnTo>
                <a:lnTo>
                  <a:pt x="11351" y="10150"/>
                </a:lnTo>
                <a:lnTo>
                  <a:pt x="11051" y="10029"/>
                </a:lnTo>
                <a:lnTo>
                  <a:pt x="12792" y="8168"/>
                </a:lnTo>
                <a:lnTo>
                  <a:pt x="12912" y="8108"/>
                </a:lnTo>
                <a:lnTo>
                  <a:pt x="12973" y="7988"/>
                </a:lnTo>
                <a:close/>
                <a:moveTo>
                  <a:pt x="7207" y="9549"/>
                </a:moveTo>
                <a:lnTo>
                  <a:pt x="9369" y="10570"/>
                </a:lnTo>
                <a:lnTo>
                  <a:pt x="7267" y="12672"/>
                </a:lnTo>
                <a:lnTo>
                  <a:pt x="7327" y="11831"/>
                </a:lnTo>
                <a:lnTo>
                  <a:pt x="7327" y="10990"/>
                </a:lnTo>
                <a:lnTo>
                  <a:pt x="7327" y="10270"/>
                </a:lnTo>
                <a:lnTo>
                  <a:pt x="7267" y="9909"/>
                </a:lnTo>
                <a:lnTo>
                  <a:pt x="7207" y="9549"/>
                </a:lnTo>
                <a:close/>
                <a:moveTo>
                  <a:pt x="9910" y="11171"/>
                </a:moveTo>
                <a:lnTo>
                  <a:pt x="9790" y="14233"/>
                </a:lnTo>
                <a:lnTo>
                  <a:pt x="9429" y="13993"/>
                </a:lnTo>
                <a:lnTo>
                  <a:pt x="9009" y="13813"/>
                </a:lnTo>
                <a:lnTo>
                  <a:pt x="8168" y="13513"/>
                </a:lnTo>
                <a:lnTo>
                  <a:pt x="7808" y="13393"/>
                </a:lnTo>
                <a:lnTo>
                  <a:pt x="9910" y="11171"/>
                </a:lnTo>
                <a:close/>
                <a:moveTo>
                  <a:pt x="10931" y="11291"/>
                </a:moveTo>
                <a:lnTo>
                  <a:pt x="11171" y="11411"/>
                </a:lnTo>
                <a:lnTo>
                  <a:pt x="13573" y="12492"/>
                </a:lnTo>
                <a:lnTo>
                  <a:pt x="12552" y="13152"/>
                </a:lnTo>
                <a:lnTo>
                  <a:pt x="11651" y="13693"/>
                </a:lnTo>
                <a:lnTo>
                  <a:pt x="10871" y="14233"/>
                </a:lnTo>
                <a:lnTo>
                  <a:pt x="10931" y="11291"/>
                </a:lnTo>
                <a:close/>
                <a:moveTo>
                  <a:pt x="10750" y="0"/>
                </a:moveTo>
                <a:lnTo>
                  <a:pt x="10630" y="60"/>
                </a:lnTo>
                <a:lnTo>
                  <a:pt x="10570" y="120"/>
                </a:lnTo>
                <a:lnTo>
                  <a:pt x="10450" y="661"/>
                </a:lnTo>
                <a:lnTo>
                  <a:pt x="10330" y="1141"/>
                </a:lnTo>
                <a:lnTo>
                  <a:pt x="10270" y="2162"/>
                </a:lnTo>
                <a:lnTo>
                  <a:pt x="10210" y="4264"/>
                </a:lnTo>
                <a:lnTo>
                  <a:pt x="9850" y="3904"/>
                </a:lnTo>
                <a:lnTo>
                  <a:pt x="9489" y="3543"/>
                </a:lnTo>
                <a:lnTo>
                  <a:pt x="8889" y="2943"/>
                </a:lnTo>
                <a:lnTo>
                  <a:pt x="8588" y="2642"/>
                </a:lnTo>
                <a:lnTo>
                  <a:pt x="8228" y="2402"/>
                </a:lnTo>
                <a:lnTo>
                  <a:pt x="8168" y="2402"/>
                </a:lnTo>
                <a:lnTo>
                  <a:pt x="8108" y="2462"/>
                </a:lnTo>
                <a:lnTo>
                  <a:pt x="8048" y="2522"/>
                </a:lnTo>
                <a:lnTo>
                  <a:pt x="8048" y="2582"/>
                </a:lnTo>
                <a:lnTo>
                  <a:pt x="8288" y="2943"/>
                </a:lnTo>
                <a:lnTo>
                  <a:pt x="8588" y="3303"/>
                </a:lnTo>
                <a:lnTo>
                  <a:pt x="9189" y="3844"/>
                </a:lnTo>
                <a:lnTo>
                  <a:pt x="9669" y="4384"/>
                </a:lnTo>
                <a:lnTo>
                  <a:pt x="9910" y="4624"/>
                </a:lnTo>
                <a:lnTo>
                  <a:pt x="10210" y="4805"/>
                </a:lnTo>
                <a:lnTo>
                  <a:pt x="10210" y="4925"/>
                </a:lnTo>
                <a:lnTo>
                  <a:pt x="10090" y="6666"/>
                </a:lnTo>
                <a:lnTo>
                  <a:pt x="8348" y="7687"/>
                </a:lnTo>
                <a:lnTo>
                  <a:pt x="7808" y="7988"/>
                </a:lnTo>
                <a:lnTo>
                  <a:pt x="7267" y="8348"/>
                </a:lnTo>
                <a:lnTo>
                  <a:pt x="5165" y="7447"/>
                </a:lnTo>
                <a:lnTo>
                  <a:pt x="3784" y="6786"/>
                </a:lnTo>
                <a:lnTo>
                  <a:pt x="3784" y="6366"/>
                </a:lnTo>
                <a:lnTo>
                  <a:pt x="3784" y="6006"/>
                </a:lnTo>
                <a:lnTo>
                  <a:pt x="3844" y="5405"/>
                </a:lnTo>
                <a:lnTo>
                  <a:pt x="3784" y="4805"/>
                </a:lnTo>
                <a:lnTo>
                  <a:pt x="3784" y="4564"/>
                </a:lnTo>
                <a:lnTo>
                  <a:pt x="3724" y="4384"/>
                </a:lnTo>
                <a:lnTo>
                  <a:pt x="3544" y="3964"/>
                </a:lnTo>
                <a:lnTo>
                  <a:pt x="3363" y="3964"/>
                </a:lnTo>
                <a:lnTo>
                  <a:pt x="3183" y="4324"/>
                </a:lnTo>
                <a:lnTo>
                  <a:pt x="3063" y="4684"/>
                </a:lnTo>
                <a:lnTo>
                  <a:pt x="3003" y="5345"/>
                </a:lnTo>
                <a:lnTo>
                  <a:pt x="3003" y="6006"/>
                </a:lnTo>
                <a:lnTo>
                  <a:pt x="2943" y="6486"/>
                </a:lnTo>
                <a:lnTo>
                  <a:pt x="2102" y="6066"/>
                </a:lnTo>
                <a:lnTo>
                  <a:pt x="1682" y="5886"/>
                </a:lnTo>
                <a:lnTo>
                  <a:pt x="1322" y="5765"/>
                </a:lnTo>
                <a:lnTo>
                  <a:pt x="721" y="5765"/>
                </a:lnTo>
                <a:lnTo>
                  <a:pt x="541" y="5886"/>
                </a:lnTo>
                <a:lnTo>
                  <a:pt x="601" y="6126"/>
                </a:lnTo>
                <a:lnTo>
                  <a:pt x="721" y="6366"/>
                </a:lnTo>
                <a:lnTo>
                  <a:pt x="901" y="6546"/>
                </a:lnTo>
                <a:lnTo>
                  <a:pt x="1141" y="6666"/>
                </a:lnTo>
                <a:lnTo>
                  <a:pt x="1562" y="6907"/>
                </a:lnTo>
                <a:lnTo>
                  <a:pt x="2042" y="7087"/>
                </a:lnTo>
                <a:lnTo>
                  <a:pt x="2703" y="7447"/>
                </a:lnTo>
                <a:lnTo>
                  <a:pt x="1982" y="7687"/>
                </a:lnTo>
                <a:lnTo>
                  <a:pt x="1261" y="7988"/>
                </a:lnTo>
                <a:lnTo>
                  <a:pt x="601" y="8288"/>
                </a:lnTo>
                <a:lnTo>
                  <a:pt x="301" y="8468"/>
                </a:lnTo>
                <a:lnTo>
                  <a:pt x="0" y="8708"/>
                </a:lnTo>
                <a:lnTo>
                  <a:pt x="0" y="8828"/>
                </a:lnTo>
                <a:lnTo>
                  <a:pt x="60" y="8888"/>
                </a:lnTo>
                <a:lnTo>
                  <a:pt x="421" y="8828"/>
                </a:lnTo>
                <a:lnTo>
                  <a:pt x="781" y="8768"/>
                </a:lnTo>
                <a:lnTo>
                  <a:pt x="1442" y="8468"/>
                </a:lnTo>
                <a:lnTo>
                  <a:pt x="2282" y="8168"/>
                </a:lnTo>
                <a:lnTo>
                  <a:pt x="3063" y="7747"/>
                </a:lnTo>
                <a:lnTo>
                  <a:pt x="3123" y="7627"/>
                </a:lnTo>
                <a:lnTo>
                  <a:pt x="5105" y="8588"/>
                </a:lnTo>
                <a:lnTo>
                  <a:pt x="6607" y="9249"/>
                </a:lnTo>
                <a:lnTo>
                  <a:pt x="6486" y="9669"/>
                </a:lnTo>
                <a:lnTo>
                  <a:pt x="6546" y="10150"/>
                </a:lnTo>
                <a:lnTo>
                  <a:pt x="6607" y="10990"/>
                </a:lnTo>
                <a:lnTo>
                  <a:pt x="6546" y="11651"/>
                </a:lnTo>
                <a:lnTo>
                  <a:pt x="6486" y="12312"/>
                </a:lnTo>
                <a:lnTo>
                  <a:pt x="6426" y="12972"/>
                </a:lnTo>
                <a:lnTo>
                  <a:pt x="6426" y="13573"/>
                </a:lnTo>
                <a:lnTo>
                  <a:pt x="6306" y="13693"/>
                </a:lnTo>
                <a:lnTo>
                  <a:pt x="4865" y="15134"/>
                </a:lnTo>
                <a:lnTo>
                  <a:pt x="4745" y="15014"/>
                </a:lnTo>
                <a:lnTo>
                  <a:pt x="4625" y="14954"/>
                </a:lnTo>
                <a:lnTo>
                  <a:pt x="4264" y="14834"/>
                </a:lnTo>
                <a:lnTo>
                  <a:pt x="3604" y="14774"/>
                </a:lnTo>
                <a:lnTo>
                  <a:pt x="3183" y="14714"/>
                </a:lnTo>
                <a:lnTo>
                  <a:pt x="2823" y="14714"/>
                </a:lnTo>
                <a:lnTo>
                  <a:pt x="2403" y="14774"/>
                </a:lnTo>
                <a:lnTo>
                  <a:pt x="2282" y="14834"/>
                </a:lnTo>
                <a:lnTo>
                  <a:pt x="2102" y="14954"/>
                </a:lnTo>
                <a:lnTo>
                  <a:pt x="2042" y="15074"/>
                </a:lnTo>
                <a:lnTo>
                  <a:pt x="2102" y="15134"/>
                </a:lnTo>
                <a:lnTo>
                  <a:pt x="2222" y="15314"/>
                </a:lnTo>
                <a:lnTo>
                  <a:pt x="2343" y="15374"/>
                </a:lnTo>
                <a:lnTo>
                  <a:pt x="2643" y="1555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6"/>
                </a:lnTo>
                <a:lnTo>
                  <a:pt x="4444" y="16696"/>
                </a:lnTo>
                <a:lnTo>
                  <a:pt x="4505" y="17236"/>
                </a:lnTo>
                <a:lnTo>
                  <a:pt x="4565" y="18317"/>
                </a:lnTo>
                <a:lnTo>
                  <a:pt x="4625" y="18858"/>
                </a:lnTo>
                <a:lnTo>
                  <a:pt x="4745" y="19338"/>
                </a:lnTo>
                <a:lnTo>
                  <a:pt x="4865" y="19458"/>
                </a:lnTo>
                <a:lnTo>
                  <a:pt x="4985" y="19518"/>
                </a:lnTo>
                <a:lnTo>
                  <a:pt x="5105" y="19518"/>
                </a:lnTo>
                <a:lnTo>
                  <a:pt x="5225" y="19338"/>
                </a:lnTo>
                <a:lnTo>
                  <a:pt x="5225" y="18858"/>
                </a:lnTo>
                <a:lnTo>
                  <a:pt x="5225" y="18317"/>
                </a:lnTo>
                <a:lnTo>
                  <a:pt x="5225" y="17236"/>
                </a:lnTo>
                <a:lnTo>
                  <a:pt x="5225" y="16636"/>
                </a:lnTo>
                <a:lnTo>
                  <a:pt x="5165" y="15975"/>
                </a:lnTo>
                <a:lnTo>
                  <a:pt x="6727" y="14474"/>
                </a:lnTo>
                <a:lnTo>
                  <a:pt x="7147" y="14053"/>
                </a:lnTo>
                <a:lnTo>
                  <a:pt x="7387" y="14173"/>
                </a:lnTo>
                <a:lnTo>
                  <a:pt x="7688" y="14354"/>
                </a:lnTo>
                <a:lnTo>
                  <a:pt x="8228" y="14534"/>
                </a:lnTo>
                <a:lnTo>
                  <a:pt x="9009" y="14894"/>
                </a:lnTo>
                <a:lnTo>
                  <a:pt x="9369" y="15014"/>
                </a:lnTo>
                <a:lnTo>
                  <a:pt x="9790" y="15134"/>
                </a:lnTo>
                <a:lnTo>
                  <a:pt x="9669" y="16636"/>
                </a:lnTo>
                <a:lnTo>
                  <a:pt x="9369" y="16876"/>
                </a:lnTo>
                <a:lnTo>
                  <a:pt x="9069" y="17176"/>
                </a:lnTo>
                <a:lnTo>
                  <a:pt x="8588" y="17777"/>
                </a:lnTo>
                <a:lnTo>
                  <a:pt x="7928" y="18437"/>
                </a:lnTo>
                <a:lnTo>
                  <a:pt x="7567" y="18738"/>
                </a:lnTo>
                <a:lnTo>
                  <a:pt x="7327" y="19158"/>
                </a:lnTo>
                <a:lnTo>
                  <a:pt x="7267" y="19218"/>
                </a:lnTo>
                <a:lnTo>
                  <a:pt x="7327" y="19278"/>
                </a:lnTo>
                <a:lnTo>
                  <a:pt x="7387" y="19338"/>
                </a:lnTo>
                <a:lnTo>
                  <a:pt x="7447" y="19278"/>
                </a:lnTo>
                <a:lnTo>
                  <a:pt x="7808" y="19038"/>
                </a:lnTo>
                <a:lnTo>
                  <a:pt x="8168" y="18678"/>
                </a:lnTo>
                <a:lnTo>
                  <a:pt x="8829" y="18017"/>
                </a:lnTo>
                <a:lnTo>
                  <a:pt x="9249" y="17717"/>
                </a:lnTo>
                <a:lnTo>
                  <a:pt x="9669" y="17296"/>
                </a:lnTo>
                <a:lnTo>
                  <a:pt x="9609" y="18738"/>
                </a:lnTo>
                <a:lnTo>
                  <a:pt x="9669" y="19458"/>
                </a:lnTo>
                <a:lnTo>
                  <a:pt x="9669" y="20119"/>
                </a:lnTo>
                <a:lnTo>
                  <a:pt x="9729" y="20299"/>
                </a:lnTo>
                <a:lnTo>
                  <a:pt x="9850" y="20419"/>
                </a:lnTo>
                <a:lnTo>
                  <a:pt x="9970" y="20539"/>
                </a:lnTo>
                <a:lnTo>
                  <a:pt x="10150" y="20599"/>
                </a:lnTo>
                <a:lnTo>
                  <a:pt x="10330" y="20599"/>
                </a:lnTo>
                <a:lnTo>
                  <a:pt x="10450" y="20539"/>
                </a:lnTo>
                <a:lnTo>
                  <a:pt x="10570" y="20419"/>
                </a:lnTo>
                <a:lnTo>
                  <a:pt x="10630" y="20239"/>
                </a:lnTo>
                <a:lnTo>
                  <a:pt x="10750" y="19158"/>
                </a:lnTo>
                <a:lnTo>
                  <a:pt x="10811" y="18017"/>
                </a:lnTo>
                <a:lnTo>
                  <a:pt x="11111" y="18317"/>
                </a:lnTo>
                <a:lnTo>
                  <a:pt x="11651" y="18858"/>
                </a:lnTo>
                <a:lnTo>
                  <a:pt x="11952" y="19098"/>
                </a:lnTo>
                <a:lnTo>
                  <a:pt x="12252" y="19278"/>
                </a:lnTo>
                <a:lnTo>
                  <a:pt x="12372" y="19338"/>
                </a:lnTo>
                <a:lnTo>
                  <a:pt x="12552" y="19338"/>
                </a:lnTo>
                <a:lnTo>
                  <a:pt x="12672" y="19278"/>
                </a:lnTo>
                <a:lnTo>
                  <a:pt x="12792" y="19218"/>
                </a:lnTo>
                <a:lnTo>
                  <a:pt x="12852" y="19098"/>
                </a:lnTo>
                <a:lnTo>
                  <a:pt x="12912" y="18978"/>
                </a:lnTo>
                <a:lnTo>
                  <a:pt x="12912" y="18858"/>
                </a:lnTo>
                <a:lnTo>
                  <a:pt x="12852" y="18678"/>
                </a:lnTo>
                <a:lnTo>
                  <a:pt x="12612" y="18377"/>
                </a:lnTo>
                <a:lnTo>
                  <a:pt x="12312" y="18077"/>
                </a:lnTo>
                <a:lnTo>
                  <a:pt x="11711" y="17536"/>
                </a:lnTo>
                <a:lnTo>
                  <a:pt x="11291" y="17176"/>
                </a:lnTo>
                <a:lnTo>
                  <a:pt x="10811" y="16816"/>
                </a:lnTo>
                <a:lnTo>
                  <a:pt x="10811" y="15374"/>
                </a:lnTo>
                <a:lnTo>
                  <a:pt x="10811" y="15314"/>
                </a:lnTo>
                <a:lnTo>
                  <a:pt x="11892" y="14654"/>
                </a:lnTo>
                <a:lnTo>
                  <a:pt x="12912" y="13873"/>
                </a:lnTo>
                <a:lnTo>
                  <a:pt x="13573" y="13393"/>
                </a:lnTo>
                <a:lnTo>
                  <a:pt x="14234" y="12792"/>
                </a:lnTo>
                <a:lnTo>
                  <a:pt x="16576" y="13873"/>
                </a:lnTo>
                <a:lnTo>
                  <a:pt x="16576" y="13933"/>
                </a:lnTo>
                <a:lnTo>
                  <a:pt x="16636" y="14774"/>
                </a:lnTo>
                <a:lnTo>
                  <a:pt x="16756" y="15675"/>
                </a:lnTo>
                <a:lnTo>
                  <a:pt x="16876" y="16095"/>
                </a:lnTo>
                <a:lnTo>
                  <a:pt x="17056" y="16516"/>
                </a:lnTo>
                <a:lnTo>
                  <a:pt x="17237" y="16936"/>
                </a:lnTo>
                <a:lnTo>
                  <a:pt x="17477" y="17236"/>
                </a:lnTo>
                <a:lnTo>
                  <a:pt x="17597" y="17296"/>
                </a:lnTo>
                <a:lnTo>
                  <a:pt x="17657" y="17296"/>
                </a:lnTo>
                <a:lnTo>
                  <a:pt x="17777" y="17236"/>
                </a:lnTo>
                <a:lnTo>
                  <a:pt x="17777" y="17116"/>
                </a:lnTo>
                <a:lnTo>
                  <a:pt x="17777" y="16816"/>
                </a:lnTo>
                <a:lnTo>
                  <a:pt x="17717" y="16455"/>
                </a:lnTo>
                <a:lnTo>
                  <a:pt x="17597" y="15735"/>
                </a:lnTo>
                <a:lnTo>
                  <a:pt x="17357" y="15074"/>
                </a:lnTo>
                <a:lnTo>
                  <a:pt x="17237" y="14354"/>
                </a:lnTo>
                <a:lnTo>
                  <a:pt x="17237" y="14173"/>
                </a:lnTo>
                <a:lnTo>
                  <a:pt x="17297" y="14173"/>
                </a:lnTo>
                <a:lnTo>
                  <a:pt x="20360" y="15615"/>
                </a:lnTo>
                <a:lnTo>
                  <a:pt x="20600" y="15675"/>
                </a:lnTo>
                <a:lnTo>
                  <a:pt x="20840" y="15615"/>
                </a:lnTo>
                <a:lnTo>
                  <a:pt x="20960" y="15495"/>
                </a:lnTo>
                <a:lnTo>
                  <a:pt x="21080" y="15254"/>
                </a:lnTo>
                <a:lnTo>
                  <a:pt x="21080" y="15014"/>
                </a:lnTo>
                <a:lnTo>
                  <a:pt x="20960" y="14774"/>
                </a:lnTo>
                <a:lnTo>
                  <a:pt x="20780" y="14534"/>
                </a:lnTo>
                <a:lnTo>
                  <a:pt x="20480" y="14354"/>
                </a:lnTo>
                <a:lnTo>
                  <a:pt x="17957" y="13212"/>
                </a:lnTo>
                <a:lnTo>
                  <a:pt x="18918" y="12912"/>
                </a:lnTo>
                <a:lnTo>
                  <a:pt x="19999" y="12612"/>
                </a:lnTo>
                <a:lnTo>
                  <a:pt x="21080" y="12372"/>
                </a:lnTo>
                <a:lnTo>
                  <a:pt x="21140" y="12312"/>
                </a:lnTo>
                <a:lnTo>
                  <a:pt x="21080" y="12252"/>
                </a:lnTo>
                <a:lnTo>
                  <a:pt x="19098" y="12252"/>
                </a:lnTo>
                <a:lnTo>
                  <a:pt x="18558" y="12312"/>
                </a:lnTo>
                <a:lnTo>
                  <a:pt x="18077" y="12432"/>
                </a:lnTo>
                <a:lnTo>
                  <a:pt x="17597" y="12612"/>
                </a:lnTo>
                <a:lnTo>
                  <a:pt x="17177" y="12852"/>
                </a:lnTo>
                <a:lnTo>
                  <a:pt x="14474" y="11591"/>
                </a:lnTo>
                <a:lnTo>
                  <a:pt x="14414" y="11050"/>
                </a:lnTo>
                <a:lnTo>
                  <a:pt x="14354" y="10450"/>
                </a:lnTo>
                <a:lnTo>
                  <a:pt x="14054" y="9309"/>
                </a:lnTo>
                <a:lnTo>
                  <a:pt x="13873" y="8348"/>
                </a:lnTo>
                <a:lnTo>
                  <a:pt x="13693" y="7867"/>
                </a:lnTo>
                <a:lnTo>
                  <a:pt x="13513" y="7687"/>
                </a:lnTo>
                <a:lnTo>
                  <a:pt x="13393" y="7507"/>
                </a:lnTo>
                <a:lnTo>
                  <a:pt x="14534" y="6246"/>
                </a:lnTo>
                <a:lnTo>
                  <a:pt x="15555" y="5105"/>
                </a:lnTo>
                <a:lnTo>
                  <a:pt x="16876" y="5285"/>
                </a:lnTo>
                <a:lnTo>
                  <a:pt x="17177" y="5345"/>
                </a:lnTo>
                <a:lnTo>
                  <a:pt x="17477" y="5345"/>
                </a:lnTo>
                <a:lnTo>
                  <a:pt x="17717" y="5285"/>
                </a:lnTo>
                <a:lnTo>
                  <a:pt x="18017" y="5165"/>
                </a:lnTo>
                <a:lnTo>
                  <a:pt x="18077" y="5045"/>
                </a:lnTo>
                <a:lnTo>
                  <a:pt x="18077" y="4925"/>
                </a:lnTo>
                <a:lnTo>
                  <a:pt x="17837" y="4744"/>
                </a:lnTo>
                <a:lnTo>
                  <a:pt x="17537" y="4624"/>
                </a:lnTo>
                <a:lnTo>
                  <a:pt x="17237" y="4564"/>
                </a:lnTo>
                <a:lnTo>
                  <a:pt x="16936" y="4504"/>
                </a:lnTo>
                <a:lnTo>
                  <a:pt x="16156" y="4384"/>
                </a:lnTo>
                <a:lnTo>
                  <a:pt x="16396" y="4144"/>
                </a:lnTo>
                <a:lnTo>
                  <a:pt x="17116" y="3303"/>
                </a:lnTo>
                <a:lnTo>
                  <a:pt x="17417" y="2883"/>
                </a:lnTo>
                <a:lnTo>
                  <a:pt x="17537" y="2642"/>
                </a:lnTo>
                <a:lnTo>
                  <a:pt x="17597" y="2342"/>
                </a:lnTo>
                <a:lnTo>
                  <a:pt x="17597" y="2282"/>
                </a:lnTo>
                <a:lnTo>
                  <a:pt x="17477" y="2222"/>
                </a:lnTo>
                <a:lnTo>
                  <a:pt x="17056" y="2462"/>
                </a:lnTo>
                <a:lnTo>
                  <a:pt x="16696" y="2763"/>
                </a:lnTo>
                <a:lnTo>
                  <a:pt x="16035" y="3483"/>
                </a:lnTo>
                <a:lnTo>
                  <a:pt x="15375" y="4204"/>
                </a:lnTo>
                <a:lnTo>
                  <a:pt x="15255" y="3483"/>
                </a:lnTo>
                <a:lnTo>
                  <a:pt x="15255" y="2943"/>
                </a:lnTo>
                <a:lnTo>
                  <a:pt x="15195" y="2642"/>
                </a:lnTo>
                <a:lnTo>
                  <a:pt x="15135" y="2402"/>
                </a:lnTo>
                <a:lnTo>
                  <a:pt x="15014" y="2222"/>
                </a:lnTo>
                <a:lnTo>
                  <a:pt x="14894" y="2162"/>
                </a:lnTo>
                <a:lnTo>
                  <a:pt x="14714" y="2222"/>
                </a:lnTo>
                <a:lnTo>
                  <a:pt x="14534" y="2342"/>
                </a:lnTo>
                <a:lnTo>
                  <a:pt x="14474" y="2582"/>
                </a:lnTo>
                <a:lnTo>
                  <a:pt x="14354" y="2883"/>
                </a:lnTo>
                <a:lnTo>
                  <a:pt x="14354" y="3243"/>
                </a:lnTo>
                <a:lnTo>
                  <a:pt x="14354" y="3543"/>
                </a:lnTo>
                <a:lnTo>
                  <a:pt x="14414" y="3904"/>
                </a:lnTo>
                <a:lnTo>
                  <a:pt x="14474" y="4264"/>
                </a:lnTo>
                <a:lnTo>
                  <a:pt x="14594" y="4504"/>
                </a:lnTo>
                <a:lnTo>
                  <a:pt x="14774" y="4744"/>
                </a:lnTo>
                <a:lnTo>
                  <a:pt x="14774" y="4805"/>
                </a:lnTo>
                <a:lnTo>
                  <a:pt x="14114" y="5465"/>
                </a:lnTo>
                <a:lnTo>
                  <a:pt x="12552" y="7147"/>
                </a:lnTo>
                <a:lnTo>
                  <a:pt x="12192" y="6967"/>
                </a:lnTo>
                <a:lnTo>
                  <a:pt x="11771" y="6786"/>
                </a:lnTo>
                <a:lnTo>
                  <a:pt x="11351" y="6666"/>
                </a:lnTo>
                <a:lnTo>
                  <a:pt x="10991" y="6546"/>
                </a:lnTo>
                <a:lnTo>
                  <a:pt x="10991" y="4925"/>
                </a:lnTo>
                <a:lnTo>
                  <a:pt x="11051" y="4564"/>
                </a:lnTo>
                <a:lnTo>
                  <a:pt x="11351" y="4204"/>
                </a:lnTo>
                <a:lnTo>
                  <a:pt x="11591" y="3844"/>
                </a:lnTo>
                <a:lnTo>
                  <a:pt x="12612" y="2582"/>
                </a:lnTo>
                <a:lnTo>
                  <a:pt x="12612" y="2462"/>
                </a:lnTo>
                <a:lnTo>
                  <a:pt x="12552" y="2342"/>
                </a:lnTo>
                <a:lnTo>
                  <a:pt x="12432" y="2282"/>
                </a:lnTo>
                <a:lnTo>
                  <a:pt x="12312" y="2342"/>
                </a:lnTo>
                <a:lnTo>
                  <a:pt x="11111" y="3663"/>
                </a:lnTo>
                <a:lnTo>
                  <a:pt x="11051" y="3724"/>
                </a:lnTo>
                <a:lnTo>
                  <a:pt x="11111" y="2823"/>
                </a:lnTo>
                <a:lnTo>
                  <a:pt x="11111" y="1922"/>
                </a:lnTo>
                <a:lnTo>
                  <a:pt x="11051" y="1021"/>
                </a:lnTo>
                <a:lnTo>
                  <a:pt x="10931" y="120"/>
                </a:lnTo>
                <a:lnTo>
                  <a:pt x="10871" y="60"/>
                </a:lnTo>
                <a:lnTo>
                  <a:pt x="10750" y="0"/>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108" name="Shape 108"/>
          <p:cNvSpPr/>
          <p:nvPr/>
        </p:nvSpPr>
        <p:spPr>
          <a:xfrm>
            <a:off x="1519975" y="873600"/>
            <a:ext cx="6104099" cy="3396299"/>
          </a:xfrm>
          <a:prstGeom prst="rect">
            <a:avLst/>
          </a:prstGeom>
          <a:solidFill>
            <a:srgbClr val="FFFFFF"/>
          </a:solidFill>
          <a:ln w="76200" cap="flat" cmpd="sng">
            <a:solidFill>
              <a:srgbClr val="CE2F1C"/>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109" name="Shape 109"/>
          <p:cNvSpPr/>
          <p:nvPr/>
        </p:nvSpPr>
        <p:spPr>
          <a:xfrm>
            <a:off x="1634809" y="994500"/>
            <a:ext cx="5874299" cy="3154499"/>
          </a:xfrm>
          <a:prstGeom prst="rect">
            <a:avLst/>
          </a:prstGeom>
          <a:solidFill>
            <a:srgbClr val="FFFFFF"/>
          </a:solidFill>
          <a:ln w="9525" cap="flat" cmpd="sng">
            <a:solidFill>
              <a:srgbClr val="79C6CC"/>
            </a:solidFill>
            <a:prstDash val="dot"/>
            <a:miter/>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110" name="Shape 110"/>
          <p:cNvSpPr txBox="1">
            <a:spLocks noGrp="1"/>
          </p:cNvSpPr>
          <p:nvPr>
            <p:ph type="title"/>
          </p:nvPr>
        </p:nvSpPr>
        <p:spPr>
          <a:xfrm>
            <a:off x="1857712" y="1064668"/>
            <a:ext cx="5428499" cy="4529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11" name="Shape 111"/>
          <p:cNvSpPr txBox="1">
            <a:spLocks noGrp="1"/>
          </p:cNvSpPr>
          <p:nvPr>
            <p:ph type="body" idx="1"/>
          </p:nvPr>
        </p:nvSpPr>
        <p:spPr>
          <a:xfrm>
            <a:off x="1821450" y="1423479"/>
            <a:ext cx="2669999" cy="2581499"/>
          </a:xfrm>
          <a:prstGeom prst="rect">
            <a:avLst/>
          </a:prstGeom>
        </p:spPr>
        <p:txBody>
          <a:bodyPr lIns="91425" tIns="91425" rIns="91425" bIns="91425"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112" name="Shape 112"/>
          <p:cNvSpPr txBox="1">
            <a:spLocks noGrp="1"/>
          </p:cNvSpPr>
          <p:nvPr>
            <p:ph type="body" idx="2"/>
          </p:nvPr>
        </p:nvSpPr>
        <p:spPr>
          <a:xfrm>
            <a:off x="4652398" y="1423479"/>
            <a:ext cx="2669999" cy="2581499"/>
          </a:xfrm>
          <a:prstGeom prst="rect">
            <a:avLst/>
          </a:prstGeom>
        </p:spPr>
        <p:txBody>
          <a:bodyPr lIns="91425" tIns="91425" rIns="91425" bIns="91425"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34"/>
        <p:cNvGrpSpPr/>
        <p:nvPr/>
      </p:nvGrpSpPr>
      <p:grpSpPr>
        <a:xfrm>
          <a:off x="0" y="0"/>
          <a:ext cx="0" cy="0"/>
          <a:chOff x="0" y="0"/>
          <a:chExt cx="0" cy="0"/>
        </a:xfrm>
      </p:grpSpPr>
      <p:sp>
        <p:nvSpPr>
          <p:cNvPr id="135" name="Shape 135"/>
          <p:cNvSpPr/>
          <p:nvPr/>
        </p:nvSpPr>
        <p:spPr>
          <a:xfrm rot="3731686" flipH="1">
            <a:off x="7719892" y="3183655"/>
            <a:ext cx="337873" cy="884411"/>
          </a:xfrm>
          <a:custGeom>
            <a:avLst/>
            <a:gdLst/>
            <a:ahLst/>
            <a:cxnLst/>
            <a:rect l="0" t="0" r="0" b="0"/>
            <a:pathLst>
              <a:path w="13514" h="35374" extrusionOk="0">
                <a:moveTo>
                  <a:pt x="11411" y="3303"/>
                </a:moveTo>
                <a:lnTo>
                  <a:pt x="10811" y="3603"/>
                </a:lnTo>
                <a:lnTo>
                  <a:pt x="10270" y="3964"/>
                </a:lnTo>
                <a:lnTo>
                  <a:pt x="10450" y="3543"/>
                </a:lnTo>
                <a:lnTo>
                  <a:pt x="10931" y="3423"/>
                </a:lnTo>
                <a:lnTo>
                  <a:pt x="11411" y="3303"/>
                </a:lnTo>
                <a:close/>
                <a:moveTo>
                  <a:pt x="7628" y="4865"/>
                </a:moveTo>
                <a:lnTo>
                  <a:pt x="7748" y="4985"/>
                </a:lnTo>
                <a:lnTo>
                  <a:pt x="7868" y="5105"/>
                </a:lnTo>
                <a:lnTo>
                  <a:pt x="8048" y="5105"/>
                </a:lnTo>
                <a:lnTo>
                  <a:pt x="8228" y="5045"/>
                </a:lnTo>
                <a:lnTo>
                  <a:pt x="7928" y="5645"/>
                </a:lnTo>
                <a:lnTo>
                  <a:pt x="7508" y="6426"/>
                </a:lnTo>
                <a:lnTo>
                  <a:pt x="7628" y="4865"/>
                </a:lnTo>
                <a:close/>
                <a:moveTo>
                  <a:pt x="7928" y="26965"/>
                </a:moveTo>
                <a:lnTo>
                  <a:pt x="7748" y="27085"/>
                </a:lnTo>
                <a:lnTo>
                  <a:pt x="6607" y="27986"/>
                </a:lnTo>
                <a:lnTo>
                  <a:pt x="6066" y="28467"/>
                </a:lnTo>
                <a:lnTo>
                  <a:pt x="5586" y="29007"/>
                </a:lnTo>
                <a:lnTo>
                  <a:pt x="5526" y="28647"/>
                </a:lnTo>
                <a:lnTo>
                  <a:pt x="5646" y="28407"/>
                </a:lnTo>
                <a:lnTo>
                  <a:pt x="5646" y="28166"/>
                </a:lnTo>
                <a:lnTo>
                  <a:pt x="5586" y="27926"/>
                </a:lnTo>
                <a:lnTo>
                  <a:pt x="5466" y="27746"/>
                </a:lnTo>
                <a:lnTo>
                  <a:pt x="6066" y="27566"/>
                </a:lnTo>
                <a:lnTo>
                  <a:pt x="6607" y="27446"/>
                </a:lnTo>
                <a:lnTo>
                  <a:pt x="7808" y="27025"/>
                </a:lnTo>
                <a:lnTo>
                  <a:pt x="7928" y="26965"/>
                </a:lnTo>
                <a:close/>
                <a:moveTo>
                  <a:pt x="7808" y="28947"/>
                </a:moveTo>
                <a:lnTo>
                  <a:pt x="7328" y="29548"/>
                </a:lnTo>
                <a:lnTo>
                  <a:pt x="6667" y="30389"/>
                </a:lnTo>
                <a:lnTo>
                  <a:pt x="6367" y="30809"/>
                </a:lnTo>
                <a:lnTo>
                  <a:pt x="6126" y="31229"/>
                </a:lnTo>
                <a:lnTo>
                  <a:pt x="5766" y="29908"/>
                </a:lnTo>
                <a:lnTo>
                  <a:pt x="6307" y="29788"/>
                </a:lnTo>
                <a:lnTo>
                  <a:pt x="6847" y="29548"/>
                </a:lnTo>
                <a:lnTo>
                  <a:pt x="7328" y="29248"/>
                </a:lnTo>
                <a:lnTo>
                  <a:pt x="7808" y="28947"/>
                </a:lnTo>
                <a:close/>
                <a:moveTo>
                  <a:pt x="9430" y="0"/>
                </a:moveTo>
                <a:lnTo>
                  <a:pt x="9189" y="240"/>
                </a:lnTo>
                <a:lnTo>
                  <a:pt x="9009" y="480"/>
                </a:lnTo>
                <a:lnTo>
                  <a:pt x="8709" y="1021"/>
                </a:lnTo>
                <a:lnTo>
                  <a:pt x="8409" y="1622"/>
                </a:lnTo>
                <a:lnTo>
                  <a:pt x="8168" y="2222"/>
                </a:lnTo>
                <a:lnTo>
                  <a:pt x="7808" y="3243"/>
                </a:lnTo>
                <a:lnTo>
                  <a:pt x="7868" y="2162"/>
                </a:lnTo>
                <a:lnTo>
                  <a:pt x="7808" y="1081"/>
                </a:lnTo>
                <a:lnTo>
                  <a:pt x="7808" y="961"/>
                </a:lnTo>
                <a:lnTo>
                  <a:pt x="7688" y="841"/>
                </a:lnTo>
                <a:lnTo>
                  <a:pt x="7568" y="841"/>
                </a:lnTo>
                <a:lnTo>
                  <a:pt x="7448" y="961"/>
                </a:lnTo>
                <a:lnTo>
                  <a:pt x="7087" y="1441"/>
                </a:lnTo>
                <a:lnTo>
                  <a:pt x="6847" y="2042"/>
                </a:lnTo>
                <a:lnTo>
                  <a:pt x="6667" y="2582"/>
                </a:lnTo>
                <a:lnTo>
                  <a:pt x="6487" y="3183"/>
                </a:lnTo>
                <a:lnTo>
                  <a:pt x="6247" y="4444"/>
                </a:lnTo>
                <a:lnTo>
                  <a:pt x="6126" y="5645"/>
                </a:lnTo>
                <a:lnTo>
                  <a:pt x="6066" y="6306"/>
                </a:lnTo>
                <a:lnTo>
                  <a:pt x="6006" y="7207"/>
                </a:lnTo>
                <a:lnTo>
                  <a:pt x="6006" y="7747"/>
                </a:lnTo>
                <a:lnTo>
                  <a:pt x="6066" y="8228"/>
                </a:lnTo>
                <a:lnTo>
                  <a:pt x="6186" y="8648"/>
                </a:lnTo>
                <a:lnTo>
                  <a:pt x="6307" y="8948"/>
                </a:lnTo>
                <a:lnTo>
                  <a:pt x="6066" y="9609"/>
                </a:lnTo>
                <a:lnTo>
                  <a:pt x="6066" y="9669"/>
                </a:lnTo>
                <a:lnTo>
                  <a:pt x="5946" y="8588"/>
                </a:lnTo>
                <a:lnTo>
                  <a:pt x="5886" y="7507"/>
                </a:lnTo>
                <a:lnTo>
                  <a:pt x="5946" y="6366"/>
                </a:lnTo>
                <a:lnTo>
                  <a:pt x="6066" y="5225"/>
                </a:lnTo>
                <a:lnTo>
                  <a:pt x="6066" y="4624"/>
                </a:lnTo>
                <a:lnTo>
                  <a:pt x="6066" y="4024"/>
                </a:lnTo>
                <a:lnTo>
                  <a:pt x="6006" y="3483"/>
                </a:lnTo>
                <a:lnTo>
                  <a:pt x="5886" y="2943"/>
                </a:lnTo>
                <a:lnTo>
                  <a:pt x="5826" y="2823"/>
                </a:lnTo>
                <a:lnTo>
                  <a:pt x="5766" y="2763"/>
                </a:lnTo>
                <a:lnTo>
                  <a:pt x="5646" y="2763"/>
                </a:lnTo>
                <a:lnTo>
                  <a:pt x="5526" y="2823"/>
                </a:lnTo>
                <a:lnTo>
                  <a:pt x="5226" y="3303"/>
                </a:lnTo>
                <a:lnTo>
                  <a:pt x="4985" y="3784"/>
                </a:lnTo>
                <a:lnTo>
                  <a:pt x="4805" y="4384"/>
                </a:lnTo>
                <a:lnTo>
                  <a:pt x="4685" y="4985"/>
                </a:lnTo>
                <a:lnTo>
                  <a:pt x="4565" y="6186"/>
                </a:lnTo>
                <a:lnTo>
                  <a:pt x="4505" y="7327"/>
                </a:lnTo>
                <a:lnTo>
                  <a:pt x="4445" y="8348"/>
                </a:lnTo>
                <a:lnTo>
                  <a:pt x="4024" y="6066"/>
                </a:lnTo>
                <a:lnTo>
                  <a:pt x="3964" y="6006"/>
                </a:lnTo>
                <a:lnTo>
                  <a:pt x="3904" y="5946"/>
                </a:lnTo>
                <a:lnTo>
                  <a:pt x="3844" y="6006"/>
                </a:lnTo>
                <a:lnTo>
                  <a:pt x="3784" y="6066"/>
                </a:lnTo>
                <a:lnTo>
                  <a:pt x="3544" y="7087"/>
                </a:lnTo>
                <a:lnTo>
                  <a:pt x="3364" y="8168"/>
                </a:lnTo>
                <a:lnTo>
                  <a:pt x="3304" y="9309"/>
                </a:lnTo>
                <a:lnTo>
                  <a:pt x="3304" y="10450"/>
                </a:lnTo>
                <a:lnTo>
                  <a:pt x="3424" y="11591"/>
                </a:lnTo>
                <a:lnTo>
                  <a:pt x="3664" y="12672"/>
                </a:lnTo>
                <a:lnTo>
                  <a:pt x="4024" y="13753"/>
                </a:lnTo>
                <a:lnTo>
                  <a:pt x="4265" y="14233"/>
                </a:lnTo>
                <a:lnTo>
                  <a:pt x="4505" y="14714"/>
                </a:lnTo>
                <a:lnTo>
                  <a:pt x="4205" y="16275"/>
                </a:lnTo>
                <a:lnTo>
                  <a:pt x="3964" y="17777"/>
                </a:lnTo>
                <a:lnTo>
                  <a:pt x="3784" y="17476"/>
                </a:lnTo>
                <a:lnTo>
                  <a:pt x="3784" y="17116"/>
                </a:lnTo>
                <a:lnTo>
                  <a:pt x="3784" y="16756"/>
                </a:lnTo>
                <a:lnTo>
                  <a:pt x="3604" y="16035"/>
                </a:lnTo>
                <a:lnTo>
                  <a:pt x="3424" y="15314"/>
                </a:lnTo>
                <a:lnTo>
                  <a:pt x="3244" y="14594"/>
                </a:lnTo>
                <a:lnTo>
                  <a:pt x="3064" y="13633"/>
                </a:lnTo>
                <a:lnTo>
                  <a:pt x="2943" y="12732"/>
                </a:lnTo>
                <a:lnTo>
                  <a:pt x="2823" y="11771"/>
                </a:lnTo>
                <a:lnTo>
                  <a:pt x="2703" y="10810"/>
                </a:lnTo>
                <a:lnTo>
                  <a:pt x="2643" y="10690"/>
                </a:lnTo>
                <a:lnTo>
                  <a:pt x="2583" y="10630"/>
                </a:lnTo>
                <a:lnTo>
                  <a:pt x="2463" y="10570"/>
                </a:lnTo>
                <a:lnTo>
                  <a:pt x="2343" y="10570"/>
                </a:lnTo>
                <a:lnTo>
                  <a:pt x="2163" y="10630"/>
                </a:lnTo>
                <a:lnTo>
                  <a:pt x="2043" y="10690"/>
                </a:lnTo>
                <a:lnTo>
                  <a:pt x="1982" y="10810"/>
                </a:lnTo>
                <a:lnTo>
                  <a:pt x="1862" y="11291"/>
                </a:lnTo>
                <a:lnTo>
                  <a:pt x="1742" y="11771"/>
                </a:lnTo>
                <a:lnTo>
                  <a:pt x="1682" y="12252"/>
                </a:lnTo>
                <a:lnTo>
                  <a:pt x="1682" y="12792"/>
                </a:lnTo>
                <a:lnTo>
                  <a:pt x="1742" y="13753"/>
                </a:lnTo>
                <a:lnTo>
                  <a:pt x="1922" y="14774"/>
                </a:lnTo>
                <a:lnTo>
                  <a:pt x="2043" y="15374"/>
                </a:lnTo>
                <a:lnTo>
                  <a:pt x="2223" y="16035"/>
                </a:lnTo>
                <a:lnTo>
                  <a:pt x="2403" y="16696"/>
                </a:lnTo>
                <a:lnTo>
                  <a:pt x="2763" y="17236"/>
                </a:lnTo>
                <a:lnTo>
                  <a:pt x="2823" y="17356"/>
                </a:lnTo>
                <a:lnTo>
                  <a:pt x="3244" y="18317"/>
                </a:lnTo>
                <a:lnTo>
                  <a:pt x="3544" y="18798"/>
                </a:lnTo>
                <a:lnTo>
                  <a:pt x="3844" y="19218"/>
                </a:lnTo>
                <a:lnTo>
                  <a:pt x="3844" y="19278"/>
                </a:lnTo>
                <a:lnTo>
                  <a:pt x="3304" y="18497"/>
                </a:lnTo>
                <a:lnTo>
                  <a:pt x="2763" y="17657"/>
                </a:lnTo>
                <a:lnTo>
                  <a:pt x="2343" y="16816"/>
                </a:lnTo>
                <a:lnTo>
                  <a:pt x="1802" y="15975"/>
                </a:lnTo>
                <a:lnTo>
                  <a:pt x="1562" y="15555"/>
                </a:lnTo>
                <a:lnTo>
                  <a:pt x="1202" y="15194"/>
                </a:lnTo>
                <a:lnTo>
                  <a:pt x="1142" y="15134"/>
                </a:lnTo>
                <a:lnTo>
                  <a:pt x="1022" y="15074"/>
                </a:lnTo>
                <a:lnTo>
                  <a:pt x="781" y="15134"/>
                </a:lnTo>
                <a:lnTo>
                  <a:pt x="661" y="15254"/>
                </a:lnTo>
                <a:lnTo>
                  <a:pt x="601" y="15435"/>
                </a:lnTo>
                <a:lnTo>
                  <a:pt x="601" y="15975"/>
                </a:lnTo>
                <a:lnTo>
                  <a:pt x="661" y="16516"/>
                </a:lnTo>
                <a:lnTo>
                  <a:pt x="841" y="16996"/>
                </a:lnTo>
                <a:lnTo>
                  <a:pt x="1082" y="17536"/>
                </a:lnTo>
                <a:lnTo>
                  <a:pt x="1622" y="18497"/>
                </a:lnTo>
                <a:lnTo>
                  <a:pt x="2163" y="19398"/>
                </a:lnTo>
                <a:lnTo>
                  <a:pt x="2883" y="20419"/>
                </a:lnTo>
                <a:lnTo>
                  <a:pt x="3304" y="20900"/>
                </a:lnTo>
                <a:lnTo>
                  <a:pt x="3724" y="21320"/>
                </a:lnTo>
                <a:lnTo>
                  <a:pt x="3724" y="22281"/>
                </a:lnTo>
                <a:lnTo>
                  <a:pt x="3304" y="21861"/>
                </a:lnTo>
                <a:lnTo>
                  <a:pt x="2763" y="21200"/>
                </a:lnTo>
                <a:lnTo>
                  <a:pt x="2343" y="20539"/>
                </a:lnTo>
                <a:lnTo>
                  <a:pt x="1922" y="19759"/>
                </a:lnTo>
                <a:lnTo>
                  <a:pt x="1622" y="19038"/>
                </a:lnTo>
                <a:lnTo>
                  <a:pt x="1502" y="18858"/>
                </a:lnTo>
                <a:lnTo>
                  <a:pt x="1442" y="18798"/>
                </a:lnTo>
                <a:lnTo>
                  <a:pt x="1262" y="18738"/>
                </a:lnTo>
                <a:lnTo>
                  <a:pt x="1142" y="18738"/>
                </a:lnTo>
                <a:lnTo>
                  <a:pt x="1022" y="18798"/>
                </a:lnTo>
                <a:lnTo>
                  <a:pt x="901" y="18858"/>
                </a:lnTo>
                <a:lnTo>
                  <a:pt x="841" y="18978"/>
                </a:lnTo>
                <a:lnTo>
                  <a:pt x="841" y="19098"/>
                </a:lnTo>
                <a:lnTo>
                  <a:pt x="901" y="19819"/>
                </a:lnTo>
                <a:lnTo>
                  <a:pt x="1082" y="20479"/>
                </a:lnTo>
                <a:lnTo>
                  <a:pt x="1322" y="21140"/>
                </a:lnTo>
                <a:lnTo>
                  <a:pt x="1622" y="21801"/>
                </a:lnTo>
                <a:lnTo>
                  <a:pt x="901" y="21020"/>
                </a:lnTo>
                <a:lnTo>
                  <a:pt x="241" y="20179"/>
                </a:lnTo>
                <a:lnTo>
                  <a:pt x="181" y="20119"/>
                </a:lnTo>
                <a:lnTo>
                  <a:pt x="61" y="20179"/>
                </a:lnTo>
                <a:lnTo>
                  <a:pt x="1" y="20239"/>
                </a:lnTo>
                <a:lnTo>
                  <a:pt x="1" y="20359"/>
                </a:lnTo>
                <a:lnTo>
                  <a:pt x="541" y="21440"/>
                </a:lnTo>
                <a:lnTo>
                  <a:pt x="1202" y="22461"/>
                </a:lnTo>
                <a:lnTo>
                  <a:pt x="1862" y="23422"/>
                </a:lnTo>
                <a:lnTo>
                  <a:pt x="2583" y="24323"/>
                </a:lnTo>
                <a:lnTo>
                  <a:pt x="3244" y="25044"/>
                </a:lnTo>
                <a:lnTo>
                  <a:pt x="3904" y="25704"/>
                </a:lnTo>
                <a:lnTo>
                  <a:pt x="4024" y="26605"/>
                </a:lnTo>
                <a:lnTo>
                  <a:pt x="3364" y="26065"/>
                </a:lnTo>
                <a:lnTo>
                  <a:pt x="2883" y="25524"/>
                </a:lnTo>
                <a:lnTo>
                  <a:pt x="2343" y="24923"/>
                </a:lnTo>
                <a:lnTo>
                  <a:pt x="1742" y="24383"/>
                </a:lnTo>
                <a:lnTo>
                  <a:pt x="1442" y="24203"/>
                </a:lnTo>
                <a:lnTo>
                  <a:pt x="1142" y="24083"/>
                </a:lnTo>
                <a:lnTo>
                  <a:pt x="1022" y="24023"/>
                </a:lnTo>
                <a:lnTo>
                  <a:pt x="841" y="24083"/>
                </a:lnTo>
                <a:lnTo>
                  <a:pt x="721" y="24203"/>
                </a:lnTo>
                <a:lnTo>
                  <a:pt x="661" y="24323"/>
                </a:lnTo>
                <a:lnTo>
                  <a:pt x="661" y="24743"/>
                </a:lnTo>
                <a:lnTo>
                  <a:pt x="721" y="25104"/>
                </a:lnTo>
                <a:lnTo>
                  <a:pt x="901" y="25524"/>
                </a:lnTo>
                <a:lnTo>
                  <a:pt x="1082" y="25884"/>
                </a:lnTo>
                <a:lnTo>
                  <a:pt x="1622" y="26605"/>
                </a:lnTo>
                <a:lnTo>
                  <a:pt x="2223" y="27206"/>
                </a:lnTo>
                <a:lnTo>
                  <a:pt x="2643" y="27626"/>
                </a:lnTo>
                <a:lnTo>
                  <a:pt x="3184" y="28106"/>
                </a:lnTo>
                <a:lnTo>
                  <a:pt x="3784" y="28587"/>
                </a:lnTo>
                <a:lnTo>
                  <a:pt x="4084" y="28707"/>
                </a:lnTo>
                <a:lnTo>
                  <a:pt x="4385" y="28887"/>
                </a:lnTo>
                <a:lnTo>
                  <a:pt x="4745" y="30329"/>
                </a:lnTo>
                <a:lnTo>
                  <a:pt x="4265" y="30028"/>
                </a:lnTo>
                <a:lnTo>
                  <a:pt x="3904" y="29728"/>
                </a:lnTo>
                <a:lnTo>
                  <a:pt x="3244" y="29127"/>
                </a:lnTo>
                <a:lnTo>
                  <a:pt x="2703" y="28527"/>
                </a:lnTo>
                <a:lnTo>
                  <a:pt x="1562" y="27206"/>
                </a:lnTo>
                <a:lnTo>
                  <a:pt x="1442" y="27085"/>
                </a:lnTo>
                <a:lnTo>
                  <a:pt x="1142" y="27085"/>
                </a:lnTo>
                <a:lnTo>
                  <a:pt x="1022" y="27146"/>
                </a:lnTo>
                <a:lnTo>
                  <a:pt x="901" y="27266"/>
                </a:lnTo>
                <a:lnTo>
                  <a:pt x="841" y="27386"/>
                </a:lnTo>
                <a:lnTo>
                  <a:pt x="781" y="27506"/>
                </a:lnTo>
                <a:lnTo>
                  <a:pt x="781" y="27686"/>
                </a:lnTo>
                <a:lnTo>
                  <a:pt x="901" y="28166"/>
                </a:lnTo>
                <a:lnTo>
                  <a:pt x="1082" y="28587"/>
                </a:lnTo>
                <a:lnTo>
                  <a:pt x="1322" y="29067"/>
                </a:lnTo>
                <a:lnTo>
                  <a:pt x="1562" y="29488"/>
                </a:lnTo>
                <a:lnTo>
                  <a:pt x="2163" y="30268"/>
                </a:lnTo>
                <a:lnTo>
                  <a:pt x="2823" y="30989"/>
                </a:lnTo>
                <a:lnTo>
                  <a:pt x="3184" y="31289"/>
                </a:lnTo>
                <a:lnTo>
                  <a:pt x="2883" y="31289"/>
                </a:lnTo>
                <a:lnTo>
                  <a:pt x="2823" y="31410"/>
                </a:lnTo>
                <a:lnTo>
                  <a:pt x="2763" y="31590"/>
                </a:lnTo>
                <a:lnTo>
                  <a:pt x="2763" y="31710"/>
                </a:lnTo>
                <a:lnTo>
                  <a:pt x="3003" y="32010"/>
                </a:lnTo>
                <a:lnTo>
                  <a:pt x="3184" y="32250"/>
                </a:lnTo>
                <a:lnTo>
                  <a:pt x="3664" y="32731"/>
                </a:lnTo>
                <a:lnTo>
                  <a:pt x="4745" y="33512"/>
                </a:lnTo>
                <a:lnTo>
                  <a:pt x="5466" y="34052"/>
                </a:lnTo>
                <a:lnTo>
                  <a:pt x="5886" y="34352"/>
                </a:lnTo>
                <a:lnTo>
                  <a:pt x="6307" y="34593"/>
                </a:lnTo>
                <a:lnTo>
                  <a:pt x="6607" y="35193"/>
                </a:lnTo>
                <a:lnTo>
                  <a:pt x="6667" y="35313"/>
                </a:lnTo>
                <a:lnTo>
                  <a:pt x="6787" y="35373"/>
                </a:lnTo>
                <a:lnTo>
                  <a:pt x="6847" y="35373"/>
                </a:lnTo>
                <a:lnTo>
                  <a:pt x="6967" y="35313"/>
                </a:lnTo>
                <a:lnTo>
                  <a:pt x="7087" y="35253"/>
                </a:lnTo>
                <a:lnTo>
                  <a:pt x="7147" y="35193"/>
                </a:lnTo>
                <a:lnTo>
                  <a:pt x="7207" y="35073"/>
                </a:lnTo>
                <a:lnTo>
                  <a:pt x="7147" y="34953"/>
                </a:lnTo>
                <a:lnTo>
                  <a:pt x="7147" y="34833"/>
                </a:lnTo>
                <a:lnTo>
                  <a:pt x="7328" y="34773"/>
                </a:lnTo>
                <a:lnTo>
                  <a:pt x="7448" y="34713"/>
                </a:lnTo>
                <a:lnTo>
                  <a:pt x="7568" y="34653"/>
                </a:lnTo>
                <a:lnTo>
                  <a:pt x="7628" y="34532"/>
                </a:lnTo>
                <a:lnTo>
                  <a:pt x="7748" y="34232"/>
                </a:lnTo>
                <a:lnTo>
                  <a:pt x="7688" y="34052"/>
                </a:lnTo>
                <a:lnTo>
                  <a:pt x="7628" y="33932"/>
                </a:lnTo>
                <a:lnTo>
                  <a:pt x="7448" y="33632"/>
                </a:lnTo>
                <a:lnTo>
                  <a:pt x="7207" y="33331"/>
                </a:lnTo>
                <a:lnTo>
                  <a:pt x="6907" y="33091"/>
                </a:lnTo>
                <a:lnTo>
                  <a:pt x="6547" y="32911"/>
                </a:lnTo>
                <a:lnTo>
                  <a:pt x="6427" y="32370"/>
                </a:lnTo>
                <a:lnTo>
                  <a:pt x="6487" y="32130"/>
                </a:lnTo>
                <a:lnTo>
                  <a:pt x="6487" y="31890"/>
                </a:lnTo>
                <a:lnTo>
                  <a:pt x="6967" y="31530"/>
                </a:lnTo>
                <a:lnTo>
                  <a:pt x="7388" y="31109"/>
                </a:lnTo>
                <a:lnTo>
                  <a:pt x="8228" y="30268"/>
                </a:lnTo>
                <a:lnTo>
                  <a:pt x="8709" y="29788"/>
                </a:lnTo>
                <a:lnTo>
                  <a:pt x="9129" y="29248"/>
                </a:lnTo>
                <a:lnTo>
                  <a:pt x="9550" y="28647"/>
                </a:lnTo>
                <a:lnTo>
                  <a:pt x="9850" y="28046"/>
                </a:lnTo>
                <a:lnTo>
                  <a:pt x="9850" y="27926"/>
                </a:lnTo>
                <a:lnTo>
                  <a:pt x="9790" y="27806"/>
                </a:lnTo>
                <a:lnTo>
                  <a:pt x="9730" y="27686"/>
                </a:lnTo>
                <a:lnTo>
                  <a:pt x="9670" y="27626"/>
                </a:lnTo>
                <a:lnTo>
                  <a:pt x="9850" y="27386"/>
                </a:lnTo>
                <a:lnTo>
                  <a:pt x="10030" y="27085"/>
                </a:lnTo>
                <a:lnTo>
                  <a:pt x="10030" y="26785"/>
                </a:lnTo>
                <a:lnTo>
                  <a:pt x="10030" y="26665"/>
                </a:lnTo>
                <a:lnTo>
                  <a:pt x="9910" y="26485"/>
                </a:lnTo>
                <a:lnTo>
                  <a:pt x="9730" y="26305"/>
                </a:lnTo>
                <a:lnTo>
                  <a:pt x="9550" y="26185"/>
                </a:lnTo>
                <a:lnTo>
                  <a:pt x="9850" y="25884"/>
                </a:lnTo>
                <a:lnTo>
                  <a:pt x="10150" y="25584"/>
                </a:lnTo>
                <a:lnTo>
                  <a:pt x="10210" y="25464"/>
                </a:lnTo>
                <a:lnTo>
                  <a:pt x="10270" y="25344"/>
                </a:lnTo>
                <a:lnTo>
                  <a:pt x="10150" y="25104"/>
                </a:lnTo>
                <a:lnTo>
                  <a:pt x="10030" y="24923"/>
                </a:lnTo>
                <a:lnTo>
                  <a:pt x="9790" y="24863"/>
                </a:lnTo>
                <a:lnTo>
                  <a:pt x="9430" y="24863"/>
                </a:lnTo>
                <a:lnTo>
                  <a:pt x="9069" y="24923"/>
                </a:lnTo>
                <a:lnTo>
                  <a:pt x="8709" y="25044"/>
                </a:lnTo>
                <a:lnTo>
                  <a:pt x="8409" y="25164"/>
                </a:lnTo>
                <a:lnTo>
                  <a:pt x="7688" y="25524"/>
                </a:lnTo>
                <a:lnTo>
                  <a:pt x="7087" y="25884"/>
                </a:lnTo>
                <a:lnTo>
                  <a:pt x="6367" y="26305"/>
                </a:lnTo>
                <a:lnTo>
                  <a:pt x="5946" y="25884"/>
                </a:lnTo>
                <a:lnTo>
                  <a:pt x="5526" y="25464"/>
                </a:lnTo>
                <a:lnTo>
                  <a:pt x="6547" y="24923"/>
                </a:lnTo>
                <a:lnTo>
                  <a:pt x="7568" y="24323"/>
                </a:lnTo>
                <a:lnTo>
                  <a:pt x="8649" y="23662"/>
                </a:lnTo>
                <a:lnTo>
                  <a:pt x="9129" y="23242"/>
                </a:lnTo>
                <a:lnTo>
                  <a:pt x="9490" y="22761"/>
                </a:lnTo>
                <a:lnTo>
                  <a:pt x="9610" y="22641"/>
                </a:lnTo>
                <a:lnTo>
                  <a:pt x="9610" y="22461"/>
                </a:lnTo>
                <a:lnTo>
                  <a:pt x="9550" y="22341"/>
                </a:lnTo>
                <a:lnTo>
                  <a:pt x="9490" y="22221"/>
                </a:lnTo>
                <a:lnTo>
                  <a:pt x="9249" y="22101"/>
                </a:lnTo>
                <a:lnTo>
                  <a:pt x="9129" y="22041"/>
                </a:lnTo>
                <a:lnTo>
                  <a:pt x="8949" y="22041"/>
                </a:lnTo>
                <a:lnTo>
                  <a:pt x="8649" y="22161"/>
                </a:lnTo>
                <a:lnTo>
                  <a:pt x="8348" y="22221"/>
                </a:lnTo>
                <a:lnTo>
                  <a:pt x="7688" y="22521"/>
                </a:lnTo>
                <a:lnTo>
                  <a:pt x="7147" y="22942"/>
                </a:lnTo>
                <a:lnTo>
                  <a:pt x="6547" y="23302"/>
                </a:lnTo>
                <a:lnTo>
                  <a:pt x="5406" y="24143"/>
                </a:lnTo>
                <a:lnTo>
                  <a:pt x="5406" y="23963"/>
                </a:lnTo>
                <a:lnTo>
                  <a:pt x="5346" y="23842"/>
                </a:lnTo>
                <a:lnTo>
                  <a:pt x="5226" y="23602"/>
                </a:lnTo>
                <a:lnTo>
                  <a:pt x="4985" y="23362"/>
                </a:lnTo>
                <a:lnTo>
                  <a:pt x="4985" y="23062"/>
                </a:lnTo>
                <a:lnTo>
                  <a:pt x="5766" y="22882"/>
                </a:lnTo>
                <a:lnTo>
                  <a:pt x="6547" y="22581"/>
                </a:lnTo>
                <a:lnTo>
                  <a:pt x="7988" y="21921"/>
                </a:lnTo>
                <a:lnTo>
                  <a:pt x="8709" y="21620"/>
                </a:lnTo>
                <a:lnTo>
                  <a:pt x="9490" y="21260"/>
                </a:lnTo>
                <a:lnTo>
                  <a:pt x="9790" y="21020"/>
                </a:lnTo>
                <a:lnTo>
                  <a:pt x="10150" y="20780"/>
                </a:lnTo>
                <a:lnTo>
                  <a:pt x="10390" y="20539"/>
                </a:lnTo>
                <a:lnTo>
                  <a:pt x="10631" y="20239"/>
                </a:lnTo>
                <a:lnTo>
                  <a:pt x="10691" y="19999"/>
                </a:lnTo>
                <a:lnTo>
                  <a:pt x="10631" y="19759"/>
                </a:lnTo>
                <a:lnTo>
                  <a:pt x="10450" y="19578"/>
                </a:lnTo>
                <a:lnTo>
                  <a:pt x="10210" y="19518"/>
                </a:lnTo>
                <a:lnTo>
                  <a:pt x="9850" y="19518"/>
                </a:lnTo>
                <a:lnTo>
                  <a:pt x="9490" y="19638"/>
                </a:lnTo>
                <a:lnTo>
                  <a:pt x="9069" y="19759"/>
                </a:lnTo>
                <a:lnTo>
                  <a:pt x="8709" y="19939"/>
                </a:lnTo>
                <a:lnTo>
                  <a:pt x="7988" y="20359"/>
                </a:lnTo>
                <a:lnTo>
                  <a:pt x="7328" y="20719"/>
                </a:lnTo>
                <a:lnTo>
                  <a:pt x="6126" y="21500"/>
                </a:lnTo>
                <a:lnTo>
                  <a:pt x="5526" y="21861"/>
                </a:lnTo>
                <a:lnTo>
                  <a:pt x="4985" y="22341"/>
                </a:lnTo>
                <a:lnTo>
                  <a:pt x="4985" y="22041"/>
                </a:lnTo>
                <a:lnTo>
                  <a:pt x="5165" y="22041"/>
                </a:lnTo>
                <a:lnTo>
                  <a:pt x="5286" y="21981"/>
                </a:lnTo>
                <a:lnTo>
                  <a:pt x="5346" y="21861"/>
                </a:lnTo>
                <a:lnTo>
                  <a:pt x="5346" y="21740"/>
                </a:lnTo>
                <a:lnTo>
                  <a:pt x="5226" y="21380"/>
                </a:lnTo>
                <a:lnTo>
                  <a:pt x="5045" y="20960"/>
                </a:lnTo>
                <a:lnTo>
                  <a:pt x="5045" y="20539"/>
                </a:lnTo>
                <a:lnTo>
                  <a:pt x="5406" y="20479"/>
                </a:lnTo>
                <a:lnTo>
                  <a:pt x="5766" y="20419"/>
                </a:lnTo>
                <a:lnTo>
                  <a:pt x="6487" y="20179"/>
                </a:lnTo>
                <a:lnTo>
                  <a:pt x="7147" y="19879"/>
                </a:lnTo>
                <a:lnTo>
                  <a:pt x="7808" y="19518"/>
                </a:lnTo>
                <a:lnTo>
                  <a:pt x="8649" y="19158"/>
                </a:lnTo>
                <a:lnTo>
                  <a:pt x="9369" y="18738"/>
                </a:lnTo>
                <a:lnTo>
                  <a:pt x="9730" y="18497"/>
                </a:lnTo>
                <a:lnTo>
                  <a:pt x="10030" y="18197"/>
                </a:lnTo>
                <a:lnTo>
                  <a:pt x="10330" y="17897"/>
                </a:lnTo>
                <a:lnTo>
                  <a:pt x="10571" y="17536"/>
                </a:lnTo>
                <a:lnTo>
                  <a:pt x="10631" y="17416"/>
                </a:lnTo>
                <a:lnTo>
                  <a:pt x="10691" y="17296"/>
                </a:lnTo>
                <a:lnTo>
                  <a:pt x="10571" y="17056"/>
                </a:lnTo>
                <a:lnTo>
                  <a:pt x="10450" y="16876"/>
                </a:lnTo>
                <a:lnTo>
                  <a:pt x="10330" y="16816"/>
                </a:lnTo>
                <a:lnTo>
                  <a:pt x="10210" y="16816"/>
                </a:lnTo>
                <a:lnTo>
                  <a:pt x="9730" y="16876"/>
                </a:lnTo>
                <a:lnTo>
                  <a:pt x="9309" y="16996"/>
                </a:lnTo>
                <a:lnTo>
                  <a:pt x="8889" y="17116"/>
                </a:lnTo>
                <a:lnTo>
                  <a:pt x="8529" y="17296"/>
                </a:lnTo>
                <a:lnTo>
                  <a:pt x="7808" y="17657"/>
                </a:lnTo>
                <a:lnTo>
                  <a:pt x="7027" y="18197"/>
                </a:lnTo>
                <a:lnTo>
                  <a:pt x="6006" y="18858"/>
                </a:lnTo>
                <a:lnTo>
                  <a:pt x="5526" y="19218"/>
                </a:lnTo>
                <a:lnTo>
                  <a:pt x="5105" y="19638"/>
                </a:lnTo>
                <a:lnTo>
                  <a:pt x="5105" y="19638"/>
                </a:lnTo>
                <a:lnTo>
                  <a:pt x="5286" y="18257"/>
                </a:lnTo>
                <a:lnTo>
                  <a:pt x="5286" y="18197"/>
                </a:lnTo>
                <a:lnTo>
                  <a:pt x="6066" y="17957"/>
                </a:lnTo>
                <a:lnTo>
                  <a:pt x="6847" y="17657"/>
                </a:lnTo>
                <a:lnTo>
                  <a:pt x="8409" y="17056"/>
                </a:lnTo>
                <a:lnTo>
                  <a:pt x="9249" y="16756"/>
                </a:lnTo>
                <a:lnTo>
                  <a:pt x="10150" y="16455"/>
                </a:lnTo>
                <a:lnTo>
                  <a:pt x="10571" y="16275"/>
                </a:lnTo>
                <a:lnTo>
                  <a:pt x="10991" y="16095"/>
                </a:lnTo>
                <a:lnTo>
                  <a:pt x="11351" y="15795"/>
                </a:lnTo>
                <a:lnTo>
                  <a:pt x="11592" y="15495"/>
                </a:lnTo>
                <a:lnTo>
                  <a:pt x="11592" y="15314"/>
                </a:lnTo>
                <a:lnTo>
                  <a:pt x="11592" y="15194"/>
                </a:lnTo>
                <a:lnTo>
                  <a:pt x="11532" y="15014"/>
                </a:lnTo>
                <a:lnTo>
                  <a:pt x="11411" y="14954"/>
                </a:lnTo>
                <a:lnTo>
                  <a:pt x="10991" y="14774"/>
                </a:lnTo>
                <a:lnTo>
                  <a:pt x="10571" y="14714"/>
                </a:lnTo>
                <a:lnTo>
                  <a:pt x="10090" y="14774"/>
                </a:lnTo>
                <a:lnTo>
                  <a:pt x="9610" y="14894"/>
                </a:lnTo>
                <a:lnTo>
                  <a:pt x="9129" y="15074"/>
                </a:lnTo>
                <a:lnTo>
                  <a:pt x="8649" y="15254"/>
                </a:lnTo>
                <a:lnTo>
                  <a:pt x="7808" y="15615"/>
                </a:lnTo>
                <a:lnTo>
                  <a:pt x="6547" y="16275"/>
                </a:lnTo>
                <a:lnTo>
                  <a:pt x="6006" y="16636"/>
                </a:lnTo>
                <a:lnTo>
                  <a:pt x="5406" y="16996"/>
                </a:lnTo>
                <a:lnTo>
                  <a:pt x="5826" y="14834"/>
                </a:lnTo>
                <a:lnTo>
                  <a:pt x="7087" y="14414"/>
                </a:lnTo>
                <a:lnTo>
                  <a:pt x="8288" y="13933"/>
                </a:lnTo>
                <a:lnTo>
                  <a:pt x="8949" y="13693"/>
                </a:lnTo>
                <a:lnTo>
                  <a:pt x="9610" y="13393"/>
                </a:lnTo>
                <a:lnTo>
                  <a:pt x="9910" y="13212"/>
                </a:lnTo>
                <a:lnTo>
                  <a:pt x="10210" y="13032"/>
                </a:lnTo>
                <a:lnTo>
                  <a:pt x="10450" y="12792"/>
                </a:lnTo>
                <a:lnTo>
                  <a:pt x="10631" y="12492"/>
                </a:lnTo>
                <a:lnTo>
                  <a:pt x="10631" y="12312"/>
                </a:lnTo>
                <a:lnTo>
                  <a:pt x="10631" y="12131"/>
                </a:lnTo>
                <a:lnTo>
                  <a:pt x="10511" y="11951"/>
                </a:lnTo>
                <a:lnTo>
                  <a:pt x="10330" y="11831"/>
                </a:lnTo>
                <a:lnTo>
                  <a:pt x="9730" y="11831"/>
                </a:lnTo>
                <a:lnTo>
                  <a:pt x="9430" y="11951"/>
                </a:lnTo>
                <a:lnTo>
                  <a:pt x="9129" y="12071"/>
                </a:lnTo>
                <a:lnTo>
                  <a:pt x="8529" y="12372"/>
                </a:lnTo>
                <a:lnTo>
                  <a:pt x="7988" y="12732"/>
                </a:lnTo>
                <a:lnTo>
                  <a:pt x="6967" y="13333"/>
                </a:lnTo>
                <a:lnTo>
                  <a:pt x="6066" y="13933"/>
                </a:lnTo>
                <a:lnTo>
                  <a:pt x="6367" y="12672"/>
                </a:lnTo>
                <a:lnTo>
                  <a:pt x="7628" y="12131"/>
                </a:lnTo>
                <a:lnTo>
                  <a:pt x="8949" y="11651"/>
                </a:lnTo>
                <a:lnTo>
                  <a:pt x="10270" y="11351"/>
                </a:lnTo>
                <a:lnTo>
                  <a:pt x="10871" y="11110"/>
                </a:lnTo>
                <a:lnTo>
                  <a:pt x="11471" y="10870"/>
                </a:lnTo>
                <a:lnTo>
                  <a:pt x="11652" y="10690"/>
                </a:lnTo>
                <a:lnTo>
                  <a:pt x="11772" y="10570"/>
                </a:lnTo>
                <a:lnTo>
                  <a:pt x="11772" y="10390"/>
                </a:lnTo>
                <a:lnTo>
                  <a:pt x="11772" y="10210"/>
                </a:lnTo>
                <a:lnTo>
                  <a:pt x="11652" y="10029"/>
                </a:lnTo>
                <a:lnTo>
                  <a:pt x="11532" y="9909"/>
                </a:lnTo>
                <a:lnTo>
                  <a:pt x="11411" y="9789"/>
                </a:lnTo>
                <a:lnTo>
                  <a:pt x="11171" y="9729"/>
                </a:lnTo>
                <a:lnTo>
                  <a:pt x="10631" y="9729"/>
                </a:lnTo>
                <a:lnTo>
                  <a:pt x="10030" y="9849"/>
                </a:lnTo>
                <a:lnTo>
                  <a:pt x="9430" y="10029"/>
                </a:lnTo>
                <a:lnTo>
                  <a:pt x="8829" y="10330"/>
                </a:lnTo>
                <a:lnTo>
                  <a:pt x="8228" y="10630"/>
                </a:lnTo>
                <a:lnTo>
                  <a:pt x="7688" y="10990"/>
                </a:lnTo>
                <a:lnTo>
                  <a:pt x="6607" y="11831"/>
                </a:lnTo>
                <a:lnTo>
                  <a:pt x="6607" y="11831"/>
                </a:lnTo>
                <a:lnTo>
                  <a:pt x="7207" y="10089"/>
                </a:lnTo>
                <a:lnTo>
                  <a:pt x="7748" y="9969"/>
                </a:lnTo>
                <a:lnTo>
                  <a:pt x="8228" y="9849"/>
                </a:lnTo>
                <a:lnTo>
                  <a:pt x="9249" y="9489"/>
                </a:lnTo>
                <a:lnTo>
                  <a:pt x="9910" y="9249"/>
                </a:lnTo>
                <a:lnTo>
                  <a:pt x="10511" y="9008"/>
                </a:lnTo>
                <a:lnTo>
                  <a:pt x="10811" y="8828"/>
                </a:lnTo>
                <a:lnTo>
                  <a:pt x="11111" y="8648"/>
                </a:lnTo>
                <a:lnTo>
                  <a:pt x="11351" y="8408"/>
                </a:lnTo>
                <a:lnTo>
                  <a:pt x="11532" y="8168"/>
                </a:lnTo>
                <a:lnTo>
                  <a:pt x="11592" y="7927"/>
                </a:lnTo>
                <a:lnTo>
                  <a:pt x="11592" y="7747"/>
                </a:lnTo>
                <a:lnTo>
                  <a:pt x="11471" y="7567"/>
                </a:lnTo>
                <a:lnTo>
                  <a:pt x="11291" y="7507"/>
                </a:lnTo>
                <a:lnTo>
                  <a:pt x="10931" y="7447"/>
                </a:lnTo>
                <a:lnTo>
                  <a:pt x="10631" y="7507"/>
                </a:lnTo>
                <a:lnTo>
                  <a:pt x="10270" y="7567"/>
                </a:lnTo>
                <a:lnTo>
                  <a:pt x="9970" y="7687"/>
                </a:lnTo>
                <a:lnTo>
                  <a:pt x="9309" y="7927"/>
                </a:lnTo>
                <a:lnTo>
                  <a:pt x="8709" y="8288"/>
                </a:lnTo>
                <a:lnTo>
                  <a:pt x="7748" y="8768"/>
                </a:lnTo>
                <a:lnTo>
                  <a:pt x="7868" y="8468"/>
                </a:lnTo>
                <a:lnTo>
                  <a:pt x="8409" y="8228"/>
                </a:lnTo>
                <a:lnTo>
                  <a:pt x="9009" y="7927"/>
                </a:lnTo>
                <a:lnTo>
                  <a:pt x="10030" y="7267"/>
                </a:lnTo>
                <a:lnTo>
                  <a:pt x="11291" y="6546"/>
                </a:lnTo>
                <a:lnTo>
                  <a:pt x="11892" y="6126"/>
                </a:lnTo>
                <a:lnTo>
                  <a:pt x="12132" y="5825"/>
                </a:lnTo>
                <a:lnTo>
                  <a:pt x="12372" y="5585"/>
                </a:lnTo>
                <a:lnTo>
                  <a:pt x="12432" y="5405"/>
                </a:lnTo>
                <a:lnTo>
                  <a:pt x="12432" y="5225"/>
                </a:lnTo>
                <a:lnTo>
                  <a:pt x="12312" y="5105"/>
                </a:lnTo>
                <a:lnTo>
                  <a:pt x="12072" y="5105"/>
                </a:lnTo>
                <a:lnTo>
                  <a:pt x="11772" y="5225"/>
                </a:lnTo>
                <a:lnTo>
                  <a:pt x="11411" y="5345"/>
                </a:lnTo>
                <a:lnTo>
                  <a:pt x="10811" y="5705"/>
                </a:lnTo>
                <a:lnTo>
                  <a:pt x="9610" y="6546"/>
                </a:lnTo>
                <a:lnTo>
                  <a:pt x="8949" y="6967"/>
                </a:lnTo>
                <a:lnTo>
                  <a:pt x="8288" y="7447"/>
                </a:lnTo>
                <a:lnTo>
                  <a:pt x="9009" y="6066"/>
                </a:lnTo>
                <a:lnTo>
                  <a:pt x="9069" y="5886"/>
                </a:lnTo>
                <a:lnTo>
                  <a:pt x="9850" y="5525"/>
                </a:lnTo>
                <a:lnTo>
                  <a:pt x="10631" y="5105"/>
                </a:lnTo>
                <a:lnTo>
                  <a:pt x="11231" y="4684"/>
                </a:lnTo>
                <a:lnTo>
                  <a:pt x="11832" y="4324"/>
                </a:lnTo>
                <a:lnTo>
                  <a:pt x="12372" y="3904"/>
                </a:lnTo>
                <a:lnTo>
                  <a:pt x="12853" y="3423"/>
                </a:lnTo>
                <a:lnTo>
                  <a:pt x="12973" y="3243"/>
                </a:lnTo>
                <a:lnTo>
                  <a:pt x="12913" y="3063"/>
                </a:lnTo>
                <a:lnTo>
                  <a:pt x="12793" y="2883"/>
                </a:lnTo>
                <a:lnTo>
                  <a:pt x="12613" y="2823"/>
                </a:lnTo>
                <a:lnTo>
                  <a:pt x="13093" y="2582"/>
                </a:lnTo>
                <a:lnTo>
                  <a:pt x="13333" y="2402"/>
                </a:lnTo>
                <a:lnTo>
                  <a:pt x="13453" y="2162"/>
                </a:lnTo>
                <a:lnTo>
                  <a:pt x="13513" y="1982"/>
                </a:lnTo>
                <a:lnTo>
                  <a:pt x="13453" y="1802"/>
                </a:lnTo>
                <a:lnTo>
                  <a:pt x="13393" y="1682"/>
                </a:lnTo>
                <a:lnTo>
                  <a:pt x="13213" y="1561"/>
                </a:lnTo>
                <a:lnTo>
                  <a:pt x="12733" y="1561"/>
                </a:lnTo>
                <a:lnTo>
                  <a:pt x="12192" y="1622"/>
                </a:lnTo>
                <a:lnTo>
                  <a:pt x="11712" y="1862"/>
                </a:lnTo>
                <a:lnTo>
                  <a:pt x="11291" y="2042"/>
                </a:lnTo>
                <a:lnTo>
                  <a:pt x="10991" y="2162"/>
                </a:lnTo>
                <a:lnTo>
                  <a:pt x="10991" y="2162"/>
                </a:lnTo>
                <a:lnTo>
                  <a:pt x="11411" y="1862"/>
                </a:lnTo>
                <a:lnTo>
                  <a:pt x="12072" y="1321"/>
                </a:lnTo>
                <a:lnTo>
                  <a:pt x="12432" y="1021"/>
                </a:lnTo>
                <a:lnTo>
                  <a:pt x="12673" y="721"/>
                </a:lnTo>
                <a:lnTo>
                  <a:pt x="12673" y="541"/>
                </a:lnTo>
                <a:lnTo>
                  <a:pt x="12613" y="360"/>
                </a:lnTo>
                <a:lnTo>
                  <a:pt x="12492" y="300"/>
                </a:lnTo>
                <a:lnTo>
                  <a:pt x="12312" y="300"/>
                </a:lnTo>
                <a:lnTo>
                  <a:pt x="11952" y="420"/>
                </a:lnTo>
                <a:lnTo>
                  <a:pt x="11652" y="661"/>
                </a:lnTo>
                <a:lnTo>
                  <a:pt x="11051" y="1141"/>
                </a:lnTo>
                <a:lnTo>
                  <a:pt x="10330" y="1742"/>
                </a:lnTo>
                <a:lnTo>
                  <a:pt x="9670" y="2342"/>
                </a:lnTo>
                <a:lnTo>
                  <a:pt x="9550" y="2462"/>
                </a:lnTo>
                <a:lnTo>
                  <a:pt x="9550" y="2642"/>
                </a:lnTo>
                <a:lnTo>
                  <a:pt x="9610" y="2763"/>
                </a:lnTo>
                <a:lnTo>
                  <a:pt x="9730" y="2883"/>
                </a:lnTo>
                <a:lnTo>
                  <a:pt x="9369" y="3183"/>
                </a:lnTo>
                <a:lnTo>
                  <a:pt x="9069" y="3543"/>
                </a:lnTo>
                <a:lnTo>
                  <a:pt x="9309" y="2522"/>
                </a:lnTo>
                <a:lnTo>
                  <a:pt x="9430" y="1922"/>
                </a:lnTo>
                <a:lnTo>
                  <a:pt x="9550" y="1321"/>
                </a:lnTo>
                <a:lnTo>
                  <a:pt x="9610" y="661"/>
                </a:lnTo>
                <a:lnTo>
                  <a:pt x="9550" y="60"/>
                </a:lnTo>
                <a:lnTo>
                  <a:pt x="9490" y="0"/>
                </a:lnTo>
                <a:close/>
              </a:path>
            </a:pathLst>
          </a:custGeom>
          <a:solidFill>
            <a:srgbClr val="187767"/>
          </a:solidFill>
          <a:ln>
            <a:noFill/>
          </a:ln>
        </p:spPr>
        <p:txBody>
          <a:bodyPr lIns="91425" tIns="91425" rIns="91425" bIns="91425" anchor="ctr" anchorCtr="0">
            <a:noAutofit/>
          </a:bodyPr>
          <a:lstStyle/>
          <a:p>
            <a:pPr lvl="0">
              <a:spcBef>
                <a:spcPts val="0"/>
              </a:spcBef>
              <a:buNone/>
            </a:pPr>
            <a:endParaRPr dirty="0"/>
          </a:p>
        </p:txBody>
      </p:sp>
      <p:sp>
        <p:nvSpPr>
          <p:cNvPr id="136" name="Shape 136"/>
          <p:cNvSpPr/>
          <p:nvPr/>
        </p:nvSpPr>
        <p:spPr>
          <a:xfrm rot="3048944">
            <a:off x="7635907" y="2626857"/>
            <a:ext cx="327671" cy="675686"/>
          </a:xfrm>
          <a:custGeom>
            <a:avLst/>
            <a:gdLst/>
            <a:ahLst/>
            <a:cxnLst/>
            <a:rect l="0" t="0" r="0" b="0"/>
            <a:pathLst>
              <a:path w="18378" h="37897" extrusionOk="0">
                <a:moveTo>
                  <a:pt x="4505" y="1"/>
                </a:moveTo>
                <a:lnTo>
                  <a:pt x="4024" y="121"/>
                </a:lnTo>
                <a:lnTo>
                  <a:pt x="3784" y="181"/>
                </a:lnTo>
                <a:lnTo>
                  <a:pt x="3604" y="301"/>
                </a:lnTo>
                <a:lnTo>
                  <a:pt x="3424" y="481"/>
                </a:lnTo>
                <a:lnTo>
                  <a:pt x="3243" y="661"/>
                </a:lnTo>
                <a:lnTo>
                  <a:pt x="3123" y="842"/>
                </a:lnTo>
                <a:lnTo>
                  <a:pt x="3003" y="1082"/>
                </a:lnTo>
                <a:lnTo>
                  <a:pt x="2943" y="1622"/>
                </a:lnTo>
                <a:lnTo>
                  <a:pt x="2883" y="2163"/>
                </a:lnTo>
                <a:lnTo>
                  <a:pt x="2883" y="2763"/>
                </a:lnTo>
                <a:lnTo>
                  <a:pt x="2943" y="3304"/>
                </a:lnTo>
                <a:lnTo>
                  <a:pt x="3063" y="3844"/>
                </a:lnTo>
                <a:lnTo>
                  <a:pt x="3243" y="4325"/>
                </a:lnTo>
                <a:lnTo>
                  <a:pt x="3424" y="4865"/>
                </a:lnTo>
                <a:lnTo>
                  <a:pt x="3664" y="5346"/>
                </a:lnTo>
                <a:lnTo>
                  <a:pt x="4144" y="6247"/>
                </a:lnTo>
                <a:lnTo>
                  <a:pt x="4445" y="6607"/>
                </a:lnTo>
                <a:lnTo>
                  <a:pt x="4745" y="7027"/>
                </a:lnTo>
                <a:lnTo>
                  <a:pt x="5105" y="7268"/>
                </a:lnTo>
                <a:lnTo>
                  <a:pt x="5466" y="7568"/>
                </a:lnTo>
                <a:lnTo>
                  <a:pt x="6246" y="8048"/>
                </a:lnTo>
                <a:lnTo>
                  <a:pt x="6787" y="10210"/>
                </a:lnTo>
                <a:lnTo>
                  <a:pt x="5766" y="9370"/>
                </a:lnTo>
                <a:lnTo>
                  <a:pt x="4685" y="8589"/>
                </a:lnTo>
                <a:lnTo>
                  <a:pt x="3484" y="7568"/>
                </a:lnTo>
                <a:lnTo>
                  <a:pt x="2883" y="7027"/>
                </a:lnTo>
                <a:lnTo>
                  <a:pt x="2283" y="6547"/>
                </a:lnTo>
                <a:lnTo>
                  <a:pt x="1982" y="6367"/>
                </a:lnTo>
                <a:lnTo>
                  <a:pt x="1682" y="6307"/>
                </a:lnTo>
                <a:lnTo>
                  <a:pt x="1442" y="6247"/>
                </a:lnTo>
                <a:lnTo>
                  <a:pt x="1141" y="6307"/>
                </a:lnTo>
                <a:lnTo>
                  <a:pt x="901" y="6427"/>
                </a:lnTo>
                <a:lnTo>
                  <a:pt x="661" y="6607"/>
                </a:lnTo>
                <a:lnTo>
                  <a:pt x="421" y="6787"/>
                </a:lnTo>
                <a:lnTo>
                  <a:pt x="301" y="7027"/>
                </a:lnTo>
                <a:lnTo>
                  <a:pt x="120" y="7328"/>
                </a:lnTo>
                <a:lnTo>
                  <a:pt x="60" y="7568"/>
                </a:lnTo>
                <a:lnTo>
                  <a:pt x="0" y="7868"/>
                </a:lnTo>
                <a:lnTo>
                  <a:pt x="60" y="8168"/>
                </a:lnTo>
                <a:lnTo>
                  <a:pt x="120" y="8469"/>
                </a:lnTo>
                <a:lnTo>
                  <a:pt x="241" y="8709"/>
                </a:lnTo>
                <a:lnTo>
                  <a:pt x="481" y="8949"/>
                </a:lnTo>
                <a:lnTo>
                  <a:pt x="721" y="9189"/>
                </a:lnTo>
                <a:lnTo>
                  <a:pt x="1382" y="9550"/>
                </a:lnTo>
                <a:lnTo>
                  <a:pt x="2042" y="9850"/>
                </a:lnTo>
                <a:lnTo>
                  <a:pt x="3364" y="10511"/>
                </a:lnTo>
                <a:lnTo>
                  <a:pt x="4625" y="11231"/>
                </a:lnTo>
                <a:lnTo>
                  <a:pt x="5946" y="11892"/>
                </a:lnTo>
                <a:lnTo>
                  <a:pt x="6246" y="11952"/>
                </a:lnTo>
                <a:lnTo>
                  <a:pt x="6607" y="11892"/>
                </a:lnTo>
                <a:lnTo>
                  <a:pt x="6847" y="11772"/>
                </a:lnTo>
                <a:lnTo>
                  <a:pt x="7087" y="11592"/>
                </a:lnTo>
                <a:lnTo>
                  <a:pt x="7507" y="13153"/>
                </a:lnTo>
                <a:lnTo>
                  <a:pt x="7808" y="14715"/>
                </a:lnTo>
                <a:lnTo>
                  <a:pt x="7868" y="15075"/>
                </a:lnTo>
                <a:lnTo>
                  <a:pt x="6667" y="14294"/>
                </a:lnTo>
                <a:lnTo>
                  <a:pt x="6066" y="13874"/>
                </a:lnTo>
                <a:lnTo>
                  <a:pt x="5466" y="13513"/>
                </a:lnTo>
                <a:lnTo>
                  <a:pt x="4805" y="13213"/>
                </a:lnTo>
                <a:lnTo>
                  <a:pt x="4144" y="12973"/>
                </a:lnTo>
                <a:lnTo>
                  <a:pt x="3424" y="12733"/>
                </a:lnTo>
                <a:lnTo>
                  <a:pt x="2703" y="12613"/>
                </a:lnTo>
                <a:lnTo>
                  <a:pt x="2403" y="12613"/>
                </a:lnTo>
                <a:lnTo>
                  <a:pt x="2162" y="12673"/>
                </a:lnTo>
                <a:lnTo>
                  <a:pt x="1922" y="12793"/>
                </a:lnTo>
                <a:lnTo>
                  <a:pt x="1742" y="12913"/>
                </a:lnTo>
                <a:lnTo>
                  <a:pt x="1562" y="13093"/>
                </a:lnTo>
                <a:lnTo>
                  <a:pt x="1442" y="13333"/>
                </a:lnTo>
                <a:lnTo>
                  <a:pt x="1382" y="13573"/>
                </a:lnTo>
                <a:lnTo>
                  <a:pt x="1322" y="13814"/>
                </a:lnTo>
                <a:lnTo>
                  <a:pt x="1322" y="14054"/>
                </a:lnTo>
                <a:lnTo>
                  <a:pt x="1322" y="14354"/>
                </a:lnTo>
                <a:lnTo>
                  <a:pt x="1382" y="14594"/>
                </a:lnTo>
                <a:lnTo>
                  <a:pt x="1502" y="14835"/>
                </a:lnTo>
                <a:lnTo>
                  <a:pt x="1682" y="15075"/>
                </a:lnTo>
                <a:lnTo>
                  <a:pt x="1862" y="15255"/>
                </a:lnTo>
                <a:lnTo>
                  <a:pt x="2042" y="15375"/>
                </a:lnTo>
                <a:lnTo>
                  <a:pt x="2343" y="15495"/>
                </a:lnTo>
                <a:lnTo>
                  <a:pt x="3003" y="15675"/>
                </a:lnTo>
                <a:lnTo>
                  <a:pt x="3724" y="15856"/>
                </a:lnTo>
                <a:lnTo>
                  <a:pt x="5105" y="15976"/>
                </a:lnTo>
                <a:lnTo>
                  <a:pt x="6547" y="16156"/>
                </a:lnTo>
                <a:lnTo>
                  <a:pt x="7267" y="16276"/>
                </a:lnTo>
                <a:lnTo>
                  <a:pt x="7928" y="16456"/>
                </a:lnTo>
                <a:lnTo>
                  <a:pt x="8168" y="16456"/>
                </a:lnTo>
                <a:lnTo>
                  <a:pt x="8588" y="19459"/>
                </a:lnTo>
                <a:lnTo>
                  <a:pt x="8949" y="22522"/>
                </a:lnTo>
                <a:lnTo>
                  <a:pt x="8949" y="22642"/>
                </a:lnTo>
                <a:lnTo>
                  <a:pt x="8408" y="22101"/>
                </a:lnTo>
                <a:lnTo>
                  <a:pt x="7748" y="21681"/>
                </a:lnTo>
                <a:lnTo>
                  <a:pt x="7147" y="21201"/>
                </a:lnTo>
                <a:lnTo>
                  <a:pt x="6667" y="20780"/>
                </a:lnTo>
                <a:lnTo>
                  <a:pt x="6186" y="20420"/>
                </a:lnTo>
                <a:lnTo>
                  <a:pt x="5646" y="20000"/>
                </a:lnTo>
                <a:lnTo>
                  <a:pt x="5105" y="19639"/>
                </a:lnTo>
                <a:lnTo>
                  <a:pt x="4445" y="19339"/>
                </a:lnTo>
                <a:lnTo>
                  <a:pt x="3784" y="19099"/>
                </a:lnTo>
                <a:lnTo>
                  <a:pt x="3484" y="19039"/>
                </a:lnTo>
                <a:lnTo>
                  <a:pt x="3123" y="18979"/>
                </a:lnTo>
                <a:lnTo>
                  <a:pt x="2823" y="18979"/>
                </a:lnTo>
                <a:lnTo>
                  <a:pt x="2523" y="19039"/>
                </a:lnTo>
                <a:lnTo>
                  <a:pt x="2222" y="19159"/>
                </a:lnTo>
                <a:lnTo>
                  <a:pt x="1982" y="19339"/>
                </a:lnTo>
                <a:lnTo>
                  <a:pt x="1622" y="19639"/>
                </a:lnTo>
                <a:lnTo>
                  <a:pt x="1382" y="20000"/>
                </a:lnTo>
                <a:lnTo>
                  <a:pt x="1322" y="20180"/>
                </a:lnTo>
                <a:lnTo>
                  <a:pt x="1262" y="20420"/>
                </a:lnTo>
                <a:lnTo>
                  <a:pt x="1262" y="20660"/>
                </a:lnTo>
                <a:lnTo>
                  <a:pt x="1322" y="20840"/>
                </a:lnTo>
                <a:lnTo>
                  <a:pt x="1442" y="21141"/>
                </a:lnTo>
                <a:lnTo>
                  <a:pt x="1562" y="21381"/>
                </a:lnTo>
                <a:lnTo>
                  <a:pt x="1742" y="21621"/>
                </a:lnTo>
                <a:lnTo>
                  <a:pt x="1982" y="21861"/>
                </a:lnTo>
                <a:lnTo>
                  <a:pt x="2463" y="22162"/>
                </a:lnTo>
                <a:lnTo>
                  <a:pt x="3003" y="22462"/>
                </a:lnTo>
                <a:lnTo>
                  <a:pt x="3544" y="22642"/>
                </a:lnTo>
                <a:lnTo>
                  <a:pt x="4204" y="22822"/>
                </a:lnTo>
                <a:lnTo>
                  <a:pt x="5345" y="23062"/>
                </a:lnTo>
                <a:lnTo>
                  <a:pt x="6006" y="23183"/>
                </a:lnTo>
                <a:lnTo>
                  <a:pt x="6607" y="23363"/>
                </a:lnTo>
                <a:lnTo>
                  <a:pt x="7207" y="23603"/>
                </a:lnTo>
                <a:lnTo>
                  <a:pt x="7808" y="23843"/>
                </a:lnTo>
                <a:lnTo>
                  <a:pt x="8468" y="24143"/>
                </a:lnTo>
                <a:lnTo>
                  <a:pt x="8769" y="24264"/>
                </a:lnTo>
                <a:lnTo>
                  <a:pt x="9069" y="24264"/>
                </a:lnTo>
                <a:lnTo>
                  <a:pt x="9129" y="25825"/>
                </a:lnTo>
                <a:lnTo>
                  <a:pt x="9129" y="27447"/>
                </a:lnTo>
                <a:lnTo>
                  <a:pt x="9069" y="30569"/>
                </a:lnTo>
                <a:lnTo>
                  <a:pt x="8408" y="30089"/>
                </a:lnTo>
                <a:lnTo>
                  <a:pt x="7748" y="29609"/>
                </a:lnTo>
                <a:lnTo>
                  <a:pt x="7027" y="29188"/>
                </a:lnTo>
                <a:lnTo>
                  <a:pt x="6366" y="28708"/>
                </a:lnTo>
                <a:lnTo>
                  <a:pt x="5946" y="28407"/>
                </a:lnTo>
                <a:lnTo>
                  <a:pt x="5526" y="28167"/>
                </a:lnTo>
                <a:lnTo>
                  <a:pt x="4565" y="27747"/>
                </a:lnTo>
                <a:lnTo>
                  <a:pt x="3604" y="27386"/>
                </a:lnTo>
                <a:lnTo>
                  <a:pt x="2643" y="27146"/>
                </a:lnTo>
                <a:lnTo>
                  <a:pt x="2222" y="27026"/>
                </a:lnTo>
                <a:lnTo>
                  <a:pt x="1802" y="27086"/>
                </a:lnTo>
                <a:lnTo>
                  <a:pt x="1442" y="27146"/>
                </a:lnTo>
                <a:lnTo>
                  <a:pt x="1141" y="27326"/>
                </a:lnTo>
                <a:lnTo>
                  <a:pt x="901" y="27567"/>
                </a:lnTo>
                <a:lnTo>
                  <a:pt x="721" y="27867"/>
                </a:lnTo>
                <a:lnTo>
                  <a:pt x="601" y="28167"/>
                </a:lnTo>
                <a:lnTo>
                  <a:pt x="481" y="28528"/>
                </a:lnTo>
                <a:lnTo>
                  <a:pt x="481" y="28888"/>
                </a:lnTo>
                <a:lnTo>
                  <a:pt x="481" y="29188"/>
                </a:lnTo>
                <a:lnTo>
                  <a:pt x="601" y="29548"/>
                </a:lnTo>
                <a:lnTo>
                  <a:pt x="781" y="29849"/>
                </a:lnTo>
                <a:lnTo>
                  <a:pt x="1021" y="30149"/>
                </a:lnTo>
                <a:lnTo>
                  <a:pt x="1322" y="30389"/>
                </a:lnTo>
                <a:lnTo>
                  <a:pt x="1682" y="30509"/>
                </a:lnTo>
                <a:lnTo>
                  <a:pt x="2162" y="30630"/>
                </a:lnTo>
                <a:lnTo>
                  <a:pt x="3964" y="30870"/>
                </a:lnTo>
                <a:lnTo>
                  <a:pt x="4865" y="30990"/>
                </a:lnTo>
                <a:lnTo>
                  <a:pt x="5766" y="31050"/>
                </a:lnTo>
                <a:lnTo>
                  <a:pt x="6246" y="31050"/>
                </a:lnTo>
                <a:lnTo>
                  <a:pt x="6667" y="31170"/>
                </a:lnTo>
                <a:lnTo>
                  <a:pt x="7447" y="31530"/>
                </a:lnTo>
                <a:lnTo>
                  <a:pt x="7868" y="31650"/>
                </a:lnTo>
                <a:lnTo>
                  <a:pt x="8228" y="31711"/>
                </a:lnTo>
                <a:lnTo>
                  <a:pt x="9009" y="31831"/>
                </a:lnTo>
                <a:lnTo>
                  <a:pt x="8709" y="37356"/>
                </a:lnTo>
                <a:lnTo>
                  <a:pt x="8709" y="37596"/>
                </a:lnTo>
                <a:lnTo>
                  <a:pt x="8829" y="37716"/>
                </a:lnTo>
                <a:lnTo>
                  <a:pt x="8949" y="37836"/>
                </a:lnTo>
                <a:lnTo>
                  <a:pt x="9129" y="37896"/>
                </a:lnTo>
                <a:lnTo>
                  <a:pt x="9309" y="37896"/>
                </a:lnTo>
                <a:lnTo>
                  <a:pt x="9489" y="37836"/>
                </a:lnTo>
                <a:lnTo>
                  <a:pt x="9609" y="37716"/>
                </a:lnTo>
                <a:lnTo>
                  <a:pt x="9730" y="37536"/>
                </a:lnTo>
                <a:lnTo>
                  <a:pt x="9970" y="36095"/>
                </a:lnTo>
                <a:lnTo>
                  <a:pt x="10210" y="34713"/>
                </a:lnTo>
                <a:lnTo>
                  <a:pt x="10330" y="33272"/>
                </a:lnTo>
                <a:lnTo>
                  <a:pt x="10450" y="31831"/>
                </a:lnTo>
                <a:lnTo>
                  <a:pt x="10690" y="31711"/>
                </a:lnTo>
                <a:lnTo>
                  <a:pt x="11051" y="31410"/>
                </a:lnTo>
                <a:lnTo>
                  <a:pt x="11411" y="31170"/>
                </a:lnTo>
                <a:lnTo>
                  <a:pt x="12252" y="30810"/>
                </a:lnTo>
                <a:lnTo>
                  <a:pt x="13934" y="30089"/>
                </a:lnTo>
                <a:lnTo>
                  <a:pt x="14714" y="29729"/>
                </a:lnTo>
                <a:lnTo>
                  <a:pt x="15495" y="29368"/>
                </a:lnTo>
                <a:lnTo>
                  <a:pt x="16276" y="28948"/>
                </a:lnTo>
                <a:lnTo>
                  <a:pt x="17056" y="28588"/>
                </a:lnTo>
                <a:lnTo>
                  <a:pt x="17537" y="28407"/>
                </a:lnTo>
                <a:lnTo>
                  <a:pt x="17837" y="28107"/>
                </a:lnTo>
                <a:lnTo>
                  <a:pt x="18138" y="27807"/>
                </a:lnTo>
                <a:lnTo>
                  <a:pt x="18258" y="27447"/>
                </a:lnTo>
                <a:lnTo>
                  <a:pt x="18378" y="27086"/>
                </a:lnTo>
                <a:lnTo>
                  <a:pt x="18378" y="26726"/>
                </a:lnTo>
                <a:lnTo>
                  <a:pt x="18378" y="26365"/>
                </a:lnTo>
                <a:lnTo>
                  <a:pt x="18258" y="26005"/>
                </a:lnTo>
                <a:lnTo>
                  <a:pt x="18077" y="25705"/>
                </a:lnTo>
                <a:lnTo>
                  <a:pt x="17837" y="25405"/>
                </a:lnTo>
                <a:lnTo>
                  <a:pt x="17597" y="25164"/>
                </a:lnTo>
                <a:lnTo>
                  <a:pt x="17237" y="24984"/>
                </a:lnTo>
                <a:lnTo>
                  <a:pt x="16876" y="24924"/>
                </a:lnTo>
                <a:lnTo>
                  <a:pt x="16516" y="24864"/>
                </a:lnTo>
                <a:lnTo>
                  <a:pt x="16096" y="24924"/>
                </a:lnTo>
                <a:lnTo>
                  <a:pt x="15615" y="25104"/>
                </a:lnTo>
                <a:lnTo>
                  <a:pt x="14714" y="25585"/>
                </a:lnTo>
                <a:lnTo>
                  <a:pt x="13753" y="26065"/>
                </a:lnTo>
                <a:lnTo>
                  <a:pt x="12913" y="26666"/>
                </a:lnTo>
                <a:lnTo>
                  <a:pt x="12492" y="26966"/>
                </a:lnTo>
                <a:lnTo>
                  <a:pt x="12132" y="27326"/>
                </a:lnTo>
                <a:lnTo>
                  <a:pt x="11651" y="27807"/>
                </a:lnTo>
                <a:lnTo>
                  <a:pt x="11231" y="28347"/>
                </a:lnTo>
                <a:lnTo>
                  <a:pt x="10510" y="29488"/>
                </a:lnTo>
                <a:lnTo>
                  <a:pt x="10510" y="26906"/>
                </a:lnTo>
                <a:lnTo>
                  <a:pt x="10390" y="24324"/>
                </a:lnTo>
                <a:lnTo>
                  <a:pt x="10570" y="24203"/>
                </a:lnTo>
                <a:lnTo>
                  <a:pt x="10751" y="24083"/>
                </a:lnTo>
                <a:lnTo>
                  <a:pt x="11471" y="23183"/>
                </a:lnTo>
                <a:lnTo>
                  <a:pt x="12192" y="22282"/>
                </a:lnTo>
                <a:lnTo>
                  <a:pt x="12612" y="21861"/>
                </a:lnTo>
                <a:lnTo>
                  <a:pt x="13093" y="21441"/>
                </a:lnTo>
                <a:lnTo>
                  <a:pt x="14054" y="20660"/>
                </a:lnTo>
                <a:lnTo>
                  <a:pt x="14955" y="19939"/>
                </a:lnTo>
                <a:lnTo>
                  <a:pt x="15435" y="19519"/>
                </a:lnTo>
                <a:lnTo>
                  <a:pt x="15855" y="19099"/>
                </a:lnTo>
                <a:lnTo>
                  <a:pt x="16216" y="18678"/>
                </a:lnTo>
                <a:lnTo>
                  <a:pt x="16516" y="18198"/>
                </a:lnTo>
                <a:lnTo>
                  <a:pt x="16696" y="17657"/>
                </a:lnTo>
                <a:lnTo>
                  <a:pt x="16696" y="17357"/>
                </a:lnTo>
                <a:lnTo>
                  <a:pt x="16696" y="17057"/>
                </a:lnTo>
                <a:lnTo>
                  <a:pt x="16636" y="16696"/>
                </a:lnTo>
                <a:lnTo>
                  <a:pt x="16516" y="16396"/>
                </a:lnTo>
                <a:lnTo>
                  <a:pt x="16336" y="16096"/>
                </a:lnTo>
                <a:lnTo>
                  <a:pt x="16096" y="15916"/>
                </a:lnTo>
                <a:lnTo>
                  <a:pt x="15855" y="15736"/>
                </a:lnTo>
                <a:lnTo>
                  <a:pt x="15555" y="15615"/>
                </a:lnTo>
                <a:lnTo>
                  <a:pt x="14834" y="15615"/>
                </a:lnTo>
                <a:lnTo>
                  <a:pt x="14534" y="15675"/>
                </a:lnTo>
                <a:lnTo>
                  <a:pt x="14294" y="15796"/>
                </a:lnTo>
                <a:lnTo>
                  <a:pt x="13813" y="16096"/>
                </a:lnTo>
                <a:lnTo>
                  <a:pt x="13393" y="16516"/>
                </a:lnTo>
                <a:lnTo>
                  <a:pt x="13033" y="16937"/>
                </a:lnTo>
                <a:lnTo>
                  <a:pt x="12732" y="17477"/>
                </a:lnTo>
                <a:lnTo>
                  <a:pt x="12492" y="18018"/>
                </a:lnTo>
                <a:lnTo>
                  <a:pt x="12012" y="19039"/>
                </a:lnTo>
                <a:lnTo>
                  <a:pt x="11531" y="20120"/>
                </a:lnTo>
                <a:lnTo>
                  <a:pt x="11291" y="20600"/>
                </a:lnTo>
                <a:lnTo>
                  <a:pt x="10991" y="21081"/>
                </a:lnTo>
                <a:lnTo>
                  <a:pt x="10210" y="22162"/>
                </a:lnTo>
                <a:lnTo>
                  <a:pt x="10210" y="22041"/>
                </a:lnTo>
                <a:lnTo>
                  <a:pt x="9910" y="19699"/>
                </a:lnTo>
                <a:lnTo>
                  <a:pt x="9549" y="17297"/>
                </a:lnTo>
                <a:lnTo>
                  <a:pt x="9850" y="17117"/>
                </a:lnTo>
                <a:lnTo>
                  <a:pt x="10150" y="16817"/>
                </a:lnTo>
                <a:lnTo>
                  <a:pt x="10630" y="16156"/>
                </a:lnTo>
                <a:lnTo>
                  <a:pt x="11111" y="15435"/>
                </a:lnTo>
                <a:lnTo>
                  <a:pt x="11531" y="14775"/>
                </a:lnTo>
                <a:lnTo>
                  <a:pt x="12072" y="13994"/>
                </a:lnTo>
                <a:lnTo>
                  <a:pt x="12732" y="13213"/>
                </a:lnTo>
                <a:lnTo>
                  <a:pt x="13393" y="12492"/>
                </a:lnTo>
                <a:lnTo>
                  <a:pt x="14054" y="11772"/>
                </a:lnTo>
                <a:lnTo>
                  <a:pt x="14294" y="11532"/>
                </a:lnTo>
                <a:lnTo>
                  <a:pt x="14414" y="11291"/>
                </a:lnTo>
                <a:lnTo>
                  <a:pt x="14474" y="10991"/>
                </a:lnTo>
                <a:lnTo>
                  <a:pt x="14534" y="10751"/>
                </a:lnTo>
                <a:lnTo>
                  <a:pt x="14474" y="10451"/>
                </a:lnTo>
                <a:lnTo>
                  <a:pt x="14354" y="10210"/>
                </a:lnTo>
                <a:lnTo>
                  <a:pt x="14234" y="9970"/>
                </a:lnTo>
                <a:lnTo>
                  <a:pt x="14054" y="9790"/>
                </a:lnTo>
                <a:lnTo>
                  <a:pt x="13813" y="9610"/>
                </a:lnTo>
                <a:lnTo>
                  <a:pt x="13573" y="9430"/>
                </a:lnTo>
                <a:lnTo>
                  <a:pt x="13333" y="9370"/>
                </a:lnTo>
                <a:lnTo>
                  <a:pt x="13093" y="9309"/>
                </a:lnTo>
                <a:lnTo>
                  <a:pt x="12792" y="9309"/>
                </a:lnTo>
                <a:lnTo>
                  <a:pt x="12552" y="9370"/>
                </a:lnTo>
                <a:lnTo>
                  <a:pt x="12252" y="9490"/>
                </a:lnTo>
                <a:lnTo>
                  <a:pt x="12012" y="9730"/>
                </a:lnTo>
                <a:lnTo>
                  <a:pt x="11231" y="10571"/>
                </a:lnTo>
                <a:lnTo>
                  <a:pt x="10510" y="11471"/>
                </a:lnTo>
                <a:lnTo>
                  <a:pt x="9850" y="12492"/>
                </a:lnTo>
                <a:lnTo>
                  <a:pt x="9309" y="13513"/>
                </a:lnTo>
                <a:lnTo>
                  <a:pt x="8949" y="14294"/>
                </a:lnTo>
                <a:lnTo>
                  <a:pt x="8288" y="11532"/>
                </a:lnTo>
                <a:lnTo>
                  <a:pt x="8468" y="11471"/>
                </a:lnTo>
                <a:lnTo>
                  <a:pt x="8588" y="11411"/>
                </a:lnTo>
                <a:lnTo>
                  <a:pt x="9489" y="10330"/>
                </a:lnTo>
                <a:lnTo>
                  <a:pt x="9970" y="9790"/>
                </a:lnTo>
                <a:lnTo>
                  <a:pt x="10450" y="9249"/>
                </a:lnTo>
                <a:lnTo>
                  <a:pt x="12552" y="7328"/>
                </a:lnTo>
                <a:lnTo>
                  <a:pt x="13213" y="6607"/>
                </a:lnTo>
                <a:lnTo>
                  <a:pt x="13573" y="6187"/>
                </a:lnTo>
                <a:lnTo>
                  <a:pt x="13873" y="5706"/>
                </a:lnTo>
                <a:lnTo>
                  <a:pt x="14054" y="5226"/>
                </a:lnTo>
                <a:lnTo>
                  <a:pt x="14114" y="4985"/>
                </a:lnTo>
                <a:lnTo>
                  <a:pt x="14114" y="4745"/>
                </a:lnTo>
                <a:lnTo>
                  <a:pt x="14114" y="4505"/>
                </a:lnTo>
                <a:lnTo>
                  <a:pt x="13994" y="4265"/>
                </a:lnTo>
                <a:lnTo>
                  <a:pt x="13873" y="4085"/>
                </a:lnTo>
                <a:lnTo>
                  <a:pt x="13633" y="3904"/>
                </a:lnTo>
                <a:lnTo>
                  <a:pt x="13393" y="3724"/>
                </a:lnTo>
                <a:lnTo>
                  <a:pt x="13093" y="3664"/>
                </a:lnTo>
                <a:lnTo>
                  <a:pt x="12853" y="3604"/>
                </a:lnTo>
                <a:lnTo>
                  <a:pt x="12612" y="3664"/>
                </a:lnTo>
                <a:lnTo>
                  <a:pt x="12312" y="3724"/>
                </a:lnTo>
                <a:lnTo>
                  <a:pt x="12072" y="3844"/>
                </a:lnTo>
                <a:lnTo>
                  <a:pt x="11591" y="4145"/>
                </a:lnTo>
                <a:lnTo>
                  <a:pt x="11111" y="4565"/>
                </a:lnTo>
                <a:lnTo>
                  <a:pt x="10690" y="5045"/>
                </a:lnTo>
                <a:lnTo>
                  <a:pt x="10030" y="5886"/>
                </a:lnTo>
                <a:lnTo>
                  <a:pt x="9309" y="7087"/>
                </a:lnTo>
                <a:lnTo>
                  <a:pt x="8949" y="7748"/>
                </a:lnTo>
                <a:lnTo>
                  <a:pt x="8649" y="8349"/>
                </a:lnTo>
                <a:lnTo>
                  <a:pt x="8288" y="9249"/>
                </a:lnTo>
                <a:lnTo>
                  <a:pt x="7868" y="10090"/>
                </a:lnTo>
                <a:lnTo>
                  <a:pt x="7507" y="9129"/>
                </a:lnTo>
                <a:lnTo>
                  <a:pt x="7147" y="8168"/>
                </a:lnTo>
                <a:lnTo>
                  <a:pt x="7267" y="8108"/>
                </a:lnTo>
                <a:lnTo>
                  <a:pt x="7327" y="7928"/>
                </a:lnTo>
                <a:lnTo>
                  <a:pt x="7327" y="7508"/>
                </a:lnTo>
                <a:lnTo>
                  <a:pt x="7267" y="6967"/>
                </a:lnTo>
                <a:lnTo>
                  <a:pt x="7087" y="6367"/>
                </a:lnTo>
                <a:lnTo>
                  <a:pt x="6667" y="5106"/>
                </a:lnTo>
                <a:lnTo>
                  <a:pt x="6366" y="4205"/>
                </a:lnTo>
                <a:lnTo>
                  <a:pt x="6246" y="3424"/>
                </a:lnTo>
                <a:lnTo>
                  <a:pt x="6186" y="2643"/>
                </a:lnTo>
                <a:lnTo>
                  <a:pt x="6066" y="1862"/>
                </a:lnTo>
                <a:lnTo>
                  <a:pt x="5946" y="1082"/>
                </a:lnTo>
                <a:lnTo>
                  <a:pt x="5886" y="842"/>
                </a:lnTo>
                <a:lnTo>
                  <a:pt x="5766" y="601"/>
                </a:lnTo>
                <a:lnTo>
                  <a:pt x="5586" y="421"/>
                </a:lnTo>
                <a:lnTo>
                  <a:pt x="5405" y="301"/>
                </a:lnTo>
                <a:lnTo>
                  <a:pt x="5225" y="181"/>
                </a:lnTo>
                <a:lnTo>
                  <a:pt x="4985" y="61"/>
                </a:lnTo>
                <a:lnTo>
                  <a:pt x="4505" y="1"/>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137" name="Shape 137"/>
          <p:cNvSpPr/>
          <p:nvPr/>
        </p:nvSpPr>
        <p:spPr>
          <a:xfrm rot="4552656" flipH="1">
            <a:off x="7731168" y="3452553"/>
            <a:ext cx="558563" cy="1091576"/>
          </a:xfrm>
          <a:custGeom>
            <a:avLst/>
            <a:gdLst/>
            <a:ahLst/>
            <a:cxnLst/>
            <a:rect l="0" t="0" r="0" b="0"/>
            <a:pathLst>
              <a:path w="22342" h="43662" extrusionOk="0">
                <a:moveTo>
                  <a:pt x="10451" y="1"/>
                </a:moveTo>
                <a:lnTo>
                  <a:pt x="10391" y="61"/>
                </a:lnTo>
                <a:lnTo>
                  <a:pt x="10331" y="61"/>
                </a:lnTo>
                <a:lnTo>
                  <a:pt x="10090" y="962"/>
                </a:lnTo>
                <a:lnTo>
                  <a:pt x="9910" y="1802"/>
                </a:lnTo>
                <a:lnTo>
                  <a:pt x="9610" y="3544"/>
                </a:lnTo>
                <a:lnTo>
                  <a:pt x="9370" y="5286"/>
                </a:lnTo>
                <a:lnTo>
                  <a:pt x="9249" y="7027"/>
                </a:lnTo>
                <a:lnTo>
                  <a:pt x="8829" y="6006"/>
                </a:lnTo>
                <a:lnTo>
                  <a:pt x="8409" y="4925"/>
                </a:lnTo>
                <a:lnTo>
                  <a:pt x="8048" y="3784"/>
                </a:lnTo>
                <a:lnTo>
                  <a:pt x="7688" y="2583"/>
                </a:lnTo>
                <a:lnTo>
                  <a:pt x="7268" y="1382"/>
                </a:lnTo>
                <a:lnTo>
                  <a:pt x="7027" y="782"/>
                </a:lnTo>
                <a:lnTo>
                  <a:pt x="6787" y="241"/>
                </a:lnTo>
                <a:lnTo>
                  <a:pt x="6667" y="121"/>
                </a:lnTo>
                <a:lnTo>
                  <a:pt x="6427" y="121"/>
                </a:lnTo>
                <a:lnTo>
                  <a:pt x="6247" y="181"/>
                </a:lnTo>
                <a:lnTo>
                  <a:pt x="6187" y="421"/>
                </a:lnTo>
                <a:lnTo>
                  <a:pt x="6187" y="1022"/>
                </a:lnTo>
                <a:lnTo>
                  <a:pt x="6187" y="1682"/>
                </a:lnTo>
                <a:lnTo>
                  <a:pt x="6307" y="2343"/>
                </a:lnTo>
                <a:lnTo>
                  <a:pt x="6427" y="3004"/>
                </a:lnTo>
                <a:lnTo>
                  <a:pt x="6847" y="4265"/>
                </a:lnTo>
                <a:lnTo>
                  <a:pt x="7268" y="5466"/>
                </a:lnTo>
                <a:lnTo>
                  <a:pt x="7628" y="6607"/>
                </a:lnTo>
                <a:lnTo>
                  <a:pt x="8048" y="7748"/>
                </a:lnTo>
                <a:lnTo>
                  <a:pt x="8289" y="8349"/>
                </a:lnTo>
                <a:lnTo>
                  <a:pt x="8589" y="8889"/>
                </a:lnTo>
                <a:lnTo>
                  <a:pt x="8889" y="9430"/>
                </a:lnTo>
                <a:lnTo>
                  <a:pt x="9249" y="9850"/>
                </a:lnTo>
                <a:lnTo>
                  <a:pt x="9249" y="10991"/>
                </a:lnTo>
                <a:lnTo>
                  <a:pt x="9310" y="13033"/>
                </a:lnTo>
                <a:lnTo>
                  <a:pt x="9370" y="15075"/>
                </a:lnTo>
                <a:lnTo>
                  <a:pt x="9550" y="17177"/>
                </a:lnTo>
                <a:lnTo>
                  <a:pt x="9730" y="19219"/>
                </a:lnTo>
                <a:lnTo>
                  <a:pt x="8769" y="18618"/>
                </a:lnTo>
                <a:lnTo>
                  <a:pt x="8229" y="18258"/>
                </a:lnTo>
                <a:lnTo>
                  <a:pt x="7748" y="17898"/>
                </a:lnTo>
                <a:lnTo>
                  <a:pt x="7268" y="17477"/>
                </a:lnTo>
                <a:lnTo>
                  <a:pt x="6787" y="16997"/>
                </a:lnTo>
                <a:lnTo>
                  <a:pt x="6847" y="16336"/>
                </a:lnTo>
                <a:lnTo>
                  <a:pt x="6847" y="15676"/>
                </a:lnTo>
                <a:lnTo>
                  <a:pt x="6847" y="15015"/>
                </a:lnTo>
                <a:lnTo>
                  <a:pt x="6847" y="14354"/>
                </a:lnTo>
                <a:lnTo>
                  <a:pt x="6787" y="13694"/>
                </a:lnTo>
                <a:lnTo>
                  <a:pt x="6547" y="13033"/>
                </a:lnTo>
                <a:lnTo>
                  <a:pt x="6487" y="12913"/>
                </a:lnTo>
                <a:lnTo>
                  <a:pt x="6367" y="12853"/>
                </a:lnTo>
                <a:lnTo>
                  <a:pt x="6247" y="12853"/>
                </a:lnTo>
                <a:lnTo>
                  <a:pt x="6127" y="12973"/>
                </a:lnTo>
                <a:lnTo>
                  <a:pt x="5886" y="13574"/>
                </a:lnTo>
                <a:lnTo>
                  <a:pt x="5766" y="14174"/>
                </a:lnTo>
                <a:lnTo>
                  <a:pt x="5646" y="14835"/>
                </a:lnTo>
                <a:lnTo>
                  <a:pt x="5646" y="15435"/>
                </a:lnTo>
                <a:lnTo>
                  <a:pt x="5166" y="14655"/>
                </a:lnTo>
                <a:lnTo>
                  <a:pt x="4745" y="13874"/>
                </a:lnTo>
                <a:lnTo>
                  <a:pt x="4445" y="13153"/>
                </a:lnTo>
                <a:lnTo>
                  <a:pt x="4205" y="12372"/>
                </a:lnTo>
                <a:lnTo>
                  <a:pt x="3965" y="11652"/>
                </a:lnTo>
                <a:lnTo>
                  <a:pt x="3664" y="10931"/>
                </a:lnTo>
                <a:lnTo>
                  <a:pt x="3604" y="10871"/>
                </a:lnTo>
                <a:lnTo>
                  <a:pt x="3484" y="10811"/>
                </a:lnTo>
                <a:lnTo>
                  <a:pt x="3244" y="10751"/>
                </a:lnTo>
                <a:lnTo>
                  <a:pt x="3064" y="10871"/>
                </a:lnTo>
                <a:lnTo>
                  <a:pt x="2944" y="10931"/>
                </a:lnTo>
                <a:lnTo>
                  <a:pt x="2883" y="11051"/>
                </a:lnTo>
                <a:lnTo>
                  <a:pt x="2823" y="11472"/>
                </a:lnTo>
                <a:lnTo>
                  <a:pt x="2763" y="11892"/>
                </a:lnTo>
                <a:lnTo>
                  <a:pt x="2763" y="12312"/>
                </a:lnTo>
                <a:lnTo>
                  <a:pt x="2763" y="12733"/>
                </a:lnTo>
                <a:lnTo>
                  <a:pt x="2944" y="13574"/>
                </a:lnTo>
                <a:lnTo>
                  <a:pt x="3184" y="14474"/>
                </a:lnTo>
                <a:lnTo>
                  <a:pt x="3544" y="15255"/>
                </a:lnTo>
                <a:lnTo>
                  <a:pt x="3965" y="16036"/>
                </a:lnTo>
                <a:lnTo>
                  <a:pt x="4445" y="16817"/>
                </a:lnTo>
                <a:lnTo>
                  <a:pt x="4925" y="17477"/>
                </a:lnTo>
                <a:lnTo>
                  <a:pt x="5346" y="17958"/>
                </a:lnTo>
                <a:lnTo>
                  <a:pt x="5826" y="18498"/>
                </a:lnTo>
                <a:lnTo>
                  <a:pt x="6427" y="19099"/>
                </a:lnTo>
                <a:lnTo>
                  <a:pt x="7087" y="19639"/>
                </a:lnTo>
                <a:lnTo>
                  <a:pt x="7808" y="20180"/>
                </a:lnTo>
                <a:lnTo>
                  <a:pt x="8469" y="20600"/>
                </a:lnTo>
                <a:lnTo>
                  <a:pt x="8829" y="20720"/>
                </a:lnTo>
                <a:lnTo>
                  <a:pt x="9189" y="20840"/>
                </a:lnTo>
                <a:lnTo>
                  <a:pt x="9550" y="20900"/>
                </a:lnTo>
                <a:lnTo>
                  <a:pt x="9910" y="20960"/>
                </a:lnTo>
                <a:lnTo>
                  <a:pt x="10090" y="21981"/>
                </a:lnTo>
                <a:lnTo>
                  <a:pt x="10511" y="24804"/>
                </a:lnTo>
                <a:lnTo>
                  <a:pt x="11051" y="27567"/>
                </a:lnTo>
                <a:lnTo>
                  <a:pt x="11652" y="30329"/>
                </a:lnTo>
                <a:lnTo>
                  <a:pt x="12372" y="33092"/>
                </a:lnTo>
                <a:lnTo>
                  <a:pt x="13213" y="35794"/>
                </a:lnTo>
                <a:lnTo>
                  <a:pt x="14114" y="38437"/>
                </a:lnTo>
                <a:lnTo>
                  <a:pt x="14655" y="39818"/>
                </a:lnTo>
                <a:lnTo>
                  <a:pt x="15255" y="41260"/>
                </a:lnTo>
                <a:lnTo>
                  <a:pt x="13814" y="40239"/>
                </a:lnTo>
                <a:lnTo>
                  <a:pt x="12433" y="39158"/>
                </a:lnTo>
                <a:lnTo>
                  <a:pt x="10991" y="37956"/>
                </a:lnTo>
                <a:lnTo>
                  <a:pt x="9610" y="36695"/>
                </a:lnTo>
                <a:lnTo>
                  <a:pt x="9610" y="36095"/>
                </a:lnTo>
                <a:lnTo>
                  <a:pt x="9610" y="35434"/>
                </a:lnTo>
                <a:lnTo>
                  <a:pt x="9370" y="34233"/>
                </a:lnTo>
                <a:lnTo>
                  <a:pt x="9129" y="33032"/>
                </a:lnTo>
                <a:lnTo>
                  <a:pt x="8829" y="31891"/>
                </a:lnTo>
                <a:lnTo>
                  <a:pt x="8529" y="30449"/>
                </a:lnTo>
                <a:lnTo>
                  <a:pt x="8168" y="29008"/>
                </a:lnTo>
                <a:lnTo>
                  <a:pt x="7748" y="27567"/>
                </a:lnTo>
                <a:lnTo>
                  <a:pt x="7508" y="26906"/>
                </a:lnTo>
                <a:lnTo>
                  <a:pt x="7208" y="26245"/>
                </a:lnTo>
                <a:lnTo>
                  <a:pt x="7087" y="26125"/>
                </a:lnTo>
                <a:lnTo>
                  <a:pt x="6967" y="26125"/>
                </a:lnTo>
                <a:lnTo>
                  <a:pt x="6847" y="26185"/>
                </a:lnTo>
                <a:lnTo>
                  <a:pt x="6787" y="26305"/>
                </a:lnTo>
                <a:lnTo>
                  <a:pt x="6787" y="27026"/>
                </a:lnTo>
                <a:lnTo>
                  <a:pt x="6787" y="27747"/>
                </a:lnTo>
                <a:lnTo>
                  <a:pt x="6907" y="29188"/>
                </a:lnTo>
                <a:lnTo>
                  <a:pt x="7087" y="30630"/>
                </a:lnTo>
                <a:lnTo>
                  <a:pt x="7328" y="32011"/>
                </a:lnTo>
                <a:lnTo>
                  <a:pt x="7568" y="33392"/>
                </a:lnTo>
                <a:lnTo>
                  <a:pt x="7808" y="34834"/>
                </a:lnTo>
                <a:lnTo>
                  <a:pt x="6787" y="33692"/>
                </a:lnTo>
                <a:lnTo>
                  <a:pt x="5766" y="32551"/>
                </a:lnTo>
                <a:lnTo>
                  <a:pt x="4865" y="31350"/>
                </a:lnTo>
                <a:lnTo>
                  <a:pt x="3904" y="30149"/>
                </a:lnTo>
                <a:lnTo>
                  <a:pt x="2223" y="27807"/>
                </a:lnTo>
                <a:lnTo>
                  <a:pt x="1322" y="26606"/>
                </a:lnTo>
                <a:lnTo>
                  <a:pt x="842" y="26065"/>
                </a:lnTo>
                <a:lnTo>
                  <a:pt x="361" y="25525"/>
                </a:lnTo>
                <a:lnTo>
                  <a:pt x="241" y="25465"/>
                </a:lnTo>
                <a:lnTo>
                  <a:pt x="121" y="25525"/>
                </a:lnTo>
                <a:lnTo>
                  <a:pt x="61" y="25585"/>
                </a:lnTo>
                <a:lnTo>
                  <a:pt x="1" y="25765"/>
                </a:lnTo>
                <a:lnTo>
                  <a:pt x="301" y="26726"/>
                </a:lnTo>
                <a:lnTo>
                  <a:pt x="601" y="27747"/>
                </a:lnTo>
                <a:lnTo>
                  <a:pt x="1082" y="28708"/>
                </a:lnTo>
                <a:lnTo>
                  <a:pt x="1562" y="29669"/>
                </a:lnTo>
                <a:lnTo>
                  <a:pt x="2103" y="30570"/>
                </a:lnTo>
                <a:lnTo>
                  <a:pt x="2763" y="31470"/>
                </a:lnTo>
                <a:lnTo>
                  <a:pt x="3424" y="32311"/>
                </a:lnTo>
                <a:lnTo>
                  <a:pt x="4085" y="33212"/>
                </a:lnTo>
                <a:lnTo>
                  <a:pt x="4085" y="33212"/>
                </a:lnTo>
                <a:lnTo>
                  <a:pt x="3304" y="33152"/>
                </a:lnTo>
                <a:lnTo>
                  <a:pt x="2583" y="33212"/>
                </a:lnTo>
                <a:lnTo>
                  <a:pt x="2103" y="33212"/>
                </a:lnTo>
                <a:lnTo>
                  <a:pt x="1622" y="33332"/>
                </a:lnTo>
                <a:lnTo>
                  <a:pt x="1142" y="33452"/>
                </a:lnTo>
                <a:lnTo>
                  <a:pt x="721" y="33632"/>
                </a:lnTo>
                <a:lnTo>
                  <a:pt x="601" y="33813"/>
                </a:lnTo>
                <a:lnTo>
                  <a:pt x="541" y="33993"/>
                </a:lnTo>
                <a:lnTo>
                  <a:pt x="541" y="34173"/>
                </a:lnTo>
                <a:lnTo>
                  <a:pt x="721" y="34353"/>
                </a:lnTo>
                <a:lnTo>
                  <a:pt x="1202" y="34473"/>
                </a:lnTo>
                <a:lnTo>
                  <a:pt x="1682" y="34593"/>
                </a:lnTo>
                <a:lnTo>
                  <a:pt x="2703" y="34593"/>
                </a:lnTo>
                <a:lnTo>
                  <a:pt x="3244" y="34533"/>
                </a:lnTo>
                <a:lnTo>
                  <a:pt x="3724" y="34473"/>
                </a:lnTo>
                <a:lnTo>
                  <a:pt x="4265" y="34353"/>
                </a:lnTo>
                <a:lnTo>
                  <a:pt x="4745" y="34173"/>
                </a:lnTo>
                <a:lnTo>
                  <a:pt x="4865" y="34053"/>
                </a:lnTo>
                <a:lnTo>
                  <a:pt x="6787" y="36155"/>
                </a:lnTo>
                <a:lnTo>
                  <a:pt x="7868" y="37296"/>
                </a:lnTo>
                <a:lnTo>
                  <a:pt x="9009" y="38377"/>
                </a:lnTo>
                <a:lnTo>
                  <a:pt x="10210" y="39398"/>
                </a:lnTo>
                <a:lnTo>
                  <a:pt x="11472" y="40419"/>
                </a:lnTo>
                <a:lnTo>
                  <a:pt x="12733" y="41380"/>
                </a:lnTo>
                <a:lnTo>
                  <a:pt x="14054" y="42220"/>
                </a:lnTo>
                <a:lnTo>
                  <a:pt x="15435" y="43001"/>
                </a:lnTo>
                <a:lnTo>
                  <a:pt x="16817" y="43662"/>
                </a:lnTo>
                <a:lnTo>
                  <a:pt x="17177" y="43662"/>
                </a:lnTo>
                <a:lnTo>
                  <a:pt x="17297" y="43542"/>
                </a:lnTo>
                <a:lnTo>
                  <a:pt x="17417" y="43422"/>
                </a:lnTo>
                <a:lnTo>
                  <a:pt x="17477" y="43241"/>
                </a:lnTo>
                <a:lnTo>
                  <a:pt x="17477" y="43121"/>
                </a:lnTo>
                <a:lnTo>
                  <a:pt x="17417" y="42941"/>
                </a:lnTo>
                <a:lnTo>
                  <a:pt x="17297" y="42821"/>
                </a:lnTo>
                <a:lnTo>
                  <a:pt x="17237" y="42761"/>
                </a:lnTo>
                <a:lnTo>
                  <a:pt x="16937" y="41500"/>
                </a:lnTo>
                <a:lnTo>
                  <a:pt x="16516" y="40299"/>
                </a:lnTo>
                <a:lnTo>
                  <a:pt x="15616" y="37836"/>
                </a:lnTo>
                <a:lnTo>
                  <a:pt x="16156" y="37176"/>
                </a:lnTo>
                <a:lnTo>
                  <a:pt x="16697" y="36455"/>
                </a:lnTo>
                <a:lnTo>
                  <a:pt x="17237" y="35674"/>
                </a:lnTo>
                <a:lnTo>
                  <a:pt x="17718" y="34834"/>
                </a:lnTo>
                <a:lnTo>
                  <a:pt x="18558" y="33212"/>
                </a:lnTo>
                <a:lnTo>
                  <a:pt x="19399" y="31590"/>
                </a:lnTo>
                <a:lnTo>
                  <a:pt x="20300" y="29969"/>
                </a:lnTo>
                <a:lnTo>
                  <a:pt x="21081" y="28227"/>
                </a:lnTo>
                <a:lnTo>
                  <a:pt x="21501" y="27387"/>
                </a:lnTo>
                <a:lnTo>
                  <a:pt x="21801" y="26486"/>
                </a:lnTo>
                <a:lnTo>
                  <a:pt x="22102" y="25585"/>
                </a:lnTo>
                <a:lnTo>
                  <a:pt x="22342" y="24684"/>
                </a:lnTo>
                <a:lnTo>
                  <a:pt x="22342" y="24564"/>
                </a:lnTo>
                <a:lnTo>
                  <a:pt x="22282" y="24504"/>
                </a:lnTo>
                <a:lnTo>
                  <a:pt x="22162" y="24324"/>
                </a:lnTo>
                <a:lnTo>
                  <a:pt x="21921" y="24324"/>
                </a:lnTo>
                <a:lnTo>
                  <a:pt x="21861" y="24384"/>
                </a:lnTo>
                <a:lnTo>
                  <a:pt x="21741" y="24444"/>
                </a:lnTo>
                <a:lnTo>
                  <a:pt x="21261" y="25285"/>
                </a:lnTo>
                <a:lnTo>
                  <a:pt x="20780" y="26065"/>
                </a:lnTo>
                <a:lnTo>
                  <a:pt x="19880" y="27747"/>
                </a:lnTo>
                <a:lnTo>
                  <a:pt x="19099" y="29488"/>
                </a:lnTo>
                <a:lnTo>
                  <a:pt x="18198" y="31110"/>
                </a:lnTo>
                <a:lnTo>
                  <a:pt x="17297" y="32732"/>
                </a:lnTo>
                <a:lnTo>
                  <a:pt x="16336" y="34353"/>
                </a:lnTo>
                <a:lnTo>
                  <a:pt x="15736" y="35314"/>
                </a:lnTo>
                <a:lnTo>
                  <a:pt x="15075" y="36335"/>
                </a:lnTo>
                <a:lnTo>
                  <a:pt x="14474" y="34473"/>
                </a:lnTo>
                <a:lnTo>
                  <a:pt x="13934" y="32671"/>
                </a:lnTo>
                <a:lnTo>
                  <a:pt x="13453" y="30810"/>
                </a:lnTo>
                <a:lnTo>
                  <a:pt x="12973" y="28948"/>
                </a:lnTo>
                <a:lnTo>
                  <a:pt x="12553" y="27026"/>
                </a:lnTo>
                <a:lnTo>
                  <a:pt x="12132" y="25164"/>
                </a:lnTo>
                <a:lnTo>
                  <a:pt x="12793" y="24864"/>
                </a:lnTo>
                <a:lnTo>
                  <a:pt x="13393" y="24444"/>
                </a:lnTo>
                <a:lnTo>
                  <a:pt x="14534" y="23543"/>
                </a:lnTo>
                <a:lnTo>
                  <a:pt x="15135" y="23002"/>
                </a:lnTo>
                <a:lnTo>
                  <a:pt x="15495" y="22702"/>
                </a:lnTo>
                <a:lnTo>
                  <a:pt x="15676" y="22462"/>
                </a:lnTo>
                <a:lnTo>
                  <a:pt x="16456" y="21621"/>
                </a:lnTo>
                <a:lnTo>
                  <a:pt x="17237" y="20780"/>
                </a:lnTo>
                <a:lnTo>
                  <a:pt x="18378" y="19399"/>
                </a:lnTo>
                <a:lnTo>
                  <a:pt x="18979" y="18678"/>
                </a:lnTo>
                <a:lnTo>
                  <a:pt x="19459" y="17898"/>
                </a:lnTo>
                <a:lnTo>
                  <a:pt x="19940" y="17057"/>
                </a:lnTo>
                <a:lnTo>
                  <a:pt x="20300" y="16216"/>
                </a:lnTo>
                <a:lnTo>
                  <a:pt x="20420" y="15796"/>
                </a:lnTo>
                <a:lnTo>
                  <a:pt x="20480" y="15375"/>
                </a:lnTo>
                <a:lnTo>
                  <a:pt x="20480" y="14955"/>
                </a:lnTo>
                <a:lnTo>
                  <a:pt x="20480" y="14474"/>
                </a:lnTo>
                <a:lnTo>
                  <a:pt x="20420" y="14294"/>
                </a:lnTo>
                <a:lnTo>
                  <a:pt x="20240" y="14174"/>
                </a:lnTo>
                <a:lnTo>
                  <a:pt x="20060" y="14054"/>
                </a:lnTo>
                <a:lnTo>
                  <a:pt x="19940" y="14114"/>
                </a:lnTo>
                <a:lnTo>
                  <a:pt x="19819" y="14174"/>
                </a:lnTo>
                <a:lnTo>
                  <a:pt x="19519" y="14414"/>
                </a:lnTo>
                <a:lnTo>
                  <a:pt x="19219" y="14655"/>
                </a:lnTo>
                <a:lnTo>
                  <a:pt x="18678" y="15255"/>
                </a:lnTo>
                <a:lnTo>
                  <a:pt x="18138" y="15916"/>
                </a:lnTo>
                <a:lnTo>
                  <a:pt x="17718" y="16636"/>
                </a:lnTo>
                <a:lnTo>
                  <a:pt x="16877" y="18138"/>
                </a:lnTo>
                <a:lnTo>
                  <a:pt x="16456" y="18858"/>
                </a:lnTo>
                <a:lnTo>
                  <a:pt x="15976" y="19579"/>
                </a:lnTo>
                <a:lnTo>
                  <a:pt x="15736" y="19879"/>
                </a:lnTo>
                <a:lnTo>
                  <a:pt x="15736" y="19099"/>
                </a:lnTo>
                <a:lnTo>
                  <a:pt x="15736" y="18318"/>
                </a:lnTo>
                <a:lnTo>
                  <a:pt x="15616" y="17537"/>
                </a:lnTo>
                <a:lnTo>
                  <a:pt x="15555" y="17177"/>
                </a:lnTo>
                <a:lnTo>
                  <a:pt x="15435" y="16817"/>
                </a:lnTo>
                <a:lnTo>
                  <a:pt x="15375" y="16696"/>
                </a:lnTo>
                <a:lnTo>
                  <a:pt x="15255" y="16636"/>
                </a:lnTo>
                <a:lnTo>
                  <a:pt x="15075" y="16576"/>
                </a:lnTo>
                <a:lnTo>
                  <a:pt x="14895" y="16636"/>
                </a:lnTo>
                <a:lnTo>
                  <a:pt x="14775" y="16696"/>
                </a:lnTo>
                <a:lnTo>
                  <a:pt x="14715" y="16817"/>
                </a:lnTo>
                <a:lnTo>
                  <a:pt x="14595" y="17237"/>
                </a:lnTo>
                <a:lnTo>
                  <a:pt x="14534" y="17597"/>
                </a:lnTo>
                <a:lnTo>
                  <a:pt x="14414" y="18438"/>
                </a:lnTo>
                <a:lnTo>
                  <a:pt x="14414" y="20060"/>
                </a:lnTo>
                <a:lnTo>
                  <a:pt x="14354" y="20780"/>
                </a:lnTo>
                <a:lnTo>
                  <a:pt x="14354" y="21501"/>
                </a:lnTo>
                <a:lnTo>
                  <a:pt x="13574" y="22342"/>
                </a:lnTo>
                <a:lnTo>
                  <a:pt x="12793" y="23123"/>
                </a:lnTo>
                <a:lnTo>
                  <a:pt x="11952" y="23963"/>
                </a:lnTo>
                <a:lnTo>
                  <a:pt x="11592" y="22041"/>
                </a:lnTo>
                <a:lnTo>
                  <a:pt x="11171" y="18678"/>
                </a:lnTo>
                <a:lnTo>
                  <a:pt x="10811" y="15315"/>
                </a:lnTo>
                <a:lnTo>
                  <a:pt x="11351" y="14715"/>
                </a:lnTo>
                <a:lnTo>
                  <a:pt x="11772" y="14054"/>
                </a:lnTo>
                <a:lnTo>
                  <a:pt x="12613" y="12673"/>
                </a:lnTo>
                <a:lnTo>
                  <a:pt x="13694" y="10871"/>
                </a:lnTo>
                <a:lnTo>
                  <a:pt x="14775" y="8949"/>
                </a:lnTo>
                <a:lnTo>
                  <a:pt x="15796" y="7268"/>
                </a:lnTo>
                <a:lnTo>
                  <a:pt x="16877" y="5526"/>
                </a:lnTo>
                <a:lnTo>
                  <a:pt x="17898" y="3724"/>
                </a:lnTo>
                <a:lnTo>
                  <a:pt x="18318" y="2823"/>
                </a:lnTo>
                <a:lnTo>
                  <a:pt x="18738" y="1923"/>
                </a:lnTo>
                <a:lnTo>
                  <a:pt x="18799" y="1622"/>
                </a:lnTo>
                <a:lnTo>
                  <a:pt x="18738" y="1442"/>
                </a:lnTo>
                <a:lnTo>
                  <a:pt x="18618" y="1262"/>
                </a:lnTo>
                <a:lnTo>
                  <a:pt x="18378" y="1142"/>
                </a:lnTo>
                <a:lnTo>
                  <a:pt x="18138" y="1082"/>
                </a:lnTo>
                <a:lnTo>
                  <a:pt x="17898" y="1142"/>
                </a:lnTo>
                <a:lnTo>
                  <a:pt x="17657" y="1202"/>
                </a:lnTo>
                <a:lnTo>
                  <a:pt x="17477" y="1382"/>
                </a:lnTo>
                <a:lnTo>
                  <a:pt x="16937" y="2223"/>
                </a:lnTo>
                <a:lnTo>
                  <a:pt x="16396" y="3124"/>
                </a:lnTo>
                <a:lnTo>
                  <a:pt x="15435" y="4925"/>
                </a:lnTo>
                <a:lnTo>
                  <a:pt x="15195" y="5286"/>
                </a:lnTo>
                <a:lnTo>
                  <a:pt x="15195" y="4205"/>
                </a:lnTo>
                <a:lnTo>
                  <a:pt x="15135" y="3664"/>
                </a:lnTo>
                <a:lnTo>
                  <a:pt x="15075" y="3124"/>
                </a:lnTo>
                <a:lnTo>
                  <a:pt x="15015" y="3064"/>
                </a:lnTo>
                <a:lnTo>
                  <a:pt x="14955" y="2944"/>
                </a:lnTo>
                <a:lnTo>
                  <a:pt x="14775" y="2944"/>
                </a:lnTo>
                <a:lnTo>
                  <a:pt x="14534" y="3004"/>
                </a:lnTo>
                <a:lnTo>
                  <a:pt x="14474" y="3064"/>
                </a:lnTo>
                <a:lnTo>
                  <a:pt x="14414" y="3124"/>
                </a:lnTo>
                <a:lnTo>
                  <a:pt x="14294" y="3784"/>
                </a:lnTo>
                <a:lnTo>
                  <a:pt x="14174" y="4385"/>
                </a:lnTo>
                <a:lnTo>
                  <a:pt x="14054" y="5646"/>
                </a:lnTo>
                <a:lnTo>
                  <a:pt x="13994" y="6547"/>
                </a:lnTo>
                <a:lnTo>
                  <a:pt x="13994" y="6967"/>
                </a:lnTo>
                <a:lnTo>
                  <a:pt x="13994" y="7448"/>
                </a:lnTo>
                <a:lnTo>
                  <a:pt x="13273" y="8649"/>
                </a:lnTo>
                <a:lnTo>
                  <a:pt x="12312" y="10451"/>
                </a:lnTo>
                <a:lnTo>
                  <a:pt x="11291" y="12192"/>
                </a:lnTo>
                <a:lnTo>
                  <a:pt x="10691" y="13333"/>
                </a:lnTo>
                <a:lnTo>
                  <a:pt x="10631" y="10991"/>
                </a:lnTo>
                <a:lnTo>
                  <a:pt x="10571" y="9009"/>
                </a:lnTo>
                <a:lnTo>
                  <a:pt x="10631" y="7027"/>
                </a:lnTo>
                <a:lnTo>
                  <a:pt x="10691" y="5106"/>
                </a:lnTo>
                <a:lnTo>
                  <a:pt x="10691" y="3124"/>
                </a:lnTo>
                <a:lnTo>
                  <a:pt x="11231" y="2523"/>
                </a:lnTo>
                <a:lnTo>
                  <a:pt x="11712" y="1863"/>
                </a:lnTo>
                <a:lnTo>
                  <a:pt x="12132" y="1142"/>
                </a:lnTo>
                <a:lnTo>
                  <a:pt x="12553" y="421"/>
                </a:lnTo>
                <a:lnTo>
                  <a:pt x="12553" y="361"/>
                </a:lnTo>
                <a:lnTo>
                  <a:pt x="12493" y="241"/>
                </a:lnTo>
                <a:lnTo>
                  <a:pt x="12372" y="241"/>
                </a:lnTo>
                <a:lnTo>
                  <a:pt x="11472" y="902"/>
                </a:lnTo>
                <a:lnTo>
                  <a:pt x="10631" y="1622"/>
                </a:lnTo>
                <a:lnTo>
                  <a:pt x="10511" y="121"/>
                </a:lnTo>
                <a:lnTo>
                  <a:pt x="10511" y="61"/>
                </a:lnTo>
                <a:lnTo>
                  <a:pt x="10451" y="1"/>
                </a:lnTo>
                <a:close/>
              </a:path>
            </a:pathLst>
          </a:custGeom>
          <a:solidFill>
            <a:srgbClr val="5E9B54"/>
          </a:solidFill>
          <a:ln>
            <a:noFill/>
          </a:ln>
        </p:spPr>
        <p:txBody>
          <a:bodyPr lIns="91425" tIns="91425" rIns="91425" bIns="91425" anchor="ctr" anchorCtr="0">
            <a:noAutofit/>
          </a:bodyPr>
          <a:lstStyle/>
          <a:p>
            <a:pPr lvl="0">
              <a:spcBef>
                <a:spcPts val="0"/>
              </a:spcBef>
              <a:buNone/>
            </a:pPr>
            <a:endParaRPr dirty="0"/>
          </a:p>
        </p:txBody>
      </p:sp>
      <p:sp>
        <p:nvSpPr>
          <p:cNvPr id="138" name="Shape 138"/>
          <p:cNvSpPr/>
          <p:nvPr/>
        </p:nvSpPr>
        <p:spPr>
          <a:xfrm>
            <a:off x="7413025" y="3000800"/>
            <a:ext cx="1335503" cy="352564"/>
          </a:xfrm>
          <a:custGeom>
            <a:avLst/>
            <a:gdLst/>
            <a:ahLst/>
            <a:cxnLst/>
            <a:rect l="0" t="0" r="0" b="0"/>
            <a:pathLst>
              <a:path w="43001" h="11352" extrusionOk="0">
                <a:moveTo>
                  <a:pt x="25464" y="1"/>
                </a:moveTo>
                <a:lnTo>
                  <a:pt x="24683" y="181"/>
                </a:lnTo>
                <a:lnTo>
                  <a:pt x="23903" y="421"/>
                </a:lnTo>
                <a:lnTo>
                  <a:pt x="23122" y="721"/>
                </a:lnTo>
                <a:lnTo>
                  <a:pt x="22341" y="1082"/>
                </a:lnTo>
                <a:lnTo>
                  <a:pt x="20780" y="1983"/>
                </a:lnTo>
                <a:lnTo>
                  <a:pt x="19398" y="2823"/>
                </a:lnTo>
                <a:lnTo>
                  <a:pt x="18377" y="3424"/>
                </a:lnTo>
                <a:lnTo>
                  <a:pt x="18618" y="2763"/>
                </a:lnTo>
                <a:lnTo>
                  <a:pt x="18738" y="2043"/>
                </a:lnTo>
                <a:lnTo>
                  <a:pt x="18918" y="1262"/>
                </a:lnTo>
                <a:lnTo>
                  <a:pt x="18918" y="902"/>
                </a:lnTo>
                <a:lnTo>
                  <a:pt x="18918" y="541"/>
                </a:lnTo>
                <a:lnTo>
                  <a:pt x="18858" y="421"/>
                </a:lnTo>
                <a:lnTo>
                  <a:pt x="18618" y="421"/>
                </a:lnTo>
                <a:lnTo>
                  <a:pt x="18317" y="721"/>
                </a:lnTo>
                <a:lnTo>
                  <a:pt x="18077" y="1082"/>
                </a:lnTo>
                <a:lnTo>
                  <a:pt x="17717" y="1863"/>
                </a:lnTo>
                <a:lnTo>
                  <a:pt x="17356" y="2643"/>
                </a:lnTo>
                <a:lnTo>
                  <a:pt x="17236" y="3004"/>
                </a:lnTo>
                <a:lnTo>
                  <a:pt x="17176" y="3424"/>
                </a:lnTo>
                <a:lnTo>
                  <a:pt x="17176" y="3604"/>
                </a:lnTo>
                <a:lnTo>
                  <a:pt x="17236" y="3784"/>
                </a:lnTo>
                <a:lnTo>
                  <a:pt x="17356" y="3904"/>
                </a:lnTo>
                <a:lnTo>
                  <a:pt x="17477" y="3964"/>
                </a:lnTo>
                <a:lnTo>
                  <a:pt x="16696" y="4445"/>
                </a:lnTo>
                <a:lnTo>
                  <a:pt x="15915" y="4985"/>
                </a:lnTo>
                <a:lnTo>
                  <a:pt x="15194" y="5586"/>
                </a:lnTo>
                <a:lnTo>
                  <a:pt x="14534" y="6187"/>
                </a:lnTo>
                <a:lnTo>
                  <a:pt x="12552" y="6547"/>
                </a:lnTo>
                <a:lnTo>
                  <a:pt x="10630" y="6967"/>
                </a:lnTo>
                <a:lnTo>
                  <a:pt x="7988" y="7568"/>
                </a:lnTo>
                <a:lnTo>
                  <a:pt x="6606" y="7868"/>
                </a:lnTo>
                <a:lnTo>
                  <a:pt x="5285" y="8289"/>
                </a:lnTo>
                <a:lnTo>
                  <a:pt x="3964" y="8709"/>
                </a:lnTo>
                <a:lnTo>
                  <a:pt x="2643" y="9189"/>
                </a:lnTo>
                <a:lnTo>
                  <a:pt x="1381" y="9730"/>
                </a:lnTo>
                <a:lnTo>
                  <a:pt x="180" y="10330"/>
                </a:lnTo>
                <a:lnTo>
                  <a:pt x="60" y="10391"/>
                </a:lnTo>
                <a:lnTo>
                  <a:pt x="0" y="10511"/>
                </a:lnTo>
                <a:lnTo>
                  <a:pt x="0" y="10631"/>
                </a:lnTo>
                <a:lnTo>
                  <a:pt x="0" y="10751"/>
                </a:lnTo>
                <a:lnTo>
                  <a:pt x="120" y="10871"/>
                </a:lnTo>
                <a:lnTo>
                  <a:pt x="180" y="10931"/>
                </a:lnTo>
                <a:lnTo>
                  <a:pt x="300" y="10991"/>
                </a:lnTo>
                <a:lnTo>
                  <a:pt x="480" y="10991"/>
                </a:lnTo>
                <a:lnTo>
                  <a:pt x="1802" y="10691"/>
                </a:lnTo>
                <a:lnTo>
                  <a:pt x="3123" y="10330"/>
                </a:lnTo>
                <a:lnTo>
                  <a:pt x="4384" y="9910"/>
                </a:lnTo>
                <a:lnTo>
                  <a:pt x="5705" y="9550"/>
                </a:lnTo>
                <a:lnTo>
                  <a:pt x="8228" y="8889"/>
                </a:lnTo>
                <a:lnTo>
                  <a:pt x="10810" y="8349"/>
                </a:lnTo>
                <a:lnTo>
                  <a:pt x="12192" y="8048"/>
                </a:lnTo>
                <a:lnTo>
                  <a:pt x="14113" y="9490"/>
                </a:lnTo>
                <a:lnTo>
                  <a:pt x="15254" y="10451"/>
                </a:lnTo>
                <a:lnTo>
                  <a:pt x="15795" y="10871"/>
                </a:lnTo>
                <a:lnTo>
                  <a:pt x="16456" y="11291"/>
                </a:lnTo>
                <a:lnTo>
                  <a:pt x="16816" y="11291"/>
                </a:lnTo>
                <a:lnTo>
                  <a:pt x="16876" y="11231"/>
                </a:lnTo>
                <a:lnTo>
                  <a:pt x="16996" y="10991"/>
                </a:lnTo>
                <a:lnTo>
                  <a:pt x="16996" y="10871"/>
                </a:lnTo>
                <a:lnTo>
                  <a:pt x="16936" y="10751"/>
                </a:lnTo>
                <a:lnTo>
                  <a:pt x="16696" y="10330"/>
                </a:lnTo>
                <a:lnTo>
                  <a:pt x="16456" y="9850"/>
                </a:lnTo>
                <a:lnTo>
                  <a:pt x="16095" y="9430"/>
                </a:lnTo>
                <a:lnTo>
                  <a:pt x="15675" y="9069"/>
                </a:lnTo>
                <a:lnTo>
                  <a:pt x="15314" y="8709"/>
                </a:lnTo>
                <a:lnTo>
                  <a:pt x="14834" y="8349"/>
                </a:lnTo>
                <a:lnTo>
                  <a:pt x="13873" y="7748"/>
                </a:lnTo>
                <a:lnTo>
                  <a:pt x="15795" y="7448"/>
                </a:lnTo>
                <a:lnTo>
                  <a:pt x="17717" y="7147"/>
                </a:lnTo>
                <a:lnTo>
                  <a:pt x="19639" y="6967"/>
                </a:lnTo>
                <a:lnTo>
                  <a:pt x="21620" y="6787"/>
                </a:lnTo>
                <a:lnTo>
                  <a:pt x="24203" y="6607"/>
                </a:lnTo>
                <a:lnTo>
                  <a:pt x="26845" y="6547"/>
                </a:lnTo>
                <a:lnTo>
                  <a:pt x="29428" y="6547"/>
                </a:lnTo>
                <a:lnTo>
                  <a:pt x="32070" y="6667"/>
                </a:lnTo>
                <a:lnTo>
                  <a:pt x="34052" y="6787"/>
                </a:lnTo>
                <a:lnTo>
                  <a:pt x="36034" y="6967"/>
                </a:lnTo>
                <a:lnTo>
                  <a:pt x="36274" y="7508"/>
                </a:lnTo>
                <a:lnTo>
                  <a:pt x="36515" y="7988"/>
                </a:lnTo>
                <a:lnTo>
                  <a:pt x="37175" y="8949"/>
                </a:lnTo>
                <a:lnTo>
                  <a:pt x="38016" y="10210"/>
                </a:lnTo>
                <a:lnTo>
                  <a:pt x="38496" y="10811"/>
                </a:lnTo>
                <a:lnTo>
                  <a:pt x="38737" y="11051"/>
                </a:lnTo>
                <a:lnTo>
                  <a:pt x="38977" y="11291"/>
                </a:lnTo>
                <a:lnTo>
                  <a:pt x="39097" y="11351"/>
                </a:lnTo>
                <a:lnTo>
                  <a:pt x="39217" y="11351"/>
                </a:lnTo>
                <a:lnTo>
                  <a:pt x="39457" y="11291"/>
                </a:lnTo>
                <a:lnTo>
                  <a:pt x="39577" y="11051"/>
                </a:lnTo>
                <a:lnTo>
                  <a:pt x="39637" y="10931"/>
                </a:lnTo>
                <a:lnTo>
                  <a:pt x="39637" y="10811"/>
                </a:lnTo>
                <a:lnTo>
                  <a:pt x="39457" y="10451"/>
                </a:lnTo>
                <a:lnTo>
                  <a:pt x="39337" y="10150"/>
                </a:lnTo>
                <a:lnTo>
                  <a:pt x="38917" y="9490"/>
                </a:lnTo>
                <a:lnTo>
                  <a:pt x="37956" y="8289"/>
                </a:lnTo>
                <a:lnTo>
                  <a:pt x="37535" y="7688"/>
                </a:lnTo>
                <a:lnTo>
                  <a:pt x="37055" y="7087"/>
                </a:lnTo>
                <a:lnTo>
                  <a:pt x="37235" y="7087"/>
                </a:lnTo>
                <a:lnTo>
                  <a:pt x="40058" y="7508"/>
                </a:lnTo>
                <a:lnTo>
                  <a:pt x="41439" y="7628"/>
                </a:lnTo>
                <a:lnTo>
                  <a:pt x="42160" y="7688"/>
                </a:lnTo>
                <a:lnTo>
                  <a:pt x="42820" y="7688"/>
                </a:lnTo>
                <a:lnTo>
                  <a:pt x="42941" y="7628"/>
                </a:lnTo>
                <a:lnTo>
                  <a:pt x="43001" y="7508"/>
                </a:lnTo>
                <a:lnTo>
                  <a:pt x="43001" y="7388"/>
                </a:lnTo>
                <a:lnTo>
                  <a:pt x="42941" y="7328"/>
                </a:lnTo>
                <a:lnTo>
                  <a:pt x="41739" y="6787"/>
                </a:lnTo>
                <a:lnTo>
                  <a:pt x="40478" y="6427"/>
                </a:lnTo>
                <a:lnTo>
                  <a:pt x="39157" y="6127"/>
                </a:lnTo>
                <a:lnTo>
                  <a:pt x="37836" y="5886"/>
                </a:lnTo>
                <a:lnTo>
                  <a:pt x="36454" y="5766"/>
                </a:lnTo>
                <a:lnTo>
                  <a:pt x="35133" y="5646"/>
                </a:lnTo>
                <a:lnTo>
                  <a:pt x="32491" y="5406"/>
                </a:lnTo>
                <a:lnTo>
                  <a:pt x="29728" y="5286"/>
                </a:lnTo>
                <a:lnTo>
                  <a:pt x="26965" y="5226"/>
                </a:lnTo>
                <a:lnTo>
                  <a:pt x="24143" y="5226"/>
                </a:lnTo>
                <a:lnTo>
                  <a:pt x="21380" y="5406"/>
                </a:lnTo>
                <a:lnTo>
                  <a:pt x="19278" y="5586"/>
                </a:lnTo>
                <a:lnTo>
                  <a:pt x="17116" y="5826"/>
                </a:lnTo>
                <a:lnTo>
                  <a:pt x="17537" y="5526"/>
                </a:lnTo>
                <a:lnTo>
                  <a:pt x="18858" y="4685"/>
                </a:lnTo>
                <a:lnTo>
                  <a:pt x="20239" y="3844"/>
                </a:lnTo>
                <a:lnTo>
                  <a:pt x="21620" y="3064"/>
                </a:lnTo>
                <a:lnTo>
                  <a:pt x="23062" y="2343"/>
                </a:lnTo>
                <a:lnTo>
                  <a:pt x="24503" y="1682"/>
                </a:lnTo>
                <a:lnTo>
                  <a:pt x="25224" y="1322"/>
                </a:lnTo>
                <a:lnTo>
                  <a:pt x="25824" y="902"/>
                </a:lnTo>
                <a:lnTo>
                  <a:pt x="25945" y="781"/>
                </a:lnTo>
                <a:lnTo>
                  <a:pt x="26005" y="601"/>
                </a:lnTo>
                <a:lnTo>
                  <a:pt x="26005" y="481"/>
                </a:lnTo>
                <a:lnTo>
                  <a:pt x="25945" y="301"/>
                </a:lnTo>
                <a:lnTo>
                  <a:pt x="25884" y="181"/>
                </a:lnTo>
                <a:lnTo>
                  <a:pt x="25764" y="61"/>
                </a:lnTo>
                <a:lnTo>
                  <a:pt x="25644" y="1"/>
                </a:lnTo>
                <a:close/>
              </a:path>
            </a:pathLst>
          </a:custGeom>
          <a:solidFill>
            <a:srgbClr val="B5975B"/>
          </a:solidFill>
          <a:ln>
            <a:noFill/>
          </a:ln>
        </p:spPr>
        <p:txBody>
          <a:bodyPr lIns="91425" tIns="91425" rIns="91425" bIns="91425" anchor="ctr" anchorCtr="0">
            <a:noAutofit/>
          </a:bodyPr>
          <a:lstStyle/>
          <a:p>
            <a:pPr lvl="0">
              <a:spcBef>
                <a:spcPts val="0"/>
              </a:spcBef>
              <a:buNone/>
            </a:pPr>
            <a:endParaRPr dirty="0"/>
          </a:p>
        </p:txBody>
      </p:sp>
      <p:sp>
        <p:nvSpPr>
          <p:cNvPr id="139" name="Shape 139"/>
          <p:cNvSpPr/>
          <p:nvPr/>
        </p:nvSpPr>
        <p:spPr>
          <a:xfrm>
            <a:off x="8313175" y="2788528"/>
            <a:ext cx="383790" cy="403073"/>
          </a:xfrm>
          <a:custGeom>
            <a:avLst/>
            <a:gdLst/>
            <a:ahLst/>
            <a:cxnLst/>
            <a:rect l="0" t="0" r="0" b="0"/>
            <a:pathLst>
              <a:path w="20301" h="21321" extrusionOk="0">
                <a:moveTo>
                  <a:pt x="5106" y="1922"/>
                </a:moveTo>
                <a:lnTo>
                  <a:pt x="5286" y="2042"/>
                </a:lnTo>
                <a:lnTo>
                  <a:pt x="5526" y="2162"/>
                </a:lnTo>
                <a:lnTo>
                  <a:pt x="5646" y="2282"/>
                </a:lnTo>
                <a:lnTo>
                  <a:pt x="5826" y="2462"/>
                </a:lnTo>
                <a:lnTo>
                  <a:pt x="5886" y="2703"/>
                </a:lnTo>
                <a:lnTo>
                  <a:pt x="5947" y="2883"/>
                </a:lnTo>
                <a:lnTo>
                  <a:pt x="5947" y="3123"/>
                </a:lnTo>
                <a:lnTo>
                  <a:pt x="5947" y="3363"/>
                </a:lnTo>
                <a:lnTo>
                  <a:pt x="5886" y="3543"/>
                </a:lnTo>
                <a:lnTo>
                  <a:pt x="5826" y="3784"/>
                </a:lnTo>
                <a:lnTo>
                  <a:pt x="5646" y="3964"/>
                </a:lnTo>
                <a:lnTo>
                  <a:pt x="5526" y="4084"/>
                </a:lnTo>
                <a:lnTo>
                  <a:pt x="5286" y="4204"/>
                </a:lnTo>
                <a:lnTo>
                  <a:pt x="5106" y="4324"/>
                </a:lnTo>
                <a:lnTo>
                  <a:pt x="4505" y="4324"/>
                </a:lnTo>
                <a:lnTo>
                  <a:pt x="4325" y="4204"/>
                </a:lnTo>
                <a:lnTo>
                  <a:pt x="4085" y="4084"/>
                </a:lnTo>
                <a:lnTo>
                  <a:pt x="3965" y="3964"/>
                </a:lnTo>
                <a:lnTo>
                  <a:pt x="3784" y="3784"/>
                </a:lnTo>
                <a:lnTo>
                  <a:pt x="3724" y="3543"/>
                </a:lnTo>
                <a:lnTo>
                  <a:pt x="3664" y="3363"/>
                </a:lnTo>
                <a:lnTo>
                  <a:pt x="3664" y="3123"/>
                </a:lnTo>
                <a:lnTo>
                  <a:pt x="3664" y="2883"/>
                </a:lnTo>
                <a:lnTo>
                  <a:pt x="3724" y="2703"/>
                </a:lnTo>
                <a:lnTo>
                  <a:pt x="3784" y="2462"/>
                </a:lnTo>
                <a:lnTo>
                  <a:pt x="3965" y="2282"/>
                </a:lnTo>
                <a:lnTo>
                  <a:pt x="4085" y="2162"/>
                </a:lnTo>
                <a:lnTo>
                  <a:pt x="4325" y="2042"/>
                </a:lnTo>
                <a:lnTo>
                  <a:pt x="4505" y="1922"/>
                </a:lnTo>
                <a:close/>
                <a:moveTo>
                  <a:pt x="5766" y="0"/>
                </a:moveTo>
                <a:lnTo>
                  <a:pt x="4986" y="60"/>
                </a:lnTo>
                <a:lnTo>
                  <a:pt x="4205" y="120"/>
                </a:lnTo>
                <a:lnTo>
                  <a:pt x="3364" y="360"/>
                </a:lnTo>
                <a:lnTo>
                  <a:pt x="2583" y="601"/>
                </a:lnTo>
                <a:lnTo>
                  <a:pt x="1863" y="1021"/>
                </a:lnTo>
                <a:lnTo>
                  <a:pt x="1562" y="1261"/>
                </a:lnTo>
                <a:lnTo>
                  <a:pt x="1262" y="1502"/>
                </a:lnTo>
                <a:lnTo>
                  <a:pt x="1022" y="1742"/>
                </a:lnTo>
                <a:lnTo>
                  <a:pt x="842" y="2042"/>
                </a:lnTo>
                <a:lnTo>
                  <a:pt x="601" y="2102"/>
                </a:lnTo>
                <a:lnTo>
                  <a:pt x="361" y="2162"/>
                </a:lnTo>
                <a:lnTo>
                  <a:pt x="121" y="2282"/>
                </a:lnTo>
                <a:lnTo>
                  <a:pt x="1" y="2522"/>
                </a:lnTo>
                <a:lnTo>
                  <a:pt x="1" y="2763"/>
                </a:lnTo>
                <a:lnTo>
                  <a:pt x="61" y="2883"/>
                </a:lnTo>
                <a:lnTo>
                  <a:pt x="121" y="2943"/>
                </a:lnTo>
                <a:lnTo>
                  <a:pt x="541" y="3243"/>
                </a:lnTo>
                <a:lnTo>
                  <a:pt x="902" y="3543"/>
                </a:lnTo>
                <a:lnTo>
                  <a:pt x="1322" y="3784"/>
                </a:lnTo>
                <a:lnTo>
                  <a:pt x="1622" y="4144"/>
                </a:lnTo>
                <a:lnTo>
                  <a:pt x="1983" y="4745"/>
                </a:lnTo>
                <a:lnTo>
                  <a:pt x="2163" y="5285"/>
                </a:lnTo>
                <a:lnTo>
                  <a:pt x="2283" y="5946"/>
                </a:lnTo>
                <a:lnTo>
                  <a:pt x="2403" y="6546"/>
                </a:lnTo>
                <a:lnTo>
                  <a:pt x="2583" y="8708"/>
                </a:lnTo>
                <a:lnTo>
                  <a:pt x="2764" y="9729"/>
                </a:lnTo>
                <a:lnTo>
                  <a:pt x="2884" y="10270"/>
                </a:lnTo>
                <a:lnTo>
                  <a:pt x="3064" y="10810"/>
                </a:lnTo>
                <a:lnTo>
                  <a:pt x="3484" y="11651"/>
                </a:lnTo>
                <a:lnTo>
                  <a:pt x="3965" y="12492"/>
                </a:lnTo>
                <a:lnTo>
                  <a:pt x="4505" y="13273"/>
                </a:lnTo>
                <a:lnTo>
                  <a:pt x="5106" y="13993"/>
                </a:lnTo>
                <a:lnTo>
                  <a:pt x="5826" y="14714"/>
                </a:lnTo>
                <a:lnTo>
                  <a:pt x="6547" y="15315"/>
                </a:lnTo>
                <a:lnTo>
                  <a:pt x="7388" y="15795"/>
                </a:lnTo>
                <a:lnTo>
                  <a:pt x="8169" y="16215"/>
                </a:lnTo>
                <a:lnTo>
                  <a:pt x="8769" y="16456"/>
                </a:lnTo>
                <a:lnTo>
                  <a:pt x="9370" y="16636"/>
                </a:lnTo>
                <a:lnTo>
                  <a:pt x="9850" y="17717"/>
                </a:lnTo>
                <a:lnTo>
                  <a:pt x="10090" y="18317"/>
                </a:lnTo>
                <a:lnTo>
                  <a:pt x="10271" y="18918"/>
                </a:lnTo>
                <a:lnTo>
                  <a:pt x="10331" y="19518"/>
                </a:lnTo>
                <a:lnTo>
                  <a:pt x="10331" y="20119"/>
                </a:lnTo>
                <a:lnTo>
                  <a:pt x="10391" y="20419"/>
                </a:lnTo>
                <a:lnTo>
                  <a:pt x="10451" y="20720"/>
                </a:lnTo>
                <a:lnTo>
                  <a:pt x="10571" y="20960"/>
                </a:lnTo>
                <a:lnTo>
                  <a:pt x="10751" y="21200"/>
                </a:lnTo>
                <a:lnTo>
                  <a:pt x="10871" y="21320"/>
                </a:lnTo>
                <a:lnTo>
                  <a:pt x="11051" y="21320"/>
                </a:lnTo>
                <a:lnTo>
                  <a:pt x="11232" y="21260"/>
                </a:lnTo>
                <a:lnTo>
                  <a:pt x="11352" y="21200"/>
                </a:lnTo>
                <a:lnTo>
                  <a:pt x="11592" y="20960"/>
                </a:lnTo>
                <a:lnTo>
                  <a:pt x="11712" y="20599"/>
                </a:lnTo>
                <a:lnTo>
                  <a:pt x="11772" y="20239"/>
                </a:lnTo>
                <a:lnTo>
                  <a:pt x="11772" y="19879"/>
                </a:lnTo>
                <a:lnTo>
                  <a:pt x="11652" y="19098"/>
                </a:lnTo>
                <a:lnTo>
                  <a:pt x="11472" y="18377"/>
                </a:lnTo>
                <a:lnTo>
                  <a:pt x="11232" y="17597"/>
                </a:lnTo>
                <a:lnTo>
                  <a:pt x="10931" y="16876"/>
                </a:lnTo>
                <a:lnTo>
                  <a:pt x="11592" y="16876"/>
                </a:lnTo>
                <a:lnTo>
                  <a:pt x="12192" y="16816"/>
                </a:lnTo>
                <a:lnTo>
                  <a:pt x="12853" y="16756"/>
                </a:lnTo>
                <a:lnTo>
                  <a:pt x="13454" y="16636"/>
                </a:lnTo>
                <a:lnTo>
                  <a:pt x="13754" y="17296"/>
                </a:lnTo>
                <a:lnTo>
                  <a:pt x="13994" y="18017"/>
                </a:lnTo>
                <a:lnTo>
                  <a:pt x="14114" y="18678"/>
                </a:lnTo>
                <a:lnTo>
                  <a:pt x="14174" y="19338"/>
                </a:lnTo>
                <a:lnTo>
                  <a:pt x="14234" y="20660"/>
                </a:lnTo>
                <a:lnTo>
                  <a:pt x="14294" y="20900"/>
                </a:lnTo>
                <a:lnTo>
                  <a:pt x="14415" y="21080"/>
                </a:lnTo>
                <a:lnTo>
                  <a:pt x="14595" y="21200"/>
                </a:lnTo>
                <a:lnTo>
                  <a:pt x="14835" y="21320"/>
                </a:lnTo>
                <a:lnTo>
                  <a:pt x="15015" y="21320"/>
                </a:lnTo>
                <a:lnTo>
                  <a:pt x="15255" y="21200"/>
                </a:lnTo>
                <a:lnTo>
                  <a:pt x="15435" y="21080"/>
                </a:lnTo>
                <a:lnTo>
                  <a:pt x="15556" y="20840"/>
                </a:lnTo>
                <a:lnTo>
                  <a:pt x="15616" y="20359"/>
                </a:lnTo>
                <a:lnTo>
                  <a:pt x="15676" y="19759"/>
                </a:lnTo>
                <a:lnTo>
                  <a:pt x="15676" y="19158"/>
                </a:lnTo>
                <a:lnTo>
                  <a:pt x="15616" y="18498"/>
                </a:lnTo>
                <a:lnTo>
                  <a:pt x="15496" y="17897"/>
                </a:lnTo>
                <a:lnTo>
                  <a:pt x="15255" y="17296"/>
                </a:lnTo>
                <a:lnTo>
                  <a:pt x="15015" y="16696"/>
                </a:lnTo>
                <a:lnTo>
                  <a:pt x="14715" y="16215"/>
                </a:lnTo>
                <a:lnTo>
                  <a:pt x="15496" y="15855"/>
                </a:lnTo>
                <a:lnTo>
                  <a:pt x="16396" y="15375"/>
                </a:lnTo>
                <a:lnTo>
                  <a:pt x="17177" y="14774"/>
                </a:lnTo>
                <a:lnTo>
                  <a:pt x="17958" y="14113"/>
                </a:lnTo>
                <a:lnTo>
                  <a:pt x="18618" y="13393"/>
                </a:lnTo>
                <a:lnTo>
                  <a:pt x="19159" y="12672"/>
                </a:lnTo>
                <a:lnTo>
                  <a:pt x="19399" y="12312"/>
                </a:lnTo>
                <a:lnTo>
                  <a:pt x="19579" y="11891"/>
                </a:lnTo>
                <a:lnTo>
                  <a:pt x="19639" y="11831"/>
                </a:lnTo>
                <a:lnTo>
                  <a:pt x="19880" y="11471"/>
                </a:lnTo>
                <a:lnTo>
                  <a:pt x="20060" y="11111"/>
                </a:lnTo>
                <a:lnTo>
                  <a:pt x="20180" y="10690"/>
                </a:lnTo>
                <a:lnTo>
                  <a:pt x="20300" y="10330"/>
                </a:lnTo>
                <a:lnTo>
                  <a:pt x="20300" y="9909"/>
                </a:lnTo>
                <a:lnTo>
                  <a:pt x="20300" y="9489"/>
                </a:lnTo>
                <a:lnTo>
                  <a:pt x="20240" y="9069"/>
                </a:lnTo>
                <a:lnTo>
                  <a:pt x="20120" y="8708"/>
                </a:lnTo>
                <a:lnTo>
                  <a:pt x="20000" y="8288"/>
                </a:lnTo>
                <a:lnTo>
                  <a:pt x="19760" y="7928"/>
                </a:lnTo>
                <a:lnTo>
                  <a:pt x="19579" y="7627"/>
                </a:lnTo>
                <a:lnTo>
                  <a:pt x="19279" y="7327"/>
                </a:lnTo>
                <a:lnTo>
                  <a:pt x="18979" y="7027"/>
                </a:lnTo>
                <a:lnTo>
                  <a:pt x="18618" y="6787"/>
                </a:lnTo>
                <a:lnTo>
                  <a:pt x="18258" y="6606"/>
                </a:lnTo>
                <a:lnTo>
                  <a:pt x="17838" y="6486"/>
                </a:lnTo>
                <a:lnTo>
                  <a:pt x="17477" y="6486"/>
                </a:lnTo>
                <a:lnTo>
                  <a:pt x="17177" y="6606"/>
                </a:lnTo>
                <a:lnTo>
                  <a:pt x="16997" y="6787"/>
                </a:lnTo>
                <a:lnTo>
                  <a:pt x="16877" y="7027"/>
                </a:lnTo>
                <a:lnTo>
                  <a:pt x="16877" y="7327"/>
                </a:lnTo>
                <a:lnTo>
                  <a:pt x="16937" y="7627"/>
                </a:lnTo>
                <a:lnTo>
                  <a:pt x="17117" y="7868"/>
                </a:lnTo>
                <a:lnTo>
                  <a:pt x="17417" y="8048"/>
                </a:lnTo>
                <a:lnTo>
                  <a:pt x="17778" y="8228"/>
                </a:lnTo>
                <a:lnTo>
                  <a:pt x="18078" y="8468"/>
                </a:lnTo>
                <a:lnTo>
                  <a:pt x="18318" y="8828"/>
                </a:lnTo>
                <a:lnTo>
                  <a:pt x="18438" y="9249"/>
                </a:lnTo>
                <a:lnTo>
                  <a:pt x="18498" y="9609"/>
                </a:lnTo>
                <a:lnTo>
                  <a:pt x="18438" y="10030"/>
                </a:lnTo>
                <a:lnTo>
                  <a:pt x="18318" y="10450"/>
                </a:lnTo>
                <a:lnTo>
                  <a:pt x="18078" y="10810"/>
                </a:lnTo>
                <a:lnTo>
                  <a:pt x="17718" y="11111"/>
                </a:lnTo>
                <a:lnTo>
                  <a:pt x="17357" y="11351"/>
                </a:lnTo>
                <a:lnTo>
                  <a:pt x="16877" y="11531"/>
                </a:lnTo>
                <a:lnTo>
                  <a:pt x="16396" y="11591"/>
                </a:lnTo>
                <a:lnTo>
                  <a:pt x="15916" y="11591"/>
                </a:lnTo>
                <a:lnTo>
                  <a:pt x="15435" y="11471"/>
                </a:lnTo>
                <a:lnTo>
                  <a:pt x="15015" y="11291"/>
                </a:lnTo>
                <a:lnTo>
                  <a:pt x="14595" y="11111"/>
                </a:lnTo>
                <a:lnTo>
                  <a:pt x="14174" y="10750"/>
                </a:lnTo>
                <a:lnTo>
                  <a:pt x="13814" y="10390"/>
                </a:lnTo>
                <a:lnTo>
                  <a:pt x="13454" y="9970"/>
                </a:lnTo>
                <a:lnTo>
                  <a:pt x="13213" y="9549"/>
                </a:lnTo>
                <a:lnTo>
                  <a:pt x="13033" y="9069"/>
                </a:lnTo>
                <a:lnTo>
                  <a:pt x="12853" y="8588"/>
                </a:lnTo>
                <a:lnTo>
                  <a:pt x="12553" y="7627"/>
                </a:lnTo>
                <a:lnTo>
                  <a:pt x="12192" y="5525"/>
                </a:lnTo>
                <a:lnTo>
                  <a:pt x="11952" y="4504"/>
                </a:lnTo>
                <a:lnTo>
                  <a:pt x="11772" y="4024"/>
                </a:lnTo>
                <a:lnTo>
                  <a:pt x="11532" y="3604"/>
                </a:lnTo>
                <a:lnTo>
                  <a:pt x="11111" y="2883"/>
                </a:lnTo>
                <a:lnTo>
                  <a:pt x="10631" y="2222"/>
                </a:lnTo>
                <a:lnTo>
                  <a:pt x="10090" y="1682"/>
                </a:lnTo>
                <a:lnTo>
                  <a:pt x="9430" y="1201"/>
                </a:lnTo>
                <a:lnTo>
                  <a:pt x="8769" y="781"/>
                </a:lnTo>
                <a:lnTo>
                  <a:pt x="7988" y="421"/>
                </a:lnTo>
                <a:lnTo>
                  <a:pt x="7208" y="180"/>
                </a:lnTo>
                <a:lnTo>
                  <a:pt x="6427" y="60"/>
                </a:lnTo>
                <a:lnTo>
                  <a:pt x="5766" y="0"/>
                </a:lnTo>
                <a:close/>
              </a:path>
            </a:pathLst>
          </a:custGeom>
          <a:solidFill>
            <a:srgbClr val="CE2F1C"/>
          </a:solidFill>
          <a:ln>
            <a:noFill/>
          </a:ln>
        </p:spPr>
        <p:txBody>
          <a:bodyPr lIns="91425" tIns="91425" rIns="91425" bIns="91425" anchor="ctr" anchorCtr="0">
            <a:noAutofit/>
          </a:bodyPr>
          <a:lstStyle/>
          <a:p>
            <a:pPr lvl="0">
              <a:spcBef>
                <a:spcPts val="0"/>
              </a:spcBef>
              <a:buNone/>
            </a:pPr>
            <a:endParaRPr dirty="0"/>
          </a:p>
        </p:txBody>
      </p:sp>
      <p:sp>
        <p:nvSpPr>
          <p:cNvPr id="140" name="Shape 140"/>
          <p:cNvSpPr/>
          <p:nvPr/>
        </p:nvSpPr>
        <p:spPr>
          <a:xfrm rot="2077429">
            <a:off x="8570831" y="4050614"/>
            <a:ext cx="349010" cy="340078"/>
          </a:xfrm>
          <a:custGeom>
            <a:avLst/>
            <a:gdLst/>
            <a:ahLst/>
            <a:cxnLst/>
            <a:rect l="0" t="0" r="0" b="0"/>
            <a:pathLst>
              <a:path w="21141" h="20600" extrusionOk="0">
                <a:moveTo>
                  <a:pt x="10630" y="1"/>
                </a:moveTo>
                <a:lnTo>
                  <a:pt x="10570" y="121"/>
                </a:lnTo>
                <a:lnTo>
                  <a:pt x="10450" y="601"/>
                </a:lnTo>
                <a:lnTo>
                  <a:pt x="10330" y="1142"/>
                </a:lnTo>
                <a:lnTo>
                  <a:pt x="10270" y="2163"/>
                </a:lnTo>
                <a:lnTo>
                  <a:pt x="10210" y="4265"/>
                </a:lnTo>
                <a:lnTo>
                  <a:pt x="9850" y="3904"/>
                </a:lnTo>
                <a:lnTo>
                  <a:pt x="9489" y="3544"/>
                </a:lnTo>
                <a:lnTo>
                  <a:pt x="8889" y="2943"/>
                </a:lnTo>
                <a:lnTo>
                  <a:pt x="8588" y="2643"/>
                </a:lnTo>
                <a:lnTo>
                  <a:pt x="8228" y="2403"/>
                </a:lnTo>
                <a:lnTo>
                  <a:pt x="8108" y="2403"/>
                </a:lnTo>
                <a:lnTo>
                  <a:pt x="8048" y="2523"/>
                </a:lnTo>
                <a:lnTo>
                  <a:pt x="8048" y="2583"/>
                </a:lnTo>
                <a:lnTo>
                  <a:pt x="8288" y="2943"/>
                </a:lnTo>
                <a:lnTo>
                  <a:pt x="8588" y="3244"/>
                </a:lnTo>
                <a:lnTo>
                  <a:pt x="9189" y="3844"/>
                </a:lnTo>
                <a:lnTo>
                  <a:pt x="9669" y="4325"/>
                </a:lnTo>
                <a:lnTo>
                  <a:pt x="9910" y="4565"/>
                </a:lnTo>
                <a:lnTo>
                  <a:pt x="10210" y="4745"/>
                </a:lnTo>
                <a:lnTo>
                  <a:pt x="10210" y="4925"/>
                </a:lnTo>
                <a:lnTo>
                  <a:pt x="10030" y="9550"/>
                </a:lnTo>
                <a:lnTo>
                  <a:pt x="5165" y="7388"/>
                </a:lnTo>
                <a:lnTo>
                  <a:pt x="3784" y="6787"/>
                </a:lnTo>
                <a:lnTo>
                  <a:pt x="3784" y="6367"/>
                </a:lnTo>
                <a:lnTo>
                  <a:pt x="3784" y="5946"/>
                </a:lnTo>
                <a:lnTo>
                  <a:pt x="3844" y="5406"/>
                </a:lnTo>
                <a:lnTo>
                  <a:pt x="3784" y="4805"/>
                </a:lnTo>
                <a:lnTo>
                  <a:pt x="3784" y="4565"/>
                </a:lnTo>
                <a:lnTo>
                  <a:pt x="3724" y="4385"/>
                </a:lnTo>
                <a:lnTo>
                  <a:pt x="3544" y="3964"/>
                </a:lnTo>
                <a:lnTo>
                  <a:pt x="3424" y="3904"/>
                </a:lnTo>
                <a:lnTo>
                  <a:pt x="3363" y="3964"/>
                </a:lnTo>
                <a:lnTo>
                  <a:pt x="3183" y="4325"/>
                </a:lnTo>
                <a:lnTo>
                  <a:pt x="3063" y="4685"/>
                </a:lnTo>
                <a:lnTo>
                  <a:pt x="3003" y="5346"/>
                </a:lnTo>
                <a:lnTo>
                  <a:pt x="3003" y="5946"/>
                </a:lnTo>
                <a:lnTo>
                  <a:pt x="2943" y="6427"/>
                </a:lnTo>
                <a:lnTo>
                  <a:pt x="2102" y="6066"/>
                </a:lnTo>
                <a:lnTo>
                  <a:pt x="1682" y="5886"/>
                </a:lnTo>
                <a:lnTo>
                  <a:pt x="1322" y="5766"/>
                </a:lnTo>
                <a:lnTo>
                  <a:pt x="961" y="5706"/>
                </a:lnTo>
                <a:lnTo>
                  <a:pt x="721" y="5766"/>
                </a:lnTo>
                <a:lnTo>
                  <a:pt x="541" y="5826"/>
                </a:lnTo>
                <a:lnTo>
                  <a:pt x="541" y="5886"/>
                </a:lnTo>
                <a:lnTo>
                  <a:pt x="601" y="6126"/>
                </a:lnTo>
                <a:lnTo>
                  <a:pt x="721" y="6307"/>
                </a:lnTo>
                <a:lnTo>
                  <a:pt x="901" y="6487"/>
                </a:lnTo>
                <a:lnTo>
                  <a:pt x="1141" y="6667"/>
                </a:lnTo>
                <a:lnTo>
                  <a:pt x="1562" y="6847"/>
                </a:lnTo>
                <a:lnTo>
                  <a:pt x="2042" y="7087"/>
                </a:lnTo>
                <a:lnTo>
                  <a:pt x="2703" y="7388"/>
                </a:lnTo>
                <a:lnTo>
                  <a:pt x="1982" y="7688"/>
                </a:lnTo>
                <a:lnTo>
                  <a:pt x="1261" y="7988"/>
                </a:lnTo>
                <a:lnTo>
                  <a:pt x="601" y="8288"/>
                </a:lnTo>
                <a:lnTo>
                  <a:pt x="301" y="8469"/>
                </a:lnTo>
                <a:lnTo>
                  <a:pt x="0" y="8709"/>
                </a:lnTo>
                <a:lnTo>
                  <a:pt x="0" y="8769"/>
                </a:lnTo>
                <a:lnTo>
                  <a:pt x="60" y="8829"/>
                </a:lnTo>
                <a:lnTo>
                  <a:pt x="421" y="8829"/>
                </a:lnTo>
                <a:lnTo>
                  <a:pt x="781" y="8709"/>
                </a:lnTo>
                <a:lnTo>
                  <a:pt x="1442" y="8469"/>
                </a:lnTo>
                <a:lnTo>
                  <a:pt x="2282" y="8108"/>
                </a:lnTo>
                <a:lnTo>
                  <a:pt x="3063" y="7688"/>
                </a:lnTo>
                <a:lnTo>
                  <a:pt x="3123" y="7628"/>
                </a:lnTo>
                <a:lnTo>
                  <a:pt x="5105" y="8529"/>
                </a:lnTo>
                <a:lnTo>
                  <a:pt x="9369" y="10510"/>
                </a:lnTo>
                <a:lnTo>
                  <a:pt x="6306" y="13693"/>
                </a:lnTo>
                <a:lnTo>
                  <a:pt x="4865" y="15135"/>
                </a:lnTo>
                <a:lnTo>
                  <a:pt x="4745" y="15015"/>
                </a:lnTo>
                <a:lnTo>
                  <a:pt x="4625" y="14895"/>
                </a:lnTo>
                <a:lnTo>
                  <a:pt x="4264" y="14835"/>
                </a:lnTo>
                <a:lnTo>
                  <a:pt x="3604" y="14774"/>
                </a:lnTo>
                <a:lnTo>
                  <a:pt x="3183" y="14714"/>
                </a:lnTo>
                <a:lnTo>
                  <a:pt x="2823" y="14714"/>
                </a:lnTo>
                <a:lnTo>
                  <a:pt x="2403" y="14774"/>
                </a:lnTo>
                <a:lnTo>
                  <a:pt x="2282" y="14835"/>
                </a:lnTo>
                <a:lnTo>
                  <a:pt x="2102" y="14955"/>
                </a:lnTo>
                <a:lnTo>
                  <a:pt x="2042" y="15015"/>
                </a:lnTo>
                <a:lnTo>
                  <a:pt x="2102" y="15135"/>
                </a:lnTo>
                <a:lnTo>
                  <a:pt x="2222" y="15255"/>
                </a:lnTo>
                <a:lnTo>
                  <a:pt x="2343" y="15375"/>
                </a:lnTo>
                <a:lnTo>
                  <a:pt x="2643" y="1549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7"/>
                </a:lnTo>
                <a:lnTo>
                  <a:pt x="4444" y="16696"/>
                </a:lnTo>
                <a:lnTo>
                  <a:pt x="4505" y="17237"/>
                </a:lnTo>
                <a:lnTo>
                  <a:pt x="4565" y="18258"/>
                </a:lnTo>
                <a:lnTo>
                  <a:pt x="4625" y="18798"/>
                </a:lnTo>
                <a:lnTo>
                  <a:pt x="4745" y="19339"/>
                </a:lnTo>
                <a:lnTo>
                  <a:pt x="4865" y="19459"/>
                </a:lnTo>
                <a:lnTo>
                  <a:pt x="4985" y="19519"/>
                </a:lnTo>
                <a:lnTo>
                  <a:pt x="5105" y="19459"/>
                </a:lnTo>
                <a:lnTo>
                  <a:pt x="5225" y="19339"/>
                </a:lnTo>
                <a:lnTo>
                  <a:pt x="5225" y="18798"/>
                </a:lnTo>
                <a:lnTo>
                  <a:pt x="5225" y="18258"/>
                </a:lnTo>
                <a:lnTo>
                  <a:pt x="5225" y="17237"/>
                </a:lnTo>
                <a:lnTo>
                  <a:pt x="5225" y="16576"/>
                </a:lnTo>
                <a:lnTo>
                  <a:pt x="5165" y="15976"/>
                </a:lnTo>
                <a:lnTo>
                  <a:pt x="6727" y="14414"/>
                </a:lnTo>
                <a:lnTo>
                  <a:pt x="9910" y="11171"/>
                </a:lnTo>
                <a:lnTo>
                  <a:pt x="9790" y="14895"/>
                </a:lnTo>
                <a:lnTo>
                  <a:pt x="9669" y="16636"/>
                </a:lnTo>
                <a:lnTo>
                  <a:pt x="9369" y="16816"/>
                </a:lnTo>
                <a:lnTo>
                  <a:pt x="9069" y="17117"/>
                </a:lnTo>
                <a:lnTo>
                  <a:pt x="8588" y="17717"/>
                </a:lnTo>
                <a:lnTo>
                  <a:pt x="7928" y="18378"/>
                </a:lnTo>
                <a:lnTo>
                  <a:pt x="7567" y="18738"/>
                </a:lnTo>
                <a:lnTo>
                  <a:pt x="7327" y="19099"/>
                </a:lnTo>
                <a:lnTo>
                  <a:pt x="7267" y="19219"/>
                </a:lnTo>
                <a:lnTo>
                  <a:pt x="7327" y="19279"/>
                </a:lnTo>
                <a:lnTo>
                  <a:pt x="7447" y="19279"/>
                </a:lnTo>
                <a:lnTo>
                  <a:pt x="7808" y="18978"/>
                </a:lnTo>
                <a:lnTo>
                  <a:pt x="8168" y="18678"/>
                </a:lnTo>
                <a:lnTo>
                  <a:pt x="8829" y="18018"/>
                </a:lnTo>
                <a:lnTo>
                  <a:pt x="9249" y="17657"/>
                </a:lnTo>
                <a:lnTo>
                  <a:pt x="9669" y="17297"/>
                </a:lnTo>
                <a:lnTo>
                  <a:pt x="9609" y="18738"/>
                </a:lnTo>
                <a:lnTo>
                  <a:pt x="9669" y="19399"/>
                </a:lnTo>
                <a:lnTo>
                  <a:pt x="9669" y="20120"/>
                </a:lnTo>
                <a:lnTo>
                  <a:pt x="9729" y="20300"/>
                </a:lnTo>
                <a:lnTo>
                  <a:pt x="9850" y="20420"/>
                </a:lnTo>
                <a:lnTo>
                  <a:pt x="9970" y="20540"/>
                </a:lnTo>
                <a:lnTo>
                  <a:pt x="10150" y="20600"/>
                </a:lnTo>
                <a:lnTo>
                  <a:pt x="10330" y="20600"/>
                </a:lnTo>
                <a:lnTo>
                  <a:pt x="10450" y="20540"/>
                </a:lnTo>
                <a:lnTo>
                  <a:pt x="10570" y="20420"/>
                </a:lnTo>
                <a:lnTo>
                  <a:pt x="10630" y="20240"/>
                </a:lnTo>
                <a:lnTo>
                  <a:pt x="10750" y="19159"/>
                </a:lnTo>
                <a:lnTo>
                  <a:pt x="10811" y="18018"/>
                </a:lnTo>
                <a:lnTo>
                  <a:pt x="11111" y="18258"/>
                </a:lnTo>
                <a:lnTo>
                  <a:pt x="11651" y="18798"/>
                </a:lnTo>
                <a:lnTo>
                  <a:pt x="11952" y="19099"/>
                </a:lnTo>
                <a:lnTo>
                  <a:pt x="12252" y="19279"/>
                </a:lnTo>
                <a:lnTo>
                  <a:pt x="12672" y="19279"/>
                </a:lnTo>
                <a:lnTo>
                  <a:pt x="12792" y="19159"/>
                </a:lnTo>
                <a:lnTo>
                  <a:pt x="12852" y="19099"/>
                </a:lnTo>
                <a:lnTo>
                  <a:pt x="12912" y="18978"/>
                </a:lnTo>
                <a:lnTo>
                  <a:pt x="12912" y="18798"/>
                </a:lnTo>
                <a:lnTo>
                  <a:pt x="12852" y="18678"/>
                </a:lnTo>
                <a:lnTo>
                  <a:pt x="12612" y="18318"/>
                </a:lnTo>
                <a:lnTo>
                  <a:pt x="12312" y="18078"/>
                </a:lnTo>
                <a:lnTo>
                  <a:pt x="11711" y="17537"/>
                </a:lnTo>
                <a:lnTo>
                  <a:pt x="11291" y="17177"/>
                </a:lnTo>
                <a:lnTo>
                  <a:pt x="10811" y="16816"/>
                </a:lnTo>
                <a:lnTo>
                  <a:pt x="10811" y="15375"/>
                </a:lnTo>
                <a:lnTo>
                  <a:pt x="10931" y="11231"/>
                </a:lnTo>
                <a:lnTo>
                  <a:pt x="11171" y="11351"/>
                </a:lnTo>
                <a:lnTo>
                  <a:pt x="16576" y="13874"/>
                </a:lnTo>
                <a:lnTo>
                  <a:pt x="16636" y="14714"/>
                </a:lnTo>
                <a:lnTo>
                  <a:pt x="16756" y="15675"/>
                </a:lnTo>
                <a:lnTo>
                  <a:pt x="16876" y="16096"/>
                </a:lnTo>
                <a:lnTo>
                  <a:pt x="17056" y="16516"/>
                </a:lnTo>
                <a:lnTo>
                  <a:pt x="17237" y="16876"/>
                </a:lnTo>
                <a:lnTo>
                  <a:pt x="17477" y="17237"/>
                </a:lnTo>
                <a:lnTo>
                  <a:pt x="17597" y="17297"/>
                </a:lnTo>
                <a:lnTo>
                  <a:pt x="17657" y="17297"/>
                </a:lnTo>
                <a:lnTo>
                  <a:pt x="17777" y="17237"/>
                </a:lnTo>
                <a:lnTo>
                  <a:pt x="17777" y="17117"/>
                </a:lnTo>
                <a:lnTo>
                  <a:pt x="17777" y="16756"/>
                </a:lnTo>
                <a:lnTo>
                  <a:pt x="17717" y="16456"/>
                </a:lnTo>
                <a:lnTo>
                  <a:pt x="17597" y="15735"/>
                </a:lnTo>
                <a:lnTo>
                  <a:pt x="17357" y="15015"/>
                </a:lnTo>
                <a:lnTo>
                  <a:pt x="17237" y="14354"/>
                </a:lnTo>
                <a:lnTo>
                  <a:pt x="17237" y="14174"/>
                </a:lnTo>
                <a:lnTo>
                  <a:pt x="17297" y="14174"/>
                </a:lnTo>
                <a:lnTo>
                  <a:pt x="20360" y="15555"/>
                </a:lnTo>
                <a:lnTo>
                  <a:pt x="20600" y="15675"/>
                </a:lnTo>
                <a:lnTo>
                  <a:pt x="20840" y="15615"/>
                </a:lnTo>
                <a:lnTo>
                  <a:pt x="20960" y="15435"/>
                </a:lnTo>
                <a:lnTo>
                  <a:pt x="21080" y="15255"/>
                </a:lnTo>
                <a:lnTo>
                  <a:pt x="21080" y="15015"/>
                </a:lnTo>
                <a:lnTo>
                  <a:pt x="20960" y="14774"/>
                </a:lnTo>
                <a:lnTo>
                  <a:pt x="20780" y="14534"/>
                </a:lnTo>
                <a:lnTo>
                  <a:pt x="20480" y="14354"/>
                </a:lnTo>
                <a:lnTo>
                  <a:pt x="17957" y="13153"/>
                </a:lnTo>
                <a:lnTo>
                  <a:pt x="18918" y="12853"/>
                </a:lnTo>
                <a:lnTo>
                  <a:pt x="19999" y="12612"/>
                </a:lnTo>
                <a:lnTo>
                  <a:pt x="21080" y="12312"/>
                </a:lnTo>
                <a:lnTo>
                  <a:pt x="21140" y="12312"/>
                </a:lnTo>
                <a:lnTo>
                  <a:pt x="21080" y="12252"/>
                </a:lnTo>
                <a:lnTo>
                  <a:pt x="20119" y="12192"/>
                </a:lnTo>
                <a:lnTo>
                  <a:pt x="19098" y="12252"/>
                </a:lnTo>
                <a:lnTo>
                  <a:pt x="18558" y="12312"/>
                </a:lnTo>
                <a:lnTo>
                  <a:pt x="18077" y="12432"/>
                </a:lnTo>
                <a:lnTo>
                  <a:pt x="17597" y="12612"/>
                </a:lnTo>
                <a:lnTo>
                  <a:pt x="17177" y="12853"/>
                </a:lnTo>
                <a:lnTo>
                  <a:pt x="11351" y="10150"/>
                </a:lnTo>
                <a:lnTo>
                  <a:pt x="11051" y="10030"/>
                </a:lnTo>
                <a:lnTo>
                  <a:pt x="12792" y="8108"/>
                </a:lnTo>
                <a:lnTo>
                  <a:pt x="14534" y="6186"/>
                </a:lnTo>
                <a:lnTo>
                  <a:pt x="15555" y="5105"/>
                </a:lnTo>
                <a:lnTo>
                  <a:pt x="16876" y="5286"/>
                </a:lnTo>
                <a:lnTo>
                  <a:pt x="17177" y="5346"/>
                </a:lnTo>
                <a:lnTo>
                  <a:pt x="17477" y="5346"/>
                </a:lnTo>
                <a:lnTo>
                  <a:pt x="17717" y="5286"/>
                </a:lnTo>
                <a:lnTo>
                  <a:pt x="18017" y="5165"/>
                </a:lnTo>
                <a:lnTo>
                  <a:pt x="18077" y="5045"/>
                </a:lnTo>
                <a:lnTo>
                  <a:pt x="18077" y="4925"/>
                </a:lnTo>
                <a:lnTo>
                  <a:pt x="17837" y="4745"/>
                </a:lnTo>
                <a:lnTo>
                  <a:pt x="17537" y="4625"/>
                </a:lnTo>
                <a:lnTo>
                  <a:pt x="17237" y="4505"/>
                </a:lnTo>
                <a:lnTo>
                  <a:pt x="16936" y="4505"/>
                </a:lnTo>
                <a:lnTo>
                  <a:pt x="16156" y="4385"/>
                </a:lnTo>
                <a:lnTo>
                  <a:pt x="16396" y="4084"/>
                </a:lnTo>
                <a:lnTo>
                  <a:pt x="17116" y="3304"/>
                </a:lnTo>
                <a:lnTo>
                  <a:pt x="17417" y="2823"/>
                </a:lnTo>
                <a:lnTo>
                  <a:pt x="17537" y="2583"/>
                </a:lnTo>
                <a:lnTo>
                  <a:pt x="17597" y="2343"/>
                </a:lnTo>
                <a:lnTo>
                  <a:pt x="17597" y="2223"/>
                </a:lnTo>
                <a:lnTo>
                  <a:pt x="17477" y="2223"/>
                </a:lnTo>
                <a:lnTo>
                  <a:pt x="17056" y="2463"/>
                </a:lnTo>
                <a:lnTo>
                  <a:pt x="16696" y="2703"/>
                </a:lnTo>
                <a:lnTo>
                  <a:pt x="16035" y="3424"/>
                </a:lnTo>
                <a:lnTo>
                  <a:pt x="15375" y="4145"/>
                </a:lnTo>
                <a:lnTo>
                  <a:pt x="15255" y="3484"/>
                </a:lnTo>
                <a:lnTo>
                  <a:pt x="15255" y="2943"/>
                </a:lnTo>
                <a:lnTo>
                  <a:pt x="15195" y="2643"/>
                </a:lnTo>
                <a:lnTo>
                  <a:pt x="15135" y="2403"/>
                </a:lnTo>
                <a:lnTo>
                  <a:pt x="15014" y="2223"/>
                </a:lnTo>
                <a:lnTo>
                  <a:pt x="14894" y="2163"/>
                </a:lnTo>
                <a:lnTo>
                  <a:pt x="14714" y="2163"/>
                </a:lnTo>
                <a:lnTo>
                  <a:pt x="14534" y="2283"/>
                </a:lnTo>
                <a:lnTo>
                  <a:pt x="14474" y="2583"/>
                </a:lnTo>
                <a:lnTo>
                  <a:pt x="14354" y="2883"/>
                </a:lnTo>
                <a:lnTo>
                  <a:pt x="14354" y="3184"/>
                </a:lnTo>
                <a:lnTo>
                  <a:pt x="14354" y="3544"/>
                </a:lnTo>
                <a:lnTo>
                  <a:pt x="14414" y="3904"/>
                </a:lnTo>
                <a:lnTo>
                  <a:pt x="14474" y="4205"/>
                </a:lnTo>
                <a:lnTo>
                  <a:pt x="14594" y="4505"/>
                </a:lnTo>
                <a:lnTo>
                  <a:pt x="14774" y="4745"/>
                </a:lnTo>
                <a:lnTo>
                  <a:pt x="14114" y="5466"/>
                </a:lnTo>
                <a:lnTo>
                  <a:pt x="10931" y="8829"/>
                </a:lnTo>
                <a:lnTo>
                  <a:pt x="10991" y="4925"/>
                </a:lnTo>
                <a:lnTo>
                  <a:pt x="11051" y="4565"/>
                </a:lnTo>
                <a:lnTo>
                  <a:pt x="11351" y="4205"/>
                </a:lnTo>
                <a:lnTo>
                  <a:pt x="11591" y="3844"/>
                </a:lnTo>
                <a:lnTo>
                  <a:pt x="12612" y="2523"/>
                </a:lnTo>
                <a:lnTo>
                  <a:pt x="12612" y="2403"/>
                </a:lnTo>
                <a:lnTo>
                  <a:pt x="12552" y="2343"/>
                </a:lnTo>
                <a:lnTo>
                  <a:pt x="12432" y="2283"/>
                </a:lnTo>
                <a:lnTo>
                  <a:pt x="12312" y="2343"/>
                </a:lnTo>
                <a:lnTo>
                  <a:pt x="11111" y="3604"/>
                </a:lnTo>
                <a:lnTo>
                  <a:pt x="11051" y="3724"/>
                </a:lnTo>
                <a:lnTo>
                  <a:pt x="11111" y="2763"/>
                </a:lnTo>
                <a:lnTo>
                  <a:pt x="11111" y="1862"/>
                </a:lnTo>
                <a:lnTo>
                  <a:pt x="11051" y="1022"/>
                </a:lnTo>
                <a:lnTo>
                  <a:pt x="10931" y="121"/>
                </a:lnTo>
                <a:lnTo>
                  <a:pt x="10871" y="1"/>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141" name="Shape 141"/>
          <p:cNvSpPr/>
          <p:nvPr/>
        </p:nvSpPr>
        <p:spPr>
          <a:xfrm>
            <a:off x="8040525" y="2193086"/>
            <a:ext cx="318248" cy="331140"/>
          </a:xfrm>
          <a:custGeom>
            <a:avLst/>
            <a:gdLst/>
            <a:ahLst/>
            <a:cxnLst/>
            <a:rect l="0" t="0" r="0" b="0"/>
            <a:pathLst>
              <a:path w="19279" h="20060" extrusionOk="0">
                <a:moveTo>
                  <a:pt x="6727" y="5405"/>
                </a:moveTo>
                <a:lnTo>
                  <a:pt x="7447" y="5946"/>
                </a:lnTo>
                <a:lnTo>
                  <a:pt x="8108" y="6366"/>
                </a:lnTo>
                <a:lnTo>
                  <a:pt x="8528" y="6546"/>
                </a:lnTo>
                <a:lnTo>
                  <a:pt x="8889" y="6666"/>
                </a:lnTo>
                <a:lnTo>
                  <a:pt x="8949" y="8949"/>
                </a:lnTo>
                <a:lnTo>
                  <a:pt x="8949" y="8949"/>
                </a:lnTo>
                <a:lnTo>
                  <a:pt x="6546" y="7567"/>
                </a:lnTo>
                <a:lnTo>
                  <a:pt x="6546" y="7507"/>
                </a:lnTo>
                <a:lnTo>
                  <a:pt x="6606" y="6967"/>
                </a:lnTo>
                <a:lnTo>
                  <a:pt x="6666" y="6486"/>
                </a:lnTo>
                <a:lnTo>
                  <a:pt x="6727" y="5405"/>
                </a:lnTo>
                <a:close/>
                <a:moveTo>
                  <a:pt x="12732" y="4564"/>
                </a:moveTo>
                <a:lnTo>
                  <a:pt x="12432" y="5766"/>
                </a:lnTo>
                <a:lnTo>
                  <a:pt x="12192" y="6666"/>
                </a:lnTo>
                <a:lnTo>
                  <a:pt x="12132" y="7087"/>
                </a:lnTo>
                <a:lnTo>
                  <a:pt x="12132" y="7567"/>
                </a:lnTo>
                <a:lnTo>
                  <a:pt x="10090" y="8828"/>
                </a:lnTo>
                <a:lnTo>
                  <a:pt x="9729" y="9069"/>
                </a:lnTo>
                <a:lnTo>
                  <a:pt x="9789" y="6186"/>
                </a:lnTo>
                <a:lnTo>
                  <a:pt x="10210" y="6006"/>
                </a:lnTo>
                <a:lnTo>
                  <a:pt x="10630" y="5766"/>
                </a:lnTo>
                <a:lnTo>
                  <a:pt x="11471" y="5285"/>
                </a:lnTo>
                <a:lnTo>
                  <a:pt x="12732" y="4564"/>
                </a:lnTo>
                <a:close/>
                <a:moveTo>
                  <a:pt x="12672" y="8228"/>
                </a:moveTo>
                <a:lnTo>
                  <a:pt x="13273" y="8708"/>
                </a:lnTo>
                <a:lnTo>
                  <a:pt x="13873" y="9189"/>
                </a:lnTo>
                <a:lnTo>
                  <a:pt x="15074" y="10210"/>
                </a:lnTo>
                <a:lnTo>
                  <a:pt x="14354" y="10210"/>
                </a:lnTo>
                <a:lnTo>
                  <a:pt x="13693" y="10330"/>
                </a:lnTo>
                <a:lnTo>
                  <a:pt x="12852" y="10570"/>
                </a:lnTo>
                <a:lnTo>
                  <a:pt x="12072" y="10991"/>
                </a:lnTo>
                <a:lnTo>
                  <a:pt x="10330" y="9789"/>
                </a:lnTo>
                <a:lnTo>
                  <a:pt x="10750" y="9489"/>
                </a:lnTo>
                <a:lnTo>
                  <a:pt x="12672" y="8228"/>
                </a:lnTo>
                <a:close/>
                <a:moveTo>
                  <a:pt x="6366" y="8228"/>
                </a:moveTo>
                <a:lnTo>
                  <a:pt x="8708" y="9669"/>
                </a:lnTo>
                <a:lnTo>
                  <a:pt x="6006" y="11411"/>
                </a:lnTo>
                <a:lnTo>
                  <a:pt x="5525" y="11051"/>
                </a:lnTo>
                <a:lnTo>
                  <a:pt x="5045" y="10690"/>
                </a:lnTo>
                <a:lnTo>
                  <a:pt x="4565" y="10390"/>
                </a:lnTo>
                <a:lnTo>
                  <a:pt x="4024" y="10090"/>
                </a:lnTo>
                <a:lnTo>
                  <a:pt x="4504" y="9789"/>
                </a:lnTo>
                <a:lnTo>
                  <a:pt x="4865" y="9489"/>
                </a:lnTo>
                <a:lnTo>
                  <a:pt x="5706" y="8949"/>
                </a:lnTo>
                <a:lnTo>
                  <a:pt x="6126" y="8648"/>
                </a:lnTo>
                <a:lnTo>
                  <a:pt x="6246" y="8468"/>
                </a:lnTo>
                <a:lnTo>
                  <a:pt x="6366" y="8228"/>
                </a:lnTo>
                <a:close/>
                <a:moveTo>
                  <a:pt x="9669" y="10330"/>
                </a:moveTo>
                <a:lnTo>
                  <a:pt x="10991" y="11231"/>
                </a:lnTo>
                <a:lnTo>
                  <a:pt x="10931" y="11411"/>
                </a:lnTo>
                <a:lnTo>
                  <a:pt x="10931" y="11591"/>
                </a:lnTo>
                <a:lnTo>
                  <a:pt x="11471" y="14113"/>
                </a:lnTo>
                <a:lnTo>
                  <a:pt x="11471" y="14113"/>
                </a:lnTo>
                <a:lnTo>
                  <a:pt x="10690" y="13693"/>
                </a:lnTo>
                <a:lnTo>
                  <a:pt x="10150" y="13513"/>
                </a:lnTo>
                <a:lnTo>
                  <a:pt x="9669" y="13273"/>
                </a:lnTo>
                <a:lnTo>
                  <a:pt x="9669" y="10330"/>
                </a:lnTo>
                <a:close/>
                <a:moveTo>
                  <a:pt x="8949" y="10690"/>
                </a:moveTo>
                <a:lnTo>
                  <a:pt x="9009" y="13213"/>
                </a:lnTo>
                <a:lnTo>
                  <a:pt x="8949" y="13213"/>
                </a:lnTo>
                <a:lnTo>
                  <a:pt x="8168" y="13513"/>
                </a:lnTo>
                <a:lnTo>
                  <a:pt x="7387" y="13873"/>
                </a:lnTo>
                <a:lnTo>
                  <a:pt x="5886" y="14654"/>
                </a:lnTo>
                <a:lnTo>
                  <a:pt x="5946" y="14053"/>
                </a:lnTo>
                <a:lnTo>
                  <a:pt x="6126" y="13453"/>
                </a:lnTo>
                <a:lnTo>
                  <a:pt x="6426" y="12312"/>
                </a:lnTo>
                <a:lnTo>
                  <a:pt x="8949" y="10690"/>
                </a:lnTo>
                <a:close/>
                <a:moveTo>
                  <a:pt x="9249" y="0"/>
                </a:moveTo>
                <a:lnTo>
                  <a:pt x="9189" y="60"/>
                </a:lnTo>
                <a:lnTo>
                  <a:pt x="9069" y="1021"/>
                </a:lnTo>
                <a:lnTo>
                  <a:pt x="8949" y="2042"/>
                </a:lnTo>
                <a:lnTo>
                  <a:pt x="8648" y="1982"/>
                </a:lnTo>
                <a:lnTo>
                  <a:pt x="8348" y="1862"/>
                </a:lnTo>
                <a:lnTo>
                  <a:pt x="8108" y="1622"/>
                </a:lnTo>
                <a:lnTo>
                  <a:pt x="7808" y="1261"/>
                </a:lnTo>
                <a:lnTo>
                  <a:pt x="7748" y="1201"/>
                </a:lnTo>
                <a:lnTo>
                  <a:pt x="7627" y="1201"/>
                </a:lnTo>
                <a:lnTo>
                  <a:pt x="7567" y="1261"/>
                </a:lnTo>
                <a:lnTo>
                  <a:pt x="7507" y="1381"/>
                </a:lnTo>
                <a:lnTo>
                  <a:pt x="7507" y="1622"/>
                </a:lnTo>
                <a:lnTo>
                  <a:pt x="7567" y="1862"/>
                </a:lnTo>
                <a:lnTo>
                  <a:pt x="7748" y="2102"/>
                </a:lnTo>
                <a:lnTo>
                  <a:pt x="7928" y="2282"/>
                </a:lnTo>
                <a:lnTo>
                  <a:pt x="8108" y="2463"/>
                </a:lnTo>
                <a:lnTo>
                  <a:pt x="8348" y="2583"/>
                </a:lnTo>
                <a:lnTo>
                  <a:pt x="8889" y="2823"/>
                </a:lnTo>
                <a:lnTo>
                  <a:pt x="8829" y="4204"/>
                </a:lnTo>
                <a:lnTo>
                  <a:pt x="8829" y="5525"/>
                </a:lnTo>
                <a:lnTo>
                  <a:pt x="8048" y="5105"/>
                </a:lnTo>
                <a:lnTo>
                  <a:pt x="7267" y="4625"/>
                </a:lnTo>
                <a:lnTo>
                  <a:pt x="6546" y="4084"/>
                </a:lnTo>
                <a:lnTo>
                  <a:pt x="6426" y="4024"/>
                </a:lnTo>
                <a:lnTo>
                  <a:pt x="6306" y="3964"/>
                </a:lnTo>
                <a:lnTo>
                  <a:pt x="6066" y="4024"/>
                </a:lnTo>
                <a:lnTo>
                  <a:pt x="5946" y="4084"/>
                </a:lnTo>
                <a:lnTo>
                  <a:pt x="5826" y="4144"/>
                </a:lnTo>
                <a:lnTo>
                  <a:pt x="5766" y="4264"/>
                </a:lnTo>
                <a:lnTo>
                  <a:pt x="5766" y="4444"/>
                </a:lnTo>
                <a:lnTo>
                  <a:pt x="5766" y="5826"/>
                </a:lnTo>
                <a:lnTo>
                  <a:pt x="5766" y="6486"/>
                </a:lnTo>
                <a:lnTo>
                  <a:pt x="5826" y="7147"/>
                </a:lnTo>
                <a:lnTo>
                  <a:pt x="5826" y="7147"/>
                </a:lnTo>
                <a:lnTo>
                  <a:pt x="5225" y="6847"/>
                </a:lnTo>
                <a:lnTo>
                  <a:pt x="4204" y="6246"/>
                </a:lnTo>
                <a:lnTo>
                  <a:pt x="3063" y="5646"/>
                </a:lnTo>
                <a:lnTo>
                  <a:pt x="3063" y="5165"/>
                </a:lnTo>
                <a:lnTo>
                  <a:pt x="3063" y="4564"/>
                </a:lnTo>
                <a:lnTo>
                  <a:pt x="3063" y="4264"/>
                </a:lnTo>
                <a:lnTo>
                  <a:pt x="3003" y="3964"/>
                </a:lnTo>
                <a:lnTo>
                  <a:pt x="2943" y="3784"/>
                </a:lnTo>
                <a:lnTo>
                  <a:pt x="2823" y="3724"/>
                </a:lnTo>
                <a:lnTo>
                  <a:pt x="2763" y="3664"/>
                </a:lnTo>
                <a:lnTo>
                  <a:pt x="2463" y="3664"/>
                </a:lnTo>
                <a:lnTo>
                  <a:pt x="2402" y="3724"/>
                </a:lnTo>
                <a:lnTo>
                  <a:pt x="2282" y="3784"/>
                </a:lnTo>
                <a:lnTo>
                  <a:pt x="2222" y="3964"/>
                </a:lnTo>
                <a:lnTo>
                  <a:pt x="2162" y="4264"/>
                </a:lnTo>
                <a:lnTo>
                  <a:pt x="2162" y="4564"/>
                </a:lnTo>
                <a:lnTo>
                  <a:pt x="2162" y="5165"/>
                </a:lnTo>
                <a:lnTo>
                  <a:pt x="2162" y="5285"/>
                </a:lnTo>
                <a:lnTo>
                  <a:pt x="1622" y="5165"/>
                </a:lnTo>
                <a:lnTo>
                  <a:pt x="1141" y="5105"/>
                </a:lnTo>
                <a:lnTo>
                  <a:pt x="1081" y="5165"/>
                </a:lnTo>
                <a:lnTo>
                  <a:pt x="1081" y="5225"/>
                </a:lnTo>
                <a:lnTo>
                  <a:pt x="1562" y="5646"/>
                </a:lnTo>
                <a:lnTo>
                  <a:pt x="2102" y="6006"/>
                </a:lnTo>
                <a:lnTo>
                  <a:pt x="2102" y="6066"/>
                </a:lnTo>
                <a:lnTo>
                  <a:pt x="1382" y="6186"/>
                </a:lnTo>
                <a:lnTo>
                  <a:pt x="661" y="6306"/>
                </a:lnTo>
                <a:lnTo>
                  <a:pt x="361" y="6426"/>
                </a:lnTo>
                <a:lnTo>
                  <a:pt x="120" y="6546"/>
                </a:lnTo>
                <a:lnTo>
                  <a:pt x="0" y="6727"/>
                </a:lnTo>
                <a:lnTo>
                  <a:pt x="0" y="6787"/>
                </a:lnTo>
                <a:lnTo>
                  <a:pt x="0" y="6907"/>
                </a:lnTo>
                <a:lnTo>
                  <a:pt x="60" y="7027"/>
                </a:lnTo>
                <a:lnTo>
                  <a:pt x="180" y="7087"/>
                </a:lnTo>
                <a:lnTo>
                  <a:pt x="481" y="7147"/>
                </a:lnTo>
                <a:lnTo>
                  <a:pt x="1021" y="7207"/>
                </a:lnTo>
                <a:lnTo>
                  <a:pt x="1862" y="7147"/>
                </a:lnTo>
                <a:lnTo>
                  <a:pt x="2703" y="7027"/>
                </a:lnTo>
                <a:lnTo>
                  <a:pt x="2883" y="6967"/>
                </a:lnTo>
                <a:lnTo>
                  <a:pt x="3003" y="6847"/>
                </a:lnTo>
                <a:lnTo>
                  <a:pt x="3063" y="6666"/>
                </a:lnTo>
                <a:lnTo>
                  <a:pt x="3123" y="6546"/>
                </a:lnTo>
                <a:lnTo>
                  <a:pt x="4024" y="6967"/>
                </a:lnTo>
                <a:lnTo>
                  <a:pt x="4925" y="7387"/>
                </a:lnTo>
                <a:lnTo>
                  <a:pt x="5585" y="7747"/>
                </a:lnTo>
                <a:lnTo>
                  <a:pt x="5165" y="7928"/>
                </a:lnTo>
                <a:lnTo>
                  <a:pt x="4805" y="8168"/>
                </a:lnTo>
                <a:lnTo>
                  <a:pt x="4144" y="8648"/>
                </a:lnTo>
                <a:lnTo>
                  <a:pt x="3784" y="8949"/>
                </a:lnTo>
                <a:lnTo>
                  <a:pt x="3363" y="9189"/>
                </a:lnTo>
                <a:lnTo>
                  <a:pt x="3003" y="9549"/>
                </a:lnTo>
                <a:lnTo>
                  <a:pt x="2883" y="9729"/>
                </a:lnTo>
                <a:lnTo>
                  <a:pt x="2823" y="9970"/>
                </a:lnTo>
                <a:lnTo>
                  <a:pt x="2823" y="10090"/>
                </a:lnTo>
                <a:lnTo>
                  <a:pt x="2883" y="10210"/>
                </a:lnTo>
                <a:lnTo>
                  <a:pt x="2943" y="10270"/>
                </a:lnTo>
                <a:lnTo>
                  <a:pt x="3063" y="10330"/>
                </a:lnTo>
                <a:lnTo>
                  <a:pt x="3423" y="10330"/>
                </a:lnTo>
                <a:lnTo>
                  <a:pt x="3664" y="10630"/>
                </a:lnTo>
                <a:lnTo>
                  <a:pt x="3964" y="10870"/>
                </a:lnTo>
                <a:lnTo>
                  <a:pt x="4565" y="11411"/>
                </a:lnTo>
                <a:lnTo>
                  <a:pt x="5165" y="11891"/>
                </a:lnTo>
                <a:lnTo>
                  <a:pt x="4144" y="12492"/>
                </a:lnTo>
                <a:lnTo>
                  <a:pt x="3123" y="13093"/>
                </a:lnTo>
                <a:lnTo>
                  <a:pt x="2583" y="12852"/>
                </a:lnTo>
                <a:lnTo>
                  <a:pt x="2042" y="12672"/>
                </a:lnTo>
                <a:lnTo>
                  <a:pt x="1502" y="12612"/>
                </a:lnTo>
                <a:lnTo>
                  <a:pt x="901" y="12732"/>
                </a:lnTo>
                <a:lnTo>
                  <a:pt x="841" y="12792"/>
                </a:lnTo>
                <a:lnTo>
                  <a:pt x="901" y="12912"/>
                </a:lnTo>
                <a:lnTo>
                  <a:pt x="1622" y="13273"/>
                </a:lnTo>
                <a:lnTo>
                  <a:pt x="2402" y="13693"/>
                </a:lnTo>
                <a:lnTo>
                  <a:pt x="2042" y="13993"/>
                </a:lnTo>
                <a:lnTo>
                  <a:pt x="1682" y="14354"/>
                </a:lnTo>
                <a:lnTo>
                  <a:pt x="1622" y="14474"/>
                </a:lnTo>
                <a:lnTo>
                  <a:pt x="1682" y="14594"/>
                </a:lnTo>
                <a:lnTo>
                  <a:pt x="1742" y="14654"/>
                </a:lnTo>
                <a:lnTo>
                  <a:pt x="1862" y="14654"/>
                </a:lnTo>
                <a:lnTo>
                  <a:pt x="2282" y="14594"/>
                </a:lnTo>
                <a:lnTo>
                  <a:pt x="2162" y="15134"/>
                </a:lnTo>
                <a:lnTo>
                  <a:pt x="2162" y="15675"/>
                </a:lnTo>
                <a:lnTo>
                  <a:pt x="2162" y="15795"/>
                </a:lnTo>
                <a:lnTo>
                  <a:pt x="2282" y="15915"/>
                </a:lnTo>
                <a:lnTo>
                  <a:pt x="2342" y="15975"/>
                </a:lnTo>
                <a:lnTo>
                  <a:pt x="2463" y="16035"/>
                </a:lnTo>
                <a:lnTo>
                  <a:pt x="2583" y="16035"/>
                </a:lnTo>
                <a:lnTo>
                  <a:pt x="2703" y="15975"/>
                </a:lnTo>
                <a:lnTo>
                  <a:pt x="2763" y="15915"/>
                </a:lnTo>
                <a:lnTo>
                  <a:pt x="2823" y="15795"/>
                </a:lnTo>
                <a:lnTo>
                  <a:pt x="2943" y="15014"/>
                </a:lnTo>
                <a:lnTo>
                  <a:pt x="3123" y="14294"/>
                </a:lnTo>
                <a:lnTo>
                  <a:pt x="3724" y="13993"/>
                </a:lnTo>
                <a:lnTo>
                  <a:pt x="4324" y="13633"/>
                </a:lnTo>
                <a:lnTo>
                  <a:pt x="5405" y="12912"/>
                </a:lnTo>
                <a:lnTo>
                  <a:pt x="5225" y="13573"/>
                </a:lnTo>
                <a:lnTo>
                  <a:pt x="5105" y="14174"/>
                </a:lnTo>
                <a:lnTo>
                  <a:pt x="4925" y="15435"/>
                </a:lnTo>
                <a:lnTo>
                  <a:pt x="4925" y="15555"/>
                </a:lnTo>
                <a:lnTo>
                  <a:pt x="4985" y="15675"/>
                </a:lnTo>
                <a:lnTo>
                  <a:pt x="5165" y="15795"/>
                </a:lnTo>
                <a:lnTo>
                  <a:pt x="5405" y="15855"/>
                </a:lnTo>
                <a:lnTo>
                  <a:pt x="5585" y="15795"/>
                </a:lnTo>
                <a:lnTo>
                  <a:pt x="7327" y="15014"/>
                </a:lnTo>
                <a:lnTo>
                  <a:pt x="8228" y="14534"/>
                </a:lnTo>
                <a:lnTo>
                  <a:pt x="9009" y="14053"/>
                </a:lnTo>
                <a:lnTo>
                  <a:pt x="9069" y="17777"/>
                </a:lnTo>
                <a:lnTo>
                  <a:pt x="9009" y="17777"/>
                </a:lnTo>
                <a:lnTo>
                  <a:pt x="8768" y="17837"/>
                </a:lnTo>
                <a:lnTo>
                  <a:pt x="8528" y="17957"/>
                </a:lnTo>
                <a:lnTo>
                  <a:pt x="8288" y="18197"/>
                </a:lnTo>
                <a:lnTo>
                  <a:pt x="8048" y="18438"/>
                </a:lnTo>
                <a:lnTo>
                  <a:pt x="7868" y="18738"/>
                </a:lnTo>
                <a:lnTo>
                  <a:pt x="7748" y="19038"/>
                </a:lnTo>
                <a:lnTo>
                  <a:pt x="7748" y="19338"/>
                </a:lnTo>
                <a:lnTo>
                  <a:pt x="7808" y="19579"/>
                </a:lnTo>
                <a:lnTo>
                  <a:pt x="7868" y="19639"/>
                </a:lnTo>
                <a:lnTo>
                  <a:pt x="7988" y="19699"/>
                </a:lnTo>
                <a:lnTo>
                  <a:pt x="8168" y="19639"/>
                </a:lnTo>
                <a:lnTo>
                  <a:pt x="8288" y="19519"/>
                </a:lnTo>
                <a:lnTo>
                  <a:pt x="8588" y="19278"/>
                </a:lnTo>
                <a:lnTo>
                  <a:pt x="8829" y="18978"/>
                </a:lnTo>
                <a:lnTo>
                  <a:pt x="9069" y="18678"/>
                </a:lnTo>
                <a:lnTo>
                  <a:pt x="9069" y="19759"/>
                </a:lnTo>
                <a:lnTo>
                  <a:pt x="9129" y="19879"/>
                </a:lnTo>
                <a:lnTo>
                  <a:pt x="9189" y="19999"/>
                </a:lnTo>
                <a:lnTo>
                  <a:pt x="9249" y="20059"/>
                </a:lnTo>
                <a:lnTo>
                  <a:pt x="9489" y="20059"/>
                </a:lnTo>
                <a:lnTo>
                  <a:pt x="9549" y="19999"/>
                </a:lnTo>
                <a:lnTo>
                  <a:pt x="9609" y="19879"/>
                </a:lnTo>
                <a:lnTo>
                  <a:pt x="9669" y="19759"/>
                </a:lnTo>
                <a:lnTo>
                  <a:pt x="9669" y="18317"/>
                </a:lnTo>
                <a:lnTo>
                  <a:pt x="9850" y="18377"/>
                </a:lnTo>
                <a:lnTo>
                  <a:pt x="9970" y="18438"/>
                </a:lnTo>
                <a:lnTo>
                  <a:pt x="10090" y="18498"/>
                </a:lnTo>
                <a:lnTo>
                  <a:pt x="10210" y="18618"/>
                </a:lnTo>
                <a:lnTo>
                  <a:pt x="10330" y="18738"/>
                </a:lnTo>
                <a:lnTo>
                  <a:pt x="10390" y="18798"/>
                </a:lnTo>
                <a:lnTo>
                  <a:pt x="10510" y="18738"/>
                </a:lnTo>
                <a:lnTo>
                  <a:pt x="10630" y="18738"/>
                </a:lnTo>
                <a:lnTo>
                  <a:pt x="10690" y="18678"/>
                </a:lnTo>
                <a:lnTo>
                  <a:pt x="10750" y="18558"/>
                </a:lnTo>
                <a:lnTo>
                  <a:pt x="10750" y="18498"/>
                </a:lnTo>
                <a:lnTo>
                  <a:pt x="10690" y="18377"/>
                </a:lnTo>
                <a:lnTo>
                  <a:pt x="10510" y="18077"/>
                </a:lnTo>
                <a:lnTo>
                  <a:pt x="10270" y="17897"/>
                </a:lnTo>
                <a:lnTo>
                  <a:pt x="9970" y="17777"/>
                </a:lnTo>
                <a:lnTo>
                  <a:pt x="9669" y="17717"/>
                </a:lnTo>
                <a:lnTo>
                  <a:pt x="9669" y="14354"/>
                </a:lnTo>
                <a:lnTo>
                  <a:pt x="10210" y="14714"/>
                </a:lnTo>
                <a:lnTo>
                  <a:pt x="10810" y="15014"/>
                </a:lnTo>
                <a:lnTo>
                  <a:pt x="11951" y="15555"/>
                </a:lnTo>
                <a:lnTo>
                  <a:pt x="12132" y="15615"/>
                </a:lnTo>
                <a:lnTo>
                  <a:pt x="12432" y="15615"/>
                </a:lnTo>
                <a:lnTo>
                  <a:pt x="12552" y="15495"/>
                </a:lnTo>
                <a:lnTo>
                  <a:pt x="12612" y="15435"/>
                </a:lnTo>
                <a:lnTo>
                  <a:pt x="12732" y="15315"/>
                </a:lnTo>
                <a:lnTo>
                  <a:pt x="12732" y="15134"/>
                </a:lnTo>
                <a:lnTo>
                  <a:pt x="12732" y="14954"/>
                </a:lnTo>
                <a:lnTo>
                  <a:pt x="12132" y="12072"/>
                </a:lnTo>
                <a:lnTo>
                  <a:pt x="15135" y="14414"/>
                </a:lnTo>
                <a:lnTo>
                  <a:pt x="14834" y="14894"/>
                </a:lnTo>
                <a:lnTo>
                  <a:pt x="14594" y="15435"/>
                </a:lnTo>
                <a:lnTo>
                  <a:pt x="14474" y="16035"/>
                </a:lnTo>
                <a:lnTo>
                  <a:pt x="14474" y="16576"/>
                </a:lnTo>
                <a:lnTo>
                  <a:pt x="14534" y="16756"/>
                </a:lnTo>
                <a:lnTo>
                  <a:pt x="14594" y="16816"/>
                </a:lnTo>
                <a:lnTo>
                  <a:pt x="14714" y="16876"/>
                </a:lnTo>
                <a:lnTo>
                  <a:pt x="14834" y="16876"/>
                </a:lnTo>
                <a:lnTo>
                  <a:pt x="15074" y="16816"/>
                </a:lnTo>
                <a:lnTo>
                  <a:pt x="15195" y="16696"/>
                </a:lnTo>
                <a:lnTo>
                  <a:pt x="15255" y="16576"/>
                </a:lnTo>
                <a:lnTo>
                  <a:pt x="15435" y="15975"/>
                </a:lnTo>
                <a:lnTo>
                  <a:pt x="15615" y="15375"/>
                </a:lnTo>
                <a:lnTo>
                  <a:pt x="15795" y="14894"/>
                </a:lnTo>
                <a:lnTo>
                  <a:pt x="16996" y="15855"/>
                </a:lnTo>
                <a:lnTo>
                  <a:pt x="17116" y="15915"/>
                </a:lnTo>
                <a:lnTo>
                  <a:pt x="17417" y="15915"/>
                </a:lnTo>
                <a:lnTo>
                  <a:pt x="17537" y="15795"/>
                </a:lnTo>
                <a:lnTo>
                  <a:pt x="17597" y="15735"/>
                </a:lnTo>
                <a:lnTo>
                  <a:pt x="17657" y="15555"/>
                </a:lnTo>
                <a:lnTo>
                  <a:pt x="17597" y="15435"/>
                </a:lnTo>
                <a:lnTo>
                  <a:pt x="17537" y="15315"/>
                </a:lnTo>
                <a:lnTo>
                  <a:pt x="16756" y="14654"/>
                </a:lnTo>
                <a:lnTo>
                  <a:pt x="17176" y="14534"/>
                </a:lnTo>
                <a:lnTo>
                  <a:pt x="17477" y="14474"/>
                </a:lnTo>
                <a:lnTo>
                  <a:pt x="17837" y="14354"/>
                </a:lnTo>
                <a:lnTo>
                  <a:pt x="18137" y="14174"/>
                </a:lnTo>
                <a:lnTo>
                  <a:pt x="18197" y="14053"/>
                </a:lnTo>
                <a:lnTo>
                  <a:pt x="18318" y="13933"/>
                </a:lnTo>
                <a:lnTo>
                  <a:pt x="18318" y="13753"/>
                </a:lnTo>
                <a:lnTo>
                  <a:pt x="18257" y="13633"/>
                </a:lnTo>
                <a:lnTo>
                  <a:pt x="18137" y="13513"/>
                </a:lnTo>
                <a:lnTo>
                  <a:pt x="17957" y="13393"/>
                </a:lnTo>
                <a:lnTo>
                  <a:pt x="17597" y="13333"/>
                </a:lnTo>
                <a:lnTo>
                  <a:pt x="17236" y="13333"/>
                </a:lnTo>
                <a:lnTo>
                  <a:pt x="16876" y="13393"/>
                </a:lnTo>
                <a:lnTo>
                  <a:pt x="16276" y="13513"/>
                </a:lnTo>
                <a:lnTo>
                  <a:pt x="15975" y="13573"/>
                </a:lnTo>
                <a:lnTo>
                  <a:pt x="15735" y="13693"/>
                </a:lnTo>
                <a:lnTo>
                  <a:pt x="14354" y="12612"/>
                </a:lnTo>
                <a:lnTo>
                  <a:pt x="13033" y="11591"/>
                </a:lnTo>
                <a:lnTo>
                  <a:pt x="13693" y="11291"/>
                </a:lnTo>
                <a:lnTo>
                  <a:pt x="14354" y="10991"/>
                </a:lnTo>
                <a:lnTo>
                  <a:pt x="15074" y="10750"/>
                </a:lnTo>
                <a:lnTo>
                  <a:pt x="15795" y="10690"/>
                </a:lnTo>
                <a:lnTo>
                  <a:pt x="15915" y="10630"/>
                </a:lnTo>
                <a:lnTo>
                  <a:pt x="16035" y="10510"/>
                </a:lnTo>
                <a:lnTo>
                  <a:pt x="16035" y="10330"/>
                </a:lnTo>
                <a:lnTo>
                  <a:pt x="15975" y="10210"/>
                </a:lnTo>
                <a:lnTo>
                  <a:pt x="15135" y="9549"/>
                </a:lnTo>
                <a:lnTo>
                  <a:pt x="14294" y="8889"/>
                </a:lnTo>
                <a:lnTo>
                  <a:pt x="13693" y="8408"/>
                </a:lnTo>
                <a:lnTo>
                  <a:pt x="13033" y="7988"/>
                </a:lnTo>
                <a:lnTo>
                  <a:pt x="15074" y="6546"/>
                </a:lnTo>
                <a:lnTo>
                  <a:pt x="16756" y="5405"/>
                </a:lnTo>
                <a:lnTo>
                  <a:pt x="16996" y="5525"/>
                </a:lnTo>
                <a:lnTo>
                  <a:pt x="17236" y="5585"/>
                </a:lnTo>
                <a:lnTo>
                  <a:pt x="17717" y="5646"/>
                </a:lnTo>
                <a:lnTo>
                  <a:pt x="18257" y="5525"/>
                </a:lnTo>
                <a:lnTo>
                  <a:pt x="18738" y="5405"/>
                </a:lnTo>
                <a:lnTo>
                  <a:pt x="18858" y="5285"/>
                </a:lnTo>
                <a:lnTo>
                  <a:pt x="18978" y="5165"/>
                </a:lnTo>
                <a:lnTo>
                  <a:pt x="18978" y="4985"/>
                </a:lnTo>
                <a:lnTo>
                  <a:pt x="18978" y="4865"/>
                </a:lnTo>
                <a:lnTo>
                  <a:pt x="18918" y="4745"/>
                </a:lnTo>
                <a:lnTo>
                  <a:pt x="18798" y="4625"/>
                </a:lnTo>
                <a:lnTo>
                  <a:pt x="18678" y="4564"/>
                </a:lnTo>
                <a:lnTo>
                  <a:pt x="18498" y="4625"/>
                </a:lnTo>
                <a:lnTo>
                  <a:pt x="18077" y="4745"/>
                </a:lnTo>
                <a:lnTo>
                  <a:pt x="17837" y="4805"/>
                </a:lnTo>
                <a:lnTo>
                  <a:pt x="17597" y="4865"/>
                </a:lnTo>
                <a:lnTo>
                  <a:pt x="18438" y="4264"/>
                </a:lnTo>
                <a:lnTo>
                  <a:pt x="19218" y="3604"/>
                </a:lnTo>
                <a:lnTo>
                  <a:pt x="19278" y="3483"/>
                </a:lnTo>
                <a:lnTo>
                  <a:pt x="19278" y="3363"/>
                </a:lnTo>
                <a:lnTo>
                  <a:pt x="19278" y="3303"/>
                </a:lnTo>
                <a:lnTo>
                  <a:pt x="19218" y="3183"/>
                </a:lnTo>
                <a:lnTo>
                  <a:pt x="19038" y="3063"/>
                </a:lnTo>
                <a:lnTo>
                  <a:pt x="18918" y="3063"/>
                </a:lnTo>
                <a:lnTo>
                  <a:pt x="18798" y="3123"/>
                </a:lnTo>
                <a:lnTo>
                  <a:pt x="18077" y="3483"/>
                </a:lnTo>
                <a:lnTo>
                  <a:pt x="17357" y="3964"/>
                </a:lnTo>
                <a:lnTo>
                  <a:pt x="17477" y="3724"/>
                </a:lnTo>
                <a:lnTo>
                  <a:pt x="17597" y="3483"/>
                </a:lnTo>
                <a:lnTo>
                  <a:pt x="17657" y="3243"/>
                </a:lnTo>
                <a:lnTo>
                  <a:pt x="17537" y="3003"/>
                </a:lnTo>
                <a:lnTo>
                  <a:pt x="17477" y="2883"/>
                </a:lnTo>
                <a:lnTo>
                  <a:pt x="17176" y="2883"/>
                </a:lnTo>
                <a:lnTo>
                  <a:pt x="17116" y="2943"/>
                </a:lnTo>
                <a:lnTo>
                  <a:pt x="16996" y="3123"/>
                </a:lnTo>
                <a:lnTo>
                  <a:pt x="16876" y="3363"/>
                </a:lnTo>
                <a:lnTo>
                  <a:pt x="16576" y="3784"/>
                </a:lnTo>
                <a:lnTo>
                  <a:pt x="16396" y="4204"/>
                </a:lnTo>
                <a:lnTo>
                  <a:pt x="16336" y="4444"/>
                </a:lnTo>
                <a:lnTo>
                  <a:pt x="16336" y="4685"/>
                </a:lnTo>
                <a:lnTo>
                  <a:pt x="14474" y="6006"/>
                </a:lnTo>
                <a:lnTo>
                  <a:pt x="12972" y="7027"/>
                </a:lnTo>
                <a:lnTo>
                  <a:pt x="13213" y="5946"/>
                </a:lnTo>
                <a:lnTo>
                  <a:pt x="13633" y="3844"/>
                </a:lnTo>
                <a:lnTo>
                  <a:pt x="13633" y="3664"/>
                </a:lnTo>
                <a:lnTo>
                  <a:pt x="13513" y="3483"/>
                </a:lnTo>
                <a:lnTo>
                  <a:pt x="13333" y="3423"/>
                </a:lnTo>
                <a:lnTo>
                  <a:pt x="13093" y="3483"/>
                </a:lnTo>
                <a:lnTo>
                  <a:pt x="12072" y="4024"/>
                </a:lnTo>
                <a:lnTo>
                  <a:pt x="11111" y="4625"/>
                </a:lnTo>
                <a:lnTo>
                  <a:pt x="10450" y="5045"/>
                </a:lnTo>
                <a:lnTo>
                  <a:pt x="9789" y="5465"/>
                </a:lnTo>
                <a:lnTo>
                  <a:pt x="9789" y="4144"/>
                </a:lnTo>
                <a:lnTo>
                  <a:pt x="9729" y="2883"/>
                </a:lnTo>
                <a:lnTo>
                  <a:pt x="9970" y="2763"/>
                </a:lnTo>
                <a:lnTo>
                  <a:pt x="10210" y="2643"/>
                </a:lnTo>
                <a:lnTo>
                  <a:pt x="10570" y="2282"/>
                </a:lnTo>
                <a:lnTo>
                  <a:pt x="11171" y="1622"/>
                </a:lnTo>
                <a:lnTo>
                  <a:pt x="11471" y="1261"/>
                </a:lnTo>
                <a:lnTo>
                  <a:pt x="11591" y="901"/>
                </a:lnTo>
                <a:lnTo>
                  <a:pt x="11591" y="721"/>
                </a:lnTo>
                <a:lnTo>
                  <a:pt x="11591" y="601"/>
                </a:lnTo>
                <a:lnTo>
                  <a:pt x="11471" y="481"/>
                </a:lnTo>
                <a:lnTo>
                  <a:pt x="11351" y="421"/>
                </a:lnTo>
                <a:lnTo>
                  <a:pt x="11111" y="421"/>
                </a:lnTo>
                <a:lnTo>
                  <a:pt x="10870" y="481"/>
                </a:lnTo>
                <a:lnTo>
                  <a:pt x="10630" y="601"/>
                </a:lnTo>
                <a:lnTo>
                  <a:pt x="10450" y="781"/>
                </a:lnTo>
                <a:lnTo>
                  <a:pt x="10150" y="1201"/>
                </a:lnTo>
                <a:lnTo>
                  <a:pt x="9789" y="1562"/>
                </a:lnTo>
                <a:lnTo>
                  <a:pt x="9609" y="1742"/>
                </a:lnTo>
                <a:lnTo>
                  <a:pt x="9549" y="901"/>
                </a:lnTo>
                <a:lnTo>
                  <a:pt x="9369" y="60"/>
                </a:lnTo>
                <a:lnTo>
                  <a:pt x="9369" y="0"/>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142" name="Shape 142"/>
          <p:cNvSpPr/>
          <p:nvPr/>
        </p:nvSpPr>
        <p:spPr>
          <a:xfrm rot="-7484905">
            <a:off x="1212369" y="1114531"/>
            <a:ext cx="277787" cy="995520"/>
          </a:xfrm>
          <a:custGeom>
            <a:avLst/>
            <a:gdLst/>
            <a:ahLst/>
            <a:cxnLst/>
            <a:rect l="0" t="0" r="0" b="0"/>
            <a:pathLst>
              <a:path w="11111" h="39819" extrusionOk="0">
                <a:moveTo>
                  <a:pt x="4625" y="1"/>
                </a:moveTo>
                <a:lnTo>
                  <a:pt x="4564" y="61"/>
                </a:lnTo>
                <a:lnTo>
                  <a:pt x="4504" y="481"/>
                </a:lnTo>
                <a:lnTo>
                  <a:pt x="4504" y="962"/>
                </a:lnTo>
                <a:lnTo>
                  <a:pt x="4564" y="1382"/>
                </a:lnTo>
                <a:lnTo>
                  <a:pt x="4625" y="1803"/>
                </a:lnTo>
                <a:lnTo>
                  <a:pt x="4925" y="2643"/>
                </a:lnTo>
                <a:lnTo>
                  <a:pt x="5105" y="3484"/>
                </a:lnTo>
                <a:lnTo>
                  <a:pt x="5285" y="4865"/>
                </a:lnTo>
                <a:lnTo>
                  <a:pt x="5465" y="6187"/>
                </a:lnTo>
                <a:lnTo>
                  <a:pt x="5345" y="7448"/>
                </a:lnTo>
                <a:lnTo>
                  <a:pt x="5285" y="8769"/>
                </a:lnTo>
                <a:lnTo>
                  <a:pt x="5225" y="11292"/>
                </a:lnTo>
                <a:lnTo>
                  <a:pt x="5045" y="11171"/>
                </a:lnTo>
                <a:lnTo>
                  <a:pt x="4625" y="10811"/>
                </a:lnTo>
                <a:lnTo>
                  <a:pt x="4264" y="10451"/>
                </a:lnTo>
                <a:lnTo>
                  <a:pt x="3904" y="9970"/>
                </a:lnTo>
                <a:lnTo>
                  <a:pt x="3604" y="9490"/>
                </a:lnTo>
                <a:lnTo>
                  <a:pt x="3303" y="8949"/>
                </a:lnTo>
                <a:lnTo>
                  <a:pt x="3123" y="8409"/>
                </a:lnTo>
                <a:lnTo>
                  <a:pt x="3003" y="7868"/>
                </a:lnTo>
                <a:lnTo>
                  <a:pt x="2883" y="7268"/>
                </a:lnTo>
                <a:lnTo>
                  <a:pt x="2883" y="6787"/>
                </a:lnTo>
                <a:lnTo>
                  <a:pt x="2883" y="6307"/>
                </a:lnTo>
                <a:lnTo>
                  <a:pt x="2883" y="5886"/>
                </a:lnTo>
                <a:lnTo>
                  <a:pt x="2883" y="5406"/>
                </a:lnTo>
                <a:lnTo>
                  <a:pt x="2823" y="5286"/>
                </a:lnTo>
                <a:lnTo>
                  <a:pt x="2703" y="5226"/>
                </a:lnTo>
                <a:lnTo>
                  <a:pt x="2583" y="5226"/>
                </a:lnTo>
                <a:lnTo>
                  <a:pt x="2463" y="5286"/>
                </a:lnTo>
                <a:lnTo>
                  <a:pt x="2222" y="5526"/>
                </a:lnTo>
                <a:lnTo>
                  <a:pt x="2042" y="5766"/>
                </a:lnTo>
                <a:lnTo>
                  <a:pt x="1922" y="6067"/>
                </a:lnTo>
                <a:lnTo>
                  <a:pt x="1802" y="6367"/>
                </a:lnTo>
                <a:lnTo>
                  <a:pt x="1682" y="6967"/>
                </a:lnTo>
                <a:lnTo>
                  <a:pt x="1682" y="7688"/>
                </a:lnTo>
                <a:lnTo>
                  <a:pt x="1742" y="8349"/>
                </a:lnTo>
                <a:lnTo>
                  <a:pt x="1922" y="9069"/>
                </a:lnTo>
                <a:lnTo>
                  <a:pt x="2102" y="9670"/>
                </a:lnTo>
                <a:lnTo>
                  <a:pt x="2342" y="10211"/>
                </a:lnTo>
                <a:lnTo>
                  <a:pt x="2823" y="11051"/>
                </a:lnTo>
                <a:lnTo>
                  <a:pt x="3123" y="11472"/>
                </a:lnTo>
                <a:lnTo>
                  <a:pt x="3483" y="11892"/>
                </a:lnTo>
                <a:lnTo>
                  <a:pt x="3844" y="12312"/>
                </a:lnTo>
                <a:lnTo>
                  <a:pt x="4264" y="12673"/>
                </a:lnTo>
                <a:lnTo>
                  <a:pt x="4745" y="12973"/>
                </a:lnTo>
                <a:lnTo>
                  <a:pt x="5165" y="13153"/>
                </a:lnTo>
                <a:lnTo>
                  <a:pt x="5165" y="13994"/>
                </a:lnTo>
                <a:lnTo>
                  <a:pt x="4324" y="13874"/>
                </a:lnTo>
                <a:lnTo>
                  <a:pt x="3904" y="13754"/>
                </a:lnTo>
                <a:lnTo>
                  <a:pt x="3483" y="13634"/>
                </a:lnTo>
                <a:lnTo>
                  <a:pt x="2703" y="13273"/>
                </a:lnTo>
                <a:lnTo>
                  <a:pt x="1982" y="12853"/>
                </a:lnTo>
                <a:lnTo>
                  <a:pt x="1321" y="12312"/>
                </a:lnTo>
                <a:lnTo>
                  <a:pt x="721" y="11712"/>
                </a:lnTo>
                <a:lnTo>
                  <a:pt x="601" y="11652"/>
                </a:lnTo>
                <a:lnTo>
                  <a:pt x="481" y="11712"/>
                </a:lnTo>
                <a:lnTo>
                  <a:pt x="361" y="11832"/>
                </a:lnTo>
                <a:lnTo>
                  <a:pt x="361" y="11952"/>
                </a:lnTo>
                <a:lnTo>
                  <a:pt x="541" y="12433"/>
                </a:lnTo>
                <a:lnTo>
                  <a:pt x="781" y="12853"/>
                </a:lnTo>
                <a:lnTo>
                  <a:pt x="1021" y="13273"/>
                </a:lnTo>
                <a:lnTo>
                  <a:pt x="1321" y="13634"/>
                </a:lnTo>
                <a:lnTo>
                  <a:pt x="1682" y="13994"/>
                </a:lnTo>
                <a:lnTo>
                  <a:pt x="2042" y="14354"/>
                </a:lnTo>
                <a:lnTo>
                  <a:pt x="2402" y="14595"/>
                </a:lnTo>
                <a:lnTo>
                  <a:pt x="2823" y="14895"/>
                </a:lnTo>
                <a:lnTo>
                  <a:pt x="3363" y="15075"/>
                </a:lnTo>
                <a:lnTo>
                  <a:pt x="3904" y="15315"/>
                </a:lnTo>
                <a:lnTo>
                  <a:pt x="4504" y="15495"/>
                </a:lnTo>
                <a:lnTo>
                  <a:pt x="5105" y="15556"/>
                </a:lnTo>
                <a:lnTo>
                  <a:pt x="5105" y="17778"/>
                </a:lnTo>
                <a:lnTo>
                  <a:pt x="4084" y="17537"/>
                </a:lnTo>
                <a:lnTo>
                  <a:pt x="3063" y="17117"/>
                </a:lnTo>
                <a:lnTo>
                  <a:pt x="2162" y="16576"/>
                </a:lnTo>
                <a:lnTo>
                  <a:pt x="1201" y="16036"/>
                </a:lnTo>
                <a:lnTo>
                  <a:pt x="1081" y="15976"/>
                </a:lnTo>
                <a:lnTo>
                  <a:pt x="961" y="16036"/>
                </a:lnTo>
                <a:lnTo>
                  <a:pt x="901" y="16156"/>
                </a:lnTo>
                <a:lnTo>
                  <a:pt x="961" y="16276"/>
                </a:lnTo>
                <a:lnTo>
                  <a:pt x="1321" y="16817"/>
                </a:lnTo>
                <a:lnTo>
                  <a:pt x="1742" y="17297"/>
                </a:lnTo>
                <a:lnTo>
                  <a:pt x="2222" y="17778"/>
                </a:lnTo>
                <a:lnTo>
                  <a:pt x="2703" y="18138"/>
                </a:lnTo>
                <a:lnTo>
                  <a:pt x="3243" y="18438"/>
                </a:lnTo>
                <a:lnTo>
                  <a:pt x="3844" y="18739"/>
                </a:lnTo>
                <a:lnTo>
                  <a:pt x="4444" y="18979"/>
                </a:lnTo>
                <a:lnTo>
                  <a:pt x="5045" y="19099"/>
                </a:lnTo>
                <a:lnTo>
                  <a:pt x="5045" y="21741"/>
                </a:lnTo>
                <a:lnTo>
                  <a:pt x="5045" y="22042"/>
                </a:lnTo>
                <a:lnTo>
                  <a:pt x="4324" y="21741"/>
                </a:lnTo>
                <a:lnTo>
                  <a:pt x="4024" y="21561"/>
                </a:lnTo>
                <a:lnTo>
                  <a:pt x="3664" y="21321"/>
                </a:lnTo>
                <a:lnTo>
                  <a:pt x="3423" y="21081"/>
                </a:lnTo>
                <a:lnTo>
                  <a:pt x="3183" y="20841"/>
                </a:lnTo>
                <a:lnTo>
                  <a:pt x="2823" y="20240"/>
                </a:lnTo>
                <a:lnTo>
                  <a:pt x="2402" y="19639"/>
                </a:lnTo>
                <a:lnTo>
                  <a:pt x="2222" y="19339"/>
                </a:lnTo>
                <a:lnTo>
                  <a:pt x="1982" y="19099"/>
                </a:lnTo>
                <a:lnTo>
                  <a:pt x="1862" y="18979"/>
                </a:lnTo>
                <a:lnTo>
                  <a:pt x="1682" y="18979"/>
                </a:lnTo>
                <a:lnTo>
                  <a:pt x="1502" y="19039"/>
                </a:lnTo>
                <a:lnTo>
                  <a:pt x="1381" y="19159"/>
                </a:lnTo>
                <a:lnTo>
                  <a:pt x="1261" y="19459"/>
                </a:lnTo>
                <a:lnTo>
                  <a:pt x="1201" y="19820"/>
                </a:lnTo>
                <a:lnTo>
                  <a:pt x="1141" y="20180"/>
                </a:lnTo>
                <a:lnTo>
                  <a:pt x="1261" y="20540"/>
                </a:lnTo>
                <a:lnTo>
                  <a:pt x="1381" y="20961"/>
                </a:lnTo>
                <a:lnTo>
                  <a:pt x="1562" y="21321"/>
                </a:lnTo>
                <a:lnTo>
                  <a:pt x="1742" y="21681"/>
                </a:lnTo>
                <a:lnTo>
                  <a:pt x="2042" y="21982"/>
                </a:lnTo>
                <a:lnTo>
                  <a:pt x="2342" y="22342"/>
                </a:lnTo>
                <a:lnTo>
                  <a:pt x="2643" y="22642"/>
                </a:lnTo>
                <a:lnTo>
                  <a:pt x="3003" y="22882"/>
                </a:lnTo>
                <a:lnTo>
                  <a:pt x="3363" y="23123"/>
                </a:lnTo>
                <a:lnTo>
                  <a:pt x="3784" y="23303"/>
                </a:lnTo>
                <a:lnTo>
                  <a:pt x="4144" y="23483"/>
                </a:lnTo>
                <a:lnTo>
                  <a:pt x="4504" y="23543"/>
                </a:lnTo>
                <a:lnTo>
                  <a:pt x="4865" y="23603"/>
                </a:lnTo>
                <a:lnTo>
                  <a:pt x="4925" y="23663"/>
                </a:lnTo>
                <a:lnTo>
                  <a:pt x="5045" y="23783"/>
                </a:lnTo>
                <a:lnTo>
                  <a:pt x="4985" y="26786"/>
                </a:lnTo>
                <a:lnTo>
                  <a:pt x="4444" y="26426"/>
                </a:lnTo>
                <a:lnTo>
                  <a:pt x="3964" y="26005"/>
                </a:lnTo>
                <a:lnTo>
                  <a:pt x="3724" y="25705"/>
                </a:lnTo>
                <a:lnTo>
                  <a:pt x="3483" y="25405"/>
                </a:lnTo>
                <a:lnTo>
                  <a:pt x="3123" y="24684"/>
                </a:lnTo>
                <a:lnTo>
                  <a:pt x="2703" y="24084"/>
                </a:lnTo>
                <a:lnTo>
                  <a:pt x="2402" y="23783"/>
                </a:lnTo>
                <a:lnTo>
                  <a:pt x="2162" y="23603"/>
                </a:lnTo>
                <a:lnTo>
                  <a:pt x="1982" y="23543"/>
                </a:lnTo>
                <a:lnTo>
                  <a:pt x="1862" y="23543"/>
                </a:lnTo>
                <a:lnTo>
                  <a:pt x="1742" y="23603"/>
                </a:lnTo>
                <a:lnTo>
                  <a:pt x="1622" y="23723"/>
                </a:lnTo>
                <a:lnTo>
                  <a:pt x="1502" y="23903"/>
                </a:lnTo>
                <a:lnTo>
                  <a:pt x="1442" y="24144"/>
                </a:lnTo>
                <a:lnTo>
                  <a:pt x="1381" y="24564"/>
                </a:lnTo>
                <a:lnTo>
                  <a:pt x="1442" y="25044"/>
                </a:lnTo>
                <a:lnTo>
                  <a:pt x="1622" y="25525"/>
                </a:lnTo>
                <a:lnTo>
                  <a:pt x="1862" y="26005"/>
                </a:lnTo>
                <a:lnTo>
                  <a:pt x="2102" y="26426"/>
                </a:lnTo>
                <a:lnTo>
                  <a:pt x="2643" y="27146"/>
                </a:lnTo>
                <a:lnTo>
                  <a:pt x="3123" y="27627"/>
                </a:lnTo>
                <a:lnTo>
                  <a:pt x="3664" y="28107"/>
                </a:lnTo>
                <a:lnTo>
                  <a:pt x="4324" y="28528"/>
                </a:lnTo>
                <a:lnTo>
                  <a:pt x="4625" y="28708"/>
                </a:lnTo>
                <a:lnTo>
                  <a:pt x="4985" y="28828"/>
                </a:lnTo>
                <a:lnTo>
                  <a:pt x="4985" y="30510"/>
                </a:lnTo>
                <a:lnTo>
                  <a:pt x="4925" y="30870"/>
                </a:lnTo>
                <a:lnTo>
                  <a:pt x="4504" y="30510"/>
                </a:lnTo>
                <a:lnTo>
                  <a:pt x="4084" y="30149"/>
                </a:lnTo>
                <a:lnTo>
                  <a:pt x="3303" y="29248"/>
                </a:lnTo>
                <a:lnTo>
                  <a:pt x="2583" y="28288"/>
                </a:lnTo>
                <a:lnTo>
                  <a:pt x="2463" y="28167"/>
                </a:lnTo>
                <a:lnTo>
                  <a:pt x="2342" y="28107"/>
                </a:lnTo>
                <a:lnTo>
                  <a:pt x="2042" y="28107"/>
                </a:lnTo>
                <a:lnTo>
                  <a:pt x="1922" y="28167"/>
                </a:lnTo>
                <a:lnTo>
                  <a:pt x="1802" y="28288"/>
                </a:lnTo>
                <a:lnTo>
                  <a:pt x="1802" y="28468"/>
                </a:lnTo>
                <a:lnTo>
                  <a:pt x="1802" y="28588"/>
                </a:lnTo>
                <a:lnTo>
                  <a:pt x="1982" y="29308"/>
                </a:lnTo>
                <a:lnTo>
                  <a:pt x="2222" y="29909"/>
                </a:lnTo>
                <a:lnTo>
                  <a:pt x="2583" y="30510"/>
                </a:lnTo>
                <a:lnTo>
                  <a:pt x="3063" y="31050"/>
                </a:lnTo>
                <a:lnTo>
                  <a:pt x="3423" y="31471"/>
                </a:lnTo>
                <a:lnTo>
                  <a:pt x="3904" y="31831"/>
                </a:lnTo>
                <a:lnTo>
                  <a:pt x="4144" y="31951"/>
                </a:lnTo>
                <a:lnTo>
                  <a:pt x="4384" y="32071"/>
                </a:lnTo>
                <a:lnTo>
                  <a:pt x="4625" y="32131"/>
                </a:lnTo>
                <a:lnTo>
                  <a:pt x="4925" y="32191"/>
                </a:lnTo>
                <a:lnTo>
                  <a:pt x="4865" y="34113"/>
                </a:lnTo>
                <a:lnTo>
                  <a:pt x="4805" y="36095"/>
                </a:lnTo>
                <a:lnTo>
                  <a:pt x="3844" y="35134"/>
                </a:lnTo>
                <a:lnTo>
                  <a:pt x="3363" y="34593"/>
                </a:lnTo>
                <a:lnTo>
                  <a:pt x="2883" y="34113"/>
                </a:lnTo>
                <a:lnTo>
                  <a:pt x="2282" y="33272"/>
                </a:lnTo>
                <a:lnTo>
                  <a:pt x="1682" y="32491"/>
                </a:lnTo>
                <a:lnTo>
                  <a:pt x="1381" y="32071"/>
                </a:lnTo>
                <a:lnTo>
                  <a:pt x="1021" y="31711"/>
                </a:lnTo>
                <a:lnTo>
                  <a:pt x="661" y="31350"/>
                </a:lnTo>
                <a:lnTo>
                  <a:pt x="240" y="31110"/>
                </a:lnTo>
                <a:lnTo>
                  <a:pt x="120" y="31050"/>
                </a:lnTo>
                <a:lnTo>
                  <a:pt x="60" y="31110"/>
                </a:lnTo>
                <a:lnTo>
                  <a:pt x="0" y="31170"/>
                </a:lnTo>
                <a:lnTo>
                  <a:pt x="0" y="31230"/>
                </a:lnTo>
                <a:lnTo>
                  <a:pt x="0" y="31771"/>
                </a:lnTo>
                <a:lnTo>
                  <a:pt x="60" y="32251"/>
                </a:lnTo>
                <a:lnTo>
                  <a:pt x="240" y="32792"/>
                </a:lnTo>
                <a:lnTo>
                  <a:pt x="481" y="33272"/>
                </a:lnTo>
                <a:lnTo>
                  <a:pt x="781" y="33693"/>
                </a:lnTo>
                <a:lnTo>
                  <a:pt x="1081" y="34173"/>
                </a:lnTo>
                <a:lnTo>
                  <a:pt x="1742" y="35014"/>
                </a:lnTo>
                <a:lnTo>
                  <a:pt x="2402" y="35795"/>
                </a:lnTo>
                <a:lnTo>
                  <a:pt x="3123" y="36575"/>
                </a:lnTo>
                <a:lnTo>
                  <a:pt x="3544" y="36936"/>
                </a:lnTo>
                <a:lnTo>
                  <a:pt x="3964" y="37236"/>
                </a:lnTo>
                <a:lnTo>
                  <a:pt x="4384" y="37536"/>
                </a:lnTo>
                <a:lnTo>
                  <a:pt x="4865" y="37776"/>
                </a:lnTo>
                <a:lnTo>
                  <a:pt x="4985" y="39518"/>
                </a:lnTo>
                <a:lnTo>
                  <a:pt x="5045" y="39638"/>
                </a:lnTo>
                <a:lnTo>
                  <a:pt x="5105" y="39698"/>
                </a:lnTo>
                <a:lnTo>
                  <a:pt x="5285" y="39818"/>
                </a:lnTo>
                <a:lnTo>
                  <a:pt x="5405" y="39818"/>
                </a:lnTo>
                <a:lnTo>
                  <a:pt x="5465" y="39758"/>
                </a:lnTo>
                <a:lnTo>
                  <a:pt x="5585" y="39698"/>
                </a:lnTo>
                <a:lnTo>
                  <a:pt x="5585" y="39578"/>
                </a:lnTo>
                <a:lnTo>
                  <a:pt x="5766" y="38317"/>
                </a:lnTo>
                <a:lnTo>
                  <a:pt x="5826" y="36996"/>
                </a:lnTo>
                <a:lnTo>
                  <a:pt x="6426" y="36335"/>
                </a:lnTo>
                <a:lnTo>
                  <a:pt x="6967" y="35674"/>
                </a:lnTo>
                <a:lnTo>
                  <a:pt x="8048" y="34413"/>
                </a:lnTo>
                <a:lnTo>
                  <a:pt x="8648" y="33633"/>
                </a:lnTo>
                <a:lnTo>
                  <a:pt x="9249" y="32912"/>
                </a:lnTo>
                <a:lnTo>
                  <a:pt x="9729" y="32131"/>
                </a:lnTo>
                <a:lnTo>
                  <a:pt x="10210" y="31290"/>
                </a:lnTo>
                <a:lnTo>
                  <a:pt x="10210" y="31170"/>
                </a:lnTo>
                <a:lnTo>
                  <a:pt x="10210" y="31050"/>
                </a:lnTo>
                <a:lnTo>
                  <a:pt x="10090" y="30990"/>
                </a:lnTo>
                <a:lnTo>
                  <a:pt x="9970" y="31050"/>
                </a:lnTo>
                <a:lnTo>
                  <a:pt x="9189" y="31651"/>
                </a:lnTo>
                <a:lnTo>
                  <a:pt x="8408" y="32311"/>
                </a:lnTo>
                <a:lnTo>
                  <a:pt x="7747" y="32972"/>
                </a:lnTo>
                <a:lnTo>
                  <a:pt x="7027" y="33693"/>
                </a:lnTo>
                <a:lnTo>
                  <a:pt x="5886" y="34954"/>
                </a:lnTo>
                <a:lnTo>
                  <a:pt x="5946" y="32431"/>
                </a:lnTo>
                <a:lnTo>
                  <a:pt x="6366" y="32431"/>
                </a:lnTo>
                <a:lnTo>
                  <a:pt x="6787" y="32311"/>
                </a:lnTo>
                <a:lnTo>
                  <a:pt x="7207" y="32011"/>
                </a:lnTo>
                <a:lnTo>
                  <a:pt x="7627" y="31711"/>
                </a:lnTo>
                <a:lnTo>
                  <a:pt x="7988" y="31350"/>
                </a:lnTo>
                <a:lnTo>
                  <a:pt x="8348" y="30930"/>
                </a:lnTo>
                <a:lnTo>
                  <a:pt x="8949" y="30269"/>
                </a:lnTo>
                <a:lnTo>
                  <a:pt x="9489" y="29609"/>
                </a:lnTo>
                <a:lnTo>
                  <a:pt x="10090" y="28768"/>
                </a:lnTo>
                <a:lnTo>
                  <a:pt x="10330" y="28348"/>
                </a:lnTo>
                <a:lnTo>
                  <a:pt x="10510" y="27867"/>
                </a:lnTo>
                <a:lnTo>
                  <a:pt x="10570" y="27447"/>
                </a:lnTo>
                <a:lnTo>
                  <a:pt x="10570" y="26966"/>
                </a:lnTo>
                <a:lnTo>
                  <a:pt x="10510" y="26906"/>
                </a:lnTo>
                <a:lnTo>
                  <a:pt x="10390" y="26906"/>
                </a:lnTo>
                <a:lnTo>
                  <a:pt x="10030" y="27146"/>
                </a:lnTo>
                <a:lnTo>
                  <a:pt x="9729" y="27387"/>
                </a:lnTo>
                <a:lnTo>
                  <a:pt x="9189" y="28047"/>
                </a:lnTo>
                <a:lnTo>
                  <a:pt x="8528" y="28828"/>
                </a:lnTo>
                <a:lnTo>
                  <a:pt x="7808" y="29609"/>
                </a:lnTo>
                <a:lnTo>
                  <a:pt x="7387" y="30029"/>
                </a:lnTo>
                <a:lnTo>
                  <a:pt x="6907" y="30389"/>
                </a:lnTo>
                <a:lnTo>
                  <a:pt x="6366" y="30810"/>
                </a:lnTo>
                <a:lnTo>
                  <a:pt x="5946" y="31290"/>
                </a:lnTo>
                <a:lnTo>
                  <a:pt x="5946" y="31230"/>
                </a:lnTo>
                <a:lnTo>
                  <a:pt x="6006" y="28828"/>
                </a:lnTo>
                <a:lnTo>
                  <a:pt x="6066" y="28768"/>
                </a:lnTo>
                <a:lnTo>
                  <a:pt x="6186" y="28708"/>
                </a:lnTo>
                <a:lnTo>
                  <a:pt x="6366" y="28588"/>
                </a:lnTo>
                <a:lnTo>
                  <a:pt x="6426" y="28408"/>
                </a:lnTo>
                <a:lnTo>
                  <a:pt x="6486" y="28227"/>
                </a:lnTo>
                <a:lnTo>
                  <a:pt x="7027" y="27687"/>
                </a:lnTo>
                <a:lnTo>
                  <a:pt x="7507" y="27086"/>
                </a:lnTo>
                <a:lnTo>
                  <a:pt x="8408" y="25885"/>
                </a:lnTo>
                <a:lnTo>
                  <a:pt x="9789" y="24024"/>
                </a:lnTo>
                <a:lnTo>
                  <a:pt x="11111" y="22102"/>
                </a:lnTo>
                <a:lnTo>
                  <a:pt x="11111" y="21922"/>
                </a:lnTo>
                <a:lnTo>
                  <a:pt x="11051" y="21861"/>
                </a:lnTo>
                <a:lnTo>
                  <a:pt x="10931" y="21801"/>
                </a:lnTo>
                <a:lnTo>
                  <a:pt x="10810" y="21861"/>
                </a:lnTo>
                <a:lnTo>
                  <a:pt x="9069" y="23483"/>
                </a:lnTo>
                <a:lnTo>
                  <a:pt x="7447" y="25165"/>
                </a:lnTo>
                <a:lnTo>
                  <a:pt x="6727" y="25825"/>
                </a:lnTo>
                <a:lnTo>
                  <a:pt x="6066" y="26606"/>
                </a:lnTo>
                <a:lnTo>
                  <a:pt x="6126" y="23423"/>
                </a:lnTo>
                <a:lnTo>
                  <a:pt x="6426" y="23183"/>
                </a:lnTo>
                <a:lnTo>
                  <a:pt x="6727" y="22882"/>
                </a:lnTo>
                <a:lnTo>
                  <a:pt x="7267" y="22222"/>
                </a:lnTo>
                <a:lnTo>
                  <a:pt x="7808" y="21561"/>
                </a:lnTo>
                <a:lnTo>
                  <a:pt x="8288" y="20961"/>
                </a:lnTo>
                <a:lnTo>
                  <a:pt x="9009" y="20120"/>
                </a:lnTo>
                <a:lnTo>
                  <a:pt x="9729" y="19219"/>
                </a:lnTo>
                <a:lnTo>
                  <a:pt x="10330" y="18318"/>
                </a:lnTo>
                <a:lnTo>
                  <a:pt x="10931" y="17297"/>
                </a:lnTo>
                <a:lnTo>
                  <a:pt x="10931" y="17237"/>
                </a:lnTo>
                <a:lnTo>
                  <a:pt x="10870" y="17117"/>
                </a:lnTo>
                <a:lnTo>
                  <a:pt x="10810" y="17057"/>
                </a:lnTo>
                <a:lnTo>
                  <a:pt x="10690" y="17117"/>
                </a:lnTo>
                <a:lnTo>
                  <a:pt x="9729" y="17778"/>
                </a:lnTo>
                <a:lnTo>
                  <a:pt x="8889" y="18558"/>
                </a:lnTo>
                <a:lnTo>
                  <a:pt x="8048" y="19399"/>
                </a:lnTo>
                <a:lnTo>
                  <a:pt x="7267" y="20240"/>
                </a:lnTo>
                <a:lnTo>
                  <a:pt x="6186" y="21381"/>
                </a:lnTo>
                <a:lnTo>
                  <a:pt x="6186" y="19279"/>
                </a:lnTo>
                <a:lnTo>
                  <a:pt x="6366" y="19219"/>
                </a:lnTo>
                <a:lnTo>
                  <a:pt x="6486" y="19099"/>
                </a:lnTo>
                <a:lnTo>
                  <a:pt x="6666" y="18859"/>
                </a:lnTo>
                <a:lnTo>
                  <a:pt x="7207" y="18378"/>
                </a:lnTo>
                <a:lnTo>
                  <a:pt x="7747" y="17778"/>
                </a:lnTo>
                <a:lnTo>
                  <a:pt x="8588" y="16697"/>
                </a:lnTo>
                <a:lnTo>
                  <a:pt x="9249" y="15796"/>
                </a:lnTo>
                <a:lnTo>
                  <a:pt x="9849" y="14835"/>
                </a:lnTo>
                <a:lnTo>
                  <a:pt x="10090" y="14294"/>
                </a:lnTo>
                <a:lnTo>
                  <a:pt x="10330" y="13754"/>
                </a:lnTo>
                <a:lnTo>
                  <a:pt x="10510" y="13213"/>
                </a:lnTo>
                <a:lnTo>
                  <a:pt x="10630" y="12673"/>
                </a:lnTo>
                <a:lnTo>
                  <a:pt x="10570" y="12613"/>
                </a:lnTo>
                <a:lnTo>
                  <a:pt x="10570" y="12553"/>
                </a:lnTo>
                <a:lnTo>
                  <a:pt x="10450" y="12553"/>
                </a:lnTo>
                <a:lnTo>
                  <a:pt x="9609" y="13394"/>
                </a:lnTo>
                <a:lnTo>
                  <a:pt x="8889" y="14294"/>
                </a:lnTo>
                <a:lnTo>
                  <a:pt x="8168" y="15195"/>
                </a:lnTo>
                <a:lnTo>
                  <a:pt x="7447" y="16096"/>
                </a:lnTo>
                <a:lnTo>
                  <a:pt x="6907" y="16697"/>
                </a:lnTo>
                <a:lnTo>
                  <a:pt x="6246" y="17297"/>
                </a:lnTo>
                <a:lnTo>
                  <a:pt x="6306" y="15435"/>
                </a:lnTo>
                <a:lnTo>
                  <a:pt x="6666" y="15255"/>
                </a:lnTo>
                <a:lnTo>
                  <a:pt x="6847" y="15135"/>
                </a:lnTo>
                <a:lnTo>
                  <a:pt x="6907" y="14955"/>
                </a:lnTo>
                <a:lnTo>
                  <a:pt x="6967" y="14775"/>
                </a:lnTo>
                <a:lnTo>
                  <a:pt x="6907" y="14535"/>
                </a:lnTo>
                <a:lnTo>
                  <a:pt x="7447" y="13934"/>
                </a:lnTo>
                <a:lnTo>
                  <a:pt x="7988" y="13213"/>
                </a:lnTo>
                <a:lnTo>
                  <a:pt x="8408" y="12493"/>
                </a:lnTo>
                <a:lnTo>
                  <a:pt x="8768" y="11832"/>
                </a:lnTo>
                <a:lnTo>
                  <a:pt x="9429" y="10631"/>
                </a:lnTo>
                <a:lnTo>
                  <a:pt x="9669" y="9970"/>
                </a:lnTo>
                <a:lnTo>
                  <a:pt x="9910" y="9310"/>
                </a:lnTo>
                <a:lnTo>
                  <a:pt x="10090" y="8649"/>
                </a:lnTo>
                <a:lnTo>
                  <a:pt x="10210" y="7988"/>
                </a:lnTo>
                <a:lnTo>
                  <a:pt x="10270" y="7328"/>
                </a:lnTo>
                <a:lnTo>
                  <a:pt x="10270" y="6607"/>
                </a:lnTo>
                <a:lnTo>
                  <a:pt x="10210" y="6487"/>
                </a:lnTo>
                <a:lnTo>
                  <a:pt x="10090" y="6367"/>
                </a:lnTo>
                <a:lnTo>
                  <a:pt x="9970" y="6367"/>
                </a:lnTo>
                <a:lnTo>
                  <a:pt x="9849" y="6487"/>
                </a:lnTo>
                <a:lnTo>
                  <a:pt x="9309" y="7688"/>
                </a:lnTo>
                <a:lnTo>
                  <a:pt x="8768" y="8889"/>
                </a:lnTo>
                <a:lnTo>
                  <a:pt x="8288" y="10030"/>
                </a:lnTo>
                <a:lnTo>
                  <a:pt x="7988" y="10631"/>
                </a:lnTo>
                <a:lnTo>
                  <a:pt x="7687" y="11171"/>
                </a:lnTo>
                <a:lnTo>
                  <a:pt x="7147" y="12012"/>
                </a:lnTo>
                <a:lnTo>
                  <a:pt x="6606" y="12733"/>
                </a:lnTo>
                <a:lnTo>
                  <a:pt x="6606" y="12493"/>
                </a:lnTo>
                <a:lnTo>
                  <a:pt x="6546" y="12312"/>
                </a:lnTo>
                <a:lnTo>
                  <a:pt x="6426" y="12132"/>
                </a:lnTo>
                <a:lnTo>
                  <a:pt x="6306" y="11952"/>
                </a:lnTo>
                <a:lnTo>
                  <a:pt x="6306" y="11352"/>
                </a:lnTo>
                <a:lnTo>
                  <a:pt x="6426" y="11352"/>
                </a:lnTo>
                <a:lnTo>
                  <a:pt x="6486" y="11292"/>
                </a:lnTo>
                <a:lnTo>
                  <a:pt x="6847" y="10811"/>
                </a:lnTo>
                <a:lnTo>
                  <a:pt x="7207" y="10331"/>
                </a:lnTo>
                <a:lnTo>
                  <a:pt x="7447" y="9730"/>
                </a:lnTo>
                <a:lnTo>
                  <a:pt x="7687" y="9129"/>
                </a:lnTo>
                <a:lnTo>
                  <a:pt x="7868" y="8529"/>
                </a:lnTo>
                <a:lnTo>
                  <a:pt x="7988" y="7928"/>
                </a:lnTo>
                <a:lnTo>
                  <a:pt x="8228" y="6727"/>
                </a:lnTo>
                <a:lnTo>
                  <a:pt x="8348" y="5466"/>
                </a:lnTo>
                <a:lnTo>
                  <a:pt x="8408" y="4265"/>
                </a:lnTo>
                <a:lnTo>
                  <a:pt x="8288" y="3004"/>
                </a:lnTo>
                <a:lnTo>
                  <a:pt x="8108" y="1803"/>
                </a:lnTo>
                <a:lnTo>
                  <a:pt x="8108" y="1743"/>
                </a:lnTo>
                <a:lnTo>
                  <a:pt x="7988" y="1743"/>
                </a:lnTo>
                <a:lnTo>
                  <a:pt x="7928" y="1803"/>
                </a:lnTo>
                <a:lnTo>
                  <a:pt x="7928" y="3064"/>
                </a:lnTo>
                <a:lnTo>
                  <a:pt x="7868" y="4265"/>
                </a:lnTo>
                <a:lnTo>
                  <a:pt x="7687" y="5526"/>
                </a:lnTo>
                <a:lnTo>
                  <a:pt x="7507" y="6727"/>
                </a:lnTo>
                <a:lnTo>
                  <a:pt x="7207" y="7688"/>
                </a:lnTo>
                <a:lnTo>
                  <a:pt x="6907" y="8649"/>
                </a:lnTo>
                <a:lnTo>
                  <a:pt x="6606" y="9550"/>
                </a:lnTo>
                <a:lnTo>
                  <a:pt x="6306" y="10511"/>
                </a:lnTo>
                <a:lnTo>
                  <a:pt x="6306" y="8709"/>
                </a:lnTo>
                <a:lnTo>
                  <a:pt x="6306" y="6847"/>
                </a:lnTo>
                <a:lnTo>
                  <a:pt x="6366" y="6007"/>
                </a:lnTo>
                <a:lnTo>
                  <a:pt x="6366" y="5166"/>
                </a:lnTo>
                <a:lnTo>
                  <a:pt x="6306" y="4265"/>
                </a:lnTo>
                <a:lnTo>
                  <a:pt x="6186" y="3424"/>
                </a:lnTo>
                <a:lnTo>
                  <a:pt x="6006" y="2523"/>
                </a:lnTo>
                <a:lnTo>
                  <a:pt x="5766" y="1562"/>
                </a:lnTo>
                <a:lnTo>
                  <a:pt x="5585" y="1082"/>
                </a:lnTo>
                <a:lnTo>
                  <a:pt x="5405" y="662"/>
                </a:lnTo>
                <a:lnTo>
                  <a:pt x="5105" y="301"/>
                </a:lnTo>
                <a:lnTo>
                  <a:pt x="4745" y="1"/>
                </a:lnTo>
                <a:close/>
              </a:path>
            </a:pathLst>
          </a:custGeom>
          <a:solidFill>
            <a:srgbClr val="187767"/>
          </a:solidFill>
          <a:ln>
            <a:noFill/>
          </a:ln>
        </p:spPr>
        <p:txBody>
          <a:bodyPr lIns="91425" tIns="91425" rIns="91425" bIns="91425" anchor="ctr" anchorCtr="0">
            <a:noAutofit/>
          </a:bodyPr>
          <a:lstStyle/>
          <a:p>
            <a:pPr lvl="0">
              <a:spcBef>
                <a:spcPts val="0"/>
              </a:spcBef>
              <a:buNone/>
            </a:pPr>
            <a:endParaRPr dirty="0"/>
          </a:p>
        </p:txBody>
      </p:sp>
      <p:sp>
        <p:nvSpPr>
          <p:cNvPr id="143" name="Shape 143"/>
          <p:cNvSpPr/>
          <p:nvPr/>
        </p:nvSpPr>
        <p:spPr>
          <a:xfrm rot="-5563591" flipH="1">
            <a:off x="1124665" y="807291"/>
            <a:ext cx="453130" cy="1186106"/>
          </a:xfrm>
          <a:custGeom>
            <a:avLst/>
            <a:gdLst/>
            <a:ahLst/>
            <a:cxnLst/>
            <a:rect l="0" t="0" r="0" b="0"/>
            <a:pathLst>
              <a:path w="13514" h="35374" extrusionOk="0">
                <a:moveTo>
                  <a:pt x="11411" y="3303"/>
                </a:moveTo>
                <a:lnTo>
                  <a:pt x="10811" y="3603"/>
                </a:lnTo>
                <a:lnTo>
                  <a:pt x="10270" y="3964"/>
                </a:lnTo>
                <a:lnTo>
                  <a:pt x="10450" y="3543"/>
                </a:lnTo>
                <a:lnTo>
                  <a:pt x="10931" y="3423"/>
                </a:lnTo>
                <a:lnTo>
                  <a:pt x="11411" y="3303"/>
                </a:lnTo>
                <a:close/>
                <a:moveTo>
                  <a:pt x="7628" y="4865"/>
                </a:moveTo>
                <a:lnTo>
                  <a:pt x="7748" y="4985"/>
                </a:lnTo>
                <a:lnTo>
                  <a:pt x="7868" y="5105"/>
                </a:lnTo>
                <a:lnTo>
                  <a:pt x="8048" y="5105"/>
                </a:lnTo>
                <a:lnTo>
                  <a:pt x="8228" y="5045"/>
                </a:lnTo>
                <a:lnTo>
                  <a:pt x="7928" y="5645"/>
                </a:lnTo>
                <a:lnTo>
                  <a:pt x="7508" y="6426"/>
                </a:lnTo>
                <a:lnTo>
                  <a:pt x="7628" y="4865"/>
                </a:lnTo>
                <a:close/>
                <a:moveTo>
                  <a:pt x="7928" y="26965"/>
                </a:moveTo>
                <a:lnTo>
                  <a:pt x="7748" y="27085"/>
                </a:lnTo>
                <a:lnTo>
                  <a:pt x="6607" y="27986"/>
                </a:lnTo>
                <a:lnTo>
                  <a:pt x="6066" y="28467"/>
                </a:lnTo>
                <a:lnTo>
                  <a:pt x="5586" y="29007"/>
                </a:lnTo>
                <a:lnTo>
                  <a:pt x="5526" y="28647"/>
                </a:lnTo>
                <a:lnTo>
                  <a:pt x="5646" y="28407"/>
                </a:lnTo>
                <a:lnTo>
                  <a:pt x="5646" y="28166"/>
                </a:lnTo>
                <a:lnTo>
                  <a:pt x="5586" y="27926"/>
                </a:lnTo>
                <a:lnTo>
                  <a:pt x="5466" y="27746"/>
                </a:lnTo>
                <a:lnTo>
                  <a:pt x="6066" y="27566"/>
                </a:lnTo>
                <a:lnTo>
                  <a:pt x="6607" y="27446"/>
                </a:lnTo>
                <a:lnTo>
                  <a:pt x="7808" y="27025"/>
                </a:lnTo>
                <a:lnTo>
                  <a:pt x="7928" y="26965"/>
                </a:lnTo>
                <a:close/>
                <a:moveTo>
                  <a:pt x="7808" y="28947"/>
                </a:moveTo>
                <a:lnTo>
                  <a:pt x="7328" y="29548"/>
                </a:lnTo>
                <a:lnTo>
                  <a:pt x="6667" y="30389"/>
                </a:lnTo>
                <a:lnTo>
                  <a:pt x="6367" y="30809"/>
                </a:lnTo>
                <a:lnTo>
                  <a:pt x="6126" y="31229"/>
                </a:lnTo>
                <a:lnTo>
                  <a:pt x="5766" y="29908"/>
                </a:lnTo>
                <a:lnTo>
                  <a:pt x="6307" y="29788"/>
                </a:lnTo>
                <a:lnTo>
                  <a:pt x="6847" y="29548"/>
                </a:lnTo>
                <a:lnTo>
                  <a:pt x="7328" y="29248"/>
                </a:lnTo>
                <a:lnTo>
                  <a:pt x="7808" y="28947"/>
                </a:lnTo>
                <a:close/>
                <a:moveTo>
                  <a:pt x="9430" y="0"/>
                </a:moveTo>
                <a:lnTo>
                  <a:pt x="9189" y="240"/>
                </a:lnTo>
                <a:lnTo>
                  <a:pt x="9009" y="480"/>
                </a:lnTo>
                <a:lnTo>
                  <a:pt x="8709" y="1021"/>
                </a:lnTo>
                <a:lnTo>
                  <a:pt x="8409" y="1622"/>
                </a:lnTo>
                <a:lnTo>
                  <a:pt x="8168" y="2222"/>
                </a:lnTo>
                <a:lnTo>
                  <a:pt x="7808" y="3243"/>
                </a:lnTo>
                <a:lnTo>
                  <a:pt x="7868" y="2162"/>
                </a:lnTo>
                <a:lnTo>
                  <a:pt x="7808" y="1081"/>
                </a:lnTo>
                <a:lnTo>
                  <a:pt x="7808" y="961"/>
                </a:lnTo>
                <a:lnTo>
                  <a:pt x="7688" y="841"/>
                </a:lnTo>
                <a:lnTo>
                  <a:pt x="7568" y="841"/>
                </a:lnTo>
                <a:lnTo>
                  <a:pt x="7448" y="961"/>
                </a:lnTo>
                <a:lnTo>
                  <a:pt x="7087" y="1441"/>
                </a:lnTo>
                <a:lnTo>
                  <a:pt x="6847" y="2042"/>
                </a:lnTo>
                <a:lnTo>
                  <a:pt x="6667" y="2582"/>
                </a:lnTo>
                <a:lnTo>
                  <a:pt x="6487" y="3183"/>
                </a:lnTo>
                <a:lnTo>
                  <a:pt x="6247" y="4444"/>
                </a:lnTo>
                <a:lnTo>
                  <a:pt x="6126" y="5645"/>
                </a:lnTo>
                <a:lnTo>
                  <a:pt x="6066" y="6306"/>
                </a:lnTo>
                <a:lnTo>
                  <a:pt x="6006" y="7207"/>
                </a:lnTo>
                <a:lnTo>
                  <a:pt x="6006" y="7747"/>
                </a:lnTo>
                <a:lnTo>
                  <a:pt x="6066" y="8228"/>
                </a:lnTo>
                <a:lnTo>
                  <a:pt x="6186" y="8648"/>
                </a:lnTo>
                <a:lnTo>
                  <a:pt x="6307" y="8948"/>
                </a:lnTo>
                <a:lnTo>
                  <a:pt x="6066" y="9609"/>
                </a:lnTo>
                <a:lnTo>
                  <a:pt x="6066" y="9669"/>
                </a:lnTo>
                <a:lnTo>
                  <a:pt x="5946" y="8588"/>
                </a:lnTo>
                <a:lnTo>
                  <a:pt x="5886" y="7507"/>
                </a:lnTo>
                <a:lnTo>
                  <a:pt x="5946" y="6366"/>
                </a:lnTo>
                <a:lnTo>
                  <a:pt x="6066" y="5225"/>
                </a:lnTo>
                <a:lnTo>
                  <a:pt x="6066" y="4624"/>
                </a:lnTo>
                <a:lnTo>
                  <a:pt x="6066" y="4024"/>
                </a:lnTo>
                <a:lnTo>
                  <a:pt x="6006" y="3483"/>
                </a:lnTo>
                <a:lnTo>
                  <a:pt x="5886" y="2943"/>
                </a:lnTo>
                <a:lnTo>
                  <a:pt x="5826" y="2823"/>
                </a:lnTo>
                <a:lnTo>
                  <a:pt x="5766" y="2763"/>
                </a:lnTo>
                <a:lnTo>
                  <a:pt x="5646" y="2763"/>
                </a:lnTo>
                <a:lnTo>
                  <a:pt x="5526" y="2823"/>
                </a:lnTo>
                <a:lnTo>
                  <a:pt x="5226" y="3303"/>
                </a:lnTo>
                <a:lnTo>
                  <a:pt x="4985" y="3784"/>
                </a:lnTo>
                <a:lnTo>
                  <a:pt x="4805" y="4384"/>
                </a:lnTo>
                <a:lnTo>
                  <a:pt x="4685" y="4985"/>
                </a:lnTo>
                <a:lnTo>
                  <a:pt x="4565" y="6186"/>
                </a:lnTo>
                <a:lnTo>
                  <a:pt x="4505" y="7327"/>
                </a:lnTo>
                <a:lnTo>
                  <a:pt x="4445" y="8348"/>
                </a:lnTo>
                <a:lnTo>
                  <a:pt x="4024" y="6066"/>
                </a:lnTo>
                <a:lnTo>
                  <a:pt x="3964" y="6006"/>
                </a:lnTo>
                <a:lnTo>
                  <a:pt x="3904" y="5946"/>
                </a:lnTo>
                <a:lnTo>
                  <a:pt x="3844" y="6006"/>
                </a:lnTo>
                <a:lnTo>
                  <a:pt x="3784" y="6066"/>
                </a:lnTo>
                <a:lnTo>
                  <a:pt x="3544" y="7087"/>
                </a:lnTo>
                <a:lnTo>
                  <a:pt x="3364" y="8168"/>
                </a:lnTo>
                <a:lnTo>
                  <a:pt x="3304" y="9309"/>
                </a:lnTo>
                <a:lnTo>
                  <a:pt x="3304" y="10450"/>
                </a:lnTo>
                <a:lnTo>
                  <a:pt x="3424" y="11591"/>
                </a:lnTo>
                <a:lnTo>
                  <a:pt x="3664" y="12672"/>
                </a:lnTo>
                <a:lnTo>
                  <a:pt x="4024" y="13753"/>
                </a:lnTo>
                <a:lnTo>
                  <a:pt x="4265" y="14233"/>
                </a:lnTo>
                <a:lnTo>
                  <a:pt x="4505" y="14714"/>
                </a:lnTo>
                <a:lnTo>
                  <a:pt x="4205" y="16275"/>
                </a:lnTo>
                <a:lnTo>
                  <a:pt x="3964" y="17777"/>
                </a:lnTo>
                <a:lnTo>
                  <a:pt x="3784" y="17476"/>
                </a:lnTo>
                <a:lnTo>
                  <a:pt x="3784" y="17116"/>
                </a:lnTo>
                <a:lnTo>
                  <a:pt x="3784" y="16756"/>
                </a:lnTo>
                <a:lnTo>
                  <a:pt x="3604" y="16035"/>
                </a:lnTo>
                <a:lnTo>
                  <a:pt x="3424" y="15314"/>
                </a:lnTo>
                <a:lnTo>
                  <a:pt x="3244" y="14594"/>
                </a:lnTo>
                <a:lnTo>
                  <a:pt x="3064" y="13633"/>
                </a:lnTo>
                <a:lnTo>
                  <a:pt x="2943" y="12732"/>
                </a:lnTo>
                <a:lnTo>
                  <a:pt x="2823" y="11771"/>
                </a:lnTo>
                <a:lnTo>
                  <a:pt x="2703" y="10810"/>
                </a:lnTo>
                <a:lnTo>
                  <a:pt x="2643" y="10690"/>
                </a:lnTo>
                <a:lnTo>
                  <a:pt x="2583" y="10630"/>
                </a:lnTo>
                <a:lnTo>
                  <a:pt x="2463" y="10570"/>
                </a:lnTo>
                <a:lnTo>
                  <a:pt x="2343" y="10570"/>
                </a:lnTo>
                <a:lnTo>
                  <a:pt x="2163" y="10630"/>
                </a:lnTo>
                <a:lnTo>
                  <a:pt x="2043" y="10690"/>
                </a:lnTo>
                <a:lnTo>
                  <a:pt x="1982" y="10810"/>
                </a:lnTo>
                <a:lnTo>
                  <a:pt x="1862" y="11291"/>
                </a:lnTo>
                <a:lnTo>
                  <a:pt x="1742" y="11771"/>
                </a:lnTo>
                <a:lnTo>
                  <a:pt x="1682" y="12252"/>
                </a:lnTo>
                <a:lnTo>
                  <a:pt x="1682" y="12792"/>
                </a:lnTo>
                <a:lnTo>
                  <a:pt x="1742" y="13753"/>
                </a:lnTo>
                <a:lnTo>
                  <a:pt x="1922" y="14774"/>
                </a:lnTo>
                <a:lnTo>
                  <a:pt x="2043" y="15374"/>
                </a:lnTo>
                <a:lnTo>
                  <a:pt x="2223" y="16035"/>
                </a:lnTo>
                <a:lnTo>
                  <a:pt x="2403" y="16696"/>
                </a:lnTo>
                <a:lnTo>
                  <a:pt x="2763" y="17236"/>
                </a:lnTo>
                <a:lnTo>
                  <a:pt x="2823" y="17356"/>
                </a:lnTo>
                <a:lnTo>
                  <a:pt x="3244" y="18317"/>
                </a:lnTo>
                <a:lnTo>
                  <a:pt x="3544" y="18798"/>
                </a:lnTo>
                <a:lnTo>
                  <a:pt x="3844" y="19218"/>
                </a:lnTo>
                <a:lnTo>
                  <a:pt x="3844" y="19278"/>
                </a:lnTo>
                <a:lnTo>
                  <a:pt x="3304" y="18497"/>
                </a:lnTo>
                <a:lnTo>
                  <a:pt x="2763" y="17657"/>
                </a:lnTo>
                <a:lnTo>
                  <a:pt x="2343" y="16816"/>
                </a:lnTo>
                <a:lnTo>
                  <a:pt x="1802" y="15975"/>
                </a:lnTo>
                <a:lnTo>
                  <a:pt x="1562" y="15555"/>
                </a:lnTo>
                <a:lnTo>
                  <a:pt x="1202" y="15194"/>
                </a:lnTo>
                <a:lnTo>
                  <a:pt x="1142" y="15134"/>
                </a:lnTo>
                <a:lnTo>
                  <a:pt x="1022" y="15074"/>
                </a:lnTo>
                <a:lnTo>
                  <a:pt x="781" y="15134"/>
                </a:lnTo>
                <a:lnTo>
                  <a:pt x="661" y="15254"/>
                </a:lnTo>
                <a:lnTo>
                  <a:pt x="601" y="15435"/>
                </a:lnTo>
                <a:lnTo>
                  <a:pt x="601" y="15975"/>
                </a:lnTo>
                <a:lnTo>
                  <a:pt x="661" y="16516"/>
                </a:lnTo>
                <a:lnTo>
                  <a:pt x="841" y="16996"/>
                </a:lnTo>
                <a:lnTo>
                  <a:pt x="1082" y="17536"/>
                </a:lnTo>
                <a:lnTo>
                  <a:pt x="1622" y="18497"/>
                </a:lnTo>
                <a:lnTo>
                  <a:pt x="2163" y="19398"/>
                </a:lnTo>
                <a:lnTo>
                  <a:pt x="2883" y="20419"/>
                </a:lnTo>
                <a:lnTo>
                  <a:pt x="3304" y="20900"/>
                </a:lnTo>
                <a:lnTo>
                  <a:pt x="3724" y="21320"/>
                </a:lnTo>
                <a:lnTo>
                  <a:pt x="3724" y="22281"/>
                </a:lnTo>
                <a:lnTo>
                  <a:pt x="3304" y="21861"/>
                </a:lnTo>
                <a:lnTo>
                  <a:pt x="2763" y="21200"/>
                </a:lnTo>
                <a:lnTo>
                  <a:pt x="2343" y="20539"/>
                </a:lnTo>
                <a:lnTo>
                  <a:pt x="1922" y="19759"/>
                </a:lnTo>
                <a:lnTo>
                  <a:pt x="1622" y="19038"/>
                </a:lnTo>
                <a:lnTo>
                  <a:pt x="1502" y="18858"/>
                </a:lnTo>
                <a:lnTo>
                  <a:pt x="1442" y="18798"/>
                </a:lnTo>
                <a:lnTo>
                  <a:pt x="1262" y="18738"/>
                </a:lnTo>
                <a:lnTo>
                  <a:pt x="1142" y="18738"/>
                </a:lnTo>
                <a:lnTo>
                  <a:pt x="1022" y="18798"/>
                </a:lnTo>
                <a:lnTo>
                  <a:pt x="901" y="18858"/>
                </a:lnTo>
                <a:lnTo>
                  <a:pt x="841" y="18978"/>
                </a:lnTo>
                <a:lnTo>
                  <a:pt x="841" y="19098"/>
                </a:lnTo>
                <a:lnTo>
                  <a:pt x="901" y="19819"/>
                </a:lnTo>
                <a:lnTo>
                  <a:pt x="1082" y="20479"/>
                </a:lnTo>
                <a:lnTo>
                  <a:pt x="1322" y="21140"/>
                </a:lnTo>
                <a:lnTo>
                  <a:pt x="1622" y="21801"/>
                </a:lnTo>
                <a:lnTo>
                  <a:pt x="901" y="21020"/>
                </a:lnTo>
                <a:lnTo>
                  <a:pt x="241" y="20179"/>
                </a:lnTo>
                <a:lnTo>
                  <a:pt x="181" y="20119"/>
                </a:lnTo>
                <a:lnTo>
                  <a:pt x="61" y="20179"/>
                </a:lnTo>
                <a:lnTo>
                  <a:pt x="1" y="20239"/>
                </a:lnTo>
                <a:lnTo>
                  <a:pt x="1" y="20359"/>
                </a:lnTo>
                <a:lnTo>
                  <a:pt x="541" y="21440"/>
                </a:lnTo>
                <a:lnTo>
                  <a:pt x="1202" y="22461"/>
                </a:lnTo>
                <a:lnTo>
                  <a:pt x="1862" y="23422"/>
                </a:lnTo>
                <a:lnTo>
                  <a:pt x="2583" y="24323"/>
                </a:lnTo>
                <a:lnTo>
                  <a:pt x="3244" y="25044"/>
                </a:lnTo>
                <a:lnTo>
                  <a:pt x="3904" y="25704"/>
                </a:lnTo>
                <a:lnTo>
                  <a:pt x="4024" y="26605"/>
                </a:lnTo>
                <a:lnTo>
                  <a:pt x="3364" y="26065"/>
                </a:lnTo>
                <a:lnTo>
                  <a:pt x="2883" y="25524"/>
                </a:lnTo>
                <a:lnTo>
                  <a:pt x="2343" y="24923"/>
                </a:lnTo>
                <a:lnTo>
                  <a:pt x="1742" y="24383"/>
                </a:lnTo>
                <a:lnTo>
                  <a:pt x="1442" y="24203"/>
                </a:lnTo>
                <a:lnTo>
                  <a:pt x="1142" y="24083"/>
                </a:lnTo>
                <a:lnTo>
                  <a:pt x="1022" y="24023"/>
                </a:lnTo>
                <a:lnTo>
                  <a:pt x="841" y="24083"/>
                </a:lnTo>
                <a:lnTo>
                  <a:pt x="721" y="24203"/>
                </a:lnTo>
                <a:lnTo>
                  <a:pt x="661" y="24323"/>
                </a:lnTo>
                <a:lnTo>
                  <a:pt x="661" y="24743"/>
                </a:lnTo>
                <a:lnTo>
                  <a:pt x="721" y="25104"/>
                </a:lnTo>
                <a:lnTo>
                  <a:pt x="901" y="25524"/>
                </a:lnTo>
                <a:lnTo>
                  <a:pt x="1082" y="25884"/>
                </a:lnTo>
                <a:lnTo>
                  <a:pt x="1622" y="26605"/>
                </a:lnTo>
                <a:lnTo>
                  <a:pt x="2223" y="27206"/>
                </a:lnTo>
                <a:lnTo>
                  <a:pt x="2643" y="27626"/>
                </a:lnTo>
                <a:lnTo>
                  <a:pt x="3184" y="28106"/>
                </a:lnTo>
                <a:lnTo>
                  <a:pt x="3784" y="28587"/>
                </a:lnTo>
                <a:lnTo>
                  <a:pt x="4084" y="28707"/>
                </a:lnTo>
                <a:lnTo>
                  <a:pt x="4385" y="28887"/>
                </a:lnTo>
                <a:lnTo>
                  <a:pt x="4745" y="30329"/>
                </a:lnTo>
                <a:lnTo>
                  <a:pt x="4265" y="30028"/>
                </a:lnTo>
                <a:lnTo>
                  <a:pt x="3904" y="29728"/>
                </a:lnTo>
                <a:lnTo>
                  <a:pt x="3244" y="29127"/>
                </a:lnTo>
                <a:lnTo>
                  <a:pt x="2703" y="28527"/>
                </a:lnTo>
                <a:lnTo>
                  <a:pt x="1562" y="27206"/>
                </a:lnTo>
                <a:lnTo>
                  <a:pt x="1442" y="27085"/>
                </a:lnTo>
                <a:lnTo>
                  <a:pt x="1142" y="27085"/>
                </a:lnTo>
                <a:lnTo>
                  <a:pt x="1022" y="27146"/>
                </a:lnTo>
                <a:lnTo>
                  <a:pt x="901" y="27266"/>
                </a:lnTo>
                <a:lnTo>
                  <a:pt x="841" y="27386"/>
                </a:lnTo>
                <a:lnTo>
                  <a:pt x="781" y="27506"/>
                </a:lnTo>
                <a:lnTo>
                  <a:pt x="781" y="27686"/>
                </a:lnTo>
                <a:lnTo>
                  <a:pt x="901" y="28166"/>
                </a:lnTo>
                <a:lnTo>
                  <a:pt x="1082" y="28587"/>
                </a:lnTo>
                <a:lnTo>
                  <a:pt x="1322" y="29067"/>
                </a:lnTo>
                <a:lnTo>
                  <a:pt x="1562" y="29488"/>
                </a:lnTo>
                <a:lnTo>
                  <a:pt x="2163" y="30268"/>
                </a:lnTo>
                <a:lnTo>
                  <a:pt x="2823" y="30989"/>
                </a:lnTo>
                <a:lnTo>
                  <a:pt x="3184" y="31289"/>
                </a:lnTo>
                <a:lnTo>
                  <a:pt x="2883" y="31289"/>
                </a:lnTo>
                <a:lnTo>
                  <a:pt x="2823" y="31410"/>
                </a:lnTo>
                <a:lnTo>
                  <a:pt x="2763" y="31590"/>
                </a:lnTo>
                <a:lnTo>
                  <a:pt x="2763" y="31710"/>
                </a:lnTo>
                <a:lnTo>
                  <a:pt x="3003" y="32010"/>
                </a:lnTo>
                <a:lnTo>
                  <a:pt x="3184" y="32250"/>
                </a:lnTo>
                <a:lnTo>
                  <a:pt x="3664" y="32731"/>
                </a:lnTo>
                <a:lnTo>
                  <a:pt x="4745" y="33512"/>
                </a:lnTo>
                <a:lnTo>
                  <a:pt x="5466" y="34052"/>
                </a:lnTo>
                <a:lnTo>
                  <a:pt x="5886" y="34352"/>
                </a:lnTo>
                <a:lnTo>
                  <a:pt x="6307" y="34593"/>
                </a:lnTo>
                <a:lnTo>
                  <a:pt x="6607" y="35193"/>
                </a:lnTo>
                <a:lnTo>
                  <a:pt x="6667" y="35313"/>
                </a:lnTo>
                <a:lnTo>
                  <a:pt x="6787" y="35373"/>
                </a:lnTo>
                <a:lnTo>
                  <a:pt x="6847" y="35373"/>
                </a:lnTo>
                <a:lnTo>
                  <a:pt x="6967" y="35313"/>
                </a:lnTo>
                <a:lnTo>
                  <a:pt x="7087" y="35253"/>
                </a:lnTo>
                <a:lnTo>
                  <a:pt x="7147" y="35193"/>
                </a:lnTo>
                <a:lnTo>
                  <a:pt x="7207" y="35073"/>
                </a:lnTo>
                <a:lnTo>
                  <a:pt x="7147" y="34953"/>
                </a:lnTo>
                <a:lnTo>
                  <a:pt x="7147" y="34833"/>
                </a:lnTo>
                <a:lnTo>
                  <a:pt x="7328" y="34773"/>
                </a:lnTo>
                <a:lnTo>
                  <a:pt x="7448" y="34713"/>
                </a:lnTo>
                <a:lnTo>
                  <a:pt x="7568" y="34653"/>
                </a:lnTo>
                <a:lnTo>
                  <a:pt x="7628" y="34532"/>
                </a:lnTo>
                <a:lnTo>
                  <a:pt x="7748" y="34232"/>
                </a:lnTo>
                <a:lnTo>
                  <a:pt x="7688" y="34052"/>
                </a:lnTo>
                <a:lnTo>
                  <a:pt x="7628" y="33932"/>
                </a:lnTo>
                <a:lnTo>
                  <a:pt x="7448" y="33632"/>
                </a:lnTo>
                <a:lnTo>
                  <a:pt x="7207" y="33331"/>
                </a:lnTo>
                <a:lnTo>
                  <a:pt x="6907" y="33091"/>
                </a:lnTo>
                <a:lnTo>
                  <a:pt x="6547" y="32911"/>
                </a:lnTo>
                <a:lnTo>
                  <a:pt x="6427" y="32370"/>
                </a:lnTo>
                <a:lnTo>
                  <a:pt x="6487" y="32130"/>
                </a:lnTo>
                <a:lnTo>
                  <a:pt x="6487" y="31890"/>
                </a:lnTo>
                <a:lnTo>
                  <a:pt x="6967" y="31530"/>
                </a:lnTo>
                <a:lnTo>
                  <a:pt x="7388" y="31109"/>
                </a:lnTo>
                <a:lnTo>
                  <a:pt x="8228" y="30268"/>
                </a:lnTo>
                <a:lnTo>
                  <a:pt x="8709" y="29788"/>
                </a:lnTo>
                <a:lnTo>
                  <a:pt x="9129" y="29248"/>
                </a:lnTo>
                <a:lnTo>
                  <a:pt x="9550" y="28647"/>
                </a:lnTo>
                <a:lnTo>
                  <a:pt x="9850" y="28046"/>
                </a:lnTo>
                <a:lnTo>
                  <a:pt x="9850" y="27926"/>
                </a:lnTo>
                <a:lnTo>
                  <a:pt x="9790" y="27806"/>
                </a:lnTo>
                <a:lnTo>
                  <a:pt x="9730" y="27686"/>
                </a:lnTo>
                <a:lnTo>
                  <a:pt x="9670" y="27626"/>
                </a:lnTo>
                <a:lnTo>
                  <a:pt x="9850" y="27386"/>
                </a:lnTo>
                <a:lnTo>
                  <a:pt x="10030" y="27085"/>
                </a:lnTo>
                <a:lnTo>
                  <a:pt x="10030" y="26785"/>
                </a:lnTo>
                <a:lnTo>
                  <a:pt x="10030" y="26665"/>
                </a:lnTo>
                <a:lnTo>
                  <a:pt x="9910" y="26485"/>
                </a:lnTo>
                <a:lnTo>
                  <a:pt x="9730" y="26305"/>
                </a:lnTo>
                <a:lnTo>
                  <a:pt x="9550" y="26185"/>
                </a:lnTo>
                <a:lnTo>
                  <a:pt x="9850" y="25884"/>
                </a:lnTo>
                <a:lnTo>
                  <a:pt x="10150" y="25584"/>
                </a:lnTo>
                <a:lnTo>
                  <a:pt x="10210" y="25464"/>
                </a:lnTo>
                <a:lnTo>
                  <a:pt x="10270" y="25344"/>
                </a:lnTo>
                <a:lnTo>
                  <a:pt x="10150" y="25104"/>
                </a:lnTo>
                <a:lnTo>
                  <a:pt x="10030" y="24923"/>
                </a:lnTo>
                <a:lnTo>
                  <a:pt x="9790" y="24863"/>
                </a:lnTo>
                <a:lnTo>
                  <a:pt x="9430" y="24863"/>
                </a:lnTo>
                <a:lnTo>
                  <a:pt x="9069" y="24923"/>
                </a:lnTo>
                <a:lnTo>
                  <a:pt x="8709" y="25044"/>
                </a:lnTo>
                <a:lnTo>
                  <a:pt x="8409" y="25164"/>
                </a:lnTo>
                <a:lnTo>
                  <a:pt x="7688" y="25524"/>
                </a:lnTo>
                <a:lnTo>
                  <a:pt x="7087" y="25884"/>
                </a:lnTo>
                <a:lnTo>
                  <a:pt x="6367" y="26305"/>
                </a:lnTo>
                <a:lnTo>
                  <a:pt x="5946" y="25884"/>
                </a:lnTo>
                <a:lnTo>
                  <a:pt x="5526" y="25464"/>
                </a:lnTo>
                <a:lnTo>
                  <a:pt x="6547" y="24923"/>
                </a:lnTo>
                <a:lnTo>
                  <a:pt x="7568" y="24323"/>
                </a:lnTo>
                <a:lnTo>
                  <a:pt x="8649" y="23662"/>
                </a:lnTo>
                <a:lnTo>
                  <a:pt x="9129" y="23242"/>
                </a:lnTo>
                <a:lnTo>
                  <a:pt x="9490" y="22761"/>
                </a:lnTo>
                <a:lnTo>
                  <a:pt x="9610" y="22641"/>
                </a:lnTo>
                <a:lnTo>
                  <a:pt x="9610" y="22461"/>
                </a:lnTo>
                <a:lnTo>
                  <a:pt x="9550" y="22341"/>
                </a:lnTo>
                <a:lnTo>
                  <a:pt x="9490" y="22221"/>
                </a:lnTo>
                <a:lnTo>
                  <a:pt x="9249" y="22101"/>
                </a:lnTo>
                <a:lnTo>
                  <a:pt x="9129" y="22041"/>
                </a:lnTo>
                <a:lnTo>
                  <a:pt x="8949" y="22041"/>
                </a:lnTo>
                <a:lnTo>
                  <a:pt x="8649" y="22161"/>
                </a:lnTo>
                <a:lnTo>
                  <a:pt x="8348" y="22221"/>
                </a:lnTo>
                <a:lnTo>
                  <a:pt x="7688" y="22521"/>
                </a:lnTo>
                <a:lnTo>
                  <a:pt x="7147" y="22942"/>
                </a:lnTo>
                <a:lnTo>
                  <a:pt x="6547" y="23302"/>
                </a:lnTo>
                <a:lnTo>
                  <a:pt x="5406" y="24143"/>
                </a:lnTo>
                <a:lnTo>
                  <a:pt x="5406" y="23963"/>
                </a:lnTo>
                <a:lnTo>
                  <a:pt x="5346" y="23842"/>
                </a:lnTo>
                <a:lnTo>
                  <a:pt x="5226" y="23602"/>
                </a:lnTo>
                <a:lnTo>
                  <a:pt x="4985" y="23362"/>
                </a:lnTo>
                <a:lnTo>
                  <a:pt x="4985" y="23062"/>
                </a:lnTo>
                <a:lnTo>
                  <a:pt x="5766" y="22882"/>
                </a:lnTo>
                <a:lnTo>
                  <a:pt x="6547" y="22581"/>
                </a:lnTo>
                <a:lnTo>
                  <a:pt x="7988" y="21921"/>
                </a:lnTo>
                <a:lnTo>
                  <a:pt x="8709" y="21620"/>
                </a:lnTo>
                <a:lnTo>
                  <a:pt x="9490" y="21260"/>
                </a:lnTo>
                <a:lnTo>
                  <a:pt x="9790" y="21020"/>
                </a:lnTo>
                <a:lnTo>
                  <a:pt x="10150" y="20780"/>
                </a:lnTo>
                <a:lnTo>
                  <a:pt x="10390" y="20539"/>
                </a:lnTo>
                <a:lnTo>
                  <a:pt x="10631" y="20239"/>
                </a:lnTo>
                <a:lnTo>
                  <a:pt x="10691" y="19999"/>
                </a:lnTo>
                <a:lnTo>
                  <a:pt x="10631" y="19759"/>
                </a:lnTo>
                <a:lnTo>
                  <a:pt x="10450" y="19578"/>
                </a:lnTo>
                <a:lnTo>
                  <a:pt x="10210" y="19518"/>
                </a:lnTo>
                <a:lnTo>
                  <a:pt x="9850" y="19518"/>
                </a:lnTo>
                <a:lnTo>
                  <a:pt x="9490" y="19638"/>
                </a:lnTo>
                <a:lnTo>
                  <a:pt x="9069" y="19759"/>
                </a:lnTo>
                <a:lnTo>
                  <a:pt x="8709" y="19939"/>
                </a:lnTo>
                <a:lnTo>
                  <a:pt x="7988" y="20359"/>
                </a:lnTo>
                <a:lnTo>
                  <a:pt x="7328" y="20719"/>
                </a:lnTo>
                <a:lnTo>
                  <a:pt x="6126" y="21500"/>
                </a:lnTo>
                <a:lnTo>
                  <a:pt x="5526" y="21861"/>
                </a:lnTo>
                <a:lnTo>
                  <a:pt x="4985" y="22341"/>
                </a:lnTo>
                <a:lnTo>
                  <a:pt x="4985" y="22041"/>
                </a:lnTo>
                <a:lnTo>
                  <a:pt x="5165" y="22041"/>
                </a:lnTo>
                <a:lnTo>
                  <a:pt x="5286" y="21981"/>
                </a:lnTo>
                <a:lnTo>
                  <a:pt x="5346" y="21861"/>
                </a:lnTo>
                <a:lnTo>
                  <a:pt x="5346" y="21740"/>
                </a:lnTo>
                <a:lnTo>
                  <a:pt x="5226" y="21380"/>
                </a:lnTo>
                <a:lnTo>
                  <a:pt x="5045" y="20960"/>
                </a:lnTo>
                <a:lnTo>
                  <a:pt x="5045" y="20539"/>
                </a:lnTo>
                <a:lnTo>
                  <a:pt x="5406" y="20479"/>
                </a:lnTo>
                <a:lnTo>
                  <a:pt x="5766" y="20419"/>
                </a:lnTo>
                <a:lnTo>
                  <a:pt x="6487" y="20179"/>
                </a:lnTo>
                <a:lnTo>
                  <a:pt x="7147" y="19879"/>
                </a:lnTo>
                <a:lnTo>
                  <a:pt x="7808" y="19518"/>
                </a:lnTo>
                <a:lnTo>
                  <a:pt x="8649" y="19158"/>
                </a:lnTo>
                <a:lnTo>
                  <a:pt x="9369" y="18738"/>
                </a:lnTo>
                <a:lnTo>
                  <a:pt x="9730" y="18497"/>
                </a:lnTo>
                <a:lnTo>
                  <a:pt x="10030" y="18197"/>
                </a:lnTo>
                <a:lnTo>
                  <a:pt x="10330" y="17897"/>
                </a:lnTo>
                <a:lnTo>
                  <a:pt x="10571" y="17536"/>
                </a:lnTo>
                <a:lnTo>
                  <a:pt x="10631" y="17416"/>
                </a:lnTo>
                <a:lnTo>
                  <a:pt x="10691" y="17296"/>
                </a:lnTo>
                <a:lnTo>
                  <a:pt x="10571" y="17056"/>
                </a:lnTo>
                <a:lnTo>
                  <a:pt x="10450" y="16876"/>
                </a:lnTo>
                <a:lnTo>
                  <a:pt x="10330" y="16816"/>
                </a:lnTo>
                <a:lnTo>
                  <a:pt x="10210" y="16816"/>
                </a:lnTo>
                <a:lnTo>
                  <a:pt x="9730" y="16876"/>
                </a:lnTo>
                <a:lnTo>
                  <a:pt x="9309" y="16996"/>
                </a:lnTo>
                <a:lnTo>
                  <a:pt x="8889" y="17116"/>
                </a:lnTo>
                <a:lnTo>
                  <a:pt x="8529" y="17296"/>
                </a:lnTo>
                <a:lnTo>
                  <a:pt x="7808" y="17657"/>
                </a:lnTo>
                <a:lnTo>
                  <a:pt x="7027" y="18197"/>
                </a:lnTo>
                <a:lnTo>
                  <a:pt x="6006" y="18858"/>
                </a:lnTo>
                <a:lnTo>
                  <a:pt x="5526" y="19218"/>
                </a:lnTo>
                <a:lnTo>
                  <a:pt x="5105" y="19638"/>
                </a:lnTo>
                <a:lnTo>
                  <a:pt x="5105" y="19638"/>
                </a:lnTo>
                <a:lnTo>
                  <a:pt x="5286" y="18257"/>
                </a:lnTo>
                <a:lnTo>
                  <a:pt x="5286" y="18197"/>
                </a:lnTo>
                <a:lnTo>
                  <a:pt x="6066" y="17957"/>
                </a:lnTo>
                <a:lnTo>
                  <a:pt x="6847" y="17657"/>
                </a:lnTo>
                <a:lnTo>
                  <a:pt x="8409" y="17056"/>
                </a:lnTo>
                <a:lnTo>
                  <a:pt x="9249" y="16756"/>
                </a:lnTo>
                <a:lnTo>
                  <a:pt x="10150" y="16455"/>
                </a:lnTo>
                <a:lnTo>
                  <a:pt x="10571" y="16275"/>
                </a:lnTo>
                <a:lnTo>
                  <a:pt x="10991" y="16095"/>
                </a:lnTo>
                <a:lnTo>
                  <a:pt x="11351" y="15795"/>
                </a:lnTo>
                <a:lnTo>
                  <a:pt x="11592" y="15495"/>
                </a:lnTo>
                <a:lnTo>
                  <a:pt x="11592" y="15314"/>
                </a:lnTo>
                <a:lnTo>
                  <a:pt x="11592" y="15194"/>
                </a:lnTo>
                <a:lnTo>
                  <a:pt x="11532" y="15014"/>
                </a:lnTo>
                <a:lnTo>
                  <a:pt x="11411" y="14954"/>
                </a:lnTo>
                <a:lnTo>
                  <a:pt x="10991" y="14774"/>
                </a:lnTo>
                <a:lnTo>
                  <a:pt x="10571" y="14714"/>
                </a:lnTo>
                <a:lnTo>
                  <a:pt x="10090" y="14774"/>
                </a:lnTo>
                <a:lnTo>
                  <a:pt x="9610" y="14894"/>
                </a:lnTo>
                <a:lnTo>
                  <a:pt x="9129" y="15074"/>
                </a:lnTo>
                <a:lnTo>
                  <a:pt x="8649" y="15254"/>
                </a:lnTo>
                <a:lnTo>
                  <a:pt x="7808" y="15615"/>
                </a:lnTo>
                <a:lnTo>
                  <a:pt x="6547" y="16275"/>
                </a:lnTo>
                <a:lnTo>
                  <a:pt x="6006" y="16636"/>
                </a:lnTo>
                <a:lnTo>
                  <a:pt x="5406" y="16996"/>
                </a:lnTo>
                <a:lnTo>
                  <a:pt x="5826" y="14834"/>
                </a:lnTo>
                <a:lnTo>
                  <a:pt x="7087" y="14414"/>
                </a:lnTo>
                <a:lnTo>
                  <a:pt x="8288" y="13933"/>
                </a:lnTo>
                <a:lnTo>
                  <a:pt x="8949" y="13693"/>
                </a:lnTo>
                <a:lnTo>
                  <a:pt x="9610" y="13393"/>
                </a:lnTo>
                <a:lnTo>
                  <a:pt x="9910" y="13212"/>
                </a:lnTo>
                <a:lnTo>
                  <a:pt x="10210" y="13032"/>
                </a:lnTo>
                <a:lnTo>
                  <a:pt x="10450" y="12792"/>
                </a:lnTo>
                <a:lnTo>
                  <a:pt x="10631" y="12492"/>
                </a:lnTo>
                <a:lnTo>
                  <a:pt x="10631" y="12312"/>
                </a:lnTo>
                <a:lnTo>
                  <a:pt x="10631" y="12131"/>
                </a:lnTo>
                <a:lnTo>
                  <a:pt x="10511" y="11951"/>
                </a:lnTo>
                <a:lnTo>
                  <a:pt x="10330" y="11831"/>
                </a:lnTo>
                <a:lnTo>
                  <a:pt x="9730" y="11831"/>
                </a:lnTo>
                <a:lnTo>
                  <a:pt x="9430" y="11951"/>
                </a:lnTo>
                <a:lnTo>
                  <a:pt x="9129" y="12071"/>
                </a:lnTo>
                <a:lnTo>
                  <a:pt x="8529" y="12372"/>
                </a:lnTo>
                <a:lnTo>
                  <a:pt x="7988" y="12732"/>
                </a:lnTo>
                <a:lnTo>
                  <a:pt x="6967" y="13333"/>
                </a:lnTo>
                <a:lnTo>
                  <a:pt x="6066" y="13933"/>
                </a:lnTo>
                <a:lnTo>
                  <a:pt x="6367" y="12672"/>
                </a:lnTo>
                <a:lnTo>
                  <a:pt x="7628" y="12131"/>
                </a:lnTo>
                <a:lnTo>
                  <a:pt x="8949" y="11651"/>
                </a:lnTo>
                <a:lnTo>
                  <a:pt x="10270" y="11351"/>
                </a:lnTo>
                <a:lnTo>
                  <a:pt x="10871" y="11110"/>
                </a:lnTo>
                <a:lnTo>
                  <a:pt x="11471" y="10870"/>
                </a:lnTo>
                <a:lnTo>
                  <a:pt x="11652" y="10690"/>
                </a:lnTo>
                <a:lnTo>
                  <a:pt x="11772" y="10570"/>
                </a:lnTo>
                <a:lnTo>
                  <a:pt x="11772" y="10390"/>
                </a:lnTo>
                <a:lnTo>
                  <a:pt x="11772" y="10210"/>
                </a:lnTo>
                <a:lnTo>
                  <a:pt x="11652" y="10029"/>
                </a:lnTo>
                <a:lnTo>
                  <a:pt x="11532" y="9909"/>
                </a:lnTo>
                <a:lnTo>
                  <a:pt x="11411" y="9789"/>
                </a:lnTo>
                <a:lnTo>
                  <a:pt x="11171" y="9729"/>
                </a:lnTo>
                <a:lnTo>
                  <a:pt x="10631" y="9729"/>
                </a:lnTo>
                <a:lnTo>
                  <a:pt x="10030" y="9849"/>
                </a:lnTo>
                <a:lnTo>
                  <a:pt x="9430" y="10029"/>
                </a:lnTo>
                <a:lnTo>
                  <a:pt x="8829" y="10330"/>
                </a:lnTo>
                <a:lnTo>
                  <a:pt x="8228" y="10630"/>
                </a:lnTo>
                <a:lnTo>
                  <a:pt x="7688" y="10990"/>
                </a:lnTo>
                <a:lnTo>
                  <a:pt x="6607" y="11831"/>
                </a:lnTo>
                <a:lnTo>
                  <a:pt x="6607" y="11831"/>
                </a:lnTo>
                <a:lnTo>
                  <a:pt x="7207" y="10089"/>
                </a:lnTo>
                <a:lnTo>
                  <a:pt x="7748" y="9969"/>
                </a:lnTo>
                <a:lnTo>
                  <a:pt x="8228" y="9849"/>
                </a:lnTo>
                <a:lnTo>
                  <a:pt x="9249" y="9489"/>
                </a:lnTo>
                <a:lnTo>
                  <a:pt x="9910" y="9249"/>
                </a:lnTo>
                <a:lnTo>
                  <a:pt x="10511" y="9008"/>
                </a:lnTo>
                <a:lnTo>
                  <a:pt x="10811" y="8828"/>
                </a:lnTo>
                <a:lnTo>
                  <a:pt x="11111" y="8648"/>
                </a:lnTo>
                <a:lnTo>
                  <a:pt x="11351" y="8408"/>
                </a:lnTo>
                <a:lnTo>
                  <a:pt x="11532" y="8168"/>
                </a:lnTo>
                <a:lnTo>
                  <a:pt x="11592" y="7927"/>
                </a:lnTo>
                <a:lnTo>
                  <a:pt x="11592" y="7747"/>
                </a:lnTo>
                <a:lnTo>
                  <a:pt x="11471" y="7567"/>
                </a:lnTo>
                <a:lnTo>
                  <a:pt x="11291" y="7507"/>
                </a:lnTo>
                <a:lnTo>
                  <a:pt x="10931" y="7447"/>
                </a:lnTo>
                <a:lnTo>
                  <a:pt x="10631" y="7507"/>
                </a:lnTo>
                <a:lnTo>
                  <a:pt x="10270" y="7567"/>
                </a:lnTo>
                <a:lnTo>
                  <a:pt x="9970" y="7687"/>
                </a:lnTo>
                <a:lnTo>
                  <a:pt x="9309" y="7927"/>
                </a:lnTo>
                <a:lnTo>
                  <a:pt x="8709" y="8288"/>
                </a:lnTo>
                <a:lnTo>
                  <a:pt x="7748" y="8768"/>
                </a:lnTo>
                <a:lnTo>
                  <a:pt x="7868" y="8468"/>
                </a:lnTo>
                <a:lnTo>
                  <a:pt x="8409" y="8228"/>
                </a:lnTo>
                <a:lnTo>
                  <a:pt x="9009" y="7927"/>
                </a:lnTo>
                <a:lnTo>
                  <a:pt x="10030" y="7267"/>
                </a:lnTo>
                <a:lnTo>
                  <a:pt x="11291" y="6546"/>
                </a:lnTo>
                <a:lnTo>
                  <a:pt x="11892" y="6126"/>
                </a:lnTo>
                <a:lnTo>
                  <a:pt x="12132" y="5825"/>
                </a:lnTo>
                <a:lnTo>
                  <a:pt x="12372" y="5585"/>
                </a:lnTo>
                <a:lnTo>
                  <a:pt x="12432" y="5405"/>
                </a:lnTo>
                <a:lnTo>
                  <a:pt x="12432" y="5225"/>
                </a:lnTo>
                <a:lnTo>
                  <a:pt x="12312" y="5105"/>
                </a:lnTo>
                <a:lnTo>
                  <a:pt x="12072" y="5105"/>
                </a:lnTo>
                <a:lnTo>
                  <a:pt x="11772" y="5225"/>
                </a:lnTo>
                <a:lnTo>
                  <a:pt x="11411" y="5345"/>
                </a:lnTo>
                <a:lnTo>
                  <a:pt x="10811" y="5705"/>
                </a:lnTo>
                <a:lnTo>
                  <a:pt x="9610" y="6546"/>
                </a:lnTo>
                <a:lnTo>
                  <a:pt x="8949" y="6967"/>
                </a:lnTo>
                <a:lnTo>
                  <a:pt x="8288" y="7447"/>
                </a:lnTo>
                <a:lnTo>
                  <a:pt x="9009" y="6066"/>
                </a:lnTo>
                <a:lnTo>
                  <a:pt x="9069" y="5886"/>
                </a:lnTo>
                <a:lnTo>
                  <a:pt x="9850" y="5525"/>
                </a:lnTo>
                <a:lnTo>
                  <a:pt x="10631" y="5105"/>
                </a:lnTo>
                <a:lnTo>
                  <a:pt x="11231" y="4684"/>
                </a:lnTo>
                <a:lnTo>
                  <a:pt x="11832" y="4324"/>
                </a:lnTo>
                <a:lnTo>
                  <a:pt x="12372" y="3904"/>
                </a:lnTo>
                <a:lnTo>
                  <a:pt x="12853" y="3423"/>
                </a:lnTo>
                <a:lnTo>
                  <a:pt x="12973" y="3243"/>
                </a:lnTo>
                <a:lnTo>
                  <a:pt x="12913" y="3063"/>
                </a:lnTo>
                <a:lnTo>
                  <a:pt x="12793" y="2883"/>
                </a:lnTo>
                <a:lnTo>
                  <a:pt x="12613" y="2823"/>
                </a:lnTo>
                <a:lnTo>
                  <a:pt x="13093" y="2582"/>
                </a:lnTo>
                <a:lnTo>
                  <a:pt x="13333" y="2402"/>
                </a:lnTo>
                <a:lnTo>
                  <a:pt x="13453" y="2162"/>
                </a:lnTo>
                <a:lnTo>
                  <a:pt x="13513" y="1982"/>
                </a:lnTo>
                <a:lnTo>
                  <a:pt x="13453" y="1802"/>
                </a:lnTo>
                <a:lnTo>
                  <a:pt x="13393" y="1682"/>
                </a:lnTo>
                <a:lnTo>
                  <a:pt x="13213" y="1561"/>
                </a:lnTo>
                <a:lnTo>
                  <a:pt x="12733" y="1561"/>
                </a:lnTo>
                <a:lnTo>
                  <a:pt x="12192" y="1622"/>
                </a:lnTo>
                <a:lnTo>
                  <a:pt x="11712" y="1862"/>
                </a:lnTo>
                <a:lnTo>
                  <a:pt x="11291" y="2042"/>
                </a:lnTo>
                <a:lnTo>
                  <a:pt x="10991" y="2162"/>
                </a:lnTo>
                <a:lnTo>
                  <a:pt x="10991" y="2162"/>
                </a:lnTo>
                <a:lnTo>
                  <a:pt x="11411" y="1862"/>
                </a:lnTo>
                <a:lnTo>
                  <a:pt x="12072" y="1321"/>
                </a:lnTo>
                <a:lnTo>
                  <a:pt x="12432" y="1021"/>
                </a:lnTo>
                <a:lnTo>
                  <a:pt x="12673" y="721"/>
                </a:lnTo>
                <a:lnTo>
                  <a:pt x="12673" y="541"/>
                </a:lnTo>
                <a:lnTo>
                  <a:pt x="12613" y="360"/>
                </a:lnTo>
                <a:lnTo>
                  <a:pt x="12492" y="300"/>
                </a:lnTo>
                <a:lnTo>
                  <a:pt x="12312" y="300"/>
                </a:lnTo>
                <a:lnTo>
                  <a:pt x="11952" y="420"/>
                </a:lnTo>
                <a:lnTo>
                  <a:pt x="11652" y="661"/>
                </a:lnTo>
                <a:lnTo>
                  <a:pt x="11051" y="1141"/>
                </a:lnTo>
                <a:lnTo>
                  <a:pt x="10330" y="1742"/>
                </a:lnTo>
                <a:lnTo>
                  <a:pt x="9670" y="2342"/>
                </a:lnTo>
                <a:lnTo>
                  <a:pt x="9550" y="2462"/>
                </a:lnTo>
                <a:lnTo>
                  <a:pt x="9550" y="2642"/>
                </a:lnTo>
                <a:lnTo>
                  <a:pt x="9610" y="2763"/>
                </a:lnTo>
                <a:lnTo>
                  <a:pt x="9730" y="2883"/>
                </a:lnTo>
                <a:lnTo>
                  <a:pt x="9369" y="3183"/>
                </a:lnTo>
                <a:lnTo>
                  <a:pt x="9069" y="3543"/>
                </a:lnTo>
                <a:lnTo>
                  <a:pt x="9309" y="2522"/>
                </a:lnTo>
                <a:lnTo>
                  <a:pt x="9430" y="1922"/>
                </a:lnTo>
                <a:lnTo>
                  <a:pt x="9550" y="1321"/>
                </a:lnTo>
                <a:lnTo>
                  <a:pt x="9610" y="661"/>
                </a:lnTo>
                <a:lnTo>
                  <a:pt x="9550" y="60"/>
                </a:lnTo>
                <a:lnTo>
                  <a:pt x="9490" y="0"/>
                </a:lnTo>
                <a:close/>
              </a:path>
            </a:pathLst>
          </a:custGeom>
          <a:solidFill>
            <a:srgbClr val="5E9B54"/>
          </a:solidFill>
          <a:ln>
            <a:noFill/>
          </a:ln>
        </p:spPr>
        <p:txBody>
          <a:bodyPr lIns="91425" tIns="91425" rIns="91425" bIns="91425" anchor="ctr" anchorCtr="0">
            <a:noAutofit/>
          </a:bodyPr>
          <a:lstStyle/>
          <a:p>
            <a:pPr lvl="0">
              <a:spcBef>
                <a:spcPts val="0"/>
              </a:spcBef>
              <a:buNone/>
            </a:pPr>
            <a:endParaRPr dirty="0"/>
          </a:p>
        </p:txBody>
      </p:sp>
      <p:sp>
        <p:nvSpPr>
          <p:cNvPr id="144" name="Shape 144"/>
          <p:cNvSpPr/>
          <p:nvPr/>
        </p:nvSpPr>
        <p:spPr>
          <a:xfrm rot="-4571370">
            <a:off x="1004019" y="1708694"/>
            <a:ext cx="450421" cy="880240"/>
          </a:xfrm>
          <a:custGeom>
            <a:avLst/>
            <a:gdLst/>
            <a:ahLst/>
            <a:cxnLst/>
            <a:rect l="0" t="0" r="0" b="0"/>
            <a:pathLst>
              <a:path w="22342" h="43662" extrusionOk="0">
                <a:moveTo>
                  <a:pt x="10451" y="1"/>
                </a:moveTo>
                <a:lnTo>
                  <a:pt x="10391" y="61"/>
                </a:lnTo>
                <a:lnTo>
                  <a:pt x="10331" y="61"/>
                </a:lnTo>
                <a:lnTo>
                  <a:pt x="10090" y="962"/>
                </a:lnTo>
                <a:lnTo>
                  <a:pt x="9910" y="1802"/>
                </a:lnTo>
                <a:lnTo>
                  <a:pt x="9610" y="3544"/>
                </a:lnTo>
                <a:lnTo>
                  <a:pt x="9370" y="5286"/>
                </a:lnTo>
                <a:lnTo>
                  <a:pt x="9249" y="7027"/>
                </a:lnTo>
                <a:lnTo>
                  <a:pt x="8829" y="6006"/>
                </a:lnTo>
                <a:lnTo>
                  <a:pt x="8409" y="4925"/>
                </a:lnTo>
                <a:lnTo>
                  <a:pt x="8048" y="3784"/>
                </a:lnTo>
                <a:lnTo>
                  <a:pt x="7688" y="2583"/>
                </a:lnTo>
                <a:lnTo>
                  <a:pt x="7268" y="1382"/>
                </a:lnTo>
                <a:lnTo>
                  <a:pt x="7027" y="782"/>
                </a:lnTo>
                <a:lnTo>
                  <a:pt x="6787" y="241"/>
                </a:lnTo>
                <a:lnTo>
                  <a:pt x="6667" y="121"/>
                </a:lnTo>
                <a:lnTo>
                  <a:pt x="6427" y="121"/>
                </a:lnTo>
                <a:lnTo>
                  <a:pt x="6247" y="181"/>
                </a:lnTo>
                <a:lnTo>
                  <a:pt x="6187" y="421"/>
                </a:lnTo>
                <a:lnTo>
                  <a:pt x="6187" y="1022"/>
                </a:lnTo>
                <a:lnTo>
                  <a:pt x="6187" y="1682"/>
                </a:lnTo>
                <a:lnTo>
                  <a:pt x="6307" y="2343"/>
                </a:lnTo>
                <a:lnTo>
                  <a:pt x="6427" y="3004"/>
                </a:lnTo>
                <a:lnTo>
                  <a:pt x="6847" y="4265"/>
                </a:lnTo>
                <a:lnTo>
                  <a:pt x="7268" y="5466"/>
                </a:lnTo>
                <a:lnTo>
                  <a:pt x="7628" y="6607"/>
                </a:lnTo>
                <a:lnTo>
                  <a:pt x="8048" y="7748"/>
                </a:lnTo>
                <a:lnTo>
                  <a:pt x="8289" y="8349"/>
                </a:lnTo>
                <a:lnTo>
                  <a:pt x="8589" y="8889"/>
                </a:lnTo>
                <a:lnTo>
                  <a:pt x="8889" y="9430"/>
                </a:lnTo>
                <a:lnTo>
                  <a:pt x="9249" y="9850"/>
                </a:lnTo>
                <a:lnTo>
                  <a:pt x="9249" y="10991"/>
                </a:lnTo>
                <a:lnTo>
                  <a:pt x="9310" y="13033"/>
                </a:lnTo>
                <a:lnTo>
                  <a:pt x="9370" y="15075"/>
                </a:lnTo>
                <a:lnTo>
                  <a:pt x="9550" y="17177"/>
                </a:lnTo>
                <a:lnTo>
                  <a:pt x="9730" y="19219"/>
                </a:lnTo>
                <a:lnTo>
                  <a:pt x="8769" y="18618"/>
                </a:lnTo>
                <a:lnTo>
                  <a:pt x="8229" y="18258"/>
                </a:lnTo>
                <a:lnTo>
                  <a:pt x="7748" y="17898"/>
                </a:lnTo>
                <a:lnTo>
                  <a:pt x="7268" y="17477"/>
                </a:lnTo>
                <a:lnTo>
                  <a:pt x="6787" y="16997"/>
                </a:lnTo>
                <a:lnTo>
                  <a:pt x="6847" y="16336"/>
                </a:lnTo>
                <a:lnTo>
                  <a:pt x="6847" y="15676"/>
                </a:lnTo>
                <a:lnTo>
                  <a:pt x="6847" y="15015"/>
                </a:lnTo>
                <a:lnTo>
                  <a:pt x="6847" y="14354"/>
                </a:lnTo>
                <a:lnTo>
                  <a:pt x="6787" y="13694"/>
                </a:lnTo>
                <a:lnTo>
                  <a:pt x="6547" y="13033"/>
                </a:lnTo>
                <a:lnTo>
                  <a:pt x="6487" y="12913"/>
                </a:lnTo>
                <a:lnTo>
                  <a:pt x="6367" y="12853"/>
                </a:lnTo>
                <a:lnTo>
                  <a:pt x="6247" y="12853"/>
                </a:lnTo>
                <a:lnTo>
                  <a:pt x="6127" y="12973"/>
                </a:lnTo>
                <a:lnTo>
                  <a:pt x="5886" y="13574"/>
                </a:lnTo>
                <a:lnTo>
                  <a:pt x="5766" y="14174"/>
                </a:lnTo>
                <a:lnTo>
                  <a:pt x="5646" y="14835"/>
                </a:lnTo>
                <a:lnTo>
                  <a:pt x="5646" y="15435"/>
                </a:lnTo>
                <a:lnTo>
                  <a:pt x="5166" y="14655"/>
                </a:lnTo>
                <a:lnTo>
                  <a:pt x="4745" y="13874"/>
                </a:lnTo>
                <a:lnTo>
                  <a:pt x="4445" y="13153"/>
                </a:lnTo>
                <a:lnTo>
                  <a:pt x="4205" y="12372"/>
                </a:lnTo>
                <a:lnTo>
                  <a:pt x="3965" y="11652"/>
                </a:lnTo>
                <a:lnTo>
                  <a:pt x="3664" y="10931"/>
                </a:lnTo>
                <a:lnTo>
                  <a:pt x="3604" y="10871"/>
                </a:lnTo>
                <a:lnTo>
                  <a:pt x="3484" y="10811"/>
                </a:lnTo>
                <a:lnTo>
                  <a:pt x="3244" y="10751"/>
                </a:lnTo>
                <a:lnTo>
                  <a:pt x="3064" y="10871"/>
                </a:lnTo>
                <a:lnTo>
                  <a:pt x="2944" y="10931"/>
                </a:lnTo>
                <a:lnTo>
                  <a:pt x="2883" y="11051"/>
                </a:lnTo>
                <a:lnTo>
                  <a:pt x="2823" y="11472"/>
                </a:lnTo>
                <a:lnTo>
                  <a:pt x="2763" y="11892"/>
                </a:lnTo>
                <a:lnTo>
                  <a:pt x="2763" y="12312"/>
                </a:lnTo>
                <a:lnTo>
                  <a:pt x="2763" y="12733"/>
                </a:lnTo>
                <a:lnTo>
                  <a:pt x="2944" y="13574"/>
                </a:lnTo>
                <a:lnTo>
                  <a:pt x="3184" y="14474"/>
                </a:lnTo>
                <a:lnTo>
                  <a:pt x="3544" y="15255"/>
                </a:lnTo>
                <a:lnTo>
                  <a:pt x="3965" y="16036"/>
                </a:lnTo>
                <a:lnTo>
                  <a:pt x="4445" y="16817"/>
                </a:lnTo>
                <a:lnTo>
                  <a:pt x="4925" y="17477"/>
                </a:lnTo>
                <a:lnTo>
                  <a:pt x="5346" y="17958"/>
                </a:lnTo>
                <a:lnTo>
                  <a:pt x="5826" y="18498"/>
                </a:lnTo>
                <a:lnTo>
                  <a:pt x="6427" y="19099"/>
                </a:lnTo>
                <a:lnTo>
                  <a:pt x="7087" y="19639"/>
                </a:lnTo>
                <a:lnTo>
                  <a:pt x="7808" y="20180"/>
                </a:lnTo>
                <a:lnTo>
                  <a:pt x="8469" y="20600"/>
                </a:lnTo>
                <a:lnTo>
                  <a:pt x="8829" y="20720"/>
                </a:lnTo>
                <a:lnTo>
                  <a:pt x="9189" y="20840"/>
                </a:lnTo>
                <a:lnTo>
                  <a:pt x="9550" y="20900"/>
                </a:lnTo>
                <a:lnTo>
                  <a:pt x="9910" y="20960"/>
                </a:lnTo>
                <a:lnTo>
                  <a:pt x="10090" y="21981"/>
                </a:lnTo>
                <a:lnTo>
                  <a:pt x="10511" y="24804"/>
                </a:lnTo>
                <a:lnTo>
                  <a:pt x="11051" y="27567"/>
                </a:lnTo>
                <a:lnTo>
                  <a:pt x="11652" y="30329"/>
                </a:lnTo>
                <a:lnTo>
                  <a:pt x="12372" y="33092"/>
                </a:lnTo>
                <a:lnTo>
                  <a:pt x="13213" y="35794"/>
                </a:lnTo>
                <a:lnTo>
                  <a:pt x="14114" y="38437"/>
                </a:lnTo>
                <a:lnTo>
                  <a:pt x="14655" y="39818"/>
                </a:lnTo>
                <a:lnTo>
                  <a:pt x="15255" y="41260"/>
                </a:lnTo>
                <a:lnTo>
                  <a:pt x="13814" y="40239"/>
                </a:lnTo>
                <a:lnTo>
                  <a:pt x="12433" y="39158"/>
                </a:lnTo>
                <a:lnTo>
                  <a:pt x="10991" y="37956"/>
                </a:lnTo>
                <a:lnTo>
                  <a:pt x="9610" y="36695"/>
                </a:lnTo>
                <a:lnTo>
                  <a:pt x="9610" y="36095"/>
                </a:lnTo>
                <a:lnTo>
                  <a:pt x="9610" y="35434"/>
                </a:lnTo>
                <a:lnTo>
                  <a:pt x="9370" y="34233"/>
                </a:lnTo>
                <a:lnTo>
                  <a:pt x="9129" y="33032"/>
                </a:lnTo>
                <a:lnTo>
                  <a:pt x="8829" y="31891"/>
                </a:lnTo>
                <a:lnTo>
                  <a:pt x="8529" y="30449"/>
                </a:lnTo>
                <a:lnTo>
                  <a:pt x="8168" y="29008"/>
                </a:lnTo>
                <a:lnTo>
                  <a:pt x="7748" y="27567"/>
                </a:lnTo>
                <a:lnTo>
                  <a:pt x="7508" y="26906"/>
                </a:lnTo>
                <a:lnTo>
                  <a:pt x="7208" y="26245"/>
                </a:lnTo>
                <a:lnTo>
                  <a:pt x="7087" y="26125"/>
                </a:lnTo>
                <a:lnTo>
                  <a:pt x="6967" y="26125"/>
                </a:lnTo>
                <a:lnTo>
                  <a:pt x="6847" y="26185"/>
                </a:lnTo>
                <a:lnTo>
                  <a:pt x="6787" y="26305"/>
                </a:lnTo>
                <a:lnTo>
                  <a:pt x="6787" y="27026"/>
                </a:lnTo>
                <a:lnTo>
                  <a:pt x="6787" y="27747"/>
                </a:lnTo>
                <a:lnTo>
                  <a:pt x="6907" y="29188"/>
                </a:lnTo>
                <a:lnTo>
                  <a:pt x="7087" y="30630"/>
                </a:lnTo>
                <a:lnTo>
                  <a:pt x="7328" y="32011"/>
                </a:lnTo>
                <a:lnTo>
                  <a:pt x="7568" y="33392"/>
                </a:lnTo>
                <a:lnTo>
                  <a:pt x="7808" y="34834"/>
                </a:lnTo>
                <a:lnTo>
                  <a:pt x="6787" y="33692"/>
                </a:lnTo>
                <a:lnTo>
                  <a:pt x="5766" y="32551"/>
                </a:lnTo>
                <a:lnTo>
                  <a:pt x="4865" y="31350"/>
                </a:lnTo>
                <a:lnTo>
                  <a:pt x="3904" y="30149"/>
                </a:lnTo>
                <a:lnTo>
                  <a:pt x="2223" y="27807"/>
                </a:lnTo>
                <a:lnTo>
                  <a:pt x="1322" y="26606"/>
                </a:lnTo>
                <a:lnTo>
                  <a:pt x="842" y="26065"/>
                </a:lnTo>
                <a:lnTo>
                  <a:pt x="361" y="25525"/>
                </a:lnTo>
                <a:lnTo>
                  <a:pt x="241" y="25465"/>
                </a:lnTo>
                <a:lnTo>
                  <a:pt x="121" y="25525"/>
                </a:lnTo>
                <a:lnTo>
                  <a:pt x="61" y="25585"/>
                </a:lnTo>
                <a:lnTo>
                  <a:pt x="1" y="25765"/>
                </a:lnTo>
                <a:lnTo>
                  <a:pt x="301" y="26726"/>
                </a:lnTo>
                <a:lnTo>
                  <a:pt x="601" y="27747"/>
                </a:lnTo>
                <a:lnTo>
                  <a:pt x="1082" y="28708"/>
                </a:lnTo>
                <a:lnTo>
                  <a:pt x="1562" y="29669"/>
                </a:lnTo>
                <a:lnTo>
                  <a:pt x="2103" y="30570"/>
                </a:lnTo>
                <a:lnTo>
                  <a:pt x="2763" y="31470"/>
                </a:lnTo>
                <a:lnTo>
                  <a:pt x="3424" y="32311"/>
                </a:lnTo>
                <a:lnTo>
                  <a:pt x="4085" y="33212"/>
                </a:lnTo>
                <a:lnTo>
                  <a:pt x="4085" y="33212"/>
                </a:lnTo>
                <a:lnTo>
                  <a:pt x="3304" y="33152"/>
                </a:lnTo>
                <a:lnTo>
                  <a:pt x="2583" y="33212"/>
                </a:lnTo>
                <a:lnTo>
                  <a:pt x="2103" y="33212"/>
                </a:lnTo>
                <a:lnTo>
                  <a:pt x="1622" y="33332"/>
                </a:lnTo>
                <a:lnTo>
                  <a:pt x="1142" y="33452"/>
                </a:lnTo>
                <a:lnTo>
                  <a:pt x="721" y="33632"/>
                </a:lnTo>
                <a:lnTo>
                  <a:pt x="601" y="33813"/>
                </a:lnTo>
                <a:lnTo>
                  <a:pt x="541" y="33993"/>
                </a:lnTo>
                <a:lnTo>
                  <a:pt x="541" y="34173"/>
                </a:lnTo>
                <a:lnTo>
                  <a:pt x="721" y="34353"/>
                </a:lnTo>
                <a:lnTo>
                  <a:pt x="1202" y="34473"/>
                </a:lnTo>
                <a:lnTo>
                  <a:pt x="1682" y="34593"/>
                </a:lnTo>
                <a:lnTo>
                  <a:pt x="2703" y="34593"/>
                </a:lnTo>
                <a:lnTo>
                  <a:pt x="3244" y="34533"/>
                </a:lnTo>
                <a:lnTo>
                  <a:pt x="3724" y="34473"/>
                </a:lnTo>
                <a:lnTo>
                  <a:pt x="4265" y="34353"/>
                </a:lnTo>
                <a:lnTo>
                  <a:pt x="4745" y="34173"/>
                </a:lnTo>
                <a:lnTo>
                  <a:pt x="4865" y="34053"/>
                </a:lnTo>
                <a:lnTo>
                  <a:pt x="6787" y="36155"/>
                </a:lnTo>
                <a:lnTo>
                  <a:pt x="7868" y="37296"/>
                </a:lnTo>
                <a:lnTo>
                  <a:pt x="9009" y="38377"/>
                </a:lnTo>
                <a:lnTo>
                  <a:pt x="10210" y="39398"/>
                </a:lnTo>
                <a:lnTo>
                  <a:pt x="11472" y="40419"/>
                </a:lnTo>
                <a:lnTo>
                  <a:pt x="12733" y="41380"/>
                </a:lnTo>
                <a:lnTo>
                  <a:pt x="14054" y="42220"/>
                </a:lnTo>
                <a:lnTo>
                  <a:pt x="15435" y="43001"/>
                </a:lnTo>
                <a:lnTo>
                  <a:pt x="16817" y="43662"/>
                </a:lnTo>
                <a:lnTo>
                  <a:pt x="17177" y="43662"/>
                </a:lnTo>
                <a:lnTo>
                  <a:pt x="17297" y="43542"/>
                </a:lnTo>
                <a:lnTo>
                  <a:pt x="17417" y="43422"/>
                </a:lnTo>
                <a:lnTo>
                  <a:pt x="17477" y="43241"/>
                </a:lnTo>
                <a:lnTo>
                  <a:pt x="17477" y="43121"/>
                </a:lnTo>
                <a:lnTo>
                  <a:pt x="17417" y="42941"/>
                </a:lnTo>
                <a:lnTo>
                  <a:pt x="17297" y="42821"/>
                </a:lnTo>
                <a:lnTo>
                  <a:pt x="17237" y="42761"/>
                </a:lnTo>
                <a:lnTo>
                  <a:pt x="16937" y="41500"/>
                </a:lnTo>
                <a:lnTo>
                  <a:pt x="16516" y="40299"/>
                </a:lnTo>
                <a:lnTo>
                  <a:pt x="15616" y="37836"/>
                </a:lnTo>
                <a:lnTo>
                  <a:pt x="16156" y="37176"/>
                </a:lnTo>
                <a:lnTo>
                  <a:pt x="16697" y="36455"/>
                </a:lnTo>
                <a:lnTo>
                  <a:pt x="17237" y="35674"/>
                </a:lnTo>
                <a:lnTo>
                  <a:pt x="17718" y="34834"/>
                </a:lnTo>
                <a:lnTo>
                  <a:pt x="18558" y="33212"/>
                </a:lnTo>
                <a:lnTo>
                  <a:pt x="19399" y="31590"/>
                </a:lnTo>
                <a:lnTo>
                  <a:pt x="20300" y="29969"/>
                </a:lnTo>
                <a:lnTo>
                  <a:pt x="21081" y="28227"/>
                </a:lnTo>
                <a:lnTo>
                  <a:pt x="21501" y="27387"/>
                </a:lnTo>
                <a:lnTo>
                  <a:pt x="21801" y="26486"/>
                </a:lnTo>
                <a:lnTo>
                  <a:pt x="22102" y="25585"/>
                </a:lnTo>
                <a:lnTo>
                  <a:pt x="22342" y="24684"/>
                </a:lnTo>
                <a:lnTo>
                  <a:pt x="22342" y="24564"/>
                </a:lnTo>
                <a:lnTo>
                  <a:pt x="22282" y="24504"/>
                </a:lnTo>
                <a:lnTo>
                  <a:pt x="22162" y="24324"/>
                </a:lnTo>
                <a:lnTo>
                  <a:pt x="21921" y="24324"/>
                </a:lnTo>
                <a:lnTo>
                  <a:pt x="21861" y="24384"/>
                </a:lnTo>
                <a:lnTo>
                  <a:pt x="21741" y="24444"/>
                </a:lnTo>
                <a:lnTo>
                  <a:pt x="21261" y="25285"/>
                </a:lnTo>
                <a:lnTo>
                  <a:pt x="20780" y="26065"/>
                </a:lnTo>
                <a:lnTo>
                  <a:pt x="19880" y="27747"/>
                </a:lnTo>
                <a:lnTo>
                  <a:pt x="19099" y="29488"/>
                </a:lnTo>
                <a:lnTo>
                  <a:pt x="18198" y="31110"/>
                </a:lnTo>
                <a:lnTo>
                  <a:pt x="17297" y="32732"/>
                </a:lnTo>
                <a:lnTo>
                  <a:pt x="16336" y="34353"/>
                </a:lnTo>
                <a:lnTo>
                  <a:pt x="15736" y="35314"/>
                </a:lnTo>
                <a:lnTo>
                  <a:pt x="15075" y="36335"/>
                </a:lnTo>
                <a:lnTo>
                  <a:pt x="14474" y="34473"/>
                </a:lnTo>
                <a:lnTo>
                  <a:pt x="13934" y="32671"/>
                </a:lnTo>
                <a:lnTo>
                  <a:pt x="13453" y="30810"/>
                </a:lnTo>
                <a:lnTo>
                  <a:pt x="12973" y="28948"/>
                </a:lnTo>
                <a:lnTo>
                  <a:pt x="12553" y="27026"/>
                </a:lnTo>
                <a:lnTo>
                  <a:pt x="12132" y="25164"/>
                </a:lnTo>
                <a:lnTo>
                  <a:pt x="12793" y="24864"/>
                </a:lnTo>
                <a:lnTo>
                  <a:pt x="13393" y="24444"/>
                </a:lnTo>
                <a:lnTo>
                  <a:pt x="14534" y="23543"/>
                </a:lnTo>
                <a:lnTo>
                  <a:pt x="15135" y="23002"/>
                </a:lnTo>
                <a:lnTo>
                  <a:pt x="15495" y="22702"/>
                </a:lnTo>
                <a:lnTo>
                  <a:pt x="15676" y="22462"/>
                </a:lnTo>
                <a:lnTo>
                  <a:pt x="16456" y="21621"/>
                </a:lnTo>
                <a:lnTo>
                  <a:pt x="17237" y="20780"/>
                </a:lnTo>
                <a:lnTo>
                  <a:pt x="18378" y="19399"/>
                </a:lnTo>
                <a:lnTo>
                  <a:pt x="18979" y="18678"/>
                </a:lnTo>
                <a:lnTo>
                  <a:pt x="19459" y="17898"/>
                </a:lnTo>
                <a:lnTo>
                  <a:pt x="19940" y="17057"/>
                </a:lnTo>
                <a:lnTo>
                  <a:pt x="20300" y="16216"/>
                </a:lnTo>
                <a:lnTo>
                  <a:pt x="20420" y="15796"/>
                </a:lnTo>
                <a:lnTo>
                  <a:pt x="20480" y="15375"/>
                </a:lnTo>
                <a:lnTo>
                  <a:pt x="20480" y="14955"/>
                </a:lnTo>
                <a:lnTo>
                  <a:pt x="20480" y="14474"/>
                </a:lnTo>
                <a:lnTo>
                  <a:pt x="20420" y="14294"/>
                </a:lnTo>
                <a:lnTo>
                  <a:pt x="20240" y="14174"/>
                </a:lnTo>
                <a:lnTo>
                  <a:pt x="20060" y="14054"/>
                </a:lnTo>
                <a:lnTo>
                  <a:pt x="19940" y="14114"/>
                </a:lnTo>
                <a:lnTo>
                  <a:pt x="19819" y="14174"/>
                </a:lnTo>
                <a:lnTo>
                  <a:pt x="19519" y="14414"/>
                </a:lnTo>
                <a:lnTo>
                  <a:pt x="19219" y="14655"/>
                </a:lnTo>
                <a:lnTo>
                  <a:pt x="18678" y="15255"/>
                </a:lnTo>
                <a:lnTo>
                  <a:pt x="18138" y="15916"/>
                </a:lnTo>
                <a:lnTo>
                  <a:pt x="17718" y="16636"/>
                </a:lnTo>
                <a:lnTo>
                  <a:pt x="16877" y="18138"/>
                </a:lnTo>
                <a:lnTo>
                  <a:pt x="16456" y="18858"/>
                </a:lnTo>
                <a:lnTo>
                  <a:pt x="15976" y="19579"/>
                </a:lnTo>
                <a:lnTo>
                  <a:pt x="15736" y="19879"/>
                </a:lnTo>
                <a:lnTo>
                  <a:pt x="15736" y="19099"/>
                </a:lnTo>
                <a:lnTo>
                  <a:pt x="15736" y="18318"/>
                </a:lnTo>
                <a:lnTo>
                  <a:pt x="15616" y="17537"/>
                </a:lnTo>
                <a:lnTo>
                  <a:pt x="15555" y="17177"/>
                </a:lnTo>
                <a:lnTo>
                  <a:pt x="15435" y="16817"/>
                </a:lnTo>
                <a:lnTo>
                  <a:pt x="15375" y="16696"/>
                </a:lnTo>
                <a:lnTo>
                  <a:pt x="15255" y="16636"/>
                </a:lnTo>
                <a:lnTo>
                  <a:pt x="15075" y="16576"/>
                </a:lnTo>
                <a:lnTo>
                  <a:pt x="14895" y="16636"/>
                </a:lnTo>
                <a:lnTo>
                  <a:pt x="14775" y="16696"/>
                </a:lnTo>
                <a:lnTo>
                  <a:pt x="14715" y="16817"/>
                </a:lnTo>
                <a:lnTo>
                  <a:pt x="14595" y="17237"/>
                </a:lnTo>
                <a:lnTo>
                  <a:pt x="14534" y="17597"/>
                </a:lnTo>
                <a:lnTo>
                  <a:pt x="14414" y="18438"/>
                </a:lnTo>
                <a:lnTo>
                  <a:pt x="14414" y="20060"/>
                </a:lnTo>
                <a:lnTo>
                  <a:pt x="14354" y="20780"/>
                </a:lnTo>
                <a:lnTo>
                  <a:pt x="14354" y="21501"/>
                </a:lnTo>
                <a:lnTo>
                  <a:pt x="13574" y="22342"/>
                </a:lnTo>
                <a:lnTo>
                  <a:pt x="12793" y="23123"/>
                </a:lnTo>
                <a:lnTo>
                  <a:pt x="11952" y="23963"/>
                </a:lnTo>
                <a:lnTo>
                  <a:pt x="11592" y="22041"/>
                </a:lnTo>
                <a:lnTo>
                  <a:pt x="11171" y="18678"/>
                </a:lnTo>
                <a:lnTo>
                  <a:pt x="10811" y="15315"/>
                </a:lnTo>
                <a:lnTo>
                  <a:pt x="11351" y="14715"/>
                </a:lnTo>
                <a:lnTo>
                  <a:pt x="11772" y="14054"/>
                </a:lnTo>
                <a:lnTo>
                  <a:pt x="12613" y="12673"/>
                </a:lnTo>
                <a:lnTo>
                  <a:pt x="13694" y="10871"/>
                </a:lnTo>
                <a:lnTo>
                  <a:pt x="14775" y="8949"/>
                </a:lnTo>
                <a:lnTo>
                  <a:pt x="15796" y="7268"/>
                </a:lnTo>
                <a:lnTo>
                  <a:pt x="16877" y="5526"/>
                </a:lnTo>
                <a:lnTo>
                  <a:pt x="17898" y="3724"/>
                </a:lnTo>
                <a:lnTo>
                  <a:pt x="18318" y="2823"/>
                </a:lnTo>
                <a:lnTo>
                  <a:pt x="18738" y="1923"/>
                </a:lnTo>
                <a:lnTo>
                  <a:pt x="18799" y="1622"/>
                </a:lnTo>
                <a:lnTo>
                  <a:pt x="18738" y="1442"/>
                </a:lnTo>
                <a:lnTo>
                  <a:pt x="18618" y="1262"/>
                </a:lnTo>
                <a:lnTo>
                  <a:pt x="18378" y="1142"/>
                </a:lnTo>
                <a:lnTo>
                  <a:pt x="18138" y="1082"/>
                </a:lnTo>
                <a:lnTo>
                  <a:pt x="17898" y="1142"/>
                </a:lnTo>
                <a:lnTo>
                  <a:pt x="17657" y="1202"/>
                </a:lnTo>
                <a:lnTo>
                  <a:pt x="17477" y="1382"/>
                </a:lnTo>
                <a:lnTo>
                  <a:pt x="16937" y="2223"/>
                </a:lnTo>
                <a:lnTo>
                  <a:pt x="16396" y="3124"/>
                </a:lnTo>
                <a:lnTo>
                  <a:pt x="15435" y="4925"/>
                </a:lnTo>
                <a:lnTo>
                  <a:pt x="15195" y="5286"/>
                </a:lnTo>
                <a:lnTo>
                  <a:pt x="15195" y="4205"/>
                </a:lnTo>
                <a:lnTo>
                  <a:pt x="15135" y="3664"/>
                </a:lnTo>
                <a:lnTo>
                  <a:pt x="15075" y="3124"/>
                </a:lnTo>
                <a:lnTo>
                  <a:pt x="15015" y="3064"/>
                </a:lnTo>
                <a:lnTo>
                  <a:pt x="14955" y="2944"/>
                </a:lnTo>
                <a:lnTo>
                  <a:pt x="14775" y="2944"/>
                </a:lnTo>
                <a:lnTo>
                  <a:pt x="14534" y="3004"/>
                </a:lnTo>
                <a:lnTo>
                  <a:pt x="14474" y="3064"/>
                </a:lnTo>
                <a:lnTo>
                  <a:pt x="14414" y="3124"/>
                </a:lnTo>
                <a:lnTo>
                  <a:pt x="14294" y="3784"/>
                </a:lnTo>
                <a:lnTo>
                  <a:pt x="14174" y="4385"/>
                </a:lnTo>
                <a:lnTo>
                  <a:pt x="14054" y="5646"/>
                </a:lnTo>
                <a:lnTo>
                  <a:pt x="13994" y="6547"/>
                </a:lnTo>
                <a:lnTo>
                  <a:pt x="13994" y="6967"/>
                </a:lnTo>
                <a:lnTo>
                  <a:pt x="13994" y="7448"/>
                </a:lnTo>
                <a:lnTo>
                  <a:pt x="13273" y="8649"/>
                </a:lnTo>
                <a:lnTo>
                  <a:pt x="12312" y="10451"/>
                </a:lnTo>
                <a:lnTo>
                  <a:pt x="11291" y="12192"/>
                </a:lnTo>
                <a:lnTo>
                  <a:pt x="10691" y="13333"/>
                </a:lnTo>
                <a:lnTo>
                  <a:pt x="10631" y="10991"/>
                </a:lnTo>
                <a:lnTo>
                  <a:pt x="10571" y="9009"/>
                </a:lnTo>
                <a:lnTo>
                  <a:pt x="10631" y="7027"/>
                </a:lnTo>
                <a:lnTo>
                  <a:pt x="10691" y="5106"/>
                </a:lnTo>
                <a:lnTo>
                  <a:pt x="10691" y="3124"/>
                </a:lnTo>
                <a:lnTo>
                  <a:pt x="11231" y="2523"/>
                </a:lnTo>
                <a:lnTo>
                  <a:pt x="11712" y="1863"/>
                </a:lnTo>
                <a:lnTo>
                  <a:pt x="12132" y="1142"/>
                </a:lnTo>
                <a:lnTo>
                  <a:pt x="12553" y="421"/>
                </a:lnTo>
                <a:lnTo>
                  <a:pt x="12553" y="361"/>
                </a:lnTo>
                <a:lnTo>
                  <a:pt x="12493" y="241"/>
                </a:lnTo>
                <a:lnTo>
                  <a:pt x="12372" y="241"/>
                </a:lnTo>
                <a:lnTo>
                  <a:pt x="11472" y="902"/>
                </a:lnTo>
                <a:lnTo>
                  <a:pt x="10631" y="1622"/>
                </a:lnTo>
                <a:lnTo>
                  <a:pt x="10511" y="121"/>
                </a:lnTo>
                <a:lnTo>
                  <a:pt x="10511" y="61"/>
                </a:lnTo>
                <a:lnTo>
                  <a:pt x="10451" y="1"/>
                </a:lnTo>
                <a:close/>
              </a:path>
            </a:pathLst>
          </a:custGeom>
          <a:solidFill>
            <a:srgbClr val="B5975B"/>
          </a:solidFill>
          <a:ln>
            <a:noFill/>
          </a:ln>
        </p:spPr>
        <p:txBody>
          <a:bodyPr lIns="91425" tIns="91425" rIns="91425" bIns="91425" anchor="ctr" anchorCtr="0">
            <a:noAutofit/>
          </a:bodyPr>
          <a:lstStyle/>
          <a:p>
            <a:pPr lvl="0">
              <a:spcBef>
                <a:spcPts val="0"/>
              </a:spcBef>
              <a:buNone/>
            </a:pPr>
            <a:endParaRPr dirty="0"/>
          </a:p>
        </p:txBody>
      </p:sp>
      <p:sp>
        <p:nvSpPr>
          <p:cNvPr id="145" name="Shape 145"/>
          <p:cNvSpPr/>
          <p:nvPr/>
        </p:nvSpPr>
        <p:spPr>
          <a:xfrm flipH="1">
            <a:off x="417125" y="921750"/>
            <a:ext cx="1250725" cy="367875"/>
          </a:xfrm>
          <a:custGeom>
            <a:avLst/>
            <a:gdLst/>
            <a:ahLst/>
            <a:cxnLst/>
            <a:rect l="0" t="0" r="0" b="0"/>
            <a:pathLst>
              <a:path w="50029" h="14715" extrusionOk="0">
                <a:moveTo>
                  <a:pt x="42281" y="1"/>
                </a:moveTo>
                <a:lnTo>
                  <a:pt x="41620" y="121"/>
                </a:lnTo>
                <a:lnTo>
                  <a:pt x="40960" y="301"/>
                </a:lnTo>
                <a:lnTo>
                  <a:pt x="39698" y="721"/>
                </a:lnTo>
                <a:lnTo>
                  <a:pt x="36756" y="1742"/>
                </a:lnTo>
                <a:lnTo>
                  <a:pt x="34413" y="2523"/>
                </a:lnTo>
                <a:lnTo>
                  <a:pt x="33272" y="2943"/>
                </a:lnTo>
                <a:lnTo>
                  <a:pt x="32131" y="3424"/>
                </a:lnTo>
                <a:lnTo>
                  <a:pt x="30149" y="3604"/>
                </a:lnTo>
                <a:lnTo>
                  <a:pt x="28227" y="3784"/>
                </a:lnTo>
                <a:lnTo>
                  <a:pt x="26246" y="4024"/>
                </a:lnTo>
                <a:lnTo>
                  <a:pt x="24324" y="4325"/>
                </a:lnTo>
                <a:lnTo>
                  <a:pt x="22702" y="4625"/>
                </a:lnTo>
                <a:lnTo>
                  <a:pt x="21141" y="4925"/>
                </a:lnTo>
                <a:lnTo>
                  <a:pt x="19579" y="5286"/>
                </a:lnTo>
                <a:lnTo>
                  <a:pt x="18018" y="5706"/>
                </a:lnTo>
                <a:lnTo>
                  <a:pt x="16456" y="6126"/>
                </a:lnTo>
                <a:lnTo>
                  <a:pt x="14895" y="6547"/>
                </a:lnTo>
                <a:lnTo>
                  <a:pt x="11832" y="7568"/>
                </a:lnTo>
                <a:lnTo>
                  <a:pt x="10331" y="8168"/>
                </a:lnTo>
                <a:lnTo>
                  <a:pt x="8829" y="8769"/>
                </a:lnTo>
                <a:lnTo>
                  <a:pt x="5826" y="10090"/>
                </a:lnTo>
                <a:lnTo>
                  <a:pt x="4385" y="10751"/>
                </a:lnTo>
                <a:lnTo>
                  <a:pt x="2884" y="11411"/>
                </a:lnTo>
                <a:lnTo>
                  <a:pt x="2163" y="11832"/>
                </a:lnTo>
                <a:lnTo>
                  <a:pt x="1442" y="12252"/>
                </a:lnTo>
                <a:lnTo>
                  <a:pt x="782" y="12733"/>
                </a:lnTo>
                <a:lnTo>
                  <a:pt x="241" y="13273"/>
                </a:lnTo>
                <a:lnTo>
                  <a:pt x="61" y="13513"/>
                </a:lnTo>
                <a:lnTo>
                  <a:pt x="1" y="13754"/>
                </a:lnTo>
                <a:lnTo>
                  <a:pt x="1" y="14054"/>
                </a:lnTo>
                <a:lnTo>
                  <a:pt x="121" y="14294"/>
                </a:lnTo>
                <a:lnTo>
                  <a:pt x="301" y="14474"/>
                </a:lnTo>
                <a:lnTo>
                  <a:pt x="481" y="14594"/>
                </a:lnTo>
                <a:lnTo>
                  <a:pt x="782" y="14715"/>
                </a:lnTo>
                <a:lnTo>
                  <a:pt x="1082" y="14654"/>
                </a:lnTo>
                <a:lnTo>
                  <a:pt x="1742" y="14474"/>
                </a:lnTo>
                <a:lnTo>
                  <a:pt x="2463" y="14174"/>
                </a:lnTo>
                <a:lnTo>
                  <a:pt x="3184" y="13874"/>
                </a:lnTo>
                <a:lnTo>
                  <a:pt x="3844" y="13513"/>
                </a:lnTo>
                <a:lnTo>
                  <a:pt x="5226" y="12733"/>
                </a:lnTo>
                <a:lnTo>
                  <a:pt x="6547" y="12072"/>
                </a:lnTo>
                <a:lnTo>
                  <a:pt x="7988" y="11411"/>
                </a:lnTo>
                <a:lnTo>
                  <a:pt x="9430" y="10751"/>
                </a:lnTo>
                <a:lnTo>
                  <a:pt x="12433" y="9610"/>
                </a:lnTo>
                <a:lnTo>
                  <a:pt x="14294" y="8949"/>
                </a:lnTo>
                <a:lnTo>
                  <a:pt x="14895" y="8889"/>
                </a:lnTo>
                <a:lnTo>
                  <a:pt x="16216" y="8769"/>
                </a:lnTo>
                <a:lnTo>
                  <a:pt x="17597" y="8769"/>
                </a:lnTo>
                <a:lnTo>
                  <a:pt x="18979" y="8889"/>
                </a:lnTo>
                <a:lnTo>
                  <a:pt x="20420" y="9069"/>
                </a:lnTo>
                <a:lnTo>
                  <a:pt x="21801" y="9309"/>
                </a:lnTo>
                <a:lnTo>
                  <a:pt x="23243" y="9670"/>
                </a:lnTo>
                <a:lnTo>
                  <a:pt x="29008" y="10991"/>
                </a:lnTo>
                <a:lnTo>
                  <a:pt x="29308" y="11592"/>
                </a:lnTo>
                <a:lnTo>
                  <a:pt x="29669" y="12192"/>
                </a:lnTo>
                <a:lnTo>
                  <a:pt x="30450" y="13273"/>
                </a:lnTo>
                <a:lnTo>
                  <a:pt x="30810" y="13754"/>
                </a:lnTo>
                <a:lnTo>
                  <a:pt x="31170" y="14174"/>
                </a:lnTo>
                <a:lnTo>
                  <a:pt x="31350" y="14414"/>
                </a:lnTo>
                <a:lnTo>
                  <a:pt x="31591" y="14534"/>
                </a:lnTo>
                <a:lnTo>
                  <a:pt x="31831" y="14654"/>
                </a:lnTo>
                <a:lnTo>
                  <a:pt x="32131" y="14715"/>
                </a:lnTo>
                <a:lnTo>
                  <a:pt x="32311" y="14715"/>
                </a:lnTo>
                <a:lnTo>
                  <a:pt x="32492" y="14594"/>
                </a:lnTo>
                <a:lnTo>
                  <a:pt x="32612" y="14474"/>
                </a:lnTo>
                <a:lnTo>
                  <a:pt x="32672" y="14294"/>
                </a:lnTo>
                <a:lnTo>
                  <a:pt x="32732" y="13994"/>
                </a:lnTo>
                <a:lnTo>
                  <a:pt x="32672" y="13694"/>
                </a:lnTo>
                <a:lnTo>
                  <a:pt x="32612" y="13393"/>
                </a:lnTo>
                <a:lnTo>
                  <a:pt x="32492" y="13153"/>
                </a:lnTo>
                <a:lnTo>
                  <a:pt x="32131" y="12673"/>
                </a:lnTo>
                <a:lnTo>
                  <a:pt x="31771" y="12192"/>
                </a:lnTo>
                <a:lnTo>
                  <a:pt x="31230" y="11471"/>
                </a:lnTo>
                <a:lnTo>
                  <a:pt x="31230" y="11471"/>
                </a:lnTo>
                <a:lnTo>
                  <a:pt x="31951" y="11652"/>
                </a:lnTo>
                <a:lnTo>
                  <a:pt x="32672" y="11832"/>
                </a:lnTo>
                <a:lnTo>
                  <a:pt x="33332" y="11952"/>
                </a:lnTo>
                <a:lnTo>
                  <a:pt x="33693" y="12012"/>
                </a:lnTo>
                <a:lnTo>
                  <a:pt x="34353" y="12012"/>
                </a:lnTo>
                <a:lnTo>
                  <a:pt x="34714" y="11952"/>
                </a:lnTo>
                <a:lnTo>
                  <a:pt x="34834" y="11832"/>
                </a:lnTo>
                <a:lnTo>
                  <a:pt x="34954" y="11772"/>
                </a:lnTo>
                <a:lnTo>
                  <a:pt x="35074" y="11592"/>
                </a:lnTo>
                <a:lnTo>
                  <a:pt x="35134" y="11471"/>
                </a:lnTo>
                <a:lnTo>
                  <a:pt x="35194" y="11291"/>
                </a:lnTo>
                <a:lnTo>
                  <a:pt x="35134" y="11171"/>
                </a:lnTo>
                <a:lnTo>
                  <a:pt x="35074" y="10991"/>
                </a:lnTo>
                <a:lnTo>
                  <a:pt x="34954" y="10871"/>
                </a:lnTo>
                <a:lnTo>
                  <a:pt x="34714" y="10631"/>
                </a:lnTo>
                <a:lnTo>
                  <a:pt x="34413" y="10451"/>
                </a:lnTo>
                <a:lnTo>
                  <a:pt x="34113" y="10330"/>
                </a:lnTo>
                <a:lnTo>
                  <a:pt x="33813" y="10210"/>
                </a:lnTo>
                <a:lnTo>
                  <a:pt x="33152" y="10030"/>
                </a:lnTo>
                <a:lnTo>
                  <a:pt x="32431" y="9910"/>
                </a:lnTo>
                <a:lnTo>
                  <a:pt x="29188" y="9189"/>
                </a:lnTo>
                <a:lnTo>
                  <a:pt x="25945" y="8409"/>
                </a:lnTo>
                <a:lnTo>
                  <a:pt x="22642" y="7748"/>
                </a:lnTo>
                <a:lnTo>
                  <a:pt x="21321" y="7448"/>
                </a:lnTo>
                <a:lnTo>
                  <a:pt x="19940" y="7268"/>
                </a:lnTo>
                <a:lnTo>
                  <a:pt x="22282" y="6667"/>
                </a:lnTo>
                <a:lnTo>
                  <a:pt x="24624" y="6187"/>
                </a:lnTo>
                <a:lnTo>
                  <a:pt x="26186" y="5886"/>
                </a:lnTo>
                <a:lnTo>
                  <a:pt x="27747" y="5646"/>
                </a:lnTo>
                <a:lnTo>
                  <a:pt x="30870" y="5226"/>
                </a:lnTo>
                <a:lnTo>
                  <a:pt x="33993" y="4985"/>
                </a:lnTo>
                <a:lnTo>
                  <a:pt x="37176" y="4805"/>
                </a:lnTo>
                <a:lnTo>
                  <a:pt x="40299" y="4805"/>
                </a:lnTo>
                <a:lnTo>
                  <a:pt x="43482" y="4865"/>
                </a:lnTo>
                <a:lnTo>
                  <a:pt x="46665" y="5045"/>
                </a:lnTo>
                <a:lnTo>
                  <a:pt x="49788" y="5286"/>
                </a:lnTo>
                <a:lnTo>
                  <a:pt x="49908" y="5226"/>
                </a:lnTo>
                <a:lnTo>
                  <a:pt x="49968" y="5226"/>
                </a:lnTo>
                <a:lnTo>
                  <a:pt x="50028" y="5045"/>
                </a:lnTo>
                <a:lnTo>
                  <a:pt x="49968" y="4925"/>
                </a:lnTo>
                <a:lnTo>
                  <a:pt x="49908" y="4865"/>
                </a:lnTo>
                <a:lnTo>
                  <a:pt x="49848" y="4805"/>
                </a:lnTo>
                <a:lnTo>
                  <a:pt x="48046" y="4445"/>
                </a:lnTo>
                <a:lnTo>
                  <a:pt x="46244" y="4085"/>
                </a:lnTo>
                <a:lnTo>
                  <a:pt x="44443" y="3844"/>
                </a:lnTo>
                <a:lnTo>
                  <a:pt x="42581" y="3604"/>
                </a:lnTo>
                <a:lnTo>
                  <a:pt x="40779" y="3424"/>
                </a:lnTo>
                <a:lnTo>
                  <a:pt x="38918" y="3364"/>
                </a:lnTo>
                <a:lnTo>
                  <a:pt x="37056" y="3304"/>
                </a:lnTo>
                <a:lnTo>
                  <a:pt x="35194" y="3304"/>
                </a:lnTo>
                <a:lnTo>
                  <a:pt x="37236" y="2643"/>
                </a:lnTo>
                <a:lnTo>
                  <a:pt x="39939" y="1742"/>
                </a:lnTo>
                <a:lnTo>
                  <a:pt x="41260" y="1322"/>
                </a:lnTo>
                <a:lnTo>
                  <a:pt x="41920" y="1082"/>
                </a:lnTo>
                <a:lnTo>
                  <a:pt x="42461" y="721"/>
                </a:lnTo>
                <a:lnTo>
                  <a:pt x="42581" y="601"/>
                </a:lnTo>
                <a:lnTo>
                  <a:pt x="42641" y="541"/>
                </a:lnTo>
                <a:lnTo>
                  <a:pt x="42641" y="301"/>
                </a:lnTo>
                <a:lnTo>
                  <a:pt x="42581" y="181"/>
                </a:lnTo>
                <a:lnTo>
                  <a:pt x="42521" y="121"/>
                </a:lnTo>
                <a:lnTo>
                  <a:pt x="42401" y="61"/>
                </a:lnTo>
                <a:lnTo>
                  <a:pt x="42281" y="1"/>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146" name="Shape 146"/>
          <p:cNvSpPr/>
          <p:nvPr/>
        </p:nvSpPr>
        <p:spPr>
          <a:xfrm rot="956724">
            <a:off x="842609" y="556784"/>
            <a:ext cx="533116" cy="525935"/>
          </a:xfrm>
          <a:custGeom>
            <a:avLst/>
            <a:gdLst/>
            <a:ahLst/>
            <a:cxnLst/>
            <a:rect l="0" t="0" r="0" b="0"/>
            <a:pathLst>
              <a:path w="26726" h="26366" extrusionOk="0">
                <a:moveTo>
                  <a:pt x="23843" y="11952"/>
                </a:moveTo>
                <a:lnTo>
                  <a:pt x="24023" y="12012"/>
                </a:lnTo>
                <a:lnTo>
                  <a:pt x="24324" y="12253"/>
                </a:lnTo>
                <a:lnTo>
                  <a:pt x="24504" y="12553"/>
                </a:lnTo>
                <a:lnTo>
                  <a:pt x="24624" y="12913"/>
                </a:lnTo>
                <a:lnTo>
                  <a:pt x="24624" y="13093"/>
                </a:lnTo>
                <a:lnTo>
                  <a:pt x="24564" y="13273"/>
                </a:lnTo>
                <a:lnTo>
                  <a:pt x="24444" y="13394"/>
                </a:lnTo>
                <a:lnTo>
                  <a:pt x="24324" y="13574"/>
                </a:lnTo>
                <a:lnTo>
                  <a:pt x="24023" y="13754"/>
                </a:lnTo>
                <a:lnTo>
                  <a:pt x="23843" y="13814"/>
                </a:lnTo>
                <a:lnTo>
                  <a:pt x="23483" y="13814"/>
                </a:lnTo>
                <a:lnTo>
                  <a:pt x="23303" y="13754"/>
                </a:lnTo>
                <a:lnTo>
                  <a:pt x="23002" y="13574"/>
                </a:lnTo>
                <a:lnTo>
                  <a:pt x="22822" y="13273"/>
                </a:lnTo>
                <a:lnTo>
                  <a:pt x="22702" y="12913"/>
                </a:lnTo>
                <a:lnTo>
                  <a:pt x="22762" y="12733"/>
                </a:lnTo>
                <a:lnTo>
                  <a:pt x="22822" y="12553"/>
                </a:lnTo>
                <a:lnTo>
                  <a:pt x="22882" y="12373"/>
                </a:lnTo>
                <a:lnTo>
                  <a:pt x="23002" y="12253"/>
                </a:lnTo>
                <a:lnTo>
                  <a:pt x="23303" y="12012"/>
                </a:lnTo>
                <a:lnTo>
                  <a:pt x="23483" y="11952"/>
                </a:lnTo>
                <a:close/>
                <a:moveTo>
                  <a:pt x="9129" y="1"/>
                </a:moveTo>
                <a:lnTo>
                  <a:pt x="8589" y="61"/>
                </a:lnTo>
                <a:lnTo>
                  <a:pt x="8048" y="121"/>
                </a:lnTo>
                <a:lnTo>
                  <a:pt x="7568" y="241"/>
                </a:lnTo>
                <a:lnTo>
                  <a:pt x="7027" y="421"/>
                </a:lnTo>
                <a:lnTo>
                  <a:pt x="6547" y="662"/>
                </a:lnTo>
                <a:lnTo>
                  <a:pt x="6006" y="962"/>
                </a:lnTo>
                <a:lnTo>
                  <a:pt x="5586" y="1322"/>
                </a:lnTo>
                <a:lnTo>
                  <a:pt x="5165" y="1743"/>
                </a:lnTo>
                <a:lnTo>
                  <a:pt x="4805" y="2163"/>
                </a:lnTo>
                <a:lnTo>
                  <a:pt x="4625" y="2523"/>
                </a:lnTo>
                <a:lnTo>
                  <a:pt x="4505" y="3004"/>
                </a:lnTo>
                <a:lnTo>
                  <a:pt x="4445" y="3484"/>
                </a:lnTo>
                <a:lnTo>
                  <a:pt x="4445" y="3544"/>
                </a:lnTo>
                <a:lnTo>
                  <a:pt x="4505" y="3604"/>
                </a:lnTo>
                <a:lnTo>
                  <a:pt x="4745" y="3604"/>
                </a:lnTo>
                <a:lnTo>
                  <a:pt x="5045" y="3664"/>
                </a:lnTo>
                <a:lnTo>
                  <a:pt x="5406" y="3785"/>
                </a:lnTo>
                <a:lnTo>
                  <a:pt x="5826" y="3965"/>
                </a:lnTo>
                <a:lnTo>
                  <a:pt x="6126" y="4205"/>
                </a:lnTo>
                <a:lnTo>
                  <a:pt x="6246" y="4385"/>
                </a:lnTo>
                <a:lnTo>
                  <a:pt x="6367" y="4625"/>
                </a:lnTo>
                <a:lnTo>
                  <a:pt x="6427" y="4866"/>
                </a:lnTo>
                <a:lnTo>
                  <a:pt x="6427" y="5166"/>
                </a:lnTo>
                <a:lnTo>
                  <a:pt x="6427" y="5406"/>
                </a:lnTo>
                <a:lnTo>
                  <a:pt x="6367" y="5586"/>
                </a:lnTo>
                <a:lnTo>
                  <a:pt x="6186" y="6007"/>
                </a:lnTo>
                <a:lnTo>
                  <a:pt x="5886" y="6367"/>
                </a:lnTo>
                <a:lnTo>
                  <a:pt x="5526" y="6667"/>
                </a:lnTo>
                <a:lnTo>
                  <a:pt x="4925" y="7088"/>
                </a:lnTo>
                <a:lnTo>
                  <a:pt x="4204" y="7508"/>
                </a:lnTo>
                <a:lnTo>
                  <a:pt x="3544" y="7868"/>
                </a:lnTo>
                <a:lnTo>
                  <a:pt x="2883" y="8289"/>
                </a:lnTo>
                <a:lnTo>
                  <a:pt x="2343" y="8769"/>
                </a:lnTo>
                <a:lnTo>
                  <a:pt x="1862" y="9310"/>
                </a:lnTo>
                <a:lnTo>
                  <a:pt x="1382" y="9850"/>
                </a:lnTo>
                <a:lnTo>
                  <a:pt x="1021" y="10451"/>
                </a:lnTo>
                <a:lnTo>
                  <a:pt x="721" y="11051"/>
                </a:lnTo>
                <a:lnTo>
                  <a:pt x="421" y="11712"/>
                </a:lnTo>
                <a:lnTo>
                  <a:pt x="241" y="12433"/>
                </a:lnTo>
                <a:lnTo>
                  <a:pt x="61" y="13093"/>
                </a:lnTo>
                <a:lnTo>
                  <a:pt x="1" y="13814"/>
                </a:lnTo>
                <a:lnTo>
                  <a:pt x="1" y="14475"/>
                </a:lnTo>
                <a:lnTo>
                  <a:pt x="61" y="15195"/>
                </a:lnTo>
                <a:lnTo>
                  <a:pt x="181" y="15856"/>
                </a:lnTo>
                <a:lnTo>
                  <a:pt x="361" y="16517"/>
                </a:lnTo>
                <a:lnTo>
                  <a:pt x="601" y="17177"/>
                </a:lnTo>
                <a:lnTo>
                  <a:pt x="901" y="17778"/>
                </a:lnTo>
                <a:lnTo>
                  <a:pt x="1322" y="18378"/>
                </a:lnTo>
                <a:lnTo>
                  <a:pt x="1802" y="19039"/>
                </a:lnTo>
                <a:lnTo>
                  <a:pt x="2463" y="19700"/>
                </a:lnTo>
                <a:lnTo>
                  <a:pt x="3184" y="20300"/>
                </a:lnTo>
                <a:lnTo>
                  <a:pt x="3544" y="20600"/>
                </a:lnTo>
                <a:lnTo>
                  <a:pt x="3964" y="20841"/>
                </a:lnTo>
                <a:lnTo>
                  <a:pt x="4084" y="21862"/>
                </a:lnTo>
                <a:lnTo>
                  <a:pt x="4144" y="22342"/>
                </a:lnTo>
                <a:lnTo>
                  <a:pt x="4325" y="22762"/>
                </a:lnTo>
                <a:lnTo>
                  <a:pt x="4505" y="23183"/>
                </a:lnTo>
                <a:lnTo>
                  <a:pt x="4745" y="23543"/>
                </a:lnTo>
                <a:lnTo>
                  <a:pt x="5045" y="23843"/>
                </a:lnTo>
                <a:lnTo>
                  <a:pt x="5346" y="24084"/>
                </a:lnTo>
                <a:lnTo>
                  <a:pt x="5646" y="24204"/>
                </a:lnTo>
                <a:lnTo>
                  <a:pt x="6607" y="25105"/>
                </a:lnTo>
                <a:lnTo>
                  <a:pt x="7388" y="25885"/>
                </a:lnTo>
                <a:lnTo>
                  <a:pt x="7808" y="26186"/>
                </a:lnTo>
                <a:lnTo>
                  <a:pt x="7988" y="26306"/>
                </a:lnTo>
                <a:lnTo>
                  <a:pt x="8288" y="26366"/>
                </a:lnTo>
                <a:lnTo>
                  <a:pt x="8529" y="26366"/>
                </a:lnTo>
                <a:lnTo>
                  <a:pt x="8709" y="26246"/>
                </a:lnTo>
                <a:lnTo>
                  <a:pt x="8829" y="26066"/>
                </a:lnTo>
                <a:lnTo>
                  <a:pt x="8829" y="25825"/>
                </a:lnTo>
                <a:lnTo>
                  <a:pt x="8769" y="25585"/>
                </a:lnTo>
                <a:lnTo>
                  <a:pt x="8649" y="25345"/>
                </a:lnTo>
                <a:lnTo>
                  <a:pt x="8348" y="24924"/>
                </a:lnTo>
                <a:lnTo>
                  <a:pt x="7628" y="24084"/>
                </a:lnTo>
                <a:lnTo>
                  <a:pt x="7267" y="23723"/>
                </a:lnTo>
                <a:lnTo>
                  <a:pt x="7568" y="23363"/>
                </a:lnTo>
                <a:lnTo>
                  <a:pt x="7688" y="23183"/>
                </a:lnTo>
                <a:lnTo>
                  <a:pt x="7808" y="23063"/>
                </a:lnTo>
                <a:lnTo>
                  <a:pt x="8168" y="22943"/>
                </a:lnTo>
                <a:lnTo>
                  <a:pt x="8589" y="22883"/>
                </a:lnTo>
                <a:lnTo>
                  <a:pt x="9369" y="22822"/>
                </a:lnTo>
                <a:lnTo>
                  <a:pt x="10030" y="22702"/>
                </a:lnTo>
                <a:lnTo>
                  <a:pt x="10691" y="22522"/>
                </a:lnTo>
                <a:lnTo>
                  <a:pt x="11231" y="22282"/>
                </a:lnTo>
                <a:lnTo>
                  <a:pt x="11832" y="21922"/>
                </a:lnTo>
                <a:lnTo>
                  <a:pt x="12432" y="21381"/>
                </a:lnTo>
                <a:lnTo>
                  <a:pt x="12793" y="21081"/>
                </a:lnTo>
                <a:lnTo>
                  <a:pt x="13153" y="20901"/>
                </a:lnTo>
                <a:lnTo>
                  <a:pt x="13633" y="20781"/>
                </a:lnTo>
                <a:lnTo>
                  <a:pt x="14054" y="20841"/>
                </a:lnTo>
                <a:lnTo>
                  <a:pt x="14474" y="21021"/>
                </a:lnTo>
                <a:lnTo>
                  <a:pt x="14774" y="21261"/>
                </a:lnTo>
                <a:lnTo>
                  <a:pt x="15075" y="21561"/>
                </a:lnTo>
                <a:lnTo>
                  <a:pt x="15315" y="21982"/>
                </a:lnTo>
                <a:lnTo>
                  <a:pt x="15795" y="22883"/>
                </a:lnTo>
                <a:lnTo>
                  <a:pt x="16216" y="23903"/>
                </a:lnTo>
                <a:lnTo>
                  <a:pt x="16396" y="24324"/>
                </a:lnTo>
                <a:lnTo>
                  <a:pt x="16636" y="24744"/>
                </a:lnTo>
                <a:lnTo>
                  <a:pt x="16937" y="25105"/>
                </a:lnTo>
                <a:lnTo>
                  <a:pt x="17237" y="25405"/>
                </a:lnTo>
                <a:lnTo>
                  <a:pt x="17597" y="25585"/>
                </a:lnTo>
                <a:lnTo>
                  <a:pt x="18018" y="25705"/>
                </a:lnTo>
                <a:lnTo>
                  <a:pt x="18318" y="25645"/>
                </a:lnTo>
                <a:lnTo>
                  <a:pt x="18558" y="25525"/>
                </a:lnTo>
                <a:lnTo>
                  <a:pt x="18798" y="25345"/>
                </a:lnTo>
                <a:lnTo>
                  <a:pt x="18798" y="25165"/>
                </a:lnTo>
                <a:lnTo>
                  <a:pt x="18858" y="25045"/>
                </a:lnTo>
                <a:lnTo>
                  <a:pt x="18798" y="24804"/>
                </a:lnTo>
                <a:lnTo>
                  <a:pt x="18618" y="24564"/>
                </a:lnTo>
                <a:lnTo>
                  <a:pt x="18258" y="24144"/>
                </a:lnTo>
                <a:lnTo>
                  <a:pt x="18018" y="23964"/>
                </a:lnTo>
                <a:lnTo>
                  <a:pt x="17897" y="23723"/>
                </a:lnTo>
                <a:lnTo>
                  <a:pt x="17777" y="23423"/>
                </a:lnTo>
                <a:lnTo>
                  <a:pt x="17837" y="23063"/>
                </a:lnTo>
                <a:lnTo>
                  <a:pt x="17897" y="22642"/>
                </a:lnTo>
                <a:lnTo>
                  <a:pt x="17957" y="22162"/>
                </a:lnTo>
                <a:lnTo>
                  <a:pt x="17957" y="21201"/>
                </a:lnTo>
                <a:lnTo>
                  <a:pt x="18618" y="22102"/>
                </a:lnTo>
                <a:lnTo>
                  <a:pt x="18978" y="22522"/>
                </a:lnTo>
                <a:lnTo>
                  <a:pt x="19399" y="22943"/>
                </a:lnTo>
                <a:lnTo>
                  <a:pt x="19819" y="23243"/>
                </a:lnTo>
                <a:lnTo>
                  <a:pt x="20360" y="23483"/>
                </a:lnTo>
                <a:lnTo>
                  <a:pt x="20660" y="23483"/>
                </a:lnTo>
                <a:lnTo>
                  <a:pt x="20960" y="23543"/>
                </a:lnTo>
                <a:lnTo>
                  <a:pt x="21261" y="23483"/>
                </a:lnTo>
                <a:lnTo>
                  <a:pt x="21621" y="23423"/>
                </a:lnTo>
                <a:lnTo>
                  <a:pt x="21741" y="23363"/>
                </a:lnTo>
                <a:lnTo>
                  <a:pt x="21861" y="23243"/>
                </a:lnTo>
                <a:lnTo>
                  <a:pt x="21861" y="23063"/>
                </a:lnTo>
                <a:lnTo>
                  <a:pt x="21801" y="22883"/>
                </a:lnTo>
                <a:lnTo>
                  <a:pt x="21501" y="22582"/>
                </a:lnTo>
                <a:lnTo>
                  <a:pt x="21201" y="22402"/>
                </a:lnTo>
                <a:lnTo>
                  <a:pt x="20840" y="22162"/>
                </a:lnTo>
                <a:lnTo>
                  <a:pt x="20480" y="21982"/>
                </a:lnTo>
                <a:lnTo>
                  <a:pt x="20240" y="21741"/>
                </a:lnTo>
                <a:lnTo>
                  <a:pt x="20120" y="21501"/>
                </a:lnTo>
                <a:lnTo>
                  <a:pt x="19939" y="21201"/>
                </a:lnTo>
                <a:lnTo>
                  <a:pt x="19879" y="20901"/>
                </a:lnTo>
                <a:lnTo>
                  <a:pt x="19759" y="20300"/>
                </a:lnTo>
                <a:lnTo>
                  <a:pt x="19639" y="19700"/>
                </a:lnTo>
                <a:lnTo>
                  <a:pt x="19699" y="19399"/>
                </a:lnTo>
                <a:lnTo>
                  <a:pt x="19879" y="18979"/>
                </a:lnTo>
                <a:lnTo>
                  <a:pt x="20180" y="18438"/>
                </a:lnTo>
                <a:lnTo>
                  <a:pt x="20660" y="17898"/>
                </a:lnTo>
                <a:lnTo>
                  <a:pt x="21140" y="17417"/>
                </a:lnTo>
                <a:lnTo>
                  <a:pt x="21801" y="16997"/>
                </a:lnTo>
                <a:lnTo>
                  <a:pt x="22101" y="16817"/>
                </a:lnTo>
                <a:lnTo>
                  <a:pt x="22462" y="16697"/>
                </a:lnTo>
                <a:lnTo>
                  <a:pt x="22882" y="16577"/>
                </a:lnTo>
                <a:lnTo>
                  <a:pt x="23242" y="16577"/>
                </a:lnTo>
                <a:lnTo>
                  <a:pt x="23663" y="16517"/>
                </a:lnTo>
                <a:lnTo>
                  <a:pt x="24083" y="16396"/>
                </a:lnTo>
                <a:lnTo>
                  <a:pt x="24504" y="16276"/>
                </a:lnTo>
                <a:lnTo>
                  <a:pt x="24924" y="16096"/>
                </a:lnTo>
                <a:lnTo>
                  <a:pt x="25284" y="15916"/>
                </a:lnTo>
                <a:lnTo>
                  <a:pt x="25585" y="15676"/>
                </a:lnTo>
                <a:lnTo>
                  <a:pt x="25885" y="15436"/>
                </a:lnTo>
                <a:lnTo>
                  <a:pt x="26185" y="15135"/>
                </a:lnTo>
                <a:lnTo>
                  <a:pt x="26365" y="14895"/>
                </a:lnTo>
                <a:lnTo>
                  <a:pt x="26546" y="14595"/>
                </a:lnTo>
                <a:lnTo>
                  <a:pt x="26666" y="14354"/>
                </a:lnTo>
                <a:lnTo>
                  <a:pt x="26726" y="14054"/>
                </a:lnTo>
                <a:lnTo>
                  <a:pt x="26666" y="13814"/>
                </a:lnTo>
                <a:lnTo>
                  <a:pt x="26546" y="13574"/>
                </a:lnTo>
                <a:lnTo>
                  <a:pt x="26365" y="13394"/>
                </a:lnTo>
                <a:lnTo>
                  <a:pt x="26125" y="13213"/>
                </a:lnTo>
                <a:lnTo>
                  <a:pt x="25945" y="13093"/>
                </a:lnTo>
                <a:lnTo>
                  <a:pt x="25825" y="12973"/>
                </a:lnTo>
                <a:lnTo>
                  <a:pt x="25765" y="12793"/>
                </a:lnTo>
                <a:lnTo>
                  <a:pt x="25705" y="12613"/>
                </a:lnTo>
                <a:lnTo>
                  <a:pt x="25645" y="12192"/>
                </a:lnTo>
                <a:lnTo>
                  <a:pt x="25585" y="11712"/>
                </a:lnTo>
                <a:lnTo>
                  <a:pt x="25525" y="11232"/>
                </a:lnTo>
                <a:lnTo>
                  <a:pt x="25344" y="10751"/>
                </a:lnTo>
                <a:lnTo>
                  <a:pt x="25224" y="10511"/>
                </a:lnTo>
                <a:lnTo>
                  <a:pt x="24984" y="10271"/>
                </a:lnTo>
                <a:lnTo>
                  <a:pt x="24744" y="10030"/>
                </a:lnTo>
                <a:lnTo>
                  <a:pt x="24444" y="9850"/>
                </a:lnTo>
                <a:lnTo>
                  <a:pt x="23783" y="9490"/>
                </a:lnTo>
                <a:lnTo>
                  <a:pt x="23122" y="9250"/>
                </a:lnTo>
                <a:lnTo>
                  <a:pt x="22462" y="9130"/>
                </a:lnTo>
                <a:lnTo>
                  <a:pt x="21681" y="9190"/>
                </a:lnTo>
                <a:lnTo>
                  <a:pt x="21261" y="8649"/>
                </a:lnTo>
                <a:lnTo>
                  <a:pt x="20900" y="8169"/>
                </a:lnTo>
                <a:lnTo>
                  <a:pt x="20360" y="7748"/>
                </a:lnTo>
                <a:lnTo>
                  <a:pt x="19759" y="7268"/>
                </a:lnTo>
                <a:lnTo>
                  <a:pt x="19099" y="6968"/>
                </a:lnTo>
                <a:lnTo>
                  <a:pt x="18738" y="6787"/>
                </a:lnTo>
                <a:lnTo>
                  <a:pt x="18378" y="6727"/>
                </a:lnTo>
                <a:lnTo>
                  <a:pt x="17957" y="6667"/>
                </a:lnTo>
                <a:lnTo>
                  <a:pt x="17597" y="6727"/>
                </a:lnTo>
                <a:lnTo>
                  <a:pt x="17477" y="6727"/>
                </a:lnTo>
                <a:lnTo>
                  <a:pt x="17417" y="6847"/>
                </a:lnTo>
                <a:lnTo>
                  <a:pt x="17477" y="7028"/>
                </a:lnTo>
                <a:lnTo>
                  <a:pt x="17537" y="7148"/>
                </a:lnTo>
                <a:lnTo>
                  <a:pt x="17777" y="7508"/>
                </a:lnTo>
                <a:lnTo>
                  <a:pt x="18018" y="7808"/>
                </a:lnTo>
                <a:lnTo>
                  <a:pt x="18078" y="7928"/>
                </a:lnTo>
                <a:lnTo>
                  <a:pt x="18138" y="8169"/>
                </a:lnTo>
                <a:lnTo>
                  <a:pt x="18138" y="8829"/>
                </a:lnTo>
                <a:lnTo>
                  <a:pt x="18198" y="9490"/>
                </a:lnTo>
                <a:lnTo>
                  <a:pt x="18258" y="9730"/>
                </a:lnTo>
                <a:lnTo>
                  <a:pt x="18318" y="9910"/>
                </a:lnTo>
                <a:lnTo>
                  <a:pt x="18498" y="10211"/>
                </a:lnTo>
                <a:lnTo>
                  <a:pt x="18078" y="10511"/>
                </a:lnTo>
                <a:lnTo>
                  <a:pt x="17717" y="10871"/>
                </a:lnTo>
                <a:lnTo>
                  <a:pt x="17357" y="11232"/>
                </a:lnTo>
                <a:lnTo>
                  <a:pt x="17117" y="11652"/>
                </a:lnTo>
                <a:lnTo>
                  <a:pt x="16156" y="11952"/>
                </a:lnTo>
                <a:lnTo>
                  <a:pt x="15135" y="12132"/>
                </a:lnTo>
                <a:lnTo>
                  <a:pt x="14114" y="12192"/>
                </a:lnTo>
                <a:lnTo>
                  <a:pt x="12973" y="12132"/>
                </a:lnTo>
                <a:lnTo>
                  <a:pt x="12192" y="12072"/>
                </a:lnTo>
                <a:lnTo>
                  <a:pt x="11411" y="12072"/>
                </a:lnTo>
                <a:lnTo>
                  <a:pt x="10631" y="12132"/>
                </a:lnTo>
                <a:lnTo>
                  <a:pt x="9910" y="12192"/>
                </a:lnTo>
                <a:lnTo>
                  <a:pt x="9189" y="12373"/>
                </a:lnTo>
                <a:lnTo>
                  <a:pt x="8469" y="12673"/>
                </a:lnTo>
                <a:lnTo>
                  <a:pt x="7748" y="13033"/>
                </a:lnTo>
                <a:lnTo>
                  <a:pt x="7087" y="13454"/>
                </a:lnTo>
                <a:lnTo>
                  <a:pt x="6547" y="13934"/>
                </a:lnTo>
                <a:lnTo>
                  <a:pt x="6066" y="14415"/>
                </a:lnTo>
                <a:lnTo>
                  <a:pt x="5586" y="14955"/>
                </a:lnTo>
                <a:lnTo>
                  <a:pt x="5225" y="15556"/>
                </a:lnTo>
                <a:lnTo>
                  <a:pt x="4865" y="16216"/>
                </a:lnTo>
                <a:lnTo>
                  <a:pt x="4565" y="16877"/>
                </a:lnTo>
                <a:lnTo>
                  <a:pt x="4325" y="17537"/>
                </a:lnTo>
                <a:lnTo>
                  <a:pt x="4144" y="18198"/>
                </a:lnTo>
                <a:lnTo>
                  <a:pt x="4084" y="18739"/>
                </a:lnTo>
                <a:lnTo>
                  <a:pt x="3724" y="18498"/>
                </a:lnTo>
                <a:lnTo>
                  <a:pt x="3604" y="18018"/>
                </a:lnTo>
                <a:lnTo>
                  <a:pt x="3484" y="17598"/>
                </a:lnTo>
                <a:lnTo>
                  <a:pt x="3424" y="17057"/>
                </a:lnTo>
                <a:lnTo>
                  <a:pt x="3364" y="16577"/>
                </a:lnTo>
                <a:lnTo>
                  <a:pt x="3424" y="16096"/>
                </a:lnTo>
                <a:lnTo>
                  <a:pt x="3424" y="15616"/>
                </a:lnTo>
                <a:lnTo>
                  <a:pt x="3544" y="15195"/>
                </a:lnTo>
                <a:lnTo>
                  <a:pt x="3724" y="14715"/>
                </a:lnTo>
                <a:lnTo>
                  <a:pt x="4024" y="14114"/>
                </a:lnTo>
                <a:lnTo>
                  <a:pt x="4385" y="13574"/>
                </a:lnTo>
                <a:lnTo>
                  <a:pt x="4805" y="13093"/>
                </a:lnTo>
                <a:lnTo>
                  <a:pt x="5286" y="12733"/>
                </a:lnTo>
                <a:lnTo>
                  <a:pt x="5886" y="12373"/>
                </a:lnTo>
                <a:lnTo>
                  <a:pt x="6427" y="12132"/>
                </a:lnTo>
                <a:lnTo>
                  <a:pt x="7087" y="11892"/>
                </a:lnTo>
                <a:lnTo>
                  <a:pt x="7688" y="11712"/>
                </a:lnTo>
                <a:lnTo>
                  <a:pt x="9790" y="11111"/>
                </a:lnTo>
                <a:lnTo>
                  <a:pt x="10751" y="10751"/>
                </a:lnTo>
                <a:lnTo>
                  <a:pt x="11712" y="10331"/>
                </a:lnTo>
                <a:lnTo>
                  <a:pt x="12132" y="10090"/>
                </a:lnTo>
                <a:lnTo>
                  <a:pt x="12552" y="9790"/>
                </a:lnTo>
                <a:lnTo>
                  <a:pt x="12913" y="9490"/>
                </a:lnTo>
                <a:lnTo>
                  <a:pt x="13273" y="9130"/>
                </a:lnTo>
                <a:lnTo>
                  <a:pt x="13633" y="8769"/>
                </a:lnTo>
                <a:lnTo>
                  <a:pt x="13874" y="8289"/>
                </a:lnTo>
                <a:lnTo>
                  <a:pt x="14174" y="7808"/>
                </a:lnTo>
                <a:lnTo>
                  <a:pt x="14354" y="7268"/>
                </a:lnTo>
                <a:lnTo>
                  <a:pt x="14534" y="6727"/>
                </a:lnTo>
                <a:lnTo>
                  <a:pt x="14594" y="6247"/>
                </a:lnTo>
                <a:lnTo>
                  <a:pt x="14654" y="5706"/>
                </a:lnTo>
                <a:lnTo>
                  <a:pt x="14654" y="5166"/>
                </a:lnTo>
                <a:lnTo>
                  <a:pt x="14594" y="4685"/>
                </a:lnTo>
                <a:lnTo>
                  <a:pt x="14474" y="4205"/>
                </a:lnTo>
                <a:lnTo>
                  <a:pt x="14294" y="3664"/>
                </a:lnTo>
                <a:lnTo>
                  <a:pt x="14114" y="3244"/>
                </a:lnTo>
                <a:lnTo>
                  <a:pt x="13874" y="2764"/>
                </a:lnTo>
                <a:lnTo>
                  <a:pt x="13573" y="2343"/>
                </a:lnTo>
                <a:lnTo>
                  <a:pt x="13273" y="1923"/>
                </a:lnTo>
                <a:lnTo>
                  <a:pt x="12913" y="1562"/>
                </a:lnTo>
                <a:lnTo>
                  <a:pt x="12552" y="1202"/>
                </a:lnTo>
                <a:lnTo>
                  <a:pt x="12132" y="902"/>
                </a:lnTo>
                <a:lnTo>
                  <a:pt x="11652" y="662"/>
                </a:lnTo>
                <a:lnTo>
                  <a:pt x="11171" y="421"/>
                </a:lnTo>
                <a:lnTo>
                  <a:pt x="10691" y="241"/>
                </a:lnTo>
                <a:lnTo>
                  <a:pt x="10150" y="121"/>
                </a:lnTo>
                <a:lnTo>
                  <a:pt x="9610" y="1"/>
                </a:lnTo>
                <a:close/>
              </a:path>
            </a:pathLst>
          </a:custGeom>
          <a:solidFill>
            <a:srgbClr val="F56737"/>
          </a:solidFill>
          <a:ln>
            <a:noFill/>
          </a:ln>
        </p:spPr>
        <p:txBody>
          <a:bodyPr lIns="91425" tIns="91425" rIns="91425" bIns="91425" anchor="ctr" anchorCtr="0">
            <a:noAutofit/>
          </a:bodyPr>
          <a:lstStyle/>
          <a:p>
            <a:pPr lvl="0">
              <a:spcBef>
                <a:spcPts val="0"/>
              </a:spcBef>
              <a:buNone/>
            </a:pPr>
            <a:endParaRPr dirty="0"/>
          </a:p>
        </p:txBody>
      </p:sp>
      <p:sp>
        <p:nvSpPr>
          <p:cNvPr id="147" name="Shape 147"/>
          <p:cNvSpPr/>
          <p:nvPr/>
        </p:nvSpPr>
        <p:spPr>
          <a:xfrm>
            <a:off x="1484725" y="231352"/>
            <a:ext cx="326326" cy="324373"/>
          </a:xfrm>
          <a:custGeom>
            <a:avLst/>
            <a:gdLst/>
            <a:ahLst/>
            <a:cxnLst/>
            <a:rect l="0" t="0" r="0" b="0"/>
            <a:pathLst>
              <a:path w="20060" h="19940" extrusionOk="0">
                <a:moveTo>
                  <a:pt x="12372" y="13093"/>
                </a:moveTo>
                <a:lnTo>
                  <a:pt x="12913" y="13574"/>
                </a:lnTo>
                <a:lnTo>
                  <a:pt x="12973" y="13874"/>
                </a:lnTo>
                <a:lnTo>
                  <a:pt x="13093" y="14114"/>
                </a:lnTo>
                <a:lnTo>
                  <a:pt x="13093" y="14114"/>
                </a:lnTo>
                <a:lnTo>
                  <a:pt x="12372" y="13093"/>
                </a:lnTo>
                <a:close/>
                <a:moveTo>
                  <a:pt x="14114" y="1"/>
                </a:moveTo>
                <a:lnTo>
                  <a:pt x="13874" y="962"/>
                </a:lnTo>
                <a:lnTo>
                  <a:pt x="13694" y="1983"/>
                </a:lnTo>
                <a:lnTo>
                  <a:pt x="13694" y="2463"/>
                </a:lnTo>
                <a:lnTo>
                  <a:pt x="13694" y="3004"/>
                </a:lnTo>
                <a:lnTo>
                  <a:pt x="13754" y="3484"/>
                </a:lnTo>
                <a:lnTo>
                  <a:pt x="13934" y="3965"/>
                </a:lnTo>
                <a:lnTo>
                  <a:pt x="10090" y="9130"/>
                </a:lnTo>
                <a:lnTo>
                  <a:pt x="10030" y="9250"/>
                </a:lnTo>
                <a:lnTo>
                  <a:pt x="10090" y="7328"/>
                </a:lnTo>
                <a:lnTo>
                  <a:pt x="10150" y="6067"/>
                </a:lnTo>
                <a:lnTo>
                  <a:pt x="10391" y="5947"/>
                </a:lnTo>
                <a:lnTo>
                  <a:pt x="10571" y="5826"/>
                </a:lnTo>
                <a:lnTo>
                  <a:pt x="10751" y="5646"/>
                </a:lnTo>
                <a:lnTo>
                  <a:pt x="10871" y="5406"/>
                </a:lnTo>
                <a:lnTo>
                  <a:pt x="10931" y="5226"/>
                </a:lnTo>
                <a:lnTo>
                  <a:pt x="10931" y="4986"/>
                </a:lnTo>
                <a:lnTo>
                  <a:pt x="10931" y="4745"/>
                </a:lnTo>
                <a:lnTo>
                  <a:pt x="10811" y="4565"/>
                </a:lnTo>
                <a:lnTo>
                  <a:pt x="10751" y="4325"/>
                </a:lnTo>
                <a:lnTo>
                  <a:pt x="10571" y="4145"/>
                </a:lnTo>
                <a:lnTo>
                  <a:pt x="10451" y="4025"/>
                </a:lnTo>
                <a:lnTo>
                  <a:pt x="10210" y="3905"/>
                </a:lnTo>
                <a:lnTo>
                  <a:pt x="10030" y="3845"/>
                </a:lnTo>
                <a:lnTo>
                  <a:pt x="9550" y="3845"/>
                </a:lnTo>
                <a:lnTo>
                  <a:pt x="9310" y="3905"/>
                </a:lnTo>
                <a:lnTo>
                  <a:pt x="9129" y="4025"/>
                </a:lnTo>
                <a:lnTo>
                  <a:pt x="8949" y="4145"/>
                </a:lnTo>
                <a:lnTo>
                  <a:pt x="8829" y="4325"/>
                </a:lnTo>
                <a:lnTo>
                  <a:pt x="8709" y="4565"/>
                </a:lnTo>
                <a:lnTo>
                  <a:pt x="8649" y="4745"/>
                </a:lnTo>
                <a:lnTo>
                  <a:pt x="8649" y="4986"/>
                </a:lnTo>
                <a:lnTo>
                  <a:pt x="8709" y="5346"/>
                </a:lnTo>
                <a:lnTo>
                  <a:pt x="8889" y="5706"/>
                </a:lnTo>
                <a:lnTo>
                  <a:pt x="9129" y="5947"/>
                </a:lnTo>
                <a:lnTo>
                  <a:pt x="9490" y="6067"/>
                </a:lnTo>
                <a:lnTo>
                  <a:pt x="9430" y="6847"/>
                </a:lnTo>
                <a:lnTo>
                  <a:pt x="9250" y="8469"/>
                </a:lnTo>
                <a:lnTo>
                  <a:pt x="6907" y="5166"/>
                </a:lnTo>
                <a:lnTo>
                  <a:pt x="6006" y="3965"/>
                </a:lnTo>
                <a:lnTo>
                  <a:pt x="6427" y="2764"/>
                </a:lnTo>
                <a:lnTo>
                  <a:pt x="6547" y="2463"/>
                </a:lnTo>
                <a:lnTo>
                  <a:pt x="6607" y="2163"/>
                </a:lnTo>
                <a:lnTo>
                  <a:pt x="6667" y="1863"/>
                </a:lnTo>
                <a:lnTo>
                  <a:pt x="6547" y="1562"/>
                </a:lnTo>
                <a:lnTo>
                  <a:pt x="6487" y="1502"/>
                </a:lnTo>
                <a:lnTo>
                  <a:pt x="6367" y="1502"/>
                </a:lnTo>
                <a:lnTo>
                  <a:pt x="6127" y="1683"/>
                </a:lnTo>
                <a:lnTo>
                  <a:pt x="5946" y="1923"/>
                </a:lnTo>
                <a:lnTo>
                  <a:pt x="5826" y="2163"/>
                </a:lnTo>
                <a:lnTo>
                  <a:pt x="5706" y="2463"/>
                </a:lnTo>
                <a:lnTo>
                  <a:pt x="5406" y="3244"/>
                </a:lnTo>
                <a:lnTo>
                  <a:pt x="5226" y="2944"/>
                </a:lnTo>
                <a:lnTo>
                  <a:pt x="4565" y="2043"/>
                </a:lnTo>
                <a:lnTo>
                  <a:pt x="4205" y="1683"/>
                </a:lnTo>
                <a:lnTo>
                  <a:pt x="3965" y="1502"/>
                </a:lnTo>
                <a:lnTo>
                  <a:pt x="3724" y="1382"/>
                </a:lnTo>
                <a:lnTo>
                  <a:pt x="3604" y="1382"/>
                </a:lnTo>
                <a:lnTo>
                  <a:pt x="3604" y="1442"/>
                </a:lnTo>
                <a:lnTo>
                  <a:pt x="3724" y="1923"/>
                </a:lnTo>
                <a:lnTo>
                  <a:pt x="3904" y="2343"/>
                </a:lnTo>
                <a:lnTo>
                  <a:pt x="4505" y="3124"/>
                </a:lnTo>
                <a:lnTo>
                  <a:pt x="5046" y="3965"/>
                </a:lnTo>
                <a:lnTo>
                  <a:pt x="4385" y="3905"/>
                </a:lnTo>
                <a:lnTo>
                  <a:pt x="3784" y="3845"/>
                </a:lnTo>
                <a:lnTo>
                  <a:pt x="3544" y="3784"/>
                </a:lnTo>
                <a:lnTo>
                  <a:pt x="3244" y="3845"/>
                </a:lnTo>
                <a:lnTo>
                  <a:pt x="3064" y="3905"/>
                </a:lnTo>
                <a:lnTo>
                  <a:pt x="3004" y="4025"/>
                </a:lnTo>
                <a:lnTo>
                  <a:pt x="2944" y="4205"/>
                </a:lnTo>
                <a:lnTo>
                  <a:pt x="3064" y="4385"/>
                </a:lnTo>
                <a:lnTo>
                  <a:pt x="3304" y="4505"/>
                </a:lnTo>
                <a:lnTo>
                  <a:pt x="3604" y="4685"/>
                </a:lnTo>
                <a:lnTo>
                  <a:pt x="3904" y="4745"/>
                </a:lnTo>
                <a:lnTo>
                  <a:pt x="4265" y="4805"/>
                </a:lnTo>
                <a:lnTo>
                  <a:pt x="4565" y="4865"/>
                </a:lnTo>
                <a:lnTo>
                  <a:pt x="4925" y="4865"/>
                </a:lnTo>
                <a:lnTo>
                  <a:pt x="5226" y="4805"/>
                </a:lnTo>
                <a:lnTo>
                  <a:pt x="5466" y="4685"/>
                </a:lnTo>
                <a:lnTo>
                  <a:pt x="5526" y="4625"/>
                </a:lnTo>
                <a:lnTo>
                  <a:pt x="6067" y="5406"/>
                </a:lnTo>
                <a:lnTo>
                  <a:pt x="8229" y="8469"/>
                </a:lnTo>
                <a:lnTo>
                  <a:pt x="7148" y="7688"/>
                </a:lnTo>
                <a:lnTo>
                  <a:pt x="6847" y="7388"/>
                </a:lnTo>
                <a:lnTo>
                  <a:pt x="6487" y="7208"/>
                </a:lnTo>
                <a:lnTo>
                  <a:pt x="6487" y="7148"/>
                </a:lnTo>
                <a:lnTo>
                  <a:pt x="6427" y="6787"/>
                </a:lnTo>
                <a:lnTo>
                  <a:pt x="6247" y="6487"/>
                </a:lnTo>
                <a:lnTo>
                  <a:pt x="5946" y="6307"/>
                </a:lnTo>
                <a:lnTo>
                  <a:pt x="5766" y="6247"/>
                </a:lnTo>
                <a:lnTo>
                  <a:pt x="5406" y="6247"/>
                </a:lnTo>
                <a:lnTo>
                  <a:pt x="5226" y="6307"/>
                </a:lnTo>
                <a:lnTo>
                  <a:pt x="4925" y="6487"/>
                </a:lnTo>
                <a:lnTo>
                  <a:pt x="4685" y="6787"/>
                </a:lnTo>
                <a:lnTo>
                  <a:pt x="4685" y="6967"/>
                </a:lnTo>
                <a:lnTo>
                  <a:pt x="4625" y="7148"/>
                </a:lnTo>
                <a:lnTo>
                  <a:pt x="4745" y="7508"/>
                </a:lnTo>
                <a:lnTo>
                  <a:pt x="4925" y="7808"/>
                </a:lnTo>
                <a:lnTo>
                  <a:pt x="5226" y="7988"/>
                </a:lnTo>
                <a:lnTo>
                  <a:pt x="5406" y="8048"/>
                </a:lnTo>
                <a:lnTo>
                  <a:pt x="5826" y="8048"/>
                </a:lnTo>
                <a:lnTo>
                  <a:pt x="6127" y="7928"/>
                </a:lnTo>
                <a:lnTo>
                  <a:pt x="6487" y="8229"/>
                </a:lnTo>
                <a:lnTo>
                  <a:pt x="6907" y="8589"/>
                </a:lnTo>
                <a:lnTo>
                  <a:pt x="7328" y="8949"/>
                </a:lnTo>
                <a:lnTo>
                  <a:pt x="7328" y="8949"/>
                </a:lnTo>
                <a:lnTo>
                  <a:pt x="4925" y="8409"/>
                </a:lnTo>
                <a:lnTo>
                  <a:pt x="4565" y="8289"/>
                </a:lnTo>
                <a:lnTo>
                  <a:pt x="4265" y="7928"/>
                </a:lnTo>
                <a:lnTo>
                  <a:pt x="3965" y="7568"/>
                </a:lnTo>
                <a:lnTo>
                  <a:pt x="2884" y="6367"/>
                </a:lnTo>
                <a:lnTo>
                  <a:pt x="2823" y="6307"/>
                </a:lnTo>
                <a:lnTo>
                  <a:pt x="2703" y="6367"/>
                </a:lnTo>
                <a:lnTo>
                  <a:pt x="2643" y="6487"/>
                </a:lnTo>
                <a:lnTo>
                  <a:pt x="2643" y="6607"/>
                </a:lnTo>
                <a:lnTo>
                  <a:pt x="3664" y="7988"/>
                </a:lnTo>
                <a:lnTo>
                  <a:pt x="3724" y="8109"/>
                </a:lnTo>
                <a:lnTo>
                  <a:pt x="3724" y="8109"/>
                </a:lnTo>
                <a:lnTo>
                  <a:pt x="2823" y="7868"/>
                </a:lnTo>
                <a:lnTo>
                  <a:pt x="1983" y="7688"/>
                </a:lnTo>
                <a:lnTo>
                  <a:pt x="1082" y="7508"/>
                </a:lnTo>
                <a:lnTo>
                  <a:pt x="61" y="7508"/>
                </a:lnTo>
                <a:lnTo>
                  <a:pt x="1" y="7628"/>
                </a:lnTo>
                <a:lnTo>
                  <a:pt x="61" y="7748"/>
                </a:lnTo>
                <a:lnTo>
                  <a:pt x="121" y="7868"/>
                </a:lnTo>
                <a:lnTo>
                  <a:pt x="601" y="8048"/>
                </a:lnTo>
                <a:lnTo>
                  <a:pt x="1082" y="8289"/>
                </a:lnTo>
                <a:lnTo>
                  <a:pt x="2043" y="8589"/>
                </a:lnTo>
                <a:lnTo>
                  <a:pt x="4085" y="9009"/>
                </a:lnTo>
                <a:lnTo>
                  <a:pt x="3664" y="9310"/>
                </a:lnTo>
                <a:lnTo>
                  <a:pt x="3244" y="9550"/>
                </a:lnTo>
                <a:lnTo>
                  <a:pt x="2523" y="10030"/>
                </a:lnTo>
                <a:lnTo>
                  <a:pt x="2163" y="10271"/>
                </a:lnTo>
                <a:lnTo>
                  <a:pt x="1863" y="10571"/>
                </a:lnTo>
                <a:lnTo>
                  <a:pt x="1863" y="10691"/>
                </a:lnTo>
                <a:lnTo>
                  <a:pt x="1863" y="10751"/>
                </a:lnTo>
                <a:lnTo>
                  <a:pt x="1923" y="10811"/>
                </a:lnTo>
                <a:lnTo>
                  <a:pt x="2043" y="10811"/>
                </a:lnTo>
                <a:lnTo>
                  <a:pt x="2403" y="10631"/>
                </a:lnTo>
                <a:lnTo>
                  <a:pt x="2763" y="10451"/>
                </a:lnTo>
                <a:lnTo>
                  <a:pt x="3484" y="9970"/>
                </a:lnTo>
                <a:lnTo>
                  <a:pt x="4085" y="9550"/>
                </a:lnTo>
                <a:lnTo>
                  <a:pt x="4325" y="9370"/>
                </a:lnTo>
                <a:lnTo>
                  <a:pt x="4625" y="9130"/>
                </a:lnTo>
                <a:lnTo>
                  <a:pt x="4745" y="9190"/>
                </a:lnTo>
                <a:lnTo>
                  <a:pt x="8469" y="10150"/>
                </a:lnTo>
                <a:lnTo>
                  <a:pt x="7087" y="10571"/>
                </a:lnTo>
                <a:lnTo>
                  <a:pt x="6367" y="10871"/>
                </a:lnTo>
                <a:lnTo>
                  <a:pt x="5706" y="11171"/>
                </a:lnTo>
                <a:lnTo>
                  <a:pt x="5526" y="10991"/>
                </a:lnTo>
                <a:lnTo>
                  <a:pt x="5286" y="10931"/>
                </a:lnTo>
                <a:lnTo>
                  <a:pt x="4986" y="10871"/>
                </a:lnTo>
                <a:lnTo>
                  <a:pt x="4685" y="10931"/>
                </a:lnTo>
                <a:lnTo>
                  <a:pt x="4445" y="10991"/>
                </a:lnTo>
                <a:lnTo>
                  <a:pt x="4205" y="11171"/>
                </a:lnTo>
                <a:lnTo>
                  <a:pt x="4085" y="11352"/>
                </a:lnTo>
                <a:lnTo>
                  <a:pt x="3965" y="11532"/>
                </a:lnTo>
                <a:lnTo>
                  <a:pt x="3904" y="11712"/>
                </a:lnTo>
                <a:lnTo>
                  <a:pt x="3904" y="11952"/>
                </a:lnTo>
                <a:lnTo>
                  <a:pt x="3904" y="12132"/>
                </a:lnTo>
                <a:lnTo>
                  <a:pt x="3965" y="12373"/>
                </a:lnTo>
                <a:lnTo>
                  <a:pt x="4085" y="12553"/>
                </a:lnTo>
                <a:lnTo>
                  <a:pt x="4205" y="12733"/>
                </a:lnTo>
                <a:lnTo>
                  <a:pt x="4445" y="12913"/>
                </a:lnTo>
                <a:lnTo>
                  <a:pt x="4685" y="12973"/>
                </a:lnTo>
                <a:lnTo>
                  <a:pt x="4986" y="13033"/>
                </a:lnTo>
                <a:lnTo>
                  <a:pt x="5286" y="12973"/>
                </a:lnTo>
                <a:lnTo>
                  <a:pt x="5526" y="12853"/>
                </a:lnTo>
                <a:lnTo>
                  <a:pt x="5826" y="12673"/>
                </a:lnTo>
                <a:lnTo>
                  <a:pt x="6006" y="12373"/>
                </a:lnTo>
                <a:lnTo>
                  <a:pt x="6067" y="12072"/>
                </a:lnTo>
                <a:lnTo>
                  <a:pt x="6727" y="11952"/>
                </a:lnTo>
                <a:lnTo>
                  <a:pt x="7328" y="11712"/>
                </a:lnTo>
                <a:lnTo>
                  <a:pt x="8529" y="11231"/>
                </a:lnTo>
                <a:lnTo>
                  <a:pt x="8529" y="11231"/>
                </a:lnTo>
                <a:lnTo>
                  <a:pt x="6127" y="14595"/>
                </a:lnTo>
                <a:lnTo>
                  <a:pt x="5286" y="15856"/>
                </a:lnTo>
                <a:lnTo>
                  <a:pt x="4865" y="15736"/>
                </a:lnTo>
                <a:lnTo>
                  <a:pt x="4445" y="15616"/>
                </a:lnTo>
                <a:lnTo>
                  <a:pt x="3904" y="15495"/>
                </a:lnTo>
                <a:lnTo>
                  <a:pt x="3304" y="15435"/>
                </a:lnTo>
                <a:lnTo>
                  <a:pt x="3064" y="15375"/>
                </a:lnTo>
                <a:lnTo>
                  <a:pt x="2884" y="15435"/>
                </a:lnTo>
                <a:lnTo>
                  <a:pt x="2463" y="15495"/>
                </a:lnTo>
                <a:lnTo>
                  <a:pt x="2403" y="15616"/>
                </a:lnTo>
                <a:lnTo>
                  <a:pt x="2403" y="15676"/>
                </a:lnTo>
                <a:lnTo>
                  <a:pt x="2703" y="15976"/>
                </a:lnTo>
                <a:lnTo>
                  <a:pt x="3004" y="16156"/>
                </a:lnTo>
                <a:lnTo>
                  <a:pt x="3664" y="16336"/>
                </a:lnTo>
                <a:lnTo>
                  <a:pt x="4265" y="16456"/>
                </a:lnTo>
                <a:lnTo>
                  <a:pt x="4745" y="16577"/>
                </a:lnTo>
                <a:lnTo>
                  <a:pt x="4205" y="17357"/>
                </a:lnTo>
                <a:lnTo>
                  <a:pt x="3965" y="17718"/>
                </a:lnTo>
                <a:lnTo>
                  <a:pt x="3724" y="18018"/>
                </a:lnTo>
                <a:lnTo>
                  <a:pt x="3604" y="18378"/>
                </a:lnTo>
                <a:lnTo>
                  <a:pt x="3604" y="18618"/>
                </a:lnTo>
                <a:lnTo>
                  <a:pt x="3664" y="18799"/>
                </a:lnTo>
                <a:lnTo>
                  <a:pt x="3724" y="18859"/>
                </a:lnTo>
                <a:lnTo>
                  <a:pt x="3965" y="18799"/>
                </a:lnTo>
                <a:lnTo>
                  <a:pt x="4205" y="18739"/>
                </a:lnTo>
                <a:lnTo>
                  <a:pt x="4385" y="18558"/>
                </a:lnTo>
                <a:lnTo>
                  <a:pt x="4565" y="18438"/>
                </a:lnTo>
                <a:lnTo>
                  <a:pt x="4865" y="18018"/>
                </a:lnTo>
                <a:lnTo>
                  <a:pt x="5166" y="17597"/>
                </a:lnTo>
                <a:lnTo>
                  <a:pt x="5646" y="16997"/>
                </a:lnTo>
                <a:lnTo>
                  <a:pt x="5766" y="17778"/>
                </a:lnTo>
                <a:lnTo>
                  <a:pt x="5886" y="18558"/>
                </a:lnTo>
                <a:lnTo>
                  <a:pt x="6067" y="19279"/>
                </a:lnTo>
                <a:lnTo>
                  <a:pt x="6187" y="19579"/>
                </a:lnTo>
                <a:lnTo>
                  <a:pt x="6367" y="19940"/>
                </a:lnTo>
                <a:lnTo>
                  <a:pt x="6427" y="19940"/>
                </a:lnTo>
                <a:lnTo>
                  <a:pt x="6547" y="19880"/>
                </a:lnTo>
                <a:lnTo>
                  <a:pt x="6547" y="19519"/>
                </a:lnTo>
                <a:lnTo>
                  <a:pt x="6547" y="19159"/>
                </a:lnTo>
                <a:lnTo>
                  <a:pt x="6427" y="18438"/>
                </a:lnTo>
                <a:lnTo>
                  <a:pt x="6247" y="17597"/>
                </a:lnTo>
                <a:lnTo>
                  <a:pt x="6006" y="16757"/>
                </a:lnTo>
                <a:lnTo>
                  <a:pt x="5946" y="16637"/>
                </a:lnTo>
                <a:lnTo>
                  <a:pt x="7208" y="14955"/>
                </a:lnTo>
                <a:lnTo>
                  <a:pt x="8949" y="12673"/>
                </a:lnTo>
                <a:lnTo>
                  <a:pt x="8829" y="14655"/>
                </a:lnTo>
                <a:lnTo>
                  <a:pt x="8589" y="14715"/>
                </a:lnTo>
                <a:lnTo>
                  <a:pt x="8409" y="14775"/>
                </a:lnTo>
                <a:lnTo>
                  <a:pt x="8289" y="14895"/>
                </a:lnTo>
                <a:lnTo>
                  <a:pt x="8169" y="15015"/>
                </a:lnTo>
                <a:lnTo>
                  <a:pt x="7988" y="15375"/>
                </a:lnTo>
                <a:lnTo>
                  <a:pt x="7928" y="15736"/>
                </a:lnTo>
                <a:lnTo>
                  <a:pt x="8048" y="16096"/>
                </a:lnTo>
                <a:lnTo>
                  <a:pt x="8229" y="16396"/>
                </a:lnTo>
                <a:lnTo>
                  <a:pt x="8349" y="16516"/>
                </a:lnTo>
                <a:lnTo>
                  <a:pt x="8529" y="16637"/>
                </a:lnTo>
                <a:lnTo>
                  <a:pt x="8709" y="16697"/>
                </a:lnTo>
                <a:lnTo>
                  <a:pt x="8949" y="16697"/>
                </a:lnTo>
                <a:lnTo>
                  <a:pt x="9250" y="16637"/>
                </a:lnTo>
                <a:lnTo>
                  <a:pt x="9550" y="16516"/>
                </a:lnTo>
                <a:lnTo>
                  <a:pt x="9730" y="16336"/>
                </a:lnTo>
                <a:lnTo>
                  <a:pt x="9850" y="16096"/>
                </a:lnTo>
                <a:lnTo>
                  <a:pt x="9910" y="15796"/>
                </a:lnTo>
                <a:lnTo>
                  <a:pt x="9910" y="15495"/>
                </a:lnTo>
                <a:lnTo>
                  <a:pt x="9850" y="15255"/>
                </a:lnTo>
                <a:lnTo>
                  <a:pt x="9730" y="15015"/>
                </a:lnTo>
                <a:lnTo>
                  <a:pt x="9910" y="11352"/>
                </a:lnTo>
                <a:lnTo>
                  <a:pt x="10030" y="11171"/>
                </a:lnTo>
                <a:lnTo>
                  <a:pt x="10150" y="11231"/>
                </a:lnTo>
                <a:lnTo>
                  <a:pt x="12493" y="14775"/>
                </a:lnTo>
                <a:lnTo>
                  <a:pt x="13634" y="16456"/>
                </a:lnTo>
                <a:lnTo>
                  <a:pt x="13514" y="16577"/>
                </a:lnTo>
                <a:lnTo>
                  <a:pt x="13393" y="16697"/>
                </a:lnTo>
                <a:lnTo>
                  <a:pt x="13213" y="16997"/>
                </a:lnTo>
                <a:lnTo>
                  <a:pt x="13033" y="17658"/>
                </a:lnTo>
                <a:lnTo>
                  <a:pt x="12913" y="18018"/>
                </a:lnTo>
                <a:lnTo>
                  <a:pt x="12793" y="18438"/>
                </a:lnTo>
                <a:lnTo>
                  <a:pt x="12793" y="18799"/>
                </a:lnTo>
                <a:lnTo>
                  <a:pt x="12793" y="18979"/>
                </a:lnTo>
                <a:lnTo>
                  <a:pt x="12913" y="19159"/>
                </a:lnTo>
                <a:lnTo>
                  <a:pt x="12973" y="19219"/>
                </a:lnTo>
                <a:lnTo>
                  <a:pt x="13093" y="19219"/>
                </a:lnTo>
                <a:lnTo>
                  <a:pt x="13213" y="19099"/>
                </a:lnTo>
                <a:lnTo>
                  <a:pt x="13393" y="18979"/>
                </a:lnTo>
                <a:lnTo>
                  <a:pt x="13574" y="18678"/>
                </a:lnTo>
                <a:lnTo>
                  <a:pt x="13694" y="18378"/>
                </a:lnTo>
                <a:lnTo>
                  <a:pt x="13814" y="18018"/>
                </a:lnTo>
                <a:lnTo>
                  <a:pt x="13934" y="17597"/>
                </a:lnTo>
                <a:lnTo>
                  <a:pt x="14054" y="17117"/>
                </a:lnTo>
                <a:lnTo>
                  <a:pt x="14835" y="18138"/>
                </a:lnTo>
                <a:lnTo>
                  <a:pt x="15676" y="19099"/>
                </a:lnTo>
                <a:lnTo>
                  <a:pt x="15736" y="19159"/>
                </a:lnTo>
                <a:lnTo>
                  <a:pt x="15856" y="19159"/>
                </a:lnTo>
                <a:lnTo>
                  <a:pt x="15916" y="19039"/>
                </a:lnTo>
                <a:lnTo>
                  <a:pt x="15916" y="18919"/>
                </a:lnTo>
                <a:lnTo>
                  <a:pt x="15556" y="18078"/>
                </a:lnTo>
                <a:lnTo>
                  <a:pt x="15075" y="17237"/>
                </a:lnTo>
                <a:lnTo>
                  <a:pt x="15616" y="17237"/>
                </a:lnTo>
                <a:lnTo>
                  <a:pt x="16697" y="17417"/>
                </a:lnTo>
                <a:lnTo>
                  <a:pt x="17237" y="17477"/>
                </a:lnTo>
                <a:lnTo>
                  <a:pt x="17718" y="17477"/>
                </a:lnTo>
                <a:lnTo>
                  <a:pt x="17898" y="17417"/>
                </a:lnTo>
                <a:lnTo>
                  <a:pt x="17958" y="17237"/>
                </a:lnTo>
                <a:lnTo>
                  <a:pt x="17958" y="17117"/>
                </a:lnTo>
                <a:lnTo>
                  <a:pt x="17838" y="16997"/>
                </a:lnTo>
                <a:lnTo>
                  <a:pt x="17357" y="16877"/>
                </a:lnTo>
                <a:lnTo>
                  <a:pt x="16817" y="16757"/>
                </a:lnTo>
                <a:lnTo>
                  <a:pt x="15736" y="16577"/>
                </a:lnTo>
                <a:lnTo>
                  <a:pt x="15135" y="16456"/>
                </a:lnTo>
                <a:lnTo>
                  <a:pt x="14535" y="16336"/>
                </a:lnTo>
                <a:lnTo>
                  <a:pt x="13333" y="14535"/>
                </a:lnTo>
                <a:lnTo>
                  <a:pt x="13093" y="14174"/>
                </a:lnTo>
                <a:lnTo>
                  <a:pt x="13273" y="14354"/>
                </a:lnTo>
                <a:lnTo>
                  <a:pt x="13454" y="14535"/>
                </a:lnTo>
                <a:lnTo>
                  <a:pt x="13634" y="14595"/>
                </a:lnTo>
                <a:lnTo>
                  <a:pt x="13814" y="14655"/>
                </a:lnTo>
                <a:lnTo>
                  <a:pt x="14054" y="14655"/>
                </a:lnTo>
                <a:lnTo>
                  <a:pt x="14294" y="14595"/>
                </a:lnTo>
                <a:lnTo>
                  <a:pt x="14474" y="14475"/>
                </a:lnTo>
                <a:lnTo>
                  <a:pt x="14655" y="14354"/>
                </a:lnTo>
                <a:lnTo>
                  <a:pt x="14715" y="14174"/>
                </a:lnTo>
                <a:lnTo>
                  <a:pt x="14835" y="13994"/>
                </a:lnTo>
                <a:lnTo>
                  <a:pt x="14895" y="13634"/>
                </a:lnTo>
                <a:lnTo>
                  <a:pt x="14835" y="13273"/>
                </a:lnTo>
                <a:lnTo>
                  <a:pt x="14715" y="13093"/>
                </a:lnTo>
                <a:lnTo>
                  <a:pt x="14655" y="12913"/>
                </a:lnTo>
                <a:lnTo>
                  <a:pt x="14474" y="12793"/>
                </a:lnTo>
                <a:lnTo>
                  <a:pt x="14294" y="12673"/>
                </a:lnTo>
                <a:lnTo>
                  <a:pt x="14054" y="12613"/>
                </a:lnTo>
                <a:lnTo>
                  <a:pt x="13694" y="12613"/>
                </a:lnTo>
                <a:lnTo>
                  <a:pt x="13454" y="12733"/>
                </a:lnTo>
                <a:lnTo>
                  <a:pt x="11111" y="10811"/>
                </a:lnTo>
                <a:lnTo>
                  <a:pt x="14414" y="11592"/>
                </a:lnTo>
                <a:lnTo>
                  <a:pt x="16096" y="12072"/>
                </a:lnTo>
                <a:lnTo>
                  <a:pt x="16216" y="12433"/>
                </a:lnTo>
                <a:lnTo>
                  <a:pt x="16456" y="12793"/>
                </a:lnTo>
                <a:lnTo>
                  <a:pt x="16937" y="13394"/>
                </a:lnTo>
                <a:lnTo>
                  <a:pt x="17477" y="14174"/>
                </a:lnTo>
                <a:lnTo>
                  <a:pt x="17718" y="14535"/>
                </a:lnTo>
                <a:lnTo>
                  <a:pt x="18018" y="14895"/>
                </a:lnTo>
                <a:lnTo>
                  <a:pt x="18138" y="14955"/>
                </a:lnTo>
                <a:lnTo>
                  <a:pt x="18198" y="14895"/>
                </a:lnTo>
                <a:lnTo>
                  <a:pt x="18258" y="14835"/>
                </a:lnTo>
                <a:lnTo>
                  <a:pt x="18258" y="14775"/>
                </a:lnTo>
                <a:lnTo>
                  <a:pt x="18018" y="14354"/>
                </a:lnTo>
                <a:lnTo>
                  <a:pt x="17778" y="13934"/>
                </a:lnTo>
                <a:lnTo>
                  <a:pt x="17297" y="13153"/>
                </a:lnTo>
                <a:lnTo>
                  <a:pt x="17057" y="12733"/>
                </a:lnTo>
                <a:lnTo>
                  <a:pt x="16757" y="12252"/>
                </a:lnTo>
                <a:lnTo>
                  <a:pt x="16757" y="12252"/>
                </a:lnTo>
                <a:lnTo>
                  <a:pt x="18138" y="12553"/>
                </a:lnTo>
                <a:lnTo>
                  <a:pt x="18799" y="12673"/>
                </a:lnTo>
                <a:lnTo>
                  <a:pt x="19519" y="12793"/>
                </a:lnTo>
                <a:lnTo>
                  <a:pt x="19699" y="12733"/>
                </a:lnTo>
                <a:lnTo>
                  <a:pt x="19820" y="12673"/>
                </a:lnTo>
                <a:lnTo>
                  <a:pt x="19940" y="12553"/>
                </a:lnTo>
                <a:lnTo>
                  <a:pt x="20060" y="12433"/>
                </a:lnTo>
                <a:lnTo>
                  <a:pt x="20060" y="12252"/>
                </a:lnTo>
                <a:lnTo>
                  <a:pt x="20060" y="12132"/>
                </a:lnTo>
                <a:lnTo>
                  <a:pt x="20000" y="12012"/>
                </a:lnTo>
                <a:lnTo>
                  <a:pt x="19820" y="11892"/>
                </a:lnTo>
                <a:lnTo>
                  <a:pt x="18739" y="11532"/>
                </a:lnTo>
                <a:lnTo>
                  <a:pt x="17657" y="11231"/>
                </a:lnTo>
                <a:lnTo>
                  <a:pt x="18018" y="11051"/>
                </a:lnTo>
                <a:lnTo>
                  <a:pt x="18618" y="10631"/>
                </a:lnTo>
                <a:lnTo>
                  <a:pt x="18919" y="10391"/>
                </a:lnTo>
                <a:lnTo>
                  <a:pt x="19219" y="10090"/>
                </a:lnTo>
                <a:lnTo>
                  <a:pt x="19279" y="9970"/>
                </a:lnTo>
                <a:lnTo>
                  <a:pt x="19279" y="9850"/>
                </a:lnTo>
                <a:lnTo>
                  <a:pt x="19279" y="9670"/>
                </a:lnTo>
                <a:lnTo>
                  <a:pt x="19219" y="9550"/>
                </a:lnTo>
                <a:lnTo>
                  <a:pt x="19159" y="9490"/>
                </a:lnTo>
                <a:lnTo>
                  <a:pt x="19039" y="9370"/>
                </a:lnTo>
                <a:lnTo>
                  <a:pt x="18739" y="9370"/>
                </a:lnTo>
                <a:lnTo>
                  <a:pt x="18378" y="9550"/>
                </a:lnTo>
                <a:lnTo>
                  <a:pt x="18018" y="9790"/>
                </a:lnTo>
                <a:lnTo>
                  <a:pt x="17417" y="10271"/>
                </a:lnTo>
                <a:lnTo>
                  <a:pt x="16937" y="10631"/>
                </a:lnTo>
                <a:lnTo>
                  <a:pt x="16516" y="10991"/>
                </a:lnTo>
                <a:lnTo>
                  <a:pt x="15075" y="10691"/>
                </a:lnTo>
                <a:lnTo>
                  <a:pt x="11952" y="9970"/>
                </a:lnTo>
                <a:lnTo>
                  <a:pt x="13153" y="9430"/>
                </a:lnTo>
                <a:lnTo>
                  <a:pt x="13333" y="9610"/>
                </a:lnTo>
                <a:lnTo>
                  <a:pt x="13574" y="9730"/>
                </a:lnTo>
                <a:lnTo>
                  <a:pt x="13874" y="9850"/>
                </a:lnTo>
                <a:lnTo>
                  <a:pt x="14174" y="9730"/>
                </a:lnTo>
                <a:lnTo>
                  <a:pt x="14414" y="9610"/>
                </a:lnTo>
                <a:lnTo>
                  <a:pt x="14595" y="9310"/>
                </a:lnTo>
                <a:lnTo>
                  <a:pt x="14655" y="9009"/>
                </a:lnTo>
                <a:lnTo>
                  <a:pt x="14655" y="8949"/>
                </a:lnTo>
                <a:lnTo>
                  <a:pt x="14655" y="8769"/>
                </a:lnTo>
                <a:lnTo>
                  <a:pt x="14595" y="8649"/>
                </a:lnTo>
                <a:lnTo>
                  <a:pt x="14414" y="8409"/>
                </a:lnTo>
                <a:lnTo>
                  <a:pt x="14174" y="8229"/>
                </a:lnTo>
                <a:lnTo>
                  <a:pt x="13994" y="8169"/>
                </a:lnTo>
                <a:lnTo>
                  <a:pt x="13634" y="8169"/>
                </a:lnTo>
                <a:lnTo>
                  <a:pt x="13454" y="8289"/>
                </a:lnTo>
                <a:lnTo>
                  <a:pt x="13273" y="8409"/>
                </a:lnTo>
                <a:lnTo>
                  <a:pt x="13153" y="8589"/>
                </a:lnTo>
                <a:lnTo>
                  <a:pt x="12372" y="8769"/>
                </a:lnTo>
                <a:lnTo>
                  <a:pt x="11652" y="9009"/>
                </a:lnTo>
                <a:lnTo>
                  <a:pt x="14775" y="4745"/>
                </a:lnTo>
                <a:lnTo>
                  <a:pt x="14835" y="4745"/>
                </a:lnTo>
                <a:lnTo>
                  <a:pt x="15676" y="4865"/>
                </a:lnTo>
                <a:lnTo>
                  <a:pt x="16576" y="4926"/>
                </a:lnTo>
                <a:lnTo>
                  <a:pt x="17057" y="4926"/>
                </a:lnTo>
                <a:lnTo>
                  <a:pt x="17477" y="4865"/>
                </a:lnTo>
                <a:lnTo>
                  <a:pt x="17898" y="4745"/>
                </a:lnTo>
                <a:lnTo>
                  <a:pt x="18258" y="4565"/>
                </a:lnTo>
                <a:lnTo>
                  <a:pt x="18378" y="4505"/>
                </a:lnTo>
                <a:lnTo>
                  <a:pt x="18378" y="4385"/>
                </a:lnTo>
                <a:lnTo>
                  <a:pt x="18318" y="4265"/>
                </a:lnTo>
                <a:lnTo>
                  <a:pt x="18198" y="4265"/>
                </a:lnTo>
                <a:lnTo>
                  <a:pt x="17898" y="4205"/>
                </a:lnTo>
                <a:lnTo>
                  <a:pt x="17537" y="4145"/>
                </a:lnTo>
                <a:lnTo>
                  <a:pt x="16817" y="4145"/>
                </a:lnTo>
                <a:lnTo>
                  <a:pt x="16096" y="4205"/>
                </a:lnTo>
                <a:lnTo>
                  <a:pt x="15195" y="4205"/>
                </a:lnTo>
                <a:lnTo>
                  <a:pt x="15255" y="4145"/>
                </a:lnTo>
                <a:lnTo>
                  <a:pt x="17237" y="1442"/>
                </a:lnTo>
                <a:lnTo>
                  <a:pt x="17357" y="1142"/>
                </a:lnTo>
                <a:lnTo>
                  <a:pt x="17357" y="962"/>
                </a:lnTo>
                <a:lnTo>
                  <a:pt x="17237" y="782"/>
                </a:lnTo>
                <a:lnTo>
                  <a:pt x="17057" y="662"/>
                </a:lnTo>
                <a:lnTo>
                  <a:pt x="16817" y="601"/>
                </a:lnTo>
                <a:lnTo>
                  <a:pt x="16576" y="662"/>
                </a:lnTo>
                <a:lnTo>
                  <a:pt x="16336" y="782"/>
                </a:lnTo>
                <a:lnTo>
                  <a:pt x="16096" y="1022"/>
                </a:lnTo>
                <a:lnTo>
                  <a:pt x="14414" y="3304"/>
                </a:lnTo>
                <a:lnTo>
                  <a:pt x="14294" y="2223"/>
                </a:lnTo>
                <a:lnTo>
                  <a:pt x="14234" y="1142"/>
                </a:lnTo>
                <a:lnTo>
                  <a:pt x="14234" y="1"/>
                </a:lnTo>
                <a:close/>
              </a:path>
            </a:pathLst>
          </a:custGeom>
          <a:solidFill>
            <a:srgbClr val="79C6CC"/>
          </a:solidFill>
          <a:ln>
            <a:noFill/>
          </a:ln>
        </p:spPr>
        <p:txBody>
          <a:bodyPr lIns="91425" tIns="91425" rIns="91425" bIns="91425" anchor="ctr" anchorCtr="0">
            <a:noAutofit/>
          </a:bodyPr>
          <a:lstStyle/>
          <a:p>
            <a:pPr lvl="0" rtl="0">
              <a:spcBef>
                <a:spcPts val="0"/>
              </a:spcBef>
              <a:buNone/>
            </a:pPr>
            <a:endParaRPr dirty="0"/>
          </a:p>
        </p:txBody>
      </p:sp>
      <p:sp>
        <p:nvSpPr>
          <p:cNvPr id="148" name="Shape 148"/>
          <p:cNvSpPr/>
          <p:nvPr/>
        </p:nvSpPr>
        <p:spPr>
          <a:xfrm>
            <a:off x="333269" y="1586122"/>
            <a:ext cx="279325" cy="272177"/>
          </a:xfrm>
          <a:custGeom>
            <a:avLst/>
            <a:gdLst/>
            <a:ahLst/>
            <a:cxnLst/>
            <a:rect l="0" t="0" r="0" b="0"/>
            <a:pathLst>
              <a:path w="21141" h="20600" extrusionOk="0">
                <a:moveTo>
                  <a:pt x="10991" y="7687"/>
                </a:moveTo>
                <a:lnTo>
                  <a:pt x="11411" y="7867"/>
                </a:lnTo>
                <a:lnTo>
                  <a:pt x="11771" y="7988"/>
                </a:lnTo>
                <a:lnTo>
                  <a:pt x="10931" y="8888"/>
                </a:lnTo>
                <a:lnTo>
                  <a:pt x="10991" y="7687"/>
                </a:lnTo>
                <a:close/>
                <a:moveTo>
                  <a:pt x="10090" y="7507"/>
                </a:moveTo>
                <a:lnTo>
                  <a:pt x="10030" y="9549"/>
                </a:lnTo>
                <a:lnTo>
                  <a:pt x="8048" y="8708"/>
                </a:lnTo>
                <a:lnTo>
                  <a:pt x="8709" y="8288"/>
                </a:lnTo>
                <a:lnTo>
                  <a:pt x="10090" y="7507"/>
                </a:lnTo>
                <a:close/>
                <a:moveTo>
                  <a:pt x="12973" y="7988"/>
                </a:moveTo>
                <a:lnTo>
                  <a:pt x="12973" y="8348"/>
                </a:lnTo>
                <a:lnTo>
                  <a:pt x="13033" y="8648"/>
                </a:lnTo>
                <a:lnTo>
                  <a:pt x="13153" y="9369"/>
                </a:lnTo>
                <a:lnTo>
                  <a:pt x="13273" y="10270"/>
                </a:lnTo>
                <a:lnTo>
                  <a:pt x="13453" y="11110"/>
                </a:lnTo>
                <a:lnTo>
                  <a:pt x="13453" y="11110"/>
                </a:lnTo>
                <a:lnTo>
                  <a:pt x="11351" y="10150"/>
                </a:lnTo>
                <a:lnTo>
                  <a:pt x="11051" y="10029"/>
                </a:lnTo>
                <a:lnTo>
                  <a:pt x="12792" y="8168"/>
                </a:lnTo>
                <a:lnTo>
                  <a:pt x="12912" y="8108"/>
                </a:lnTo>
                <a:lnTo>
                  <a:pt x="12973" y="7988"/>
                </a:lnTo>
                <a:close/>
                <a:moveTo>
                  <a:pt x="7207" y="9549"/>
                </a:moveTo>
                <a:lnTo>
                  <a:pt x="9369" y="10570"/>
                </a:lnTo>
                <a:lnTo>
                  <a:pt x="7267" y="12672"/>
                </a:lnTo>
                <a:lnTo>
                  <a:pt x="7327" y="11831"/>
                </a:lnTo>
                <a:lnTo>
                  <a:pt x="7327" y="10990"/>
                </a:lnTo>
                <a:lnTo>
                  <a:pt x="7327" y="10270"/>
                </a:lnTo>
                <a:lnTo>
                  <a:pt x="7267" y="9909"/>
                </a:lnTo>
                <a:lnTo>
                  <a:pt x="7207" y="9549"/>
                </a:lnTo>
                <a:close/>
                <a:moveTo>
                  <a:pt x="9910" y="11171"/>
                </a:moveTo>
                <a:lnTo>
                  <a:pt x="9790" y="14233"/>
                </a:lnTo>
                <a:lnTo>
                  <a:pt x="9429" y="13993"/>
                </a:lnTo>
                <a:lnTo>
                  <a:pt x="9009" y="13813"/>
                </a:lnTo>
                <a:lnTo>
                  <a:pt x="8168" y="13513"/>
                </a:lnTo>
                <a:lnTo>
                  <a:pt x="7808" y="13393"/>
                </a:lnTo>
                <a:lnTo>
                  <a:pt x="9910" y="11171"/>
                </a:lnTo>
                <a:close/>
                <a:moveTo>
                  <a:pt x="10931" y="11291"/>
                </a:moveTo>
                <a:lnTo>
                  <a:pt x="11171" y="11411"/>
                </a:lnTo>
                <a:lnTo>
                  <a:pt x="13573" y="12492"/>
                </a:lnTo>
                <a:lnTo>
                  <a:pt x="12552" y="13152"/>
                </a:lnTo>
                <a:lnTo>
                  <a:pt x="11651" y="13693"/>
                </a:lnTo>
                <a:lnTo>
                  <a:pt x="10871" y="14233"/>
                </a:lnTo>
                <a:lnTo>
                  <a:pt x="10931" y="11291"/>
                </a:lnTo>
                <a:close/>
                <a:moveTo>
                  <a:pt x="10750" y="0"/>
                </a:moveTo>
                <a:lnTo>
                  <a:pt x="10630" y="60"/>
                </a:lnTo>
                <a:lnTo>
                  <a:pt x="10570" y="120"/>
                </a:lnTo>
                <a:lnTo>
                  <a:pt x="10450" y="661"/>
                </a:lnTo>
                <a:lnTo>
                  <a:pt x="10330" y="1141"/>
                </a:lnTo>
                <a:lnTo>
                  <a:pt x="10270" y="2162"/>
                </a:lnTo>
                <a:lnTo>
                  <a:pt x="10210" y="4264"/>
                </a:lnTo>
                <a:lnTo>
                  <a:pt x="9850" y="3904"/>
                </a:lnTo>
                <a:lnTo>
                  <a:pt x="9489" y="3543"/>
                </a:lnTo>
                <a:lnTo>
                  <a:pt x="8889" y="2943"/>
                </a:lnTo>
                <a:lnTo>
                  <a:pt x="8588" y="2642"/>
                </a:lnTo>
                <a:lnTo>
                  <a:pt x="8228" y="2402"/>
                </a:lnTo>
                <a:lnTo>
                  <a:pt x="8168" y="2402"/>
                </a:lnTo>
                <a:lnTo>
                  <a:pt x="8108" y="2462"/>
                </a:lnTo>
                <a:lnTo>
                  <a:pt x="8048" y="2522"/>
                </a:lnTo>
                <a:lnTo>
                  <a:pt x="8048" y="2582"/>
                </a:lnTo>
                <a:lnTo>
                  <a:pt x="8288" y="2943"/>
                </a:lnTo>
                <a:lnTo>
                  <a:pt x="8588" y="3303"/>
                </a:lnTo>
                <a:lnTo>
                  <a:pt x="9189" y="3844"/>
                </a:lnTo>
                <a:lnTo>
                  <a:pt x="9669" y="4384"/>
                </a:lnTo>
                <a:lnTo>
                  <a:pt x="9910" y="4624"/>
                </a:lnTo>
                <a:lnTo>
                  <a:pt x="10210" y="4805"/>
                </a:lnTo>
                <a:lnTo>
                  <a:pt x="10210" y="4925"/>
                </a:lnTo>
                <a:lnTo>
                  <a:pt x="10090" y="6666"/>
                </a:lnTo>
                <a:lnTo>
                  <a:pt x="8348" y="7687"/>
                </a:lnTo>
                <a:lnTo>
                  <a:pt x="7808" y="7988"/>
                </a:lnTo>
                <a:lnTo>
                  <a:pt x="7267" y="8348"/>
                </a:lnTo>
                <a:lnTo>
                  <a:pt x="5165" y="7447"/>
                </a:lnTo>
                <a:lnTo>
                  <a:pt x="3784" y="6786"/>
                </a:lnTo>
                <a:lnTo>
                  <a:pt x="3784" y="6366"/>
                </a:lnTo>
                <a:lnTo>
                  <a:pt x="3784" y="6006"/>
                </a:lnTo>
                <a:lnTo>
                  <a:pt x="3844" y="5405"/>
                </a:lnTo>
                <a:lnTo>
                  <a:pt x="3784" y="4805"/>
                </a:lnTo>
                <a:lnTo>
                  <a:pt x="3784" y="4564"/>
                </a:lnTo>
                <a:lnTo>
                  <a:pt x="3724" y="4384"/>
                </a:lnTo>
                <a:lnTo>
                  <a:pt x="3544" y="3964"/>
                </a:lnTo>
                <a:lnTo>
                  <a:pt x="3363" y="3964"/>
                </a:lnTo>
                <a:lnTo>
                  <a:pt x="3183" y="4324"/>
                </a:lnTo>
                <a:lnTo>
                  <a:pt x="3063" y="4684"/>
                </a:lnTo>
                <a:lnTo>
                  <a:pt x="3003" y="5345"/>
                </a:lnTo>
                <a:lnTo>
                  <a:pt x="3003" y="6006"/>
                </a:lnTo>
                <a:lnTo>
                  <a:pt x="2943" y="6486"/>
                </a:lnTo>
                <a:lnTo>
                  <a:pt x="2102" y="6066"/>
                </a:lnTo>
                <a:lnTo>
                  <a:pt x="1682" y="5886"/>
                </a:lnTo>
                <a:lnTo>
                  <a:pt x="1322" y="5765"/>
                </a:lnTo>
                <a:lnTo>
                  <a:pt x="721" y="5765"/>
                </a:lnTo>
                <a:lnTo>
                  <a:pt x="541" y="5886"/>
                </a:lnTo>
                <a:lnTo>
                  <a:pt x="601" y="6126"/>
                </a:lnTo>
                <a:lnTo>
                  <a:pt x="721" y="6366"/>
                </a:lnTo>
                <a:lnTo>
                  <a:pt x="901" y="6546"/>
                </a:lnTo>
                <a:lnTo>
                  <a:pt x="1141" y="6666"/>
                </a:lnTo>
                <a:lnTo>
                  <a:pt x="1562" y="6907"/>
                </a:lnTo>
                <a:lnTo>
                  <a:pt x="2042" y="7087"/>
                </a:lnTo>
                <a:lnTo>
                  <a:pt x="2703" y="7447"/>
                </a:lnTo>
                <a:lnTo>
                  <a:pt x="1982" y="7687"/>
                </a:lnTo>
                <a:lnTo>
                  <a:pt x="1261" y="7988"/>
                </a:lnTo>
                <a:lnTo>
                  <a:pt x="601" y="8288"/>
                </a:lnTo>
                <a:lnTo>
                  <a:pt x="301" y="8468"/>
                </a:lnTo>
                <a:lnTo>
                  <a:pt x="0" y="8708"/>
                </a:lnTo>
                <a:lnTo>
                  <a:pt x="0" y="8828"/>
                </a:lnTo>
                <a:lnTo>
                  <a:pt x="60" y="8888"/>
                </a:lnTo>
                <a:lnTo>
                  <a:pt x="421" y="8828"/>
                </a:lnTo>
                <a:lnTo>
                  <a:pt x="781" y="8768"/>
                </a:lnTo>
                <a:lnTo>
                  <a:pt x="1442" y="8468"/>
                </a:lnTo>
                <a:lnTo>
                  <a:pt x="2282" y="8168"/>
                </a:lnTo>
                <a:lnTo>
                  <a:pt x="3063" y="7747"/>
                </a:lnTo>
                <a:lnTo>
                  <a:pt x="3123" y="7627"/>
                </a:lnTo>
                <a:lnTo>
                  <a:pt x="5105" y="8588"/>
                </a:lnTo>
                <a:lnTo>
                  <a:pt x="6607" y="9249"/>
                </a:lnTo>
                <a:lnTo>
                  <a:pt x="6486" y="9669"/>
                </a:lnTo>
                <a:lnTo>
                  <a:pt x="6546" y="10150"/>
                </a:lnTo>
                <a:lnTo>
                  <a:pt x="6607" y="10990"/>
                </a:lnTo>
                <a:lnTo>
                  <a:pt x="6546" y="11651"/>
                </a:lnTo>
                <a:lnTo>
                  <a:pt x="6486" y="12312"/>
                </a:lnTo>
                <a:lnTo>
                  <a:pt x="6426" y="12972"/>
                </a:lnTo>
                <a:lnTo>
                  <a:pt x="6426" y="13573"/>
                </a:lnTo>
                <a:lnTo>
                  <a:pt x="6306" y="13693"/>
                </a:lnTo>
                <a:lnTo>
                  <a:pt x="4865" y="15134"/>
                </a:lnTo>
                <a:lnTo>
                  <a:pt x="4745" y="15014"/>
                </a:lnTo>
                <a:lnTo>
                  <a:pt x="4625" y="14954"/>
                </a:lnTo>
                <a:lnTo>
                  <a:pt x="4264" y="14834"/>
                </a:lnTo>
                <a:lnTo>
                  <a:pt x="3604" y="14774"/>
                </a:lnTo>
                <a:lnTo>
                  <a:pt x="3183" y="14714"/>
                </a:lnTo>
                <a:lnTo>
                  <a:pt x="2823" y="14714"/>
                </a:lnTo>
                <a:lnTo>
                  <a:pt x="2403" y="14774"/>
                </a:lnTo>
                <a:lnTo>
                  <a:pt x="2282" y="14834"/>
                </a:lnTo>
                <a:lnTo>
                  <a:pt x="2102" y="14954"/>
                </a:lnTo>
                <a:lnTo>
                  <a:pt x="2042" y="15074"/>
                </a:lnTo>
                <a:lnTo>
                  <a:pt x="2102" y="15134"/>
                </a:lnTo>
                <a:lnTo>
                  <a:pt x="2222" y="15314"/>
                </a:lnTo>
                <a:lnTo>
                  <a:pt x="2343" y="15374"/>
                </a:lnTo>
                <a:lnTo>
                  <a:pt x="2643" y="1555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6"/>
                </a:lnTo>
                <a:lnTo>
                  <a:pt x="4444" y="16696"/>
                </a:lnTo>
                <a:lnTo>
                  <a:pt x="4505" y="17236"/>
                </a:lnTo>
                <a:lnTo>
                  <a:pt x="4565" y="18317"/>
                </a:lnTo>
                <a:lnTo>
                  <a:pt x="4625" y="18858"/>
                </a:lnTo>
                <a:lnTo>
                  <a:pt x="4745" y="19338"/>
                </a:lnTo>
                <a:lnTo>
                  <a:pt x="4865" y="19458"/>
                </a:lnTo>
                <a:lnTo>
                  <a:pt x="4985" y="19518"/>
                </a:lnTo>
                <a:lnTo>
                  <a:pt x="5105" y="19518"/>
                </a:lnTo>
                <a:lnTo>
                  <a:pt x="5225" y="19338"/>
                </a:lnTo>
                <a:lnTo>
                  <a:pt x="5225" y="18858"/>
                </a:lnTo>
                <a:lnTo>
                  <a:pt x="5225" y="18317"/>
                </a:lnTo>
                <a:lnTo>
                  <a:pt x="5225" y="17236"/>
                </a:lnTo>
                <a:lnTo>
                  <a:pt x="5225" y="16636"/>
                </a:lnTo>
                <a:lnTo>
                  <a:pt x="5165" y="15975"/>
                </a:lnTo>
                <a:lnTo>
                  <a:pt x="6727" y="14474"/>
                </a:lnTo>
                <a:lnTo>
                  <a:pt x="7147" y="14053"/>
                </a:lnTo>
                <a:lnTo>
                  <a:pt x="7387" y="14173"/>
                </a:lnTo>
                <a:lnTo>
                  <a:pt x="7688" y="14354"/>
                </a:lnTo>
                <a:lnTo>
                  <a:pt x="8228" y="14534"/>
                </a:lnTo>
                <a:lnTo>
                  <a:pt x="9009" y="14894"/>
                </a:lnTo>
                <a:lnTo>
                  <a:pt x="9369" y="15014"/>
                </a:lnTo>
                <a:lnTo>
                  <a:pt x="9790" y="15134"/>
                </a:lnTo>
                <a:lnTo>
                  <a:pt x="9669" y="16636"/>
                </a:lnTo>
                <a:lnTo>
                  <a:pt x="9369" y="16876"/>
                </a:lnTo>
                <a:lnTo>
                  <a:pt x="9069" y="17176"/>
                </a:lnTo>
                <a:lnTo>
                  <a:pt x="8588" y="17777"/>
                </a:lnTo>
                <a:lnTo>
                  <a:pt x="7928" y="18437"/>
                </a:lnTo>
                <a:lnTo>
                  <a:pt x="7567" y="18738"/>
                </a:lnTo>
                <a:lnTo>
                  <a:pt x="7327" y="19158"/>
                </a:lnTo>
                <a:lnTo>
                  <a:pt x="7267" y="19218"/>
                </a:lnTo>
                <a:lnTo>
                  <a:pt x="7327" y="19278"/>
                </a:lnTo>
                <a:lnTo>
                  <a:pt x="7387" y="19338"/>
                </a:lnTo>
                <a:lnTo>
                  <a:pt x="7447" y="19278"/>
                </a:lnTo>
                <a:lnTo>
                  <a:pt x="7808" y="19038"/>
                </a:lnTo>
                <a:lnTo>
                  <a:pt x="8168" y="18678"/>
                </a:lnTo>
                <a:lnTo>
                  <a:pt x="8829" y="18017"/>
                </a:lnTo>
                <a:lnTo>
                  <a:pt x="9249" y="17717"/>
                </a:lnTo>
                <a:lnTo>
                  <a:pt x="9669" y="17296"/>
                </a:lnTo>
                <a:lnTo>
                  <a:pt x="9609" y="18738"/>
                </a:lnTo>
                <a:lnTo>
                  <a:pt x="9669" y="19458"/>
                </a:lnTo>
                <a:lnTo>
                  <a:pt x="9669" y="20119"/>
                </a:lnTo>
                <a:lnTo>
                  <a:pt x="9729" y="20299"/>
                </a:lnTo>
                <a:lnTo>
                  <a:pt x="9850" y="20419"/>
                </a:lnTo>
                <a:lnTo>
                  <a:pt x="9970" y="20539"/>
                </a:lnTo>
                <a:lnTo>
                  <a:pt x="10150" y="20599"/>
                </a:lnTo>
                <a:lnTo>
                  <a:pt x="10330" y="20599"/>
                </a:lnTo>
                <a:lnTo>
                  <a:pt x="10450" y="20539"/>
                </a:lnTo>
                <a:lnTo>
                  <a:pt x="10570" y="20419"/>
                </a:lnTo>
                <a:lnTo>
                  <a:pt x="10630" y="20239"/>
                </a:lnTo>
                <a:lnTo>
                  <a:pt x="10750" y="19158"/>
                </a:lnTo>
                <a:lnTo>
                  <a:pt x="10811" y="18017"/>
                </a:lnTo>
                <a:lnTo>
                  <a:pt x="11111" y="18317"/>
                </a:lnTo>
                <a:lnTo>
                  <a:pt x="11651" y="18858"/>
                </a:lnTo>
                <a:lnTo>
                  <a:pt x="11952" y="19098"/>
                </a:lnTo>
                <a:lnTo>
                  <a:pt x="12252" y="19278"/>
                </a:lnTo>
                <a:lnTo>
                  <a:pt x="12372" y="19338"/>
                </a:lnTo>
                <a:lnTo>
                  <a:pt x="12552" y="19338"/>
                </a:lnTo>
                <a:lnTo>
                  <a:pt x="12672" y="19278"/>
                </a:lnTo>
                <a:lnTo>
                  <a:pt x="12792" y="19218"/>
                </a:lnTo>
                <a:lnTo>
                  <a:pt x="12852" y="19098"/>
                </a:lnTo>
                <a:lnTo>
                  <a:pt x="12912" y="18978"/>
                </a:lnTo>
                <a:lnTo>
                  <a:pt x="12912" y="18858"/>
                </a:lnTo>
                <a:lnTo>
                  <a:pt x="12852" y="18678"/>
                </a:lnTo>
                <a:lnTo>
                  <a:pt x="12612" y="18377"/>
                </a:lnTo>
                <a:lnTo>
                  <a:pt x="12312" y="18077"/>
                </a:lnTo>
                <a:lnTo>
                  <a:pt x="11711" y="17536"/>
                </a:lnTo>
                <a:lnTo>
                  <a:pt x="11291" y="17176"/>
                </a:lnTo>
                <a:lnTo>
                  <a:pt x="10811" y="16816"/>
                </a:lnTo>
                <a:lnTo>
                  <a:pt x="10811" y="15374"/>
                </a:lnTo>
                <a:lnTo>
                  <a:pt x="10811" y="15314"/>
                </a:lnTo>
                <a:lnTo>
                  <a:pt x="11892" y="14654"/>
                </a:lnTo>
                <a:lnTo>
                  <a:pt x="12912" y="13873"/>
                </a:lnTo>
                <a:lnTo>
                  <a:pt x="13573" y="13393"/>
                </a:lnTo>
                <a:lnTo>
                  <a:pt x="14234" y="12792"/>
                </a:lnTo>
                <a:lnTo>
                  <a:pt x="16576" y="13873"/>
                </a:lnTo>
                <a:lnTo>
                  <a:pt x="16576" y="13933"/>
                </a:lnTo>
                <a:lnTo>
                  <a:pt x="16636" y="14774"/>
                </a:lnTo>
                <a:lnTo>
                  <a:pt x="16756" y="15675"/>
                </a:lnTo>
                <a:lnTo>
                  <a:pt x="16876" y="16095"/>
                </a:lnTo>
                <a:lnTo>
                  <a:pt x="17056" y="16516"/>
                </a:lnTo>
                <a:lnTo>
                  <a:pt x="17237" y="16936"/>
                </a:lnTo>
                <a:lnTo>
                  <a:pt x="17477" y="17236"/>
                </a:lnTo>
                <a:lnTo>
                  <a:pt x="17597" y="17296"/>
                </a:lnTo>
                <a:lnTo>
                  <a:pt x="17657" y="17296"/>
                </a:lnTo>
                <a:lnTo>
                  <a:pt x="17777" y="17236"/>
                </a:lnTo>
                <a:lnTo>
                  <a:pt x="17777" y="17116"/>
                </a:lnTo>
                <a:lnTo>
                  <a:pt x="17777" y="16816"/>
                </a:lnTo>
                <a:lnTo>
                  <a:pt x="17717" y="16455"/>
                </a:lnTo>
                <a:lnTo>
                  <a:pt x="17597" y="15735"/>
                </a:lnTo>
                <a:lnTo>
                  <a:pt x="17357" y="15074"/>
                </a:lnTo>
                <a:lnTo>
                  <a:pt x="17237" y="14354"/>
                </a:lnTo>
                <a:lnTo>
                  <a:pt x="17237" y="14173"/>
                </a:lnTo>
                <a:lnTo>
                  <a:pt x="17297" y="14173"/>
                </a:lnTo>
                <a:lnTo>
                  <a:pt x="20360" y="15615"/>
                </a:lnTo>
                <a:lnTo>
                  <a:pt x="20600" y="15675"/>
                </a:lnTo>
                <a:lnTo>
                  <a:pt x="20840" y="15615"/>
                </a:lnTo>
                <a:lnTo>
                  <a:pt x="20960" y="15495"/>
                </a:lnTo>
                <a:lnTo>
                  <a:pt x="21080" y="15254"/>
                </a:lnTo>
                <a:lnTo>
                  <a:pt x="21080" y="15014"/>
                </a:lnTo>
                <a:lnTo>
                  <a:pt x="20960" y="14774"/>
                </a:lnTo>
                <a:lnTo>
                  <a:pt x="20780" y="14534"/>
                </a:lnTo>
                <a:lnTo>
                  <a:pt x="20480" y="14354"/>
                </a:lnTo>
                <a:lnTo>
                  <a:pt x="17957" y="13212"/>
                </a:lnTo>
                <a:lnTo>
                  <a:pt x="18918" y="12912"/>
                </a:lnTo>
                <a:lnTo>
                  <a:pt x="19999" y="12612"/>
                </a:lnTo>
                <a:lnTo>
                  <a:pt x="21080" y="12372"/>
                </a:lnTo>
                <a:lnTo>
                  <a:pt x="21140" y="12312"/>
                </a:lnTo>
                <a:lnTo>
                  <a:pt x="21080" y="12252"/>
                </a:lnTo>
                <a:lnTo>
                  <a:pt x="19098" y="12252"/>
                </a:lnTo>
                <a:lnTo>
                  <a:pt x="18558" y="12312"/>
                </a:lnTo>
                <a:lnTo>
                  <a:pt x="18077" y="12432"/>
                </a:lnTo>
                <a:lnTo>
                  <a:pt x="17597" y="12612"/>
                </a:lnTo>
                <a:lnTo>
                  <a:pt x="17177" y="12852"/>
                </a:lnTo>
                <a:lnTo>
                  <a:pt x="14474" y="11591"/>
                </a:lnTo>
                <a:lnTo>
                  <a:pt x="14414" y="11050"/>
                </a:lnTo>
                <a:lnTo>
                  <a:pt x="14354" y="10450"/>
                </a:lnTo>
                <a:lnTo>
                  <a:pt x="14054" y="9309"/>
                </a:lnTo>
                <a:lnTo>
                  <a:pt x="13873" y="8348"/>
                </a:lnTo>
                <a:lnTo>
                  <a:pt x="13693" y="7867"/>
                </a:lnTo>
                <a:lnTo>
                  <a:pt x="13513" y="7687"/>
                </a:lnTo>
                <a:lnTo>
                  <a:pt x="13393" y="7507"/>
                </a:lnTo>
                <a:lnTo>
                  <a:pt x="14534" y="6246"/>
                </a:lnTo>
                <a:lnTo>
                  <a:pt x="15555" y="5105"/>
                </a:lnTo>
                <a:lnTo>
                  <a:pt x="16876" y="5285"/>
                </a:lnTo>
                <a:lnTo>
                  <a:pt x="17177" y="5345"/>
                </a:lnTo>
                <a:lnTo>
                  <a:pt x="17477" y="5345"/>
                </a:lnTo>
                <a:lnTo>
                  <a:pt x="17717" y="5285"/>
                </a:lnTo>
                <a:lnTo>
                  <a:pt x="18017" y="5165"/>
                </a:lnTo>
                <a:lnTo>
                  <a:pt x="18077" y="5045"/>
                </a:lnTo>
                <a:lnTo>
                  <a:pt x="18077" y="4925"/>
                </a:lnTo>
                <a:lnTo>
                  <a:pt x="17837" y="4744"/>
                </a:lnTo>
                <a:lnTo>
                  <a:pt x="17537" y="4624"/>
                </a:lnTo>
                <a:lnTo>
                  <a:pt x="17237" y="4564"/>
                </a:lnTo>
                <a:lnTo>
                  <a:pt x="16936" y="4504"/>
                </a:lnTo>
                <a:lnTo>
                  <a:pt x="16156" y="4384"/>
                </a:lnTo>
                <a:lnTo>
                  <a:pt x="16396" y="4144"/>
                </a:lnTo>
                <a:lnTo>
                  <a:pt x="17116" y="3303"/>
                </a:lnTo>
                <a:lnTo>
                  <a:pt x="17417" y="2883"/>
                </a:lnTo>
                <a:lnTo>
                  <a:pt x="17537" y="2642"/>
                </a:lnTo>
                <a:lnTo>
                  <a:pt x="17597" y="2342"/>
                </a:lnTo>
                <a:lnTo>
                  <a:pt x="17597" y="2282"/>
                </a:lnTo>
                <a:lnTo>
                  <a:pt x="17477" y="2222"/>
                </a:lnTo>
                <a:lnTo>
                  <a:pt x="17056" y="2462"/>
                </a:lnTo>
                <a:lnTo>
                  <a:pt x="16696" y="2763"/>
                </a:lnTo>
                <a:lnTo>
                  <a:pt x="16035" y="3483"/>
                </a:lnTo>
                <a:lnTo>
                  <a:pt x="15375" y="4204"/>
                </a:lnTo>
                <a:lnTo>
                  <a:pt x="15255" y="3483"/>
                </a:lnTo>
                <a:lnTo>
                  <a:pt x="15255" y="2943"/>
                </a:lnTo>
                <a:lnTo>
                  <a:pt x="15195" y="2642"/>
                </a:lnTo>
                <a:lnTo>
                  <a:pt x="15135" y="2402"/>
                </a:lnTo>
                <a:lnTo>
                  <a:pt x="15014" y="2222"/>
                </a:lnTo>
                <a:lnTo>
                  <a:pt x="14894" y="2162"/>
                </a:lnTo>
                <a:lnTo>
                  <a:pt x="14714" y="2222"/>
                </a:lnTo>
                <a:lnTo>
                  <a:pt x="14534" y="2342"/>
                </a:lnTo>
                <a:lnTo>
                  <a:pt x="14474" y="2582"/>
                </a:lnTo>
                <a:lnTo>
                  <a:pt x="14354" y="2883"/>
                </a:lnTo>
                <a:lnTo>
                  <a:pt x="14354" y="3243"/>
                </a:lnTo>
                <a:lnTo>
                  <a:pt x="14354" y="3543"/>
                </a:lnTo>
                <a:lnTo>
                  <a:pt x="14414" y="3904"/>
                </a:lnTo>
                <a:lnTo>
                  <a:pt x="14474" y="4264"/>
                </a:lnTo>
                <a:lnTo>
                  <a:pt x="14594" y="4504"/>
                </a:lnTo>
                <a:lnTo>
                  <a:pt x="14774" y="4744"/>
                </a:lnTo>
                <a:lnTo>
                  <a:pt x="14774" y="4805"/>
                </a:lnTo>
                <a:lnTo>
                  <a:pt x="14114" y="5465"/>
                </a:lnTo>
                <a:lnTo>
                  <a:pt x="12552" y="7147"/>
                </a:lnTo>
                <a:lnTo>
                  <a:pt x="12192" y="6967"/>
                </a:lnTo>
                <a:lnTo>
                  <a:pt x="11771" y="6786"/>
                </a:lnTo>
                <a:lnTo>
                  <a:pt x="11351" y="6666"/>
                </a:lnTo>
                <a:lnTo>
                  <a:pt x="10991" y="6546"/>
                </a:lnTo>
                <a:lnTo>
                  <a:pt x="10991" y="4925"/>
                </a:lnTo>
                <a:lnTo>
                  <a:pt x="11051" y="4564"/>
                </a:lnTo>
                <a:lnTo>
                  <a:pt x="11351" y="4204"/>
                </a:lnTo>
                <a:lnTo>
                  <a:pt x="11591" y="3844"/>
                </a:lnTo>
                <a:lnTo>
                  <a:pt x="12612" y="2582"/>
                </a:lnTo>
                <a:lnTo>
                  <a:pt x="12612" y="2462"/>
                </a:lnTo>
                <a:lnTo>
                  <a:pt x="12552" y="2342"/>
                </a:lnTo>
                <a:lnTo>
                  <a:pt x="12432" y="2282"/>
                </a:lnTo>
                <a:lnTo>
                  <a:pt x="12312" y="2342"/>
                </a:lnTo>
                <a:lnTo>
                  <a:pt x="11111" y="3663"/>
                </a:lnTo>
                <a:lnTo>
                  <a:pt x="11051" y="3724"/>
                </a:lnTo>
                <a:lnTo>
                  <a:pt x="11111" y="2823"/>
                </a:lnTo>
                <a:lnTo>
                  <a:pt x="11111" y="1922"/>
                </a:lnTo>
                <a:lnTo>
                  <a:pt x="11051" y="1021"/>
                </a:lnTo>
                <a:lnTo>
                  <a:pt x="10931" y="120"/>
                </a:lnTo>
                <a:lnTo>
                  <a:pt x="10871" y="60"/>
                </a:lnTo>
                <a:lnTo>
                  <a:pt x="10750" y="0"/>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149" name="Shape 149"/>
          <p:cNvSpPr/>
          <p:nvPr/>
        </p:nvSpPr>
        <p:spPr>
          <a:xfrm>
            <a:off x="1519975" y="873600"/>
            <a:ext cx="6104099" cy="3396299"/>
          </a:xfrm>
          <a:prstGeom prst="rect">
            <a:avLst/>
          </a:prstGeom>
          <a:solidFill>
            <a:srgbClr val="FFFFFF"/>
          </a:solidFill>
          <a:ln w="76200" cap="flat" cmpd="sng">
            <a:solidFill>
              <a:srgbClr val="CE2F1C"/>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150" name="Shape 150"/>
          <p:cNvSpPr/>
          <p:nvPr/>
        </p:nvSpPr>
        <p:spPr>
          <a:xfrm>
            <a:off x="1634809" y="994500"/>
            <a:ext cx="5874299" cy="3154499"/>
          </a:xfrm>
          <a:prstGeom prst="rect">
            <a:avLst/>
          </a:prstGeom>
          <a:solidFill>
            <a:srgbClr val="FFFFFF"/>
          </a:solidFill>
          <a:ln w="9525" cap="flat" cmpd="sng">
            <a:solidFill>
              <a:srgbClr val="79C6CC"/>
            </a:solidFill>
            <a:prstDash val="dot"/>
            <a:miter/>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151" name="Shape 151"/>
          <p:cNvSpPr txBox="1">
            <a:spLocks noGrp="1"/>
          </p:cNvSpPr>
          <p:nvPr>
            <p:ph type="title"/>
          </p:nvPr>
        </p:nvSpPr>
        <p:spPr>
          <a:xfrm>
            <a:off x="1857712" y="1064668"/>
            <a:ext cx="5428499" cy="4529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aption">
    <p:spTree>
      <p:nvGrpSpPr>
        <p:cNvPr id="1" name="Shape 152"/>
        <p:cNvGrpSpPr/>
        <p:nvPr/>
      </p:nvGrpSpPr>
      <p:grpSpPr>
        <a:xfrm>
          <a:off x="0" y="0"/>
          <a:ext cx="0" cy="0"/>
          <a:chOff x="0" y="0"/>
          <a:chExt cx="0" cy="0"/>
        </a:xfrm>
      </p:grpSpPr>
      <p:sp>
        <p:nvSpPr>
          <p:cNvPr id="153" name="Shape 153"/>
          <p:cNvSpPr/>
          <p:nvPr/>
        </p:nvSpPr>
        <p:spPr>
          <a:xfrm rot="3731686" flipH="1">
            <a:off x="7719892" y="3183655"/>
            <a:ext cx="337873" cy="884411"/>
          </a:xfrm>
          <a:custGeom>
            <a:avLst/>
            <a:gdLst/>
            <a:ahLst/>
            <a:cxnLst/>
            <a:rect l="0" t="0" r="0" b="0"/>
            <a:pathLst>
              <a:path w="13514" h="35374" extrusionOk="0">
                <a:moveTo>
                  <a:pt x="11411" y="3303"/>
                </a:moveTo>
                <a:lnTo>
                  <a:pt x="10811" y="3603"/>
                </a:lnTo>
                <a:lnTo>
                  <a:pt x="10270" y="3964"/>
                </a:lnTo>
                <a:lnTo>
                  <a:pt x="10450" y="3543"/>
                </a:lnTo>
                <a:lnTo>
                  <a:pt x="10931" y="3423"/>
                </a:lnTo>
                <a:lnTo>
                  <a:pt x="11411" y="3303"/>
                </a:lnTo>
                <a:close/>
                <a:moveTo>
                  <a:pt x="7628" y="4865"/>
                </a:moveTo>
                <a:lnTo>
                  <a:pt x="7748" y="4985"/>
                </a:lnTo>
                <a:lnTo>
                  <a:pt x="7868" y="5105"/>
                </a:lnTo>
                <a:lnTo>
                  <a:pt x="8048" y="5105"/>
                </a:lnTo>
                <a:lnTo>
                  <a:pt x="8228" y="5045"/>
                </a:lnTo>
                <a:lnTo>
                  <a:pt x="7928" y="5645"/>
                </a:lnTo>
                <a:lnTo>
                  <a:pt x="7508" y="6426"/>
                </a:lnTo>
                <a:lnTo>
                  <a:pt x="7628" y="4865"/>
                </a:lnTo>
                <a:close/>
                <a:moveTo>
                  <a:pt x="7928" y="26965"/>
                </a:moveTo>
                <a:lnTo>
                  <a:pt x="7748" y="27085"/>
                </a:lnTo>
                <a:lnTo>
                  <a:pt x="6607" y="27986"/>
                </a:lnTo>
                <a:lnTo>
                  <a:pt x="6066" y="28467"/>
                </a:lnTo>
                <a:lnTo>
                  <a:pt x="5586" y="29007"/>
                </a:lnTo>
                <a:lnTo>
                  <a:pt x="5526" y="28647"/>
                </a:lnTo>
                <a:lnTo>
                  <a:pt x="5646" y="28407"/>
                </a:lnTo>
                <a:lnTo>
                  <a:pt x="5646" y="28166"/>
                </a:lnTo>
                <a:lnTo>
                  <a:pt x="5586" y="27926"/>
                </a:lnTo>
                <a:lnTo>
                  <a:pt x="5466" y="27746"/>
                </a:lnTo>
                <a:lnTo>
                  <a:pt x="6066" y="27566"/>
                </a:lnTo>
                <a:lnTo>
                  <a:pt x="6607" y="27446"/>
                </a:lnTo>
                <a:lnTo>
                  <a:pt x="7808" y="27025"/>
                </a:lnTo>
                <a:lnTo>
                  <a:pt x="7928" y="26965"/>
                </a:lnTo>
                <a:close/>
                <a:moveTo>
                  <a:pt x="7808" y="28947"/>
                </a:moveTo>
                <a:lnTo>
                  <a:pt x="7328" y="29548"/>
                </a:lnTo>
                <a:lnTo>
                  <a:pt x="6667" y="30389"/>
                </a:lnTo>
                <a:lnTo>
                  <a:pt x="6367" y="30809"/>
                </a:lnTo>
                <a:lnTo>
                  <a:pt x="6126" y="31229"/>
                </a:lnTo>
                <a:lnTo>
                  <a:pt x="5766" y="29908"/>
                </a:lnTo>
                <a:lnTo>
                  <a:pt x="6307" y="29788"/>
                </a:lnTo>
                <a:lnTo>
                  <a:pt x="6847" y="29548"/>
                </a:lnTo>
                <a:lnTo>
                  <a:pt x="7328" y="29248"/>
                </a:lnTo>
                <a:lnTo>
                  <a:pt x="7808" y="28947"/>
                </a:lnTo>
                <a:close/>
                <a:moveTo>
                  <a:pt x="9430" y="0"/>
                </a:moveTo>
                <a:lnTo>
                  <a:pt x="9189" y="240"/>
                </a:lnTo>
                <a:lnTo>
                  <a:pt x="9009" y="480"/>
                </a:lnTo>
                <a:lnTo>
                  <a:pt x="8709" y="1021"/>
                </a:lnTo>
                <a:lnTo>
                  <a:pt x="8409" y="1622"/>
                </a:lnTo>
                <a:lnTo>
                  <a:pt x="8168" y="2222"/>
                </a:lnTo>
                <a:lnTo>
                  <a:pt x="7808" y="3243"/>
                </a:lnTo>
                <a:lnTo>
                  <a:pt x="7868" y="2162"/>
                </a:lnTo>
                <a:lnTo>
                  <a:pt x="7808" y="1081"/>
                </a:lnTo>
                <a:lnTo>
                  <a:pt x="7808" y="961"/>
                </a:lnTo>
                <a:lnTo>
                  <a:pt x="7688" y="841"/>
                </a:lnTo>
                <a:lnTo>
                  <a:pt x="7568" y="841"/>
                </a:lnTo>
                <a:lnTo>
                  <a:pt x="7448" y="961"/>
                </a:lnTo>
                <a:lnTo>
                  <a:pt x="7087" y="1441"/>
                </a:lnTo>
                <a:lnTo>
                  <a:pt x="6847" y="2042"/>
                </a:lnTo>
                <a:lnTo>
                  <a:pt x="6667" y="2582"/>
                </a:lnTo>
                <a:lnTo>
                  <a:pt x="6487" y="3183"/>
                </a:lnTo>
                <a:lnTo>
                  <a:pt x="6247" y="4444"/>
                </a:lnTo>
                <a:lnTo>
                  <a:pt x="6126" y="5645"/>
                </a:lnTo>
                <a:lnTo>
                  <a:pt x="6066" y="6306"/>
                </a:lnTo>
                <a:lnTo>
                  <a:pt x="6006" y="7207"/>
                </a:lnTo>
                <a:lnTo>
                  <a:pt x="6006" y="7747"/>
                </a:lnTo>
                <a:lnTo>
                  <a:pt x="6066" y="8228"/>
                </a:lnTo>
                <a:lnTo>
                  <a:pt x="6186" y="8648"/>
                </a:lnTo>
                <a:lnTo>
                  <a:pt x="6307" y="8948"/>
                </a:lnTo>
                <a:lnTo>
                  <a:pt x="6066" y="9609"/>
                </a:lnTo>
                <a:lnTo>
                  <a:pt x="6066" y="9669"/>
                </a:lnTo>
                <a:lnTo>
                  <a:pt x="5946" y="8588"/>
                </a:lnTo>
                <a:lnTo>
                  <a:pt x="5886" y="7507"/>
                </a:lnTo>
                <a:lnTo>
                  <a:pt x="5946" y="6366"/>
                </a:lnTo>
                <a:lnTo>
                  <a:pt x="6066" y="5225"/>
                </a:lnTo>
                <a:lnTo>
                  <a:pt x="6066" y="4624"/>
                </a:lnTo>
                <a:lnTo>
                  <a:pt x="6066" y="4024"/>
                </a:lnTo>
                <a:lnTo>
                  <a:pt x="6006" y="3483"/>
                </a:lnTo>
                <a:lnTo>
                  <a:pt x="5886" y="2943"/>
                </a:lnTo>
                <a:lnTo>
                  <a:pt x="5826" y="2823"/>
                </a:lnTo>
                <a:lnTo>
                  <a:pt x="5766" y="2763"/>
                </a:lnTo>
                <a:lnTo>
                  <a:pt x="5646" y="2763"/>
                </a:lnTo>
                <a:lnTo>
                  <a:pt x="5526" y="2823"/>
                </a:lnTo>
                <a:lnTo>
                  <a:pt x="5226" y="3303"/>
                </a:lnTo>
                <a:lnTo>
                  <a:pt x="4985" y="3784"/>
                </a:lnTo>
                <a:lnTo>
                  <a:pt x="4805" y="4384"/>
                </a:lnTo>
                <a:lnTo>
                  <a:pt x="4685" y="4985"/>
                </a:lnTo>
                <a:lnTo>
                  <a:pt x="4565" y="6186"/>
                </a:lnTo>
                <a:lnTo>
                  <a:pt x="4505" y="7327"/>
                </a:lnTo>
                <a:lnTo>
                  <a:pt x="4445" y="8348"/>
                </a:lnTo>
                <a:lnTo>
                  <a:pt x="4024" y="6066"/>
                </a:lnTo>
                <a:lnTo>
                  <a:pt x="3964" y="6006"/>
                </a:lnTo>
                <a:lnTo>
                  <a:pt x="3904" y="5946"/>
                </a:lnTo>
                <a:lnTo>
                  <a:pt x="3844" y="6006"/>
                </a:lnTo>
                <a:lnTo>
                  <a:pt x="3784" y="6066"/>
                </a:lnTo>
                <a:lnTo>
                  <a:pt x="3544" y="7087"/>
                </a:lnTo>
                <a:lnTo>
                  <a:pt x="3364" y="8168"/>
                </a:lnTo>
                <a:lnTo>
                  <a:pt x="3304" y="9309"/>
                </a:lnTo>
                <a:lnTo>
                  <a:pt x="3304" y="10450"/>
                </a:lnTo>
                <a:lnTo>
                  <a:pt x="3424" y="11591"/>
                </a:lnTo>
                <a:lnTo>
                  <a:pt x="3664" y="12672"/>
                </a:lnTo>
                <a:lnTo>
                  <a:pt x="4024" y="13753"/>
                </a:lnTo>
                <a:lnTo>
                  <a:pt x="4265" y="14233"/>
                </a:lnTo>
                <a:lnTo>
                  <a:pt x="4505" y="14714"/>
                </a:lnTo>
                <a:lnTo>
                  <a:pt x="4205" y="16275"/>
                </a:lnTo>
                <a:lnTo>
                  <a:pt x="3964" y="17777"/>
                </a:lnTo>
                <a:lnTo>
                  <a:pt x="3784" y="17476"/>
                </a:lnTo>
                <a:lnTo>
                  <a:pt x="3784" y="17116"/>
                </a:lnTo>
                <a:lnTo>
                  <a:pt x="3784" y="16756"/>
                </a:lnTo>
                <a:lnTo>
                  <a:pt x="3604" y="16035"/>
                </a:lnTo>
                <a:lnTo>
                  <a:pt x="3424" y="15314"/>
                </a:lnTo>
                <a:lnTo>
                  <a:pt x="3244" y="14594"/>
                </a:lnTo>
                <a:lnTo>
                  <a:pt x="3064" y="13633"/>
                </a:lnTo>
                <a:lnTo>
                  <a:pt x="2943" y="12732"/>
                </a:lnTo>
                <a:lnTo>
                  <a:pt x="2823" y="11771"/>
                </a:lnTo>
                <a:lnTo>
                  <a:pt x="2703" y="10810"/>
                </a:lnTo>
                <a:lnTo>
                  <a:pt x="2643" y="10690"/>
                </a:lnTo>
                <a:lnTo>
                  <a:pt x="2583" y="10630"/>
                </a:lnTo>
                <a:lnTo>
                  <a:pt x="2463" y="10570"/>
                </a:lnTo>
                <a:lnTo>
                  <a:pt x="2343" y="10570"/>
                </a:lnTo>
                <a:lnTo>
                  <a:pt x="2163" y="10630"/>
                </a:lnTo>
                <a:lnTo>
                  <a:pt x="2043" y="10690"/>
                </a:lnTo>
                <a:lnTo>
                  <a:pt x="1982" y="10810"/>
                </a:lnTo>
                <a:lnTo>
                  <a:pt x="1862" y="11291"/>
                </a:lnTo>
                <a:lnTo>
                  <a:pt x="1742" y="11771"/>
                </a:lnTo>
                <a:lnTo>
                  <a:pt x="1682" y="12252"/>
                </a:lnTo>
                <a:lnTo>
                  <a:pt x="1682" y="12792"/>
                </a:lnTo>
                <a:lnTo>
                  <a:pt x="1742" y="13753"/>
                </a:lnTo>
                <a:lnTo>
                  <a:pt x="1922" y="14774"/>
                </a:lnTo>
                <a:lnTo>
                  <a:pt x="2043" y="15374"/>
                </a:lnTo>
                <a:lnTo>
                  <a:pt x="2223" y="16035"/>
                </a:lnTo>
                <a:lnTo>
                  <a:pt x="2403" y="16696"/>
                </a:lnTo>
                <a:lnTo>
                  <a:pt x="2763" y="17236"/>
                </a:lnTo>
                <a:lnTo>
                  <a:pt x="2823" y="17356"/>
                </a:lnTo>
                <a:lnTo>
                  <a:pt x="3244" y="18317"/>
                </a:lnTo>
                <a:lnTo>
                  <a:pt x="3544" y="18798"/>
                </a:lnTo>
                <a:lnTo>
                  <a:pt x="3844" y="19218"/>
                </a:lnTo>
                <a:lnTo>
                  <a:pt x="3844" y="19278"/>
                </a:lnTo>
                <a:lnTo>
                  <a:pt x="3304" y="18497"/>
                </a:lnTo>
                <a:lnTo>
                  <a:pt x="2763" y="17657"/>
                </a:lnTo>
                <a:lnTo>
                  <a:pt x="2343" y="16816"/>
                </a:lnTo>
                <a:lnTo>
                  <a:pt x="1802" y="15975"/>
                </a:lnTo>
                <a:lnTo>
                  <a:pt x="1562" y="15555"/>
                </a:lnTo>
                <a:lnTo>
                  <a:pt x="1202" y="15194"/>
                </a:lnTo>
                <a:lnTo>
                  <a:pt x="1142" y="15134"/>
                </a:lnTo>
                <a:lnTo>
                  <a:pt x="1022" y="15074"/>
                </a:lnTo>
                <a:lnTo>
                  <a:pt x="781" y="15134"/>
                </a:lnTo>
                <a:lnTo>
                  <a:pt x="661" y="15254"/>
                </a:lnTo>
                <a:lnTo>
                  <a:pt x="601" y="15435"/>
                </a:lnTo>
                <a:lnTo>
                  <a:pt x="601" y="15975"/>
                </a:lnTo>
                <a:lnTo>
                  <a:pt x="661" y="16516"/>
                </a:lnTo>
                <a:lnTo>
                  <a:pt x="841" y="16996"/>
                </a:lnTo>
                <a:lnTo>
                  <a:pt x="1082" y="17536"/>
                </a:lnTo>
                <a:lnTo>
                  <a:pt x="1622" y="18497"/>
                </a:lnTo>
                <a:lnTo>
                  <a:pt x="2163" y="19398"/>
                </a:lnTo>
                <a:lnTo>
                  <a:pt x="2883" y="20419"/>
                </a:lnTo>
                <a:lnTo>
                  <a:pt x="3304" y="20900"/>
                </a:lnTo>
                <a:lnTo>
                  <a:pt x="3724" y="21320"/>
                </a:lnTo>
                <a:lnTo>
                  <a:pt x="3724" y="22281"/>
                </a:lnTo>
                <a:lnTo>
                  <a:pt x="3304" y="21861"/>
                </a:lnTo>
                <a:lnTo>
                  <a:pt x="2763" y="21200"/>
                </a:lnTo>
                <a:lnTo>
                  <a:pt x="2343" y="20539"/>
                </a:lnTo>
                <a:lnTo>
                  <a:pt x="1922" y="19759"/>
                </a:lnTo>
                <a:lnTo>
                  <a:pt x="1622" y="19038"/>
                </a:lnTo>
                <a:lnTo>
                  <a:pt x="1502" y="18858"/>
                </a:lnTo>
                <a:lnTo>
                  <a:pt x="1442" y="18798"/>
                </a:lnTo>
                <a:lnTo>
                  <a:pt x="1262" y="18738"/>
                </a:lnTo>
                <a:lnTo>
                  <a:pt x="1142" y="18738"/>
                </a:lnTo>
                <a:lnTo>
                  <a:pt x="1022" y="18798"/>
                </a:lnTo>
                <a:lnTo>
                  <a:pt x="901" y="18858"/>
                </a:lnTo>
                <a:lnTo>
                  <a:pt x="841" y="18978"/>
                </a:lnTo>
                <a:lnTo>
                  <a:pt x="841" y="19098"/>
                </a:lnTo>
                <a:lnTo>
                  <a:pt x="901" y="19819"/>
                </a:lnTo>
                <a:lnTo>
                  <a:pt x="1082" y="20479"/>
                </a:lnTo>
                <a:lnTo>
                  <a:pt x="1322" y="21140"/>
                </a:lnTo>
                <a:lnTo>
                  <a:pt x="1622" y="21801"/>
                </a:lnTo>
                <a:lnTo>
                  <a:pt x="901" y="21020"/>
                </a:lnTo>
                <a:lnTo>
                  <a:pt x="241" y="20179"/>
                </a:lnTo>
                <a:lnTo>
                  <a:pt x="181" y="20119"/>
                </a:lnTo>
                <a:lnTo>
                  <a:pt x="61" y="20179"/>
                </a:lnTo>
                <a:lnTo>
                  <a:pt x="1" y="20239"/>
                </a:lnTo>
                <a:lnTo>
                  <a:pt x="1" y="20359"/>
                </a:lnTo>
                <a:lnTo>
                  <a:pt x="541" y="21440"/>
                </a:lnTo>
                <a:lnTo>
                  <a:pt x="1202" y="22461"/>
                </a:lnTo>
                <a:lnTo>
                  <a:pt x="1862" y="23422"/>
                </a:lnTo>
                <a:lnTo>
                  <a:pt x="2583" y="24323"/>
                </a:lnTo>
                <a:lnTo>
                  <a:pt x="3244" y="25044"/>
                </a:lnTo>
                <a:lnTo>
                  <a:pt x="3904" y="25704"/>
                </a:lnTo>
                <a:lnTo>
                  <a:pt x="4024" y="26605"/>
                </a:lnTo>
                <a:lnTo>
                  <a:pt x="3364" y="26065"/>
                </a:lnTo>
                <a:lnTo>
                  <a:pt x="2883" y="25524"/>
                </a:lnTo>
                <a:lnTo>
                  <a:pt x="2343" y="24923"/>
                </a:lnTo>
                <a:lnTo>
                  <a:pt x="1742" y="24383"/>
                </a:lnTo>
                <a:lnTo>
                  <a:pt x="1442" y="24203"/>
                </a:lnTo>
                <a:lnTo>
                  <a:pt x="1142" y="24083"/>
                </a:lnTo>
                <a:lnTo>
                  <a:pt x="1022" y="24023"/>
                </a:lnTo>
                <a:lnTo>
                  <a:pt x="841" y="24083"/>
                </a:lnTo>
                <a:lnTo>
                  <a:pt x="721" y="24203"/>
                </a:lnTo>
                <a:lnTo>
                  <a:pt x="661" y="24323"/>
                </a:lnTo>
                <a:lnTo>
                  <a:pt x="661" y="24743"/>
                </a:lnTo>
                <a:lnTo>
                  <a:pt x="721" y="25104"/>
                </a:lnTo>
                <a:lnTo>
                  <a:pt x="901" y="25524"/>
                </a:lnTo>
                <a:lnTo>
                  <a:pt x="1082" y="25884"/>
                </a:lnTo>
                <a:lnTo>
                  <a:pt x="1622" y="26605"/>
                </a:lnTo>
                <a:lnTo>
                  <a:pt x="2223" y="27206"/>
                </a:lnTo>
                <a:lnTo>
                  <a:pt x="2643" y="27626"/>
                </a:lnTo>
                <a:lnTo>
                  <a:pt x="3184" y="28106"/>
                </a:lnTo>
                <a:lnTo>
                  <a:pt x="3784" y="28587"/>
                </a:lnTo>
                <a:lnTo>
                  <a:pt x="4084" y="28707"/>
                </a:lnTo>
                <a:lnTo>
                  <a:pt x="4385" y="28887"/>
                </a:lnTo>
                <a:lnTo>
                  <a:pt x="4745" y="30329"/>
                </a:lnTo>
                <a:lnTo>
                  <a:pt x="4265" y="30028"/>
                </a:lnTo>
                <a:lnTo>
                  <a:pt x="3904" y="29728"/>
                </a:lnTo>
                <a:lnTo>
                  <a:pt x="3244" y="29127"/>
                </a:lnTo>
                <a:lnTo>
                  <a:pt x="2703" y="28527"/>
                </a:lnTo>
                <a:lnTo>
                  <a:pt x="1562" y="27206"/>
                </a:lnTo>
                <a:lnTo>
                  <a:pt x="1442" y="27085"/>
                </a:lnTo>
                <a:lnTo>
                  <a:pt x="1142" y="27085"/>
                </a:lnTo>
                <a:lnTo>
                  <a:pt x="1022" y="27146"/>
                </a:lnTo>
                <a:lnTo>
                  <a:pt x="901" y="27266"/>
                </a:lnTo>
                <a:lnTo>
                  <a:pt x="841" y="27386"/>
                </a:lnTo>
                <a:lnTo>
                  <a:pt x="781" y="27506"/>
                </a:lnTo>
                <a:lnTo>
                  <a:pt x="781" y="27686"/>
                </a:lnTo>
                <a:lnTo>
                  <a:pt x="901" y="28166"/>
                </a:lnTo>
                <a:lnTo>
                  <a:pt x="1082" y="28587"/>
                </a:lnTo>
                <a:lnTo>
                  <a:pt x="1322" y="29067"/>
                </a:lnTo>
                <a:lnTo>
                  <a:pt x="1562" y="29488"/>
                </a:lnTo>
                <a:lnTo>
                  <a:pt x="2163" y="30268"/>
                </a:lnTo>
                <a:lnTo>
                  <a:pt x="2823" y="30989"/>
                </a:lnTo>
                <a:lnTo>
                  <a:pt x="3184" y="31289"/>
                </a:lnTo>
                <a:lnTo>
                  <a:pt x="2883" y="31289"/>
                </a:lnTo>
                <a:lnTo>
                  <a:pt x="2823" y="31410"/>
                </a:lnTo>
                <a:lnTo>
                  <a:pt x="2763" y="31590"/>
                </a:lnTo>
                <a:lnTo>
                  <a:pt x="2763" y="31710"/>
                </a:lnTo>
                <a:lnTo>
                  <a:pt x="3003" y="32010"/>
                </a:lnTo>
                <a:lnTo>
                  <a:pt x="3184" y="32250"/>
                </a:lnTo>
                <a:lnTo>
                  <a:pt x="3664" y="32731"/>
                </a:lnTo>
                <a:lnTo>
                  <a:pt x="4745" y="33512"/>
                </a:lnTo>
                <a:lnTo>
                  <a:pt x="5466" y="34052"/>
                </a:lnTo>
                <a:lnTo>
                  <a:pt x="5886" y="34352"/>
                </a:lnTo>
                <a:lnTo>
                  <a:pt x="6307" y="34593"/>
                </a:lnTo>
                <a:lnTo>
                  <a:pt x="6607" y="35193"/>
                </a:lnTo>
                <a:lnTo>
                  <a:pt x="6667" y="35313"/>
                </a:lnTo>
                <a:lnTo>
                  <a:pt x="6787" y="35373"/>
                </a:lnTo>
                <a:lnTo>
                  <a:pt x="6847" y="35373"/>
                </a:lnTo>
                <a:lnTo>
                  <a:pt x="6967" y="35313"/>
                </a:lnTo>
                <a:lnTo>
                  <a:pt x="7087" y="35253"/>
                </a:lnTo>
                <a:lnTo>
                  <a:pt x="7147" y="35193"/>
                </a:lnTo>
                <a:lnTo>
                  <a:pt x="7207" y="35073"/>
                </a:lnTo>
                <a:lnTo>
                  <a:pt x="7147" y="34953"/>
                </a:lnTo>
                <a:lnTo>
                  <a:pt x="7147" y="34833"/>
                </a:lnTo>
                <a:lnTo>
                  <a:pt x="7328" y="34773"/>
                </a:lnTo>
                <a:lnTo>
                  <a:pt x="7448" y="34713"/>
                </a:lnTo>
                <a:lnTo>
                  <a:pt x="7568" y="34653"/>
                </a:lnTo>
                <a:lnTo>
                  <a:pt x="7628" y="34532"/>
                </a:lnTo>
                <a:lnTo>
                  <a:pt x="7748" y="34232"/>
                </a:lnTo>
                <a:lnTo>
                  <a:pt x="7688" y="34052"/>
                </a:lnTo>
                <a:lnTo>
                  <a:pt x="7628" y="33932"/>
                </a:lnTo>
                <a:lnTo>
                  <a:pt x="7448" y="33632"/>
                </a:lnTo>
                <a:lnTo>
                  <a:pt x="7207" y="33331"/>
                </a:lnTo>
                <a:lnTo>
                  <a:pt x="6907" y="33091"/>
                </a:lnTo>
                <a:lnTo>
                  <a:pt x="6547" y="32911"/>
                </a:lnTo>
                <a:lnTo>
                  <a:pt x="6427" y="32370"/>
                </a:lnTo>
                <a:lnTo>
                  <a:pt x="6487" y="32130"/>
                </a:lnTo>
                <a:lnTo>
                  <a:pt x="6487" y="31890"/>
                </a:lnTo>
                <a:lnTo>
                  <a:pt x="6967" y="31530"/>
                </a:lnTo>
                <a:lnTo>
                  <a:pt x="7388" y="31109"/>
                </a:lnTo>
                <a:lnTo>
                  <a:pt x="8228" y="30268"/>
                </a:lnTo>
                <a:lnTo>
                  <a:pt x="8709" y="29788"/>
                </a:lnTo>
                <a:lnTo>
                  <a:pt x="9129" y="29248"/>
                </a:lnTo>
                <a:lnTo>
                  <a:pt x="9550" y="28647"/>
                </a:lnTo>
                <a:lnTo>
                  <a:pt x="9850" y="28046"/>
                </a:lnTo>
                <a:lnTo>
                  <a:pt x="9850" y="27926"/>
                </a:lnTo>
                <a:lnTo>
                  <a:pt x="9790" y="27806"/>
                </a:lnTo>
                <a:lnTo>
                  <a:pt x="9730" y="27686"/>
                </a:lnTo>
                <a:lnTo>
                  <a:pt x="9670" y="27626"/>
                </a:lnTo>
                <a:lnTo>
                  <a:pt x="9850" y="27386"/>
                </a:lnTo>
                <a:lnTo>
                  <a:pt x="10030" y="27085"/>
                </a:lnTo>
                <a:lnTo>
                  <a:pt x="10030" y="26785"/>
                </a:lnTo>
                <a:lnTo>
                  <a:pt x="10030" y="26665"/>
                </a:lnTo>
                <a:lnTo>
                  <a:pt x="9910" y="26485"/>
                </a:lnTo>
                <a:lnTo>
                  <a:pt x="9730" y="26305"/>
                </a:lnTo>
                <a:lnTo>
                  <a:pt x="9550" y="26185"/>
                </a:lnTo>
                <a:lnTo>
                  <a:pt x="9850" y="25884"/>
                </a:lnTo>
                <a:lnTo>
                  <a:pt x="10150" y="25584"/>
                </a:lnTo>
                <a:lnTo>
                  <a:pt x="10210" y="25464"/>
                </a:lnTo>
                <a:lnTo>
                  <a:pt x="10270" y="25344"/>
                </a:lnTo>
                <a:lnTo>
                  <a:pt x="10150" y="25104"/>
                </a:lnTo>
                <a:lnTo>
                  <a:pt x="10030" y="24923"/>
                </a:lnTo>
                <a:lnTo>
                  <a:pt x="9790" y="24863"/>
                </a:lnTo>
                <a:lnTo>
                  <a:pt x="9430" y="24863"/>
                </a:lnTo>
                <a:lnTo>
                  <a:pt x="9069" y="24923"/>
                </a:lnTo>
                <a:lnTo>
                  <a:pt x="8709" y="25044"/>
                </a:lnTo>
                <a:lnTo>
                  <a:pt x="8409" y="25164"/>
                </a:lnTo>
                <a:lnTo>
                  <a:pt x="7688" y="25524"/>
                </a:lnTo>
                <a:lnTo>
                  <a:pt x="7087" y="25884"/>
                </a:lnTo>
                <a:lnTo>
                  <a:pt x="6367" y="26305"/>
                </a:lnTo>
                <a:lnTo>
                  <a:pt x="5946" y="25884"/>
                </a:lnTo>
                <a:lnTo>
                  <a:pt x="5526" y="25464"/>
                </a:lnTo>
                <a:lnTo>
                  <a:pt x="6547" y="24923"/>
                </a:lnTo>
                <a:lnTo>
                  <a:pt x="7568" y="24323"/>
                </a:lnTo>
                <a:lnTo>
                  <a:pt x="8649" y="23662"/>
                </a:lnTo>
                <a:lnTo>
                  <a:pt x="9129" y="23242"/>
                </a:lnTo>
                <a:lnTo>
                  <a:pt x="9490" y="22761"/>
                </a:lnTo>
                <a:lnTo>
                  <a:pt x="9610" y="22641"/>
                </a:lnTo>
                <a:lnTo>
                  <a:pt x="9610" y="22461"/>
                </a:lnTo>
                <a:lnTo>
                  <a:pt x="9550" y="22341"/>
                </a:lnTo>
                <a:lnTo>
                  <a:pt x="9490" y="22221"/>
                </a:lnTo>
                <a:lnTo>
                  <a:pt x="9249" y="22101"/>
                </a:lnTo>
                <a:lnTo>
                  <a:pt x="9129" y="22041"/>
                </a:lnTo>
                <a:lnTo>
                  <a:pt x="8949" y="22041"/>
                </a:lnTo>
                <a:lnTo>
                  <a:pt x="8649" y="22161"/>
                </a:lnTo>
                <a:lnTo>
                  <a:pt x="8348" y="22221"/>
                </a:lnTo>
                <a:lnTo>
                  <a:pt x="7688" y="22521"/>
                </a:lnTo>
                <a:lnTo>
                  <a:pt x="7147" y="22942"/>
                </a:lnTo>
                <a:lnTo>
                  <a:pt x="6547" y="23302"/>
                </a:lnTo>
                <a:lnTo>
                  <a:pt x="5406" y="24143"/>
                </a:lnTo>
                <a:lnTo>
                  <a:pt x="5406" y="23963"/>
                </a:lnTo>
                <a:lnTo>
                  <a:pt x="5346" y="23842"/>
                </a:lnTo>
                <a:lnTo>
                  <a:pt x="5226" y="23602"/>
                </a:lnTo>
                <a:lnTo>
                  <a:pt x="4985" y="23362"/>
                </a:lnTo>
                <a:lnTo>
                  <a:pt x="4985" y="23062"/>
                </a:lnTo>
                <a:lnTo>
                  <a:pt x="5766" y="22882"/>
                </a:lnTo>
                <a:lnTo>
                  <a:pt x="6547" y="22581"/>
                </a:lnTo>
                <a:lnTo>
                  <a:pt x="7988" y="21921"/>
                </a:lnTo>
                <a:lnTo>
                  <a:pt x="8709" y="21620"/>
                </a:lnTo>
                <a:lnTo>
                  <a:pt x="9490" y="21260"/>
                </a:lnTo>
                <a:lnTo>
                  <a:pt x="9790" y="21020"/>
                </a:lnTo>
                <a:lnTo>
                  <a:pt x="10150" y="20780"/>
                </a:lnTo>
                <a:lnTo>
                  <a:pt x="10390" y="20539"/>
                </a:lnTo>
                <a:lnTo>
                  <a:pt x="10631" y="20239"/>
                </a:lnTo>
                <a:lnTo>
                  <a:pt x="10691" y="19999"/>
                </a:lnTo>
                <a:lnTo>
                  <a:pt x="10631" y="19759"/>
                </a:lnTo>
                <a:lnTo>
                  <a:pt x="10450" y="19578"/>
                </a:lnTo>
                <a:lnTo>
                  <a:pt x="10210" y="19518"/>
                </a:lnTo>
                <a:lnTo>
                  <a:pt x="9850" y="19518"/>
                </a:lnTo>
                <a:lnTo>
                  <a:pt x="9490" y="19638"/>
                </a:lnTo>
                <a:lnTo>
                  <a:pt x="9069" y="19759"/>
                </a:lnTo>
                <a:lnTo>
                  <a:pt x="8709" y="19939"/>
                </a:lnTo>
                <a:lnTo>
                  <a:pt x="7988" y="20359"/>
                </a:lnTo>
                <a:lnTo>
                  <a:pt x="7328" y="20719"/>
                </a:lnTo>
                <a:lnTo>
                  <a:pt x="6126" y="21500"/>
                </a:lnTo>
                <a:lnTo>
                  <a:pt x="5526" y="21861"/>
                </a:lnTo>
                <a:lnTo>
                  <a:pt x="4985" y="22341"/>
                </a:lnTo>
                <a:lnTo>
                  <a:pt x="4985" y="22041"/>
                </a:lnTo>
                <a:lnTo>
                  <a:pt x="5165" y="22041"/>
                </a:lnTo>
                <a:lnTo>
                  <a:pt x="5286" y="21981"/>
                </a:lnTo>
                <a:lnTo>
                  <a:pt x="5346" y="21861"/>
                </a:lnTo>
                <a:lnTo>
                  <a:pt x="5346" y="21740"/>
                </a:lnTo>
                <a:lnTo>
                  <a:pt x="5226" y="21380"/>
                </a:lnTo>
                <a:lnTo>
                  <a:pt x="5045" y="20960"/>
                </a:lnTo>
                <a:lnTo>
                  <a:pt x="5045" y="20539"/>
                </a:lnTo>
                <a:lnTo>
                  <a:pt x="5406" y="20479"/>
                </a:lnTo>
                <a:lnTo>
                  <a:pt x="5766" y="20419"/>
                </a:lnTo>
                <a:lnTo>
                  <a:pt x="6487" y="20179"/>
                </a:lnTo>
                <a:lnTo>
                  <a:pt x="7147" y="19879"/>
                </a:lnTo>
                <a:lnTo>
                  <a:pt x="7808" y="19518"/>
                </a:lnTo>
                <a:lnTo>
                  <a:pt x="8649" y="19158"/>
                </a:lnTo>
                <a:lnTo>
                  <a:pt x="9369" y="18738"/>
                </a:lnTo>
                <a:lnTo>
                  <a:pt x="9730" y="18497"/>
                </a:lnTo>
                <a:lnTo>
                  <a:pt x="10030" y="18197"/>
                </a:lnTo>
                <a:lnTo>
                  <a:pt x="10330" y="17897"/>
                </a:lnTo>
                <a:lnTo>
                  <a:pt x="10571" y="17536"/>
                </a:lnTo>
                <a:lnTo>
                  <a:pt x="10631" y="17416"/>
                </a:lnTo>
                <a:lnTo>
                  <a:pt x="10691" y="17296"/>
                </a:lnTo>
                <a:lnTo>
                  <a:pt x="10571" y="17056"/>
                </a:lnTo>
                <a:lnTo>
                  <a:pt x="10450" y="16876"/>
                </a:lnTo>
                <a:lnTo>
                  <a:pt x="10330" y="16816"/>
                </a:lnTo>
                <a:lnTo>
                  <a:pt x="10210" y="16816"/>
                </a:lnTo>
                <a:lnTo>
                  <a:pt x="9730" y="16876"/>
                </a:lnTo>
                <a:lnTo>
                  <a:pt x="9309" y="16996"/>
                </a:lnTo>
                <a:lnTo>
                  <a:pt x="8889" y="17116"/>
                </a:lnTo>
                <a:lnTo>
                  <a:pt x="8529" y="17296"/>
                </a:lnTo>
                <a:lnTo>
                  <a:pt x="7808" y="17657"/>
                </a:lnTo>
                <a:lnTo>
                  <a:pt x="7027" y="18197"/>
                </a:lnTo>
                <a:lnTo>
                  <a:pt x="6006" y="18858"/>
                </a:lnTo>
                <a:lnTo>
                  <a:pt x="5526" y="19218"/>
                </a:lnTo>
                <a:lnTo>
                  <a:pt x="5105" y="19638"/>
                </a:lnTo>
                <a:lnTo>
                  <a:pt x="5105" y="19638"/>
                </a:lnTo>
                <a:lnTo>
                  <a:pt x="5286" y="18257"/>
                </a:lnTo>
                <a:lnTo>
                  <a:pt x="5286" y="18197"/>
                </a:lnTo>
                <a:lnTo>
                  <a:pt x="6066" y="17957"/>
                </a:lnTo>
                <a:lnTo>
                  <a:pt x="6847" y="17657"/>
                </a:lnTo>
                <a:lnTo>
                  <a:pt x="8409" y="17056"/>
                </a:lnTo>
                <a:lnTo>
                  <a:pt x="9249" y="16756"/>
                </a:lnTo>
                <a:lnTo>
                  <a:pt x="10150" y="16455"/>
                </a:lnTo>
                <a:lnTo>
                  <a:pt x="10571" y="16275"/>
                </a:lnTo>
                <a:lnTo>
                  <a:pt x="10991" y="16095"/>
                </a:lnTo>
                <a:lnTo>
                  <a:pt x="11351" y="15795"/>
                </a:lnTo>
                <a:lnTo>
                  <a:pt x="11592" y="15495"/>
                </a:lnTo>
                <a:lnTo>
                  <a:pt x="11592" y="15314"/>
                </a:lnTo>
                <a:lnTo>
                  <a:pt x="11592" y="15194"/>
                </a:lnTo>
                <a:lnTo>
                  <a:pt x="11532" y="15014"/>
                </a:lnTo>
                <a:lnTo>
                  <a:pt x="11411" y="14954"/>
                </a:lnTo>
                <a:lnTo>
                  <a:pt x="10991" y="14774"/>
                </a:lnTo>
                <a:lnTo>
                  <a:pt x="10571" y="14714"/>
                </a:lnTo>
                <a:lnTo>
                  <a:pt x="10090" y="14774"/>
                </a:lnTo>
                <a:lnTo>
                  <a:pt x="9610" y="14894"/>
                </a:lnTo>
                <a:lnTo>
                  <a:pt x="9129" y="15074"/>
                </a:lnTo>
                <a:lnTo>
                  <a:pt x="8649" y="15254"/>
                </a:lnTo>
                <a:lnTo>
                  <a:pt x="7808" y="15615"/>
                </a:lnTo>
                <a:lnTo>
                  <a:pt x="6547" y="16275"/>
                </a:lnTo>
                <a:lnTo>
                  <a:pt x="6006" y="16636"/>
                </a:lnTo>
                <a:lnTo>
                  <a:pt x="5406" y="16996"/>
                </a:lnTo>
                <a:lnTo>
                  <a:pt x="5826" y="14834"/>
                </a:lnTo>
                <a:lnTo>
                  <a:pt x="7087" y="14414"/>
                </a:lnTo>
                <a:lnTo>
                  <a:pt x="8288" y="13933"/>
                </a:lnTo>
                <a:lnTo>
                  <a:pt x="8949" y="13693"/>
                </a:lnTo>
                <a:lnTo>
                  <a:pt x="9610" y="13393"/>
                </a:lnTo>
                <a:lnTo>
                  <a:pt x="9910" y="13212"/>
                </a:lnTo>
                <a:lnTo>
                  <a:pt x="10210" y="13032"/>
                </a:lnTo>
                <a:lnTo>
                  <a:pt x="10450" y="12792"/>
                </a:lnTo>
                <a:lnTo>
                  <a:pt x="10631" y="12492"/>
                </a:lnTo>
                <a:lnTo>
                  <a:pt x="10631" y="12312"/>
                </a:lnTo>
                <a:lnTo>
                  <a:pt x="10631" y="12131"/>
                </a:lnTo>
                <a:lnTo>
                  <a:pt x="10511" y="11951"/>
                </a:lnTo>
                <a:lnTo>
                  <a:pt x="10330" y="11831"/>
                </a:lnTo>
                <a:lnTo>
                  <a:pt x="9730" y="11831"/>
                </a:lnTo>
                <a:lnTo>
                  <a:pt x="9430" y="11951"/>
                </a:lnTo>
                <a:lnTo>
                  <a:pt x="9129" y="12071"/>
                </a:lnTo>
                <a:lnTo>
                  <a:pt x="8529" y="12372"/>
                </a:lnTo>
                <a:lnTo>
                  <a:pt x="7988" y="12732"/>
                </a:lnTo>
                <a:lnTo>
                  <a:pt x="6967" y="13333"/>
                </a:lnTo>
                <a:lnTo>
                  <a:pt x="6066" y="13933"/>
                </a:lnTo>
                <a:lnTo>
                  <a:pt x="6367" y="12672"/>
                </a:lnTo>
                <a:lnTo>
                  <a:pt x="7628" y="12131"/>
                </a:lnTo>
                <a:lnTo>
                  <a:pt x="8949" y="11651"/>
                </a:lnTo>
                <a:lnTo>
                  <a:pt x="10270" y="11351"/>
                </a:lnTo>
                <a:lnTo>
                  <a:pt x="10871" y="11110"/>
                </a:lnTo>
                <a:lnTo>
                  <a:pt x="11471" y="10870"/>
                </a:lnTo>
                <a:lnTo>
                  <a:pt x="11652" y="10690"/>
                </a:lnTo>
                <a:lnTo>
                  <a:pt x="11772" y="10570"/>
                </a:lnTo>
                <a:lnTo>
                  <a:pt x="11772" y="10390"/>
                </a:lnTo>
                <a:lnTo>
                  <a:pt x="11772" y="10210"/>
                </a:lnTo>
                <a:lnTo>
                  <a:pt x="11652" y="10029"/>
                </a:lnTo>
                <a:lnTo>
                  <a:pt x="11532" y="9909"/>
                </a:lnTo>
                <a:lnTo>
                  <a:pt x="11411" y="9789"/>
                </a:lnTo>
                <a:lnTo>
                  <a:pt x="11171" y="9729"/>
                </a:lnTo>
                <a:lnTo>
                  <a:pt x="10631" y="9729"/>
                </a:lnTo>
                <a:lnTo>
                  <a:pt x="10030" y="9849"/>
                </a:lnTo>
                <a:lnTo>
                  <a:pt x="9430" y="10029"/>
                </a:lnTo>
                <a:lnTo>
                  <a:pt x="8829" y="10330"/>
                </a:lnTo>
                <a:lnTo>
                  <a:pt x="8228" y="10630"/>
                </a:lnTo>
                <a:lnTo>
                  <a:pt x="7688" y="10990"/>
                </a:lnTo>
                <a:lnTo>
                  <a:pt x="6607" y="11831"/>
                </a:lnTo>
                <a:lnTo>
                  <a:pt x="6607" y="11831"/>
                </a:lnTo>
                <a:lnTo>
                  <a:pt x="7207" y="10089"/>
                </a:lnTo>
                <a:lnTo>
                  <a:pt x="7748" y="9969"/>
                </a:lnTo>
                <a:lnTo>
                  <a:pt x="8228" y="9849"/>
                </a:lnTo>
                <a:lnTo>
                  <a:pt x="9249" y="9489"/>
                </a:lnTo>
                <a:lnTo>
                  <a:pt x="9910" y="9249"/>
                </a:lnTo>
                <a:lnTo>
                  <a:pt x="10511" y="9008"/>
                </a:lnTo>
                <a:lnTo>
                  <a:pt x="10811" y="8828"/>
                </a:lnTo>
                <a:lnTo>
                  <a:pt x="11111" y="8648"/>
                </a:lnTo>
                <a:lnTo>
                  <a:pt x="11351" y="8408"/>
                </a:lnTo>
                <a:lnTo>
                  <a:pt x="11532" y="8168"/>
                </a:lnTo>
                <a:lnTo>
                  <a:pt x="11592" y="7927"/>
                </a:lnTo>
                <a:lnTo>
                  <a:pt x="11592" y="7747"/>
                </a:lnTo>
                <a:lnTo>
                  <a:pt x="11471" y="7567"/>
                </a:lnTo>
                <a:lnTo>
                  <a:pt x="11291" y="7507"/>
                </a:lnTo>
                <a:lnTo>
                  <a:pt x="10931" y="7447"/>
                </a:lnTo>
                <a:lnTo>
                  <a:pt x="10631" y="7507"/>
                </a:lnTo>
                <a:lnTo>
                  <a:pt x="10270" y="7567"/>
                </a:lnTo>
                <a:lnTo>
                  <a:pt x="9970" y="7687"/>
                </a:lnTo>
                <a:lnTo>
                  <a:pt x="9309" y="7927"/>
                </a:lnTo>
                <a:lnTo>
                  <a:pt x="8709" y="8288"/>
                </a:lnTo>
                <a:lnTo>
                  <a:pt x="7748" y="8768"/>
                </a:lnTo>
                <a:lnTo>
                  <a:pt x="7868" y="8468"/>
                </a:lnTo>
                <a:lnTo>
                  <a:pt x="8409" y="8228"/>
                </a:lnTo>
                <a:lnTo>
                  <a:pt x="9009" y="7927"/>
                </a:lnTo>
                <a:lnTo>
                  <a:pt x="10030" y="7267"/>
                </a:lnTo>
                <a:lnTo>
                  <a:pt x="11291" y="6546"/>
                </a:lnTo>
                <a:lnTo>
                  <a:pt x="11892" y="6126"/>
                </a:lnTo>
                <a:lnTo>
                  <a:pt x="12132" y="5825"/>
                </a:lnTo>
                <a:lnTo>
                  <a:pt x="12372" y="5585"/>
                </a:lnTo>
                <a:lnTo>
                  <a:pt x="12432" y="5405"/>
                </a:lnTo>
                <a:lnTo>
                  <a:pt x="12432" y="5225"/>
                </a:lnTo>
                <a:lnTo>
                  <a:pt x="12312" y="5105"/>
                </a:lnTo>
                <a:lnTo>
                  <a:pt x="12072" y="5105"/>
                </a:lnTo>
                <a:lnTo>
                  <a:pt x="11772" y="5225"/>
                </a:lnTo>
                <a:lnTo>
                  <a:pt x="11411" y="5345"/>
                </a:lnTo>
                <a:lnTo>
                  <a:pt x="10811" y="5705"/>
                </a:lnTo>
                <a:lnTo>
                  <a:pt x="9610" y="6546"/>
                </a:lnTo>
                <a:lnTo>
                  <a:pt x="8949" y="6967"/>
                </a:lnTo>
                <a:lnTo>
                  <a:pt x="8288" y="7447"/>
                </a:lnTo>
                <a:lnTo>
                  <a:pt x="9009" y="6066"/>
                </a:lnTo>
                <a:lnTo>
                  <a:pt x="9069" y="5886"/>
                </a:lnTo>
                <a:lnTo>
                  <a:pt x="9850" y="5525"/>
                </a:lnTo>
                <a:lnTo>
                  <a:pt x="10631" y="5105"/>
                </a:lnTo>
                <a:lnTo>
                  <a:pt x="11231" y="4684"/>
                </a:lnTo>
                <a:lnTo>
                  <a:pt x="11832" y="4324"/>
                </a:lnTo>
                <a:lnTo>
                  <a:pt x="12372" y="3904"/>
                </a:lnTo>
                <a:lnTo>
                  <a:pt x="12853" y="3423"/>
                </a:lnTo>
                <a:lnTo>
                  <a:pt x="12973" y="3243"/>
                </a:lnTo>
                <a:lnTo>
                  <a:pt x="12913" y="3063"/>
                </a:lnTo>
                <a:lnTo>
                  <a:pt x="12793" y="2883"/>
                </a:lnTo>
                <a:lnTo>
                  <a:pt x="12613" y="2823"/>
                </a:lnTo>
                <a:lnTo>
                  <a:pt x="13093" y="2582"/>
                </a:lnTo>
                <a:lnTo>
                  <a:pt x="13333" y="2402"/>
                </a:lnTo>
                <a:lnTo>
                  <a:pt x="13453" y="2162"/>
                </a:lnTo>
                <a:lnTo>
                  <a:pt x="13513" y="1982"/>
                </a:lnTo>
                <a:lnTo>
                  <a:pt x="13453" y="1802"/>
                </a:lnTo>
                <a:lnTo>
                  <a:pt x="13393" y="1682"/>
                </a:lnTo>
                <a:lnTo>
                  <a:pt x="13213" y="1561"/>
                </a:lnTo>
                <a:lnTo>
                  <a:pt x="12733" y="1561"/>
                </a:lnTo>
                <a:lnTo>
                  <a:pt x="12192" y="1622"/>
                </a:lnTo>
                <a:lnTo>
                  <a:pt x="11712" y="1862"/>
                </a:lnTo>
                <a:lnTo>
                  <a:pt x="11291" y="2042"/>
                </a:lnTo>
                <a:lnTo>
                  <a:pt x="10991" y="2162"/>
                </a:lnTo>
                <a:lnTo>
                  <a:pt x="10991" y="2162"/>
                </a:lnTo>
                <a:lnTo>
                  <a:pt x="11411" y="1862"/>
                </a:lnTo>
                <a:lnTo>
                  <a:pt x="12072" y="1321"/>
                </a:lnTo>
                <a:lnTo>
                  <a:pt x="12432" y="1021"/>
                </a:lnTo>
                <a:lnTo>
                  <a:pt x="12673" y="721"/>
                </a:lnTo>
                <a:lnTo>
                  <a:pt x="12673" y="541"/>
                </a:lnTo>
                <a:lnTo>
                  <a:pt x="12613" y="360"/>
                </a:lnTo>
                <a:lnTo>
                  <a:pt x="12492" y="300"/>
                </a:lnTo>
                <a:lnTo>
                  <a:pt x="12312" y="300"/>
                </a:lnTo>
                <a:lnTo>
                  <a:pt x="11952" y="420"/>
                </a:lnTo>
                <a:lnTo>
                  <a:pt x="11652" y="661"/>
                </a:lnTo>
                <a:lnTo>
                  <a:pt x="11051" y="1141"/>
                </a:lnTo>
                <a:lnTo>
                  <a:pt x="10330" y="1742"/>
                </a:lnTo>
                <a:lnTo>
                  <a:pt x="9670" y="2342"/>
                </a:lnTo>
                <a:lnTo>
                  <a:pt x="9550" y="2462"/>
                </a:lnTo>
                <a:lnTo>
                  <a:pt x="9550" y="2642"/>
                </a:lnTo>
                <a:lnTo>
                  <a:pt x="9610" y="2763"/>
                </a:lnTo>
                <a:lnTo>
                  <a:pt x="9730" y="2883"/>
                </a:lnTo>
                <a:lnTo>
                  <a:pt x="9369" y="3183"/>
                </a:lnTo>
                <a:lnTo>
                  <a:pt x="9069" y="3543"/>
                </a:lnTo>
                <a:lnTo>
                  <a:pt x="9309" y="2522"/>
                </a:lnTo>
                <a:lnTo>
                  <a:pt x="9430" y="1922"/>
                </a:lnTo>
                <a:lnTo>
                  <a:pt x="9550" y="1321"/>
                </a:lnTo>
                <a:lnTo>
                  <a:pt x="9610" y="661"/>
                </a:lnTo>
                <a:lnTo>
                  <a:pt x="9550" y="60"/>
                </a:lnTo>
                <a:lnTo>
                  <a:pt x="9490" y="0"/>
                </a:lnTo>
                <a:close/>
              </a:path>
            </a:pathLst>
          </a:custGeom>
          <a:solidFill>
            <a:srgbClr val="187767"/>
          </a:solidFill>
          <a:ln>
            <a:noFill/>
          </a:ln>
        </p:spPr>
        <p:txBody>
          <a:bodyPr lIns="91425" tIns="91425" rIns="91425" bIns="91425" anchor="ctr" anchorCtr="0">
            <a:noAutofit/>
          </a:bodyPr>
          <a:lstStyle/>
          <a:p>
            <a:pPr lvl="0">
              <a:spcBef>
                <a:spcPts val="0"/>
              </a:spcBef>
              <a:buNone/>
            </a:pPr>
            <a:endParaRPr dirty="0"/>
          </a:p>
        </p:txBody>
      </p:sp>
      <p:sp>
        <p:nvSpPr>
          <p:cNvPr id="154" name="Shape 154"/>
          <p:cNvSpPr/>
          <p:nvPr/>
        </p:nvSpPr>
        <p:spPr>
          <a:xfrm rot="3048944">
            <a:off x="7635907" y="2626857"/>
            <a:ext cx="327671" cy="675686"/>
          </a:xfrm>
          <a:custGeom>
            <a:avLst/>
            <a:gdLst/>
            <a:ahLst/>
            <a:cxnLst/>
            <a:rect l="0" t="0" r="0" b="0"/>
            <a:pathLst>
              <a:path w="18378" h="37897" extrusionOk="0">
                <a:moveTo>
                  <a:pt x="4505" y="1"/>
                </a:moveTo>
                <a:lnTo>
                  <a:pt x="4024" y="121"/>
                </a:lnTo>
                <a:lnTo>
                  <a:pt x="3784" y="181"/>
                </a:lnTo>
                <a:lnTo>
                  <a:pt x="3604" y="301"/>
                </a:lnTo>
                <a:lnTo>
                  <a:pt x="3424" y="481"/>
                </a:lnTo>
                <a:lnTo>
                  <a:pt x="3243" y="661"/>
                </a:lnTo>
                <a:lnTo>
                  <a:pt x="3123" y="842"/>
                </a:lnTo>
                <a:lnTo>
                  <a:pt x="3003" y="1082"/>
                </a:lnTo>
                <a:lnTo>
                  <a:pt x="2943" y="1622"/>
                </a:lnTo>
                <a:lnTo>
                  <a:pt x="2883" y="2163"/>
                </a:lnTo>
                <a:lnTo>
                  <a:pt x="2883" y="2763"/>
                </a:lnTo>
                <a:lnTo>
                  <a:pt x="2943" y="3304"/>
                </a:lnTo>
                <a:lnTo>
                  <a:pt x="3063" y="3844"/>
                </a:lnTo>
                <a:lnTo>
                  <a:pt x="3243" y="4325"/>
                </a:lnTo>
                <a:lnTo>
                  <a:pt x="3424" y="4865"/>
                </a:lnTo>
                <a:lnTo>
                  <a:pt x="3664" y="5346"/>
                </a:lnTo>
                <a:lnTo>
                  <a:pt x="4144" y="6247"/>
                </a:lnTo>
                <a:lnTo>
                  <a:pt x="4445" y="6607"/>
                </a:lnTo>
                <a:lnTo>
                  <a:pt x="4745" y="7027"/>
                </a:lnTo>
                <a:lnTo>
                  <a:pt x="5105" y="7268"/>
                </a:lnTo>
                <a:lnTo>
                  <a:pt x="5466" y="7568"/>
                </a:lnTo>
                <a:lnTo>
                  <a:pt x="6246" y="8048"/>
                </a:lnTo>
                <a:lnTo>
                  <a:pt x="6787" y="10210"/>
                </a:lnTo>
                <a:lnTo>
                  <a:pt x="5766" y="9370"/>
                </a:lnTo>
                <a:lnTo>
                  <a:pt x="4685" y="8589"/>
                </a:lnTo>
                <a:lnTo>
                  <a:pt x="3484" y="7568"/>
                </a:lnTo>
                <a:lnTo>
                  <a:pt x="2883" y="7027"/>
                </a:lnTo>
                <a:lnTo>
                  <a:pt x="2283" y="6547"/>
                </a:lnTo>
                <a:lnTo>
                  <a:pt x="1982" y="6367"/>
                </a:lnTo>
                <a:lnTo>
                  <a:pt x="1682" y="6307"/>
                </a:lnTo>
                <a:lnTo>
                  <a:pt x="1442" y="6247"/>
                </a:lnTo>
                <a:lnTo>
                  <a:pt x="1141" y="6307"/>
                </a:lnTo>
                <a:lnTo>
                  <a:pt x="901" y="6427"/>
                </a:lnTo>
                <a:lnTo>
                  <a:pt x="661" y="6607"/>
                </a:lnTo>
                <a:lnTo>
                  <a:pt x="421" y="6787"/>
                </a:lnTo>
                <a:lnTo>
                  <a:pt x="301" y="7027"/>
                </a:lnTo>
                <a:lnTo>
                  <a:pt x="120" y="7328"/>
                </a:lnTo>
                <a:lnTo>
                  <a:pt x="60" y="7568"/>
                </a:lnTo>
                <a:lnTo>
                  <a:pt x="0" y="7868"/>
                </a:lnTo>
                <a:lnTo>
                  <a:pt x="60" y="8168"/>
                </a:lnTo>
                <a:lnTo>
                  <a:pt x="120" y="8469"/>
                </a:lnTo>
                <a:lnTo>
                  <a:pt x="241" y="8709"/>
                </a:lnTo>
                <a:lnTo>
                  <a:pt x="481" y="8949"/>
                </a:lnTo>
                <a:lnTo>
                  <a:pt x="721" y="9189"/>
                </a:lnTo>
                <a:lnTo>
                  <a:pt x="1382" y="9550"/>
                </a:lnTo>
                <a:lnTo>
                  <a:pt x="2042" y="9850"/>
                </a:lnTo>
                <a:lnTo>
                  <a:pt x="3364" y="10511"/>
                </a:lnTo>
                <a:lnTo>
                  <a:pt x="4625" y="11231"/>
                </a:lnTo>
                <a:lnTo>
                  <a:pt x="5946" y="11892"/>
                </a:lnTo>
                <a:lnTo>
                  <a:pt x="6246" y="11952"/>
                </a:lnTo>
                <a:lnTo>
                  <a:pt x="6607" y="11892"/>
                </a:lnTo>
                <a:lnTo>
                  <a:pt x="6847" y="11772"/>
                </a:lnTo>
                <a:lnTo>
                  <a:pt x="7087" y="11592"/>
                </a:lnTo>
                <a:lnTo>
                  <a:pt x="7507" y="13153"/>
                </a:lnTo>
                <a:lnTo>
                  <a:pt x="7808" y="14715"/>
                </a:lnTo>
                <a:lnTo>
                  <a:pt x="7868" y="15075"/>
                </a:lnTo>
                <a:lnTo>
                  <a:pt x="6667" y="14294"/>
                </a:lnTo>
                <a:lnTo>
                  <a:pt x="6066" y="13874"/>
                </a:lnTo>
                <a:lnTo>
                  <a:pt x="5466" y="13513"/>
                </a:lnTo>
                <a:lnTo>
                  <a:pt x="4805" y="13213"/>
                </a:lnTo>
                <a:lnTo>
                  <a:pt x="4144" y="12973"/>
                </a:lnTo>
                <a:lnTo>
                  <a:pt x="3424" y="12733"/>
                </a:lnTo>
                <a:lnTo>
                  <a:pt x="2703" y="12613"/>
                </a:lnTo>
                <a:lnTo>
                  <a:pt x="2403" y="12613"/>
                </a:lnTo>
                <a:lnTo>
                  <a:pt x="2162" y="12673"/>
                </a:lnTo>
                <a:lnTo>
                  <a:pt x="1922" y="12793"/>
                </a:lnTo>
                <a:lnTo>
                  <a:pt x="1742" y="12913"/>
                </a:lnTo>
                <a:lnTo>
                  <a:pt x="1562" y="13093"/>
                </a:lnTo>
                <a:lnTo>
                  <a:pt x="1442" y="13333"/>
                </a:lnTo>
                <a:lnTo>
                  <a:pt x="1382" y="13573"/>
                </a:lnTo>
                <a:lnTo>
                  <a:pt x="1322" y="13814"/>
                </a:lnTo>
                <a:lnTo>
                  <a:pt x="1322" y="14054"/>
                </a:lnTo>
                <a:lnTo>
                  <a:pt x="1322" y="14354"/>
                </a:lnTo>
                <a:lnTo>
                  <a:pt x="1382" y="14594"/>
                </a:lnTo>
                <a:lnTo>
                  <a:pt x="1502" y="14835"/>
                </a:lnTo>
                <a:lnTo>
                  <a:pt x="1682" y="15075"/>
                </a:lnTo>
                <a:lnTo>
                  <a:pt x="1862" y="15255"/>
                </a:lnTo>
                <a:lnTo>
                  <a:pt x="2042" y="15375"/>
                </a:lnTo>
                <a:lnTo>
                  <a:pt x="2343" y="15495"/>
                </a:lnTo>
                <a:lnTo>
                  <a:pt x="3003" y="15675"/>
                </a:lnTo>
                <a:lnTo>
                  <a:pt x="3724" y="15856"/>
                </a:lnTo>
                <a:lnTo>
                  <a:pt x="5105" y="15976"/>
                </a:lnTo>
                <a:lnTo>
                  <a:pt x="6547" y="16156"/>
                </a:lnTo>
                <a:lnTo>
                  <a:pt x="7267" y="16276"/>
                </a:lnTo>
                <a:lnTo>
                  <a:pt x="7928" y="16456"/>
                </a:lnTo>
                <a:lnTo>
                  <a:pt x="8168" y="16456"/>
                </a:lnTo>
                <a:lnTo>
                  <a:pt x="8588" y="19459"/>
                </a:lnTo>
                <a:lnTo>
                  <a:pt x="8949" y="22522"/>
                </a:lnTo>
                <a:lnTo>
                  <a:pt x="8949" y="22642"/>
                </a:lnTo>
                <a:lnTo>
                  <a:pt x="8408" y="22101"/>
                </a:lnTo>
                <a:lnTo>
                  <a:pt x="7748" y="21681"/>
                </a:lnTo>
                <a:lnTo>
                  <a:pt x="7147" y="21201"/>
                </a:lnTo>
                <a:lnTo>
                  <a:pt x="6667" y="20780"/>
                </a:lnTo>
                <a:lnTo>
                  <a:pt x="6186" y="20420"/>
                </a:lnTo>
                <a:lnTo>
                  <a:pt x="5646" y="20000"/>
                </a:lnTo>
                <a:lnTo>
                  <a:pt x="5105" y="19639"/>
                </a:lnTo>
                <a:lnTo>
                  <a:pt x="4445" y="19339"/>
                </a:lnTo>
                <a:lnTo>
                  <a:pt x="3784" y="19099"/>
                </a:lnTo>
                <a:lnTo>
                  <a:pt x="3484" y="19039"/>
                </a:lnTo>
                <a:lnTo>
                  <a:pt x="3123" y="18979"/>
                </a:lnTo>
                <a:lnTo>
                  <a:pt x="2823" y="18979"/>
                </a:lnTo>
                <a:lnTo>
                  <a:pt x="2523" y="19039"/>
                </a:lnTo>
                <a:lnTo>
                  <a:pt x="2222" y="19159"/>
                </a:lnTo>
                <a:lnTo>
                  <a:pt x="1982" y="19339"/>
                </a:lnTo>
                <a:lnTo>
                  <a:pt x="1622" y="19639"/>
                </a:lnTo>
                <a:lnTo>
                  <a:pt x="1382" y="20000"/>
                </a:lnTo>
                <a:lnTo>
                  <a:pt x="1322" y="20180"/>
                </a:lnTo>
                <a:lnTo>
                  <a:pt x="1262" y="20420"/>
                </a:lnTo>
                <a:lnTo>
                  <a:pt x="1262" y="20660"/>
                </a:lnTo>
                <a:lnTo>
                  <a:pt x="1322" y="20840"/>
                </a:lnTo>
                <a:lnTo>
                  <a:pt x="1442" y="21141"/>
                </a:lnTo>
                <a:lnTo>
                  <a:pt x="1562" y="21381"/>
                </a:lnTo>
                <a:lnTo>
                  <a:pt x="1742" y="21621"/>
                </a:lnTo>
                <a:lnTo>
                  <a:pt x="1982" y="21861"/>
                </a:lnTo>
                <a:lnTo>
                  <a:pt x="2463" y="22162"/>
                </a:lnTo>
                <a:lnTo>
                  <a:pt x="3003" y="22462"/>
                </a:lnTo>
                <a:lnTo>
                  <a:pt x="3544" y="22642"/>
                </a:lnTo>
                <a:lnTo>
                  <a:pt x="4204" y="22822"/>
                </a:lnTo>
                <a:lnTo>
                  <a:pt x="5345" y="23062"/>
                </a:lnTo>
                <a:lnTo>
                  <a:pt x="6006" y="23183"/>
                </a:lnTo>
                <a:lnTo>
                  <a:pt x="6607" y="23363"/>
                </a:lnTo>
                <a:lnTo>
                  <a:pt x="7207" y="23603"/>
                </a:lnTo>
                <a:lnTo>
                  <a:pt x="7808" y="23843"/>
                </a:lnTo>
                <a:lnTo>
                  <a:pt x="8468" y="24143"/>
                </a:lnTo>
                <a:lnTo>
                  <a:pt x="8769" y="24264"/>
                </a:lnTo>
                <a:lnTo>
                  <a:pt x="9069" y="24264"/>
                </a:lnTo>
                <a:lnTo>
                  <a:pt x="9129" y="25825"/>
                </a:lnTo>
                <a:lnTo>
                  <a:pt x="9129" y="27447"/>
                </a:lnTo>
                <a:lnTo>
                  <a:pt x="9069" y="30569"/>
                </a:lnTo>
                <a:lnTo>
                  <a:pt x="8408" y="30089"/>
                </a:lnTo>
                <a:lnTo>
                  <a:pt x="7748" y="29609"/>
                </a:lnTo>
                <a:lnTo>
                  <a:pt x="7027" y="29188"/>
                </a:lnTo>
                <a:lnTo>
                  <a:pt x="6366" y="28708"/>
                </a:lnTo>
                <a:lnTo>
                  <a:pt x="5946" y="28407"/>
                </a:lnTo>
                <a:lnTo>
                  <a:pt x="5526" y="28167"/>
                </a:lnTo>
                <a:lnTo>
                  <a:pt x="4565" y="27747"/>
                </a:lnTo>
                <a:lnTo>
                  <a:pt x="3604" y="27386"/>
                </a:lnTo>
                <a:lnTo>
                  <a:pt x="2643" y="27146"/>
                </a:lnTo>
                <a:lnTo>
                  <a:pt x="2222" y="27026"/>
                </a:lnTo>
                <a:lnTo>
                  <a:pt x="1802" y="27086"/>
                </a:lnTo>
                <a:lnTo>
                  <a:pt x="1442" y="27146"/>
                </a:lnTo>
                <a:lnTo>
                  <a:pt x="1141" y="27326"/>
                </a:lnTo>
                <a:lnTo>
                  <a:pt x="901" y="27567"/>
                </a:lnTo>
                <a:lnTo>
                  <a:pt x="721" y="27867"/>
                </a:lnTo>
                <a:lnTo>
                  <a:pt x="601" y="28167"/>
                </a:lnTo>
                <a:lnTo>
                  <a:pt x="481" y="28528"/>
                </a:lnTo>
                <a:lnTo>
                  <a:pt x="481" y="28888"/>
                </a:lnTo>
                <a:lnTo>
                  <a:pt x="481" y="29188"/>
                </a:lnTo>
                <a:lnTo>
                  <a:pt x="601" y="29548"/>
                </a:lnTo>
                <a:lnTo>
                  <a:pt x="781" y="29849"/>
                </a:lnTo>
                <a:lnTo>
                  <a:pt x="1021" y="30149"/>
                </a:lnTo>
                <a:lnTo>
                  <a:pt x="1322" y="30389"/>
                </a:lnTo>
                <a:lnTo>
                  <a:pt x="1682" y="30509"/>
                </a:lnTo>
                <a:lnTo>
                  <a:pt x="2162" y="30630"/>
                </a:lnTo>
                <a:lnTo>
                  <a:pt x="3964" y="30870"/>
                </a:lnTo>
                <a:lnTo>
                  <a:pt x="4865" y="30990"/>
                </a:lnTo>
                <a:lnTo>
                  <a:pt x="5766" y="31050"/>
                </a:lnTo>
                <a:lnTo>
                  <a:pt x="6246" y="31050"/>
                </a:lnTo>
                <a:lnTo>
                  <a:pt x="6667" y="31170"/>
                </a:lnTo>
                <a:lnTo>
                  <a:pt x="7447" y="31530"/>
                </a:lnTo>
                <a:lnTo>
                  <a:pt x="7868" y="31650"/>
                </a:lnTo>
                <a:lnTo>
                  <a:pt x="8228" y="31711"/>
                </a:lnTo>
                <a:lnTo>
                  <a:pt x="9009" y="31831"/>
                </a:lnTo>
                <a:lnTo>
                  <a:pt x="8709" y="37356"/>
                </a:lnTo>
                <a:lnTo>
                  <a:pt x="8709" y="37596"/>
                </a:lnTo>
                <a:lnTo>
                  <a:pt x="8829" y="37716"/>
                </a:lnTo>
                <a:lnTo>
                  <a:pt x="8949" y="37836"/>
                </a:lnTo>
                <a:lnTo>
                  <a:pt x="9129" y="37896"/>
                </a:lnTo>
                <a:lnTo>
                  <a:pt x="9309" y="37896"/>
                </a:lnTo>
                <a:lnTo>
                  <a:pt x="9489" y="37836"/>
                </a:lnTo>
                <a:lnTo>
                  <a:pt x="9609" y="37716"/>
                </a:lnTo>
                <a:lnTo>
                  <a:pt x="9730" y="37536"/>
                </a:lnTo>
                <a:lnTo>
                  <a:pt x="9970" y="36095"/>
                </a:lnTo>
                <a:lnTo>
                  <a:pt x="10210" y="34713"/>
                </a:lnTo>
                <a:lnTo>
                  <a:pt x="10330" y="33272"/>
                </a:lnTo>
                <a:lnTo>
                  <a:pt x="10450" y="31831"/>
                </a:lnTo>
                <a:lnTo>
                  <a:pt x="10690" y="31711"/>
                </a:lnTo>
                <a:lnTo>
                  <a:pt x="11051" y="31410"/>
                </a:lnTo>
                <a:lnTo>
                  <a:pt x="11411" y="31170"/>
                </a:lnTo>
                <a:lnTo>
                  <a:pt x="12252" y="30810"/>
                </a:lnTo>
                <a:lnTo>
                  <a:pt x="13934" y="30089"/>
                </a:lnTo>
                <a:lnTo>
                  <a:pt x="14714" y="29729"/>
                </a:lnTo>
                <a:lnTo>
                  <a:pt x="15495" y="29368"/>
                </a:lnTo>
                <a:lnTo>
                  <a:pt x="16276" y="28948"/>
                </a:lnTo>
                <a:lnTo>
                  <a:pt x="17056" y="28588"/>
                </a:lnTo>
                <a:lnTo>
                  <a:pt x="17537" y="28407"/>
                </a:lnTo>
                <a:lnTo>
                  <a:pt x="17837" y="28107"/>
                </a:lnTo>
                <a:lnTo>
                  <a:pt x="18138" y="27807"/>
                </a:lnTo>
                <a:lnTo>
                  <a:pt x="18258" y="27447"/>
                </a:lnTo>
                <a:lnTo>
                  <a:pt x="18378" y="27086"/>
                </a:lnTo>
                <a:lnTo>
                  <a:pt x="18378" y="26726"/>
                </a:lnTo>
                <a:lnTo>
                  <a:pt x="18378" y="26365"/>
                </a:lnTo>
                <a:lnTo>
                  <a:pt x="18258" y="26005"/>
                </a:lnTo>
                <a:lnTo>
                  <a:pt x="18077" y="25705"/>
                </a:lnTo>
                <a:lnTo>
                  <a:pt x="17837" y="25405"/>
                </a:lnTo>
                <a:lnTo>
                  <a:pt x="17597" y="25164"/>
                </a:lnTo>
                <a:lnTo>
                  <a:pt x="17237" y="24984"/>
                </a:lnTo>
                <a:lnTo>
                  <a:pt x="16876" y="24924"/>
                </a:lnTo>
                <a:lnTo>
                  <a:pt x="16516" y="24864"/>
                </a:lnTo>
                <a:lnTo>
                  <a:pt x="16096" y="24924"/>
                </a:lnTo>
                <a:lnTo>
                  <a:pt x="15615" y="25104"/>
                </a:lnTo>
                <a:lnTo>
                  <a:pt x="14714" y="25585"/>
                </a:lnTo>
                <a:lnTo>
                  <a:pt x="13753" y="26065"/>
                </a:lnTo>
                <a:lnTo>
                  <a:pt x="12913" y="26666"/>
                </a:lnTo>
                <a:lnTo>
                  <a:pt x="12492" y="26966"/>
                </a:lnTo>
                <a:lnTo>
                  <a:pt x="12132" y="27326"/>
                </a:lnTo>
                <a:lnTo>
                  <a:pt x="11651" y="27807"/>
                </a:lnTo>
                <a:lnTo>
                  <a:pt x="11231" y="28347"/>
                </a:lnTo>
                <a:lnTo>
                  <a:pt x="10510" y="29488"/>
                </a:lnTo>
                <a:lnTo>
                  <a:pt x="10510" y="26906"/>
                </a:lnTo>
                <a:lnTo>
                  <a:pt x="10390" y="24324"/>
                </a:lnTo>
                <a:lnTo>
                  <a:pt x="10570" y="24203"/>
                </a:lnTo>
                <a:lnTo>
                  <a:pt x="10751" y="24083"/>
                </a:lnTo>
                <a:lnTo>
                  <a:pt x="11471" y="23183"/>
                </a:lnTo>
                <a:lnTo>
                  <a:pt x="12192" y="22282"/>
                </a:lnTo>
                <a:lnTo>
                  <a:pt x="12612" y="21861"/>
                </a:lnTo>
                <a:lnTo>
                  <a:pt x="13093" y="21441"/>
                </a:lnTo>
                <a:lnTo>
                  <a:pt x="14054" y="20660"/>
                </a:lnTo>
                <a:lnTo>
                  <a:pt x="14955" y="19939"/>
                </a:lnTo>
                <a:lnTo>
                  <a:pt x="15435" y="19519"/>
                </a:lnTo>
                <a:lnTo>
                  <a:pt x="15855" y="19099"/>
                </a:lnTo>
                <a:lnTo>
                  <a:pt x="16216" y="18678"/>
                </a:lnTo>
                <a:lnTo>
                  <a:pt x="16516" y="18198"/>
                </a:lnTo>
                <a:lnTo>
                  <a:pt x="16696" y="17657"/>
                </a:lnTo>
                <a:lnTo>
                  <a:pt x="16696" y="17357"/>
                </a:lnTo>
                <a:lnTo>
                  <a:pt x="16696" y="17057"/>
                </a:lnTo>
                <a:lnTo>
                  <a:pt x="16636" y="16696"/>
                </a:lnTo>
                <a:lnTo>
                  <a:pt x="16516" y="16396"/>
                </a:lnTo>
                <a:lnTo>
                  <a:pt x="16336" y="16096"/>
                </a:lnTo>
                <a:lnTo>
                  <a:pt x="16096" y="15916"/>
                </a:lnTo>
                <a:lnTo>
                  <a:pt x="15855" y="15736"/>
                </a:lnTo>
                <a:lnTo>
                  <a:pt x="15555" y="15615"/>
                </a:lnTo>
                <a:lnTo>
                  <a:pt x="14834" y="15615"/>
                </a:lnTo>
                <a:lnTo>
                  <a:pt x="14534" y="15675"/>
                </a:lnTo>
                <a:lnTo>
                  <a:pt x="14294" y="15796"/>
                </a:lnTo>
                <a:lnTo>
                  <a:pt x="13813" y="16096"/>
                </a:lnTo>
                <a:lnTo>
                  <a:pt x="13393" y="16516"/>
                </a:lnTo>
                <a:lnTo>
                  <a:pt x="13033" y="16937"/>
                </a:lnTo>
                <a:lnTo>
                  <a:pt x="12732" y="17477"/>
                </a:lnTo>
                <a:lnTo>
                  <a:pt x="12492" y="18018"/>
                </a:lnTo>
                <a:lnTo>
                  <a:pt x="12012" y="19039"/>
                </a:lnTo>
                <a:lnTo>
                  <a:pt x="11531" y="20120"/>
                </a:lnTo>
                <a:lnTo>
                  <a:pt x="11291" y="20600"/>
                </a:lnTo>
                <a:lnTo>
                  <a:pt x="10991" y="21081"/>
                </a:lnTo>
                <a:lnTo>
                  <a:pt x="10210" y="22162"/>
                </a:lnTo>
                <a:lnTo>
                  <a:pt x="10210" y="22041"/>
                </a:lnTo>
                <a:lnTo>
                  <a:pt x="9910" y="19699"/>
                </a:lnTo>
                <a:lnTo>
                  <a:pt x="9549" y="17297"/>
                </a:lnTo>
                <a:lnTo>
                  <a:pt x="9850" y="17117"/>
                </a:lnTo>
                <a:lnTo>
                  <a:pt x="10150" y="16817"/>
                </a:lnTo>
                <a:lnTo>
                  <a:pt x="10630" y="16156"/>
                </a:lnTo>
                <a:lnTo>
                  <a:pt x="11111" y="15435"/>
                </a:lnTo>
                <a:lnTo>
                  <a:pt x="11531" y="14775"/>
                </a:lnTo>
                <a:lnTo>
                  <a:pt x="12072" y="13994"/>
                </a:lnTo>
                <a:lnTo>
                  <a:pt x="12732" y="13213"/>
                </a:lnTo>
                <a:lnTo>
                  <a:pt x="13393" y="12492"/>
                </a:lnTo>
                <a:lnTo>
                  <a:pt x="14054" y="11772"/>
                </a:lnTo>
                <a:lnTo>
                  <a:pt x="14294" y="11532"/>
                </a:lnTo>
                <a:lnTo>
                  <a:pt x="14414" y="11291"/>
                </a:lnTo>
                <a:lnTo>
                  <a:pt x="14474" y="10991"/>
                </a:lnTo>
                <a:lnTo>
                  <a:pt x="14534" y="10751"/>
                </a:lnTo>
                <a:lnTo>
                  <a:pt x="14474" y="10451"/>
                </a:lnTo>
                <a:lnTo>
                  <a:pt x="14354" y="10210"/>
                </a:lnTo>
                <a:lnTo>
                  <a:pt x="14234" y="9970"/>
                </a:lnTo>
                <a:lnTo>
                  <a:pt x="14054" y="9790"/>
                </a:lnTo>
                <a:lnTo>
                  <a:pt x="13813" y="9610"/>
                </a:lnTo>
                <a:lnTo>
                  <a:pt x="13573" y="9430"/>
                </a:lnTo>
                <a:lnTo>
                  <a:pt x="13333" y="9370"/>
                </a:lnTo>
                <a:lnTo>
                  <a:pt x="13093" y="9309"/>
                </a:lnTo>
                <a:lnTo>
                  <a:pt x="12792" y="9309"/>
                </a:lnTo>
                <a:lnTo>
                  <a:pt x="12552" y="9370"/>
                </a:lnTo>
                <a:lnTo>
                  <a:pt x="12252" y="9490"/>
                </a:lnTo>
                <a:lnTo>
                  <a:pt x="12012" y="9730"/>
                </a:lnTo>
                <a:lnTo>
                  <a:pt x="11231" y="10571"/>
                </a:lnTo>
                <a:lnTo>
                  <a:pt x="10510" y="11471"/>
                </a:lnTo>
                <a:lnTo>
                  <a:pt x="9850" y="12492"/>
                </a:lnTo>
                <a:lnTo>
                  <a:pt x="9309" y="13513"/>
                </a:lnTo>
                <a:lnTo>
                  <a:pt x="8949" y="14294"/>
                </a:lnTo>
                <a:lnTo>
                  <a:pt x="8288" y="11532"/>
                </a:lnTo>
                <a:lnTo>
                  <a:pt x="8468" y="11471"/>
                </a:lnTo>
                <a:lnTo>
                  <a:pt x="8588" y="11411"/>
                </a:lnTo>
                <a:lnTo>
                  <a:pt x="9489" y="10330"/>
                </a:lnTo>
                <a:lnTo>
                  <a:pt x="9970" y="9790"/>
                </a:lnTo>
                <a:lnTo>
                  <a:pt x="10450" y="9249"/>
                </a:lnTo>
                <a:lnTo>
                  <a:pt x="12552" y="7328"/>
                </a:lnTo>
                <a:lnTo>
                  <a:pt x="13213" y="6607"/>
                </a:lnTo>
                <a:lnTo>
                  <a:pt x="13573" y="6187"/>
                </a:lnTo>
                <a:lnTo>
                  <a:pt x="13873" y="5706"/>
                </a:lnTo>
                <a:lnTo>
                  <a:pt x="14054" y="5226"/>
                </a:lnTo>
                <a:lnTo>
                  <a:pt x="14114" y="4985"/>
                </a:lnTo>
                <a:lnTo>
                  <a:pt x="14114" y="4745"/>
                </a:lnTo>
                <a:lnTo>
                  <a:pt x="14114" y="4505"/>
                </a:lnTo>
                <a:lnTo>
                  <a:pt x="13994" y="4265"/>
                </a:lnTo>
                <a:lnTo>
                  <a:pt x="13873" y="4085"/>
                </a:lnTo>
                <a:lnTo>
                  <a:pt x="13633" y="3904"/>
                </a:lnTo>
                <a:lnTo>
                  <a:pt x="13393" y="3724"/>
                </a:lnTo>
                <a:lnTo>
                  <a:pt x="13093" y="3664"/>
                </a:lnTo>
                <a:lnTo>
                  <a:pt x="12853" y="3604"/>
                </a:lnTo>
                <a:lnTo>
                  <a:pt x="12612" y="3664"/>
                </a:lnTo>
                <a:lnTo>
                  <a:pt x="12312" y="3724"/>
                </a:lnTo>
                <a:lnTo>
                  <a:pt x="12072" y="3844"/>
                </a:lnTo>
                <a:lnTo>
                  <a:pt x="11591" y="4145"/>
                </a:lnTo>
                <a:lnTo>
                  <a:pt x="11111" y="4565"/>
                </a:lnTo>
                <a:lnTo>
                  <a:pt x="10690" y="5045"/>
                </a:lnTo>
                <a:lnTo>
                  <a:pt x="10030" y="5886"/>
                </a:lnTo>
                <a:lnTo>
                  <a:pt x="9309" y="7087"/>
                </a:lnTo>
                <a:lnTo>
                  <a:pt x="8949" y="7748"/>
                </a:lnTo>
                <a:lnTo>
                  <a:pt x="8649" y="8349"/>
                </a:lnTo>
                <a:lnTo>
                  <a:pt x="8288" y="9249"/>
                </a:lnTo>
                <a:lnTo>
                  <a:pt x="7868" y="10090"/>
                </a:lnTo>
                <a:lnTo>
                  <a:pt x="7507" y="9129"/>
                </a:lnTo>
                <a:lnTo>
                  <a:pt x="7147" y="8168"/>
                </a:lnTo>
                <a:lnTo>
                  <a:pt x="7267" y="8108"/>
                </a:lnTo>
                <a:lnTo>
                  <a:pt x="7327" y="7928"/>
                </a:lnTo>
                <a:lnTo>
                  <a:pt x="7327" y="7508"/>
                </a:lnTo>
                <a:lnTo>
                  <a:pt x="7267" y="6967"/>
                </a:lnTo>
                <a:lnTo>
                  <a:pt x="7087" y="6367"/>
                </a:lnTo>
                <a:lnTo>
                  <a:pt x="6667" y="5106"/>
                </a:lnTo>
                <a:lnTo>
                  <a:pt x="6366" y="4205"/>
                </a:lnTo>
                <a:lnTo>
                  <a:pt x="6246" y="3424"/>
                </a:lnTo>
                <a:lnTo>
                  <a:pt x="6186" y="2643"/>
                </a:lnTo>
                <a:lnTo>
                  <a:pt x="6066" y="1862"/>
                </a:lnTo>
                <a:lnTo>
                  <a:pt x="5946" y="1082"/>
                </a:lnTo>
                <a:lnTo>
                  <a:pt x="5886" y="842"/>
                </a:lnTo>
                <a:lnTo>
                  <a:pt x="5766" y="601"/>
                </a:lnTo>
                <a:lnTo>
                  <a:pt x="5586" y="421"/>
                </a:lnTo>
                <a:lnTo>
                  <a:pt x="5405" y="301"/>
                </a:lnTo>
                <a:lnTo>
                  <a:pt x="5225" y="181"/>
                </a:lnTo>
                <a:lnTo>
                  <a:pt x="4985" y="61"/>
                </a:lnTo>
                <a:lnTo>
                  <a:pt x="4505" y="1"/>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155" name="Shape 155"/>
          <p:cNvSpPr/>
          <p:nvPr/>
        </p:nvSpPr>
        <p:spPr>
          <a:xfrm rot="4552656" flipH="1">
            <a:off x="7731168" y="3452553"/>
            <a:ext cx="558563" cy="1091576"/>
          </a:xfrm>
          <a:custGeom>
            <a:avLst/>
            <a:gdLst/>
            <a:ahLst/>
            <a:cxnLst/>
            <a:rect l="0" t="0" r="0" b="0"/>
            <a:pathLst>
              <a:path w="22342" h="43662" extrusionOk="0">
                <a:moveTo>
                  <a:pt x="10451" y="1"/>
                </a:moveTo>
                <a:lnTo>
                  <a:pt x="10391" y="61"/>
                </a:lnTo>
                <a:lnTo>
                  <a:pt x="10331" y="61"/>
                </a:lnTo>
                <a:lnTo>
                  <a:pt x="10090" y="962"/>
                </a:lnTo>
                <a:lnTo>
                  <a:pt x="9910" y="1802"/>
                </a:lnTo>
                <a:lnTo>
                  <a:pt x="9610" y="3544"/>
                </a:lnTo>
                <a:lnTo>
                  <a:pt x="9370" y="5286"/>
                </a:lnTo>
                <a:lnTo>
                  <a:pt x="9249" y="7027"/>
                </a:lnTo>
                <a:lnTo>
                  <a:pt x="8829" y="6006"/>
                </a:lnTo>
                <a:lnTo>
                  <a:pt x="8409" y="4925"/>
                </a:lnTo>
                <a:lnTo>
                  <a:pt x="8048" y="3784"/>
                </a:lnTo>
                <a:lnTo>
                  <a:pt x="7688" y="2583"/>
                </a:lnTo>
                <a:lnTo>
                  <a:pt x="7268" y="1382"/>
                </a:lnTo>
                <a:lnTo>
                  <a:pt x="7027" y="782"/>
                </a:lnTo>
                <a:lnTo>
                  <a:pt x="6787" y="241"/>
                </a:lnTo>
                <a:lnTo>
                  <a:pt x="6667" y="121"/>
                </a:lnTo>
                <a:lnTo>
                  <a:pt x="6427" y="121"/>
                </a:lnTo>
                <a:lnTo>
                  <a:pt x="6247" y="181"/>
                </a:lnTo>
                <a:lnTo>
                  <a:pt x="6187" y="421"/>
                </a:lnTo>
                <a:lnTo>
                  <a:pt x="6187" y="1022"/>
                </a:lnTo>
                <a:lnTo>
                  <a:pt x="6187" y="1682"/>
                </a:lnTo>
                <a:lnTo>
                  <a:pt x="6307" y="2343"/>
                </a:lnTo>
                <a:lnTo>
                  <a:pt x="6427" y="3004"/>
                </a:lnTo>
                <a:lnTo>
                  <a:pt x="6847" y="4265"/>
                </a:lnTo>
                <a:lnTo>
                  <a:pt x="7268" y="5466"/>
                </a:lnTo>
                <a:lnTo>
                  <a:pt x="7628" y="6607"/>
                </a:lnTo>
                <a:lnTo>
                  <a:pt x="8048" y="7748"/>
                </a:lnTo>
                <a:lnTo>
                  <a:pt x="8289" y="8349"/>
                </a:lnTo>
                <a:lnTo>
                  <a:pt x="8589" y="8889"/>
                </a:lnTo>
                <a:lnTo>
                  <a:pt x="8889" y="9430"/>
                </a:lnTo>
                <a:lnTo>
                  <a:pt x="9249" y="9850"/>
                </a:lnTo>
                <a:lnTo>
                  <a:pt x="9249" y="10991"/>
                </a:lnTo>
                <a:lnTo>
                  <a:pt x="9310" y="13033"/>
                </a:lnTo>
                <a:lnTo>
                  <a:pt x="9370" y="15075"/>
                </a:lnTo>
                <a:lnTo>
                  <a:pt x="9550" y="17177"/>
                </a:lnTo>
                <a:lnTo>
                  <a:pt x="9730" y="19219"/>
                </a:lnTo>
                <a:lnTo>
                  <a:pt x="8769" y="18618"/>
                </a:lnTo>
                <a:lnTo>
                  <a:pt x="8229" y="18258"/>
                </a:lnTo>
                <a:lnTo>
                  <a:pt x="7748" y="17898"/>
                </a:lnTo>
                <a:lnTo>
                  <a:pt x="7268" y="17477"/>
                </a:lnTo>
                <a:lnTo>
                  <a:pt x="6787" y="16997"/>
                </a:lnTo>
                <a:lnTo>
                  <a:pt x="6847" y="16336"/>
                </a:lnTo>
                <a:lnTo>
                  <a:pt x="6847" y="15676"/>
                </a:lnTo>
                <a:lnTo>
                  <a:pt x="6847" y="15015"/>
                </a:lnTo>
                <a:lnTo>
                  <a:pt x="6847" y="14354"/>
                </a:lnTo>
                <a:lnTo>
                  <a:pt x="6787" y="13694"/>
                </a:lnTo>
                <a:lnTo>
                  <a:pt x="6547" y="13033"/>
                </a:lnTo>
                <a:lnTo>
                  <a:pt x="6487" y="12913"/>
                </a:lnTo>
                <a:lnTo>
                  <a:pt x="6367" y="12853"/>
                </a:lnTo>
                <a:lnTo>
                  <a:pt x="6247" y="12853"/>
                </a:lnTo>
                <a:lnTo>
                  <a:pt x="6127" y="12973"/>
                </a:lnTo>
                <a:lnTo>
                  <a:pt x="5886" y="13574"/>
                </a:lnTo>
                <a:lnTo>
                  <a:pt x="5766" y="14174"/>
                </a:lnTo>
                <a:lnTo>
                  <a:pt x="5646" y="14835"/>
                </a:lnTo>
                <a:lnTo>
                  <a:pt x="5646" y="15435"/>
                </a:lnTo>
                <a:lnTo>
                  <a:pt x="5166" y="14655"/>
                </a:lnTo>
                <a:lnTo>
                  <a:pt x="4745" y="13874"/>
                </a:lnTo>
                <a:lnTo>
                  <a:pt x="4445" y="13153"/>
                </a:lnTo>
                <a:lnTo>
                  <a:pt x="4205" y="12372"/>
                </a:lnTo>
                <a:lnTo>
                  <a:pt x="3965" y="11652"/>
                </a:lnTo>
                <a:lnTo>
                  <a:pt x="3664" y="10931"/>
                </a:lnTo>
                <a:lnTo>
                  <a:pt x="3604" y="10871"/>
                </a:lnTo>
                <a:lnTo>
                  <a:pt x="3484" y="10811"/>
                </a:lnTo>
                <a:lnTo>
                  <a:pt x="3244" y="10751"/>
                </a:lnTo>
                <a:lnTo>
                  <a:pt x="3064" y="10871"/>
                </a:lnTo>
                <a:lnTo>
                  <a:pt x="2944" y="10931"/>
                </a:lnTo>
                <a:lnTo>
                  <a:pt x="2883" y="11051"/>
                </a:lnTo>
                <a:lnTo>
                  <a:pt x="2823" y="11472"/>
                </a:lnTo>
                <a:lnTo>
                  <a:pt x="2763" y="11892"/>
                </a:lnTo>
                <a:lnTo>
                  <a:pt x="2763" y="12312"/>
                </a:lnTo>
                <a:lnTo>
                  <a:pt x="2763" y="12733"/>
                </a:lnTo>
                <a:lnTo>
                  <a:pt x="2944" y="13574"/>
                </a:lnTo>
                <a:lnTo>
                  <a:pt x="3184" y="14474"/>
                </a:lnTo>
                <a:lnTo>
                  <a:pt x="3544" y="15255"/>
                </a:lnTo>
                <a:lnTo>
                  <a:pt x="3965" y="16036"/>
                </a:lnTo>
                <a:lnTo>
                  <a:pt x="4445" y="16817"/>
                </a:lnTo>
                <a:lnTo>
                  <a:pt x="4925" y="17477"/>
                </a:lnTo>
                <a:lnTo>
                  <a:pt x="5346" y="17958"/>
                </a:lnTo>
                <a:lnTo>
                  <a:pt x="5826" y="18498"/>
                </a:lnTo>
                <a:lnTo>
                  <a:pt x="6427" y="19099"/>
                </a:lnTo>
                <a:lnTo>
                  <a:pt x="7087" y="19639"/>
                </a:lnTo>
                <a:lnTo>
                  <a:pt x="7808" y="20180"/>
                </a:lnTo>
                <a:lnTo>
                  <a:pt x="8469" y="20600"/>
                </a:lnTo>
                <a:lnTo>
                  <a:pt x="8829" y="20720"/>
                </a:lnTo>
                <a:lnTo>
                  <a:pt x="9189" y="20840"/>
                </a:lnTo>
                <a:lnTo>
                  <a:pt x="9550" y="20900"/>
                </a:lnTo>
                <a:lnTo>
                  <a:pt x="9910" y="20960"/>
                </a:lnTo>
                <a:lnTo>
                  <a:pt x="10090" y="21981"/>
                </a:lnTo>
                <a:lnTo>
                  <a:pt x="10511" y="24804"/>
                </a:lnTo>
                <a:lnTo>
                  <a:pt x="11051" y="27567"/>
                </a:lnTo>
                <a:lnTo>
                  <a:pt x="11652" y="30329"/>
                </a:lnTo>
                <a:lnTo>
                  <a:pt x="12372" y="33092"/>
                </a:lnTo>
                <a:lnTo>
                  <a:pt x="13213" y="35794"/>
                </a:lnTo>
                <a:lnTo>
                  <a:pt x="14114" y="38437"/>
                </a:lnTo>
                <a:lnTo>
                  <a:pt x="14655" y="39818"/>
                </a:lnTo>
                <a:lnTo>
                  <a:pt x="15255" y="41260"/>
                </a:lnTo>
                <a:lnTo>
                  <a:pt x="13814" y="40239"/>
                </a:lnTo>
                <a:lnTo>
                  <a:pt x="12433" y="39158"/>
                </a:lnTo>
                <a:lnTo>
                  <a:pt x="10991" y="37956"/>
                </a:lnTo>
                <a:lnTo>
                  <a:pt x="9610" y="36695"/>
                </a:lnTo>
                <a:lnTo>
                  <a:pt x="9610" y="36095"/>
                </a:lnTo>
                <a:lnTo>
                  <a:pt x="9610" y="35434"/>
                </a:lnTo>
                <a:lnTo>
                  <a:pt x="9370" y="34233"/>
                </a:lnTo>
                <a:lnTo>
                  <a:pt x="9129" y="33032"/>
                </a:lnTo>
                <a:lnTo>
                  <a:pt x="8829" y="31891"/>
                </a:lnTo>
                <a:lnTo>
                  <a:pt x="8529" y="30449"/>
                </a:lnTo>
                <a:lnTo>
                  <a:pt x="8168" y="29008"/>
                </a:lnTo>
                <a:lnTo>
                  <a:pt x="7748" y="27567"/>
                </a:lnTo>
                <a:lnTo>
                  <a:pt x="7508" y="26906"/>
                </a:lnTo>
                <a:lnTo>
                  <a:pt x="7208" y="26245"/>
                </a:lnTo>
                <a:lnTo>
                  <a:pt x="7087" y="26125"/>
                </a:lnTo>
                <a:lnTo>
                  <a:pt x="6967" y="26125"/>
                </a:lnTo>
                <a:lnTo>
                  <a:pt x="6847" y="26185"/>
                </a:lnTo>
                <a:lnTo>
                  <a:pt x="6787" y="26305"/>
                </a:lnTo>
                <a:lnTo>
                  <a:pt x="6787" y="27026"/>
                </a:lnTo>
                <a:lnTo>
                  <a:pt x="6787" y="27747"/>
                </a:lnTo>
                <a:lnTo>
                  <a:pt x="6907" y="29188"/>
                </a:lnTo>
                <a:lnTo>
                  <a:pt x="7087" y="30630"/>
                </a:lnTo>
                <a:lnTo>
                  <a:pt x="7328" y="32011"/>
                </a:lnTo>
                <a:lnTo>
                  <a:pt x="7568" y="33392"/>
                </a:lnTo>
                <a:lnTo>
                  <a:pt x="7808" y="34834"/>
                </a:lnTo>
                <a:lnTo>
                  <a:pt x="6787" y="33692"/>
                </a:lnTo>
                <a:lnTo>
                  <a:pt x="5766" y="32551"/>
                </a:lnTo>
                <a:lnTo>
                  <a:pt x="4865" y="31350"/>
                </a:lnTo>
                <a:lnTo>
                  <a:pt x="3904" y="30149"/>
                </a:lnTo>
                <a:lnTo>
                  <a:pt x="2223" y="27807"/>
                </a:lnTo>
                <a:lnTo>
                  <a:pt x="1322" y="26606"/>
                </a:lnTo>
                <a:lnTo>
                  <a:pt x="842" y="26065"/>
                </a:lnTo>
                <a:lnTo>
                  <a:pt x="361" y="25525"/>
                </a:lnTo>
                <a:lnTo>
                  <a:pt x="241" y="25465"/>
                </a:lnTo>
                <a:lnTo>
                  <a:pt x="121" y="25525"/>
                </a:lnTo>
                <a:lnTo>
                  <a:pt x="61" y="25585"/>
                </a:lnTo>
                <a:lnTo>
                  <a:pt x="1" y="25765"/>
                </a:lnTo>
                <a:lnTo>
                  <a:pt x="301" y="26726"/>
                </a:lnTo>
                <a:lnTo>
                  <a:pt x="601" y="27747"/>
                </a:lnTo>
                <a:lnTo>
                  <a:pt x="1082" y="28708"/>
                </a:lnTo>
                <a:lnTo>
                  <a:pt x="1562" y="29669"/>
                </a:lnTo>
                <a:lnTo>
                  <a:pt x="2103" y="30570"/>
                </a:lnTo>
                <a:lnTo>
                  <a:pt x="2763" y="31470"/>
                </a:lnTo>
                <a:lnTo>
                  <a:pt x="3424" y="32311"/>
                </a:lnTo>
                <a:lnTo>
                  <a:pt x="4085" y="33212"/>
                </a:lnTo>
                <a:lnTo>
                  <a:pt x="4085" y="33212"/>
                </a:lnTo>
                <a:lnTo>
                  <a:pt x="3304" y="33152"/>
                </a:lnTo>
                <a:lnTo>
                  <a:pt x="2583" y="33212"/>
                </a:lnTo>
                <a:lnTo>
                  <a:pt x="2103" y="33212"/>
                </a:lnTo>
                <a:lnTo>
                  <a:pt x="1622" y="33332"/>
                </a:lnTo>
                <a:lnTo>
                  <a:pt x="1142" y="33452"/>
                </a:lnTo>
                <a:lnTo>
                  <a:pt x="721" y="33632"/>
                </a:lnTo>
                <a:lnTo>
                  <a:pt x="601" y="33813"/>
                </a:lnTo>
                <a:lnTo>
                  <a:pt x="541" y="33993"/>
                </a:lnTo>
                <a:lnTo>
                  <a:pt x="541" y="34173"/>
                </a:lnTo>
                <a:lnTo>
                  <a:pt x="721" y="34353"/>
                </a:lnTo>
                <a:lnTo>
                  <a:pt x="1202" y="34473"/>
                </a:lnTo>
                <a:lnTo>
                  <a:pt x="1682" y="34593"/>
                </a:lnTo>
                <a:lnTo>
                  <a:pt x="2703" y="34593"/>
                </a:lnTo>
                <a:lnTo>
                  <a:pt x="3244" y="34533"/>
                </a:lnTo>
                <a:lnTo>
                  <a:pt x="3724" y="34473"/>
                </a:lnTo>
                <a:lnTo>
                  <a:pt x="4265" y="34353"/>
                </a:lnTo>
                <a:lnTo>
                  <a:pt x="4745" y="34173"/>
                </a:lnTo>
                <a:lnTo>
                  <a:pt x="4865" y="34053"/>
                </a:lnTo>
                <a:lnTo>
                  <a:pt x="6787" y="36155"/>
                </a:lnTo>
                <a:lnTo>
                  <a:pt x="7868" y="37296"/>
                </a:lnTo>
                <a:lnTo>
                  <a:pt x="9009" y="38377"/>
                </a:lnTo>
                <a:lnTo>
                  <a:pt x="10210" y="39398"/>
                </a:lnTo>
                <a:lnTo>
                  <a:pt x="11472" y="40419"/>
                </a:lnTo>
                <a:lnTo>
                  <a:pt x="12733" y="41380"/>
                </a:lnTo>
                <a:lnTo>
                  <a:pt x="14054" y="42220"/>
                </a:lnTo>
                <a:lnTo>
                  <a:pt x="15435" y="43001"/>
                </a:lnTo>
                <a:lnTo>
                  <a:pt x="16817" y="43662"/>
                </a:lnTo>
                <a:lnTo>
                  <a:pt x="17177" y="43662"/>
                </a:lnTo>
                <a:lnTo>
                  <a:pt x="17297" y="43542"/>
                </a:lnTo>
                <a:lnTo>
                  <a:pt x="17417" y="43422"/>
                </a:lnTo>
                <a:lnTo>
                  <a:pt x="17477" y="43241"/>
                </a:lnTo>
                <a:lnTo>
                  <a:pt x="17477" y="43121"/>
                </a:lnTo>
                <a:lnTo>
                  <a:pt x="17417" y="42941"/>
                </a:lnTo>
                <a:lnTo>
                  <a:pt x="17297" y="42821"/>
                </a:lnTo>
                <a:lnTo>
                  <a:pt x="17237" y="42761"/>
                </a:lnTo>
                <a:lnTo>
                  <a:pt x="16937" y="41500"/>
                </a:lnTo>
                <a:lnTo>
                  <a:pt x="16516" y="40299"/>
                </a:lnTo>
                <a:lnTo>
                  <a:pt x="15616" y="37836"/>
                </a:lnTo>
                <a:lnTo>
                  <a:pt x="16156" y="37176"/>
                </a:lnTo>
                <a:lnTo>
                  <a:pt x="16697" y="36455"/>
                </a:lnTo>
                <a:lnTo>
                  <a:pt x="17237" y="35674"/>
                </a:lnTo>
                <a:lnTo>
                  <a:pt x="17718" y="34834"/>
                </a:lnTo>
                <a:lnTo>
                  <a:pt x="18558" y="33212"/>
                </a:lnTo>
                <a:lnTo>
                  <a:pt x="19399" y="31590"/>
                </a:lnTo>
                <a:lnTo>
                  <a:pt x="20300" y="29969"/>
                </a:lnTo>
                <a:lnTo>
                  <a:pt x="21081" y="28227"/>
                </a:lnTo>
                <a:lnTo>
                  <a:pt x="21501" y="27387"/>
                </a:lnTo>
                <a:lnTo>
                  <a:pt x="21801" y="26486"/>
                </a:lnTo>
                <a:lnTo>
                  <a:pt x="22102" y="25585"/>
                </a:lnTo>
                <a:lnTo>
                  <a:pt x="22342" y="24684"/>
                </a:lnTo>
                <a:lnTo>
                  <a:pt x="22342" y="24564"/>
                </a:lnTo>
                <a:lnTo>
                  <a:pt x="22282" y="24504"/>
                </a:lnTo>
                <a:lnTo>
                  <a:pt x="22162" y="24324"/>
                </a:lnTo>
                <a:lnTo>
                  <a:pt x="21921" y="24324"/>
                </a:lnTo>
                <a:lnTo>
                  <a:pt x="21861" y="24384"/>
                </a:lnTo>
                <a:lnTo>
                  <a:pt x="21741" y="24444"/>
                </a:lnTo>
                <a:lnTo>
                  <a:pt x="21261" y="25285"/>
                </a:lnTo>
                <a:lnTo>
                  <a:pt x="20780" y="26065"/>
                </a:lnTo>
                <a:lnTo>
                  <a:pt x="19880" y="27747"/>
                </a:lnTo>
                <a:lnTo>
                  <a:pt x="19099" y="29488"/>
                </a:lnTo>
                <a:lnTo>
                  <a:pt x="18198" y="31110"/>
                </a:lnTo>
                <a:lnTo>
                  <a:pt x="17297" y="32732"/>
                </a:lnTo>
                <a:lnTo>
                  <a:pt x="16336" y="34353"/>
                </a:lnTo>
                <a:lnTo>
                  <a:pt x="15736" y="35314"/>
                </a:lnTo>
                <a:lnTo>
                  <a:pt x="15075" y="36335"/>
                </a:lnTo>
                <a:lnTo>
                  <a:pt x="14474" y="34473"/>
                </a:lnTo>
                <a:lnTo>
                  <a:pt x="13934" y="32671"/>
                </a:lnTo>
                <a:lnTo>
                  <a:pt x="13453" y="30810"/>
                </a:lnTo>
                <a:lnTo>
                  <a:pt x="12973" y="28948"/>
                </a:lnTo>
                <a:lnTo>
                  <a:pt x="12553" y="27026"/>
                </a:lnTo>
                <a:lnTo>
                  <a:pt x="12132" y="25164"/>
                </a:lnTo>
                <a:lnTo>
                  <a:pt x="12793" y="24864"/>
                </a:lnTo>
                <a:lnTo>
                  <a:pt x="13393" y="24444"/>
                </a:lnTo>
                <a:lnTo>
                  <a:pt x="14534" y="23543"/>
                </a:lnTo>
                <a:lnTo>
                  <a:pt x="15135" y="23002"/>
                </a:lnTo>
                <a:lnTo>
                  <a:pt x="15495" y="22702"/>
                </a:lnTo>
                <a:lnTo>
                  <a:pt x="15676" y="22462"/>
                </a:lnTo>
                <a:lnTo>
                  <a:pt x="16456" y="21621"/>
                </a:lnTo>
                <a:lnTo>
                  <a:pt x="17237" y="20780"/>
                </a:lnTo>
                <a:lnTo>
                  <a:pt x="18378" y="19399"/>
                </a:lnTo>
                <a:lnTo>
                  <a:pt x="18979" y="18678"/>
                </a:lnTo>
                <a:lnTo>
                  <a:pt x="19459" y="17898"/>
                </a:lnTo>
                <a:lnTo>
                  <a:pt x="19940" y="17057"/>
                </a:lnTo>
                <a:lnTo>
                  <a:pt x="20300" y="16216"/>
                </a:lnTo>
                <a:lnTo>
                  <a:pt x="20420" y="15796"/>
                </a:lnTo>
                <a:lnTo>
                  <a:pt x="20480" y="15375"/>
                </a:lnTo>
                <a:lnTo>
                  <a:pt x="20480" y="14955"/>
                </a:lnTo>
                <a:lnTo>
                  <a:pt x="20480" y="14474"/>
                </a:lnTo>
                <a:lnTo>
                  <a:pt x="20420" y="14294"/>
                </a:lnTo>
                <a:lnTo>
                  <a:pt x="20240" y="14174"/>
                </a:lnTo>
                <a:lnTo>
                  <a:pt x="20060" y="14054"/>
                </a:lnTo>
                <a:lnTo>
                  <a:pt x="19940" y="14114"/>
                </a:lnTo>
                <a:lnTo>
                  <a:pt x="19819" y="14174"/>
                </a:lnTo>
                <a:lnTo>
                  <a:pt x="19519" y="14414"/>
                </a:lnTo>
                <a:lnTo>
                  <a:pt x="19219" y="14655"/>
                </a:lnTo>
                <a:lnTo>
                  <a:pt x="18678" y="15255"/>
                </a:lnTo>
                <a:lnTo>
                  <a:pt x="18138" y="15916"/>
                </a:lnTo>
                <a:lnTo>
                  <a:pt x="17718" y="16636"/>
                </a:lnTo>
                <a:lnTo>
                  <a:pt x="16877" y="18138"/>
                </a:lnTo>
                <a:lnTo>
                  <a:pt x="16456" y="18858"/>
                </a:lnTo>
                <a:lnTo>
                  <a:pt x="15976" y="19579"/>
                </a:lnTo>
                <a:lnTo>
                  <a:pt x="15736" y="19879"/>
                </a:lnTo>
                <a:lnTo>
                  <a:pt x="15736" y="19099"/>
                </a:lnTo>
                <a:lnTo>
                  <a:pt x="15736" y="18318"/>
                </a:lnTo>
                <a:lnTo>
                  <a:pt x="15616" y="17537"/>
                </a:lnTo>
                <a:lnTo>
                  <a:pt x="15555" y="17177"/>
                </a:lnTo>
                <a:lnTo>
                  <a:pt x="15435" y="16817"/>
                </a:lnTo>
                <a:lnTo>
                  <a:pt x="15375" y="16696"/>
                </a:lnTo>
                <a:lnTo>
                  <a:pt x="15255" y="16636"/>
                </a:lnTo>
                <a:lnTo>
                  <a:pt x="15075" y="16576"/>
                </a:lnTo>
                <a:lnTo>
                  <a:pt x="14895" y="16636"/>
                </a:lnTo>
                <a:lnTo>
                  <a:pt x="14775" y="16696"/>
                </a:lnTo>
                <a:lnTo>
                  <a:pt x="14715" y="16817"/>
                </a:lnTo>
                <a:lnTo>
                  <a:pt x="14595" y="17237"/>
                </a:lnTo>
                <a:lnTo>
                  <a:pt x="14534" y="17597"/>
                </a:lnTo>
                <a:lnTo>
                  <a:pt x="14414" y="18438"/>
                </a:lnTo>
                <a:lnTo>
                  <a:pt x="14414" y="20060"/>
                </a:lnTo>
                <a:lnTo>
                  <a:pt x="14354" y="20780"/>
                </a:lnTo>
                <a:lnTo>
                  <a:pt x="14354" y="21501"/>
                </a:lnTo>
                <a:lnTo>
                  <a:pt x="13574" y="22342"/>
                </a:lnTo>
                <a:lnTo>
                  <a:pt x="12793" y="23123"/>
                </a:lnTo>
                <a:lnTo>
                  <a:pt x="11952" y="23963"/>
                </a:lnTo>
                <a:lnTo>
                  <a:pt x="11592" y="22041"/>
                </a:lnTo>
                <a:lnTo>
                  <a:pt x="11171" y="18678"/>
                </a:lnTo>
                <a:lnTo>
                  <a:pt x="10811" y="15315"/>
                </a:lnTo>
                <a:lnTo>
                  <a:pt x="11351" y="14715"/>
                </a:lnTo>
                <a:lnTo>
                  <a:pt x="11772" y="14054"/>
                </a:lnTo>
                <a:lnTo>
                  <a:pt x="12613" y="12673"/>
                </a:lnTo>
                <a:lnTo>
                  <a:pt x="13694" y="10871"/>
                </a:lnTo>
                <a:lnTo>
                  <a:pt x="14775" y="8949"/>
                </a:lnTo>
                <a:lnTo>
                  <a:pt x="15796" y="7268"/>
                </a:lnTo>
                <a:lnTo>
                  <a:pt x="16877" y="5526"/>
                </a:lnTo>
                <a:lnTo>
                  <a:pt x="17898" y="3724"/>
                </a:lnTo>
                <a:lnTo>
                  <a:pt x="18318" y="2823"/>
                </a:lnTo>
                <a:lnTo>
                  <a:pt x="18738" y="1923"/>
                </a:lnTo>
                <a:lnTo>
                  <a:pt x="18799" y="1622"/>
                </a:lnTo>
                <a:lnTo>
                  <a:pt x="18738" y="1442"/>
                </a:lnTo>
                <a:lnTo>
                  <a:pt x="18618" y="1262"/>
                </a:lnTo>
                <a:lnTo>
                  <a:pt x="18378" y="1142"/>
                </a:lnTo>
                <a:lnTo>
                  <a:pt x="18138" y="1082"/>
                </a:lnTo>
                <a:lnTo>
                  <a:pt x="17898" y="1142"/>
                </a:lnTo>
                <a:lnTo>
                  <a:pt x="17657" y="1202"/>
                </a:lnTo>
                <a:lnTo>
                  <a:pt x="17477" y="1382"/>
                </a:lnTo>
                <a:lnTo>
                  <a:pt x="16937" y="2223"/>
                </a:lnTo>
                <a:lnTo>
                  <a:pt x="16396" y="3124"/>
                </a:lnTo>
                <a:lnTo>
                  <a:pt x="15435" y="4925"/>
                </a:lnTo>
                <a:lnTo>
                  <a:pt x="15195" y="5286"/>
                </a:lnTo>
                <a:lnTo>
                  <a:pt x="15195" y="4205"/>
                </a:lnTo>
                <a:lnTo>
                  <a:pt x="15135" y="3664"/>
                </a:lnTo>
                <a:lnTo>
                  <a:pt x="15075" y="3124"/>
                </a:lnTo>
                <a:lnTo>
                  <a:pt x="15015" y="3064"/>
                </a:lnTo>
                <a:lnTo>
                  <a:pt x="14955" y="2944"/>
                </a:lnTo>
                <a:lnTo>
                  <a:pt x="14775" y="2944"/>
                </a:lnTo>
                <a:lnTo>
                  <a:pt x="14534" y="3004"/>
                </a:lnTo>
                <a:lnTo>
                  <a:pt x="14474" y="3064"/>
                </a:lnTo>
                <a:lnTo>
                  <a:pt x="14414" y="3124"/>
                </a:lnTo>
                <a:lnTo>
                  <a:pt x="14294" y="3784"/>
                </a:lnTo>
                <a:lnTo>
                  <a:pt x="14174" y="4385"/>
                </a:lnTo>
                <a:lnTo>
                  <a:pt x="14054" y="5646"/>
                </a:lnTo>
                <a:lnTo>
                  <a:pt x="13994" y="6547"/>
                </a:lnTo>
                <a:lnTo>
                  <a:pt x="13994" y="6967"/>
                </a:lnTo>
                <a:lnTo>
                  <a:pt x="13994" y="7448"/>
                </a:lnTo>
                <a:lnTo>
                  <a:pt x="13273" y="8649"/>
                </a:lnTo>
                <a:lnTo>
                  <a:pt x="12312" y="10451"/>
                </a:lnTo>
                <a:lnTo>
                  <a:pt x="11291" y="12192"/>
                </a:lnTo>
                <a:lnTo>
                  <a:pt x="10691" y="13333"/>
                </a:lnTo>
                <a:lnTo>
                  <a:pt x="10631" y="10991"/>
                </a:lnTo>
                <a:lnTo>
                  <a:pt x="10571" y="9009"/>
                </a:lnTo>
                <a:lnTo>
                  <a:pt x="10631" y="7027"/>
                </a:lnTo>
                <a:lnTo>
                  <a:pt x="10691" y="5106"/>
                </a:lnTo>
                <a:lnTo>
                  <a:pt x="10691" y="3124"/>
                </a:lnTo>
                <a:lnTo>
                  <a:pt x="11231" y="2523"/>
                </a:lnTo>
                <a:lnTo>
                  <a:pt x="11712" y="1863"/>
                </a:lnTo>
                <a:lnTo>
                  <a:pt x="12132" y="1142"/>
                </a:lnTo>
                <a:lnTo>
                  <a:pt x="12553" y="421"/>
                </a:lnTo>
                <a:lnTo>
                  <a:pt x="12553" y="361"/>
                </a:lnTo>
                <a:lnTo>
                  <a:pt x="12493" y="241"/>
                </a:lnTo>
                <a:lnTo>
                  <a:pt x="12372" y="241"/>
                </a:lnTo>
                <a:lnTo>
                  <a:pt x="11472" y="902"/>
                </a:lnTo>
                <a:lnTo>
                  <a:pt x="10631" y="1622"/>
                </a:lnTo>
                <a:lnTo>
                  <a:pt x="10511" y="121"/>
                </a:lnTo>
                <a:lnTo>
                  <a:pt x="10511" y="61"/>
                </a:lnTo>
                <a:lnTo>
                  <a:pt x="10451" y="1"/>
                </a:lnTo>
                <a:close/>
              </a:path>
            </a:pathLst>
          </a:custGeom>
          <a:solidFill>
            <a:srgbClr val="5E9B54"/>
          </a:solidFill>
          <a:ln>
            <a:noFill/>
          </a:ln>
        </p:spPr>
        <p:txBody>
          <a:bodyPr lIns="91425" tIns="91425" rIns="91425" bIns="91425" anchor="ctr" anchorCtr="0">
            <a:noAutofit/>
          </a:bodyPr>
          <a:lstStyle/>
          <a:p>
            <a:pPr lvl="0">
              <a:spcBef>
                <a:spcPts val="0"/>
              </a:spcBef>
              <a:buNone/>
            </a:pPr>
            <a:endParaRPr dirty="0"/>
          </a:p>
        </p:txBody>
      </p:sp>
      <p:sp>
        <p:nvSpPr>
          <p:cNvPr id="156" name="Shape 156"/>
          <p:cNvSpPr/>
          <p:nvPr/>
        </p:nvSpPr>
        <p:spPr>
          <a:xfrm>
            <a:off x="7413025" y="3000800"/>
            <a:ext cx="1335503" cy="352564"/>
          </a:xfrm>
          <a:custGeom>
            <a:avLst/>
            <a:gdLst/>
            <a:ahLst/>
            <a:cxnLst/>
            <a:rect l="0" t="0" r="0" b="0"/>
            <a:pathLst>
              <a:path w="43001" h="11352" extrusionOk="0">
                <a:moveTo>
                  <a:pt x="25464" y="1"/>
                </a:moveTo>
                <a:lnTo>
                  <a:pt x="24683" y="181"/>
                </a:lnTo>
                <a:lnTo>
                  <a:pt x="23903" y="421"/>
                </a:lnTo>
                <a:lnTo>
                  <a:pt x="23122" y="721"/>
                </a:lnTo>
                <a:lnTo>
                  <a:pt x="22341" y="1082"/>
                </a:lnTo>
                <a:lnTo>
                  <a:pt x="20780" y="1983"/>
                </a:lnTo>
                <a:lnTo>
                  <a:pt x="19398" y="2823"/>
                </a:lnTo>
                <a:lnTo>
                  <a:pt x="18377" y="3424"/>
                </a:lnTo>
                <a:lnTo>
                  <a:pt x="18618" y="2763"/>
                </a:lnTo>
                <a:lnTo>
                  <a:pt x="18738" y="2043"/>
                </a:lnTo>
                <a:lnTo>
                  <a:pt x="18918" y="1262"/>
                </a:lnTo>
                <a:lnTo>
                  <a:pt x="18918" y="902"/>
                </a:lnTo>
                <a:lnTo>
                  <a:pt x="18918" y="541"/>
                </a:lnTo>
                <a:lnTo>
                  <a:pt x="18858" y="421"/>
                </a:lnTo>
                <a:lnTo>
                  <a:pt x="18618" y="421"/>
                </a:lnTo>
                <a:lnTo>
                  <a:pt x="18317" y="721"/>
                </a:lnTo>
                <a:lnTo>
                  <a:pt x="18077" y="1082"/>
                </a:lnTo>
                <a:lnTo>
                  <a:pt x="17717" y="1863"/>
                </a:lnTo>
                <a:lnTo>
                  <a:pt x="17356" y="2643"/>
                </a:lnTo>
                <a:lnTo>
                  <a:pt x="17236" y="3004"/>
                </a:lnTo>
                <a:lnTo>
                  <a:pt x="17176" y="3424"/>
                </a:lnTo>
                <a:lnTo>
                  <a:pt x="17176" y="3604"/>
                </a:lnTo>
                <a:lnTo>
                  <a:pt x="17236" y="3784"/>
                </a:lnTo>
                <a:lnTo>
                  <a:pt x="17356" y="3904"/>
                </a:lnTo>
                <a:lnTo>
                  <a:pt x="17477" y="3964"/>
                </a:lnTo>
                <a:lnTo>
                  <a:pt x="16696" y="4445"/>
                </a:lnTo>
                <a:lnTo>
                  <a:pt x="15915" y="4985"/>
                </a:lnTo>
                <a:lnTo>
                  <a:pt x="15194" y="5586"/>
                </a:lnTo>
                <a:lnTo>
                  <a:pt x="14534" y="6187"/>
                </a:lnTo>
                <a:lnTo>
                  <a:pt x="12552" y="6547"/>
                </a:lnTo>
                <a:lnTo>
                  <a:pt x="10630" y="6967"/>
                </a:lnTo>
                <a:lnTo>
                  <a:pt x="7988" y="7568"/>
                </a:lnTo>
                <a:lnTo>
                  <a:pt x="6606" y="7868"/>
                </a:lnTo>
                <a:lnTo>
                  <a:pt x="5285" y="8289"/>
                </a:lnTo>
                <a:lnTo>
                  <a:pt x="3964" y="8709"/>
                </a:lnTo>
                <a:lnTo>
                  <a:pt x="2643" y="9189"/>
                </a:lnTo>
                <a:lnTo>
                  <a:pt x="1381" y="9730"/>
                </a:lnTo>
                <a:lnTo>
                  <a:pt x="180" y="10330"/>
                </a:lnTo>
                <a:lnTo>
                  <a:pt x="60" y="10391"/>
                </a:lnTo>
                <a:lnTo>
                  <a:pt x="0" y="10511"/>
                </a:lnTo>
                <a:lnTo>
                  <a:pt x="0" y="10631"/>
                </a:lnTo>
                <a:lnTo>
                  <a:pt x="0" y="10751"/>
                </a:lnTo>
                <a:lnTo>
                  <a:pt x="120" y="10871"/>
                </a:lnTo>
                <a:lnTo>
                  <a:pt x="180" y="10931"/>
                </a:lnTo>
                <a:lnTo>
                  <a:pt x="300" y="10991"/>
                </a:lnTo>
                <a:lnTo>
                  <a:pt x="480" y="10991"/>
                </a:lnTo>
                <a:lnTo>
                  <a:pt x="1802" y="10691"/>
                </a:lnTo>
                <a:lnTo>
                  <a:pt x="3123" y="10330"/>
                </a:lnTo>
                <a:lnTo>
                  <a:pt x="4384" y="9910"/>
                </a:lnTo>
                <a:lnTo>
                  <a:pt x="5705" y="9550"/>
                </a:lnTo>
                <a:lnTo>
                  <a:pt x="8228" y="8889"/>
                </a:lnTo>
                <a:lnTo>
                  <a:pt x="10810" y="8349"/>
                </a:lnTo>
                <a:lnTo>
                  <a:pt x="12192" y="8048"/>
                </a:lnTo>
                <a:lnTo>
                  <a:pt x="14113" y="9490"/>
                </a:lnTo>
                <a:lnTo>
                  <a:pt x="15254" y="10451"/>
                </a:lnTo>
                <a:lnTo>
                  <a:pt x="15795" y="10871"/>
                </a:lnTo>
                <a:lnTo>
                  <a:pt x="16456" y="11291"/>
                </a:lnTo>
                <a:lnTo>
                  <a:pt x="16816" y="11291"/>
                </a:lnTo>
                <a:lnTo>
                  <a:pt x="16876" y="11231"/>
                </a:lnTo>
                <a:lnTo>
                  <a:pt x="16996" y="10991"/>
                </a:lnTo>
                <a:lnTo>
                  <a:pt x="16996" y="10871"/>
                </a:lnTo>
                <a:lnTo>
                  <a:pt x="16936" y="10751"/>
                </a:lnTo>
                <a:lnTo>
                  <a:pt x="16696" y="10330"/>
                </a:lnTo>
                <a:lnTo>
                  <a:pt x="16456" y="9850"/>
                </a:lnTo>
                <a:lnTo>
                  <a:pt x="16095" y="9430"/>
                </a:lnTo>
                <a:lnTo>
                  <a:pt x="15675" y="9069"/>
                </a:lnTo>
                <a:lnTo>
                  <a:pt x="15314" y="8709"/>
                </a:lnTo>
                <a:lnTo>
                  <a:pt x="14834" y="8349"/>
                </a:lnTo>
                <a:lnTo>
                  <a:pt x="13873" y="7748"/>
                </a:lnTo>
                <a:lnTo>
                  <a:pt x="15795" y="7448"/>
                </a:lnTo>
                <a:lnTo>
                  <a:pt x="17717" y="7147"/>
                </a:lnTo>
                <a:lnTo>
                  <a:pt x="19639" y="6967"/>
                </a:lnTo>
                <a:lnTo>
                  <a:pt x="21620" y="6787"/>
                </a:lnTo>
                <a:lnTo>
                  <a:pt x="24203" y="6607"/>
                </a:lnTo>
                <a:lnTo>
                  <a:pt x="26845" y="6547"/>
                </a:lnTo>
                <a:lnTo>
                  <a:pt x="29428" y="6547"/>
                </a:lnTo>
                <a:lnTo>
                  <a:pt x="32070" y="6667"/>
                </a:lnTo>
                <a:lnTo>
                  <a:pt x="34052" y="6787"/>
                </a:lnTo>
                <a:lnTo>
                  <a:pt x="36034" y="6967"/>
                </a:lnTo>
                <a:lnTo>
                  <a:pt x="36274" y="7508"/>
                </a:lnTo>
                <a:lnTo>
                  <a:pt x="36515" y="7988"/>
                </a:lnTo>
                <a:lnTo>
                  <a:pt x="37175" y="8949"/>
                </a:lnTo>
                <a:lnTo>
                  <a:pt x="38016" y="10210"/>
                </a:lnTo>
                <a:lnTo>
                  <a:pt x="38496" y="10811"/>
                </a:lnTo>
                <a:lnTo>
                  <a:pt x="38737" y="11051"/>
                </a:lnTo>
                <a:lnTo>
                  <a:pt x="38977" y="11291"/>
                </a:lnTo>
                <a:lnTo>
                  <a:pt x="39097" y="11351"/>
                </a:lnTo>
                <a:lnTo>
                  <a:pt x="39217" y="11351"/>
                </a:lnTo>
                <a:lnTo>
                  <a:pt x="39457" y="11291"/>
                </a:lnTo>
                <a:lnTo>
                  <a:pt x="39577" y="11051"/>
                </a:lnTo>
                <a:lnTo>
                  <a:pt x="39637" y="10931"/>
                </a:lnTo>
                <a:lnTo>
                  <a:pt x="39637" y="10811"/>
                </a:lnTo>
                <a:lnTo>
                  <a:pt x="39457" y="10451"/>
                </a:lnTo>
                <a:lnTo>
                  <a:pt x="39337" y="10150"/>
                </a:lnTo>
                <a:lnTo>
                  <a:pt x="38917" y="9490"/>
                </a:lnTo>
                <a:lnTo>
                  <a:pt x="37956" y="8289"/>
                </a:lnTo>
                <a:lnTo>
                  <a:pt x="37535" y="7688"/>
                </a:lnTo>
                <a:lnTo>
                  <a:pt x="37055" y="7087"/>
                </a:lnTo>
                <a:lnTo>
                  <a:pt x="37235" y="7087"/>
                </a:lnTo>
                <a:lnTo>
                  <a:pt x="40058" y="7508"/>
                </a:lnTo>
                <a:lnTo>
                  <a:pt x="41439" y="7628"/>
                </a:lnTo>
                <a:lnTo>
                  <a:pt x="42160" y="7688"/>
                </a:lnTo>
                <a:lnTo>
                  <a:pt x="42820" y="7688"/>
                </a:lnTo>
                <a:lnTo>
                  <a:pt x="42941" y="7628"/>
                </a:lnTo>
                <a:lnTo>
                  <a:pt x="43001" y="7508"/>
                </a:lnTo>
                <a:lnTo>
                  <a:pt x="43001" y="7388"/>
                </a:lnTo>
                <a:lnTo>
                  <a:pt x="42941" y="7328"/>
                </a:lnTo>
                <a:lnTo>
                  <a:pt x="41739" y="6787"/>
                </a:lnTo>
                <a:lnTo>
                  <a:pt x="40478" y="6427"/>
                </a:lnTo>
                <a:lnTo>
                  <a:pt x="39157" y="6127"/>
                </a:lnTo>
                <a:lnTo>
                  <a:pt x="37836" y="5886"/>
                </a:lnTo>
                <a:lnTo>
                  <a:pt x="36454" y="5766"/>
                </a:lnTo>
                <a:lnTo>
                  <a:pt x="35133" y="5646"/>
                </a:lnTo>
                <a:lnTo>
                  <a:pt x="32491" y="5406"/>
                </a:lnTo>
                <a:lnTo>
                  <a:pt x="29728" y="5286"/>
                </a:lnTo>
                <a:lnTo>
                  <a:pt x="26965" y="5226"/>
                </a:lnTo>
                <a:lnTo>
                  <a:pt x="24143" y="5226"/>
                </a:lnTo>
                <a:lnTo>
                  <a:pt x="21380" y="5406"/>
                </a:lnTo>
                <a:lnTo>
                  <a:pt x="19278" y="5586"/>
                </a:lnTo>
                <a:lnTo>
                  <a:pt x="17116" y="5826"/>
                </a:lnTo>
                <a:lnTo>
                  <a:pt x="17537" y="5526"/>
                </a:lnTo>
                <a:lnTo>
                  <a:pt x="18858" y="4685"/>
                </a:lnTo>
                <a:lnTo>
                  <a:pt x="20239" y="3844"/>
                </a:lnTo>
                <a:lnTo>
                  <a:pt x="21620" y="3064"/>
                </a:lnTo>
                <a:lnTo>
                  <a:pt x="23062" y="2343"/>
                </a:lnTo>
                <a:lnTo>
                  <a:pt x="24503" y="1682"/>
                </a:lnTo>
                <a:lnTo>
                  <a:pt x="25224" y="1322"/>
                </a:lnTo>
                <a:lnTo>
                  <a:pt x="25824" y="902"/>
                </a:lnTo>
                <a:lnTo>
                  <a:pt x="25945" y="781"/>
                </a:lnTo>
                <a:lnTo>
                  <a:pt x="26005" y="601"/>
                </a:lnTo>
                <a:lnTo>
                  <a:pt x="26005" y="481"/>
                </a:lnTo>
                <a:lnTo>
                  <a:pt x="25945" y="301"/>
                </a:lnTo>
                <a:lnTo>
                  <a:pt x="25884" y="181"/>
                </a:lnTo>
                <a:lnTo>
                  <a:pt x="25764" y="61"/>
                </a:lnTo>
                <a:lnTo>
                  <a:pt x="25644" y="1"/>
                </a:lnTo>
                <a:close/>
              </a:path>
            </a:pathLst>
          </a:custGeom>
          <a:solidFill>
            <a:srgbClr val="B5975B"/>
          </a:solidFill>
          <a:ln>
            <a:noFill/>
          </a:ln>
        </p:spPr>
        <p:txBody>
          <a:bodyPr lIns="91425" tIns="91425" rIns="91425" bIns="91425" anchor="ctr" anchorCtr="0">
            <a:noAutofit/>
          </a:bodyPr>
          <a:lstStyle/>
          <a:p>
            <a:pPr lvl="0">
              <a:spcBef>
                <a:spcPts val="0"/>
              </a:spcBef>
              <a:buNone/>
            </a:pPr>
            <a:endParaRPr dirty="0"/>
          </a:p>
        </p:txBody>
      </p:sp>
      <p:sp>
        <p:nvSpPr>
          <p:cNvPr id="157" name="Shape 157"/>
          <p:cNvSpPr/>
          <p:nvPr/>
        </p:nvSpPr>
        <p:spPr>
          <a:xfrm>
            <a:off x="8313175" y="2788528"/>
            <a:ext cx="383790" cy="403073"/>
          </a:xfrm>
          <a:custGeom>
            <a:avLst/>
            <a:gdLst/>
            <a:ahLst/>
            <a:cxnLst/>
            <a:rect l="0" t="0" r="0" b="0"/>
            <a:pathLst>
              <a:path w="20301" h="21321" extrusionOk="0">
                <a:moveTo>
                  <a:pt x="5106" y="1922"/>
                </a:moveTo>
                <a:lnTo>
                  <a:pt x="5286" y="2042"/>
                </a:lnTo>
                <a:lnTo>
                  <a:pt x="5526" y="2162"/>
                </a:lnTo>
                <a:lnTo>
                  <a:pt x="5646" y="2282"/>
                </a:lnTo>
                <a:lnTo>
                  <a:pt x="5826" y="2462"/>
                </a:lnTo>
                <a:lnTo>
                  <a:pt x="5886" y="2703"/>
                </a:lnTo>
                <a:lnTo>
                  <a:pt x="5947" y="2883"/>
                </a:lnTo>
                <a:lnTo>
                  <a:pt x="5947" y="3123"/>
                </a:lnTo>
                <a:lnTo>
                  <a:pt x="5947" y="3363"/>
                </a:lnTo>
                <a:lnTo>
                  <a:pt x="5886" y="3543"/>
                </a:lnTo>
                <a:lnTo>
                  <a:pt x="5826" y="3784"/>
                </a:lnTo>
                <a:lnTo>
                  <a:pt x="5646" y="3964"/>
                </a:lnTo>
                <a:lnTo>
                  <a:pt x="5526" y="4084"/>
                </a:lnTo>
                <a:lnTo>
                  <a:pt x="5286" y="4204"/>
                </a:lnTo>
                <a:lnTo>
                  <a:pt x="5106" y="4324"/>
                </a:lnTo>
                <a:lnTo>
                  <a:pt x="4505" y="4324"/>
                </a:lnTo>
                <a:lnTo>
                  <a:pt x="4325" y="4204"/>
                </a:lnTo>
                <a:lnTo>
                  <a:pt x="4085" y="4084"/>
                </a:lnTo>
                <a:lnTo>
                  <a:pt x="3965" y="3964"/>
                </a:lnTo>
                <a:lnTo>
                  <a:pt x="3784" y="3784"/>
                </a:lnTo>
                <a:lnTo>
                  <a:pt x="3724" y="3543"/>
                </a:lnTo>
                <a:lnTo>
                  <a:pt x="3664" y="3363"/>
                </a:lnTo>
                <a:lnTo>
                  <a:pt x="3664" y="3123"/>
                </a:lnTo>
                <a:lnTo>
                  <a:pt x="3664" y="2883"/>
                </a:lnTo>
                <a:lnTo>
                  <a:pt x="3724" y="2703"/>
                </a:lnTo>
                <a:lnTo>
                  <a:pt x="3784" y="2462"/>
                </a:lnTo>
                <a:lnTo>
                  <a:pt x="3965" y="2282"/>
                </a:lnTo>
                <a:lnTo>
                  <a:pt x="4085" y="2162"/>
                </a:lnTo>
                <a:lnTo>
                  <a:pt x="4325" y="2042"/>
                </a:lnTo>
                <a:lnTo>
                  <a:pt x="4505" y="1922"/>
                </a:lnTo>
                <a:close/>
                <a:moveTo>
                  <a:pt x="5766" y="0"/>
                </a:moveTo>
                <a:lnTo>
                  <a:pt x="4986" y="60"/>
                </a:lnTo>
                <a:lnTo>
                  <a:pt x="4205" y="120"/>
                </a:lnTo>
                <a:lnTo>
                  <a:pt x="3364" y="360"/>
                </a:lnTo>
                <a:lnTo>
                  <a:pt x="2583" y="601"/>
                </a:lnTo>
                <a:lnTo>
                  <a:pt x="1863" y="1021"/>
                </a:lnTo>
                <a:lnTo>
                  <a:pt x="1562" y="1261"/>
                </a:lnTo>
                <a:lnTo>
                  <a:pt x="1262" y="1502"/>
                </a:lnTo>
                <a:lnTo>
                  <a:pt x="1022" y="1742"/>
                </a:lnTo>
                <a:lnTo>
                  <a:pt x="842" y="2042"/>
                </a:lnTo>
                <a:lnTo>
                  <a:pt x="601" y="2102"/>
                </a:lnTo>
                <a:lnTo>
                  <a:pt x="361" y="2162"/>
                </a:lnTo>
                <a:lnTo>
                  <a:pt x="121" y="2282"/>
                </a:lnTo>
                <a:lnTo>
                  <a:pt x="1" y="2522"/>
                </a:lnTo>
                <a:lnTo>
                  <a:pt x="1" y="2763"/>
                </a:lnTo>
                <a:lnTo>
                  <a:pt x="61" y="2883"/>
                </a:lnTo>
                <a:lnTo>
                  <a:pt x="121" y="2943"/>
                </a:lnTo>
                <a:lnTo>
                  <a:pt x="541" y="3243"/>
                </a:lnTo>
                <a:lnTo>
                  <a:pt x="902" y="3543"/>
                </a:lnTo>
                <a:lnTo>
                  <a:pt x="1322" y="3784"/>
                </a:lnTo>
                <a:lnTo>
                  <a:pt x="1622" y="4144"/>
                </a:lnTo>
                <a:lnTo>
                  <a:pt x="1983" y="4745"/>
                </a:lnTo>
                <a:lnTo>
                  <a:pt x="2163" y="5285"/>
                </a:lnTo>
                <a:lnTo>
                  <a:pt x="2283" y="5946"/>
                </a:lnTo>
                <a:lnTo>
                  <a:pt x="2403" y="6546"/>
                </a:lnTo>
                <a:lnTo>
                  <a:pt x="2583" y="8708"/>
                </a:lnTo>
                <a:lnTo>
                  <a:pt x="2764" y="9729"/>
                </a:lnTo>
                <a:lnTo>
                  <a:pt x="2884" y="10270"/>
                </a:lnTo>
                <a:lnTo>
                  <a:pt x="3064" y="10810"/>
                </a:lnTo>
                <a:lnTo>
                  <a:pt x="3484" y="11651"/>
                </a:lnTo>
                <a:lnTo>
                  <a:pt x="3965" y="12492"/>
                </a:lnTo>
                <a:lnTo>
                  <a:pt x="4505" y="13273"/>
                </a:lnTo>
                <a:lnTo>
                  <a:pt x="5106" y="13993"/>
                </a:lnTo>
                <a:lnTo>
                  <a:pt x="5826" y="14714"/>
                </a:lnTo>
                <a:lnTo>
                  <a:pt x="6547" y="15315"/>
                </a:lnTo>
                <a:lnTo>
                  <a:pt x="7388" y="15795"/>
                </a:lnTo>
                <a:lnTo>
                  <a:pt x="8169" y="16215"/>
                </a:lnTo>
                <a:lnTo>
                  <a:pt x="8769" y="16456"/>
                </a:lnTo>
                <a:lnTo>
                  <a:pt x="9370" y="16636"/>
                </a:lnTo>
                <a:lnTo>
                  <a:pt x="9850" y="17717"/>
                </a:lnTo>
                <a:lnTo>
                  <a:pt x="10090" y="18317"/>
                </a:lnTo>
                <a:lnTo>
                  <a:pt x="10271" y="18918"/>
                </a:lnTo>
                <a:lnTo>
                  <a:pt x="10331" y="19518"/>
                </a:lnTo>
                <a:lnTo>
                  <a:pt x="10331" y="20119"/>
                </a:lnTo>
                <a:lnTo>
                  <a:pt x="10391" y="20419"/>
                </a:lnTo>
                <a:lnTo>
                  <a:pt x="10451" y="20720"/>
                </a:lnTo>
                <a:lnTo>
                  <a:pt x="10571" y="20960"/>
                </a:lnTo>
                <a:lnTo>
                  <a:pt x="10751" y="21200"/>
                </a:lnTo>
                <a:lnTo>
                  <a:pt x="10871" y="21320"/>
                </a:lnTo>
                <a:lnTo>
                  <a:pt x="11051" y="21320"/>
                </a:lnTo>
                <a:lnTo>
                  <a:pt x="11232" y="21260"/>
                </a:lnTo>
                <a:lnTo>
                  <a:pt x="11352" y="21200"/>
                </a:lnTo>
                <a:lnTo>
                  <a:pt x="11592" y="20960"/>
                </a:lnTo>
                <a:lnTo>
                  <a:pt x="11712" y="20599"/>
                </a:lnTo>
                <a:lnTo>
                  <a:pt x="11772" y="20239"/>
                </a:lnTo>
                <a:lnTo>
                  <a:pt x="11772" y="19879"/>
                </a:lnTo>
                <a:lnTo>
                  <a:pt x="11652" y="19098"/>
                </a:lnTo>
                <a:lnTo>
                  <a:pt x="11472" y="18377"/>
                </a:lnTo>
                <a:lnTo>
                  <a:pt x="11232" y="17597"/>
                </a:lnTo>
                <a:lnTo>
                  <a:pt x="10931" y="16876"/>
                </a:lnTo>
                <a:lnTo>
                  <a:pt x="11592" y="16876"/>
                </a:lnTo>
                <a:lnTo>
                  <a:pt x="12192" y="16816"/>
                </a:lnTo>
                <a:lnTo>
                  <a:pt x="12853" y="16756"/>
                </a:lnTo>
                <a:lnTo>
                  <a:pt x="13454" y="16636"/>
                </a:lnTo>
                <a:lnTo>
                  <a:pt x="13754" y="17296"/>
                </a:lnTo>
                <a:lnTo>
                  <a:pt x="13994" y="18017"/>
                </a:lnTo>
                <a:lnTo>
                  <a:pt x="14114" y="18678"/>
                </a:lnTo>
                <a:lnTo>
                  <a:pt x="14174" y="19338"/>
                </a:lnTo>
                <a:lnTo>
                  <a:pt x="14234" y="20660"/>
                </a:lnTo>
                <a:lnTo>
                  <a:pt x="14294" y="20900"/>
                </a:lnTo>
                <a:lnTo>
                  <a:pt x="14415" y="21080"/>
                </a:lnTo>
                <a:lnTo>
                  <a:pt x="14595" y="21200"/>
                </a:lnTo>
                <a:lnTo>
                  <a:pt x="14835" y="21320"/>
                </a:lnTo>
                <a:lnTo>
                  <a:pt x="15015" y="21320"/>
                </a:lnTo>
                <a:lnTo>
                  <a:pt x="15255" y="21200"/>
                </a:lnTo>
                <a:lnTo>
                  <a:pt x="15435" y="21080"/>
                </a:lnTo>
                <a:lnTo>
                  <a:pt x="15556" y="20840"/>
                </a:lnTo>
                <a:lnTo>
                  <a:pt x="15616" y="20359"/>
                </a:lnTo>
                <a:lnTo>
                  <a:pt x="15676" y="19759"/>
                </a:lnTo>
                <a:lnTo>
                  <a:pt x="15676" y="19158"/>
                </a:lnTo>
                <a:lnTo>
                  <a:pt x="15616" y="18498"/>
                </a:lnTo>
                <a:lnTo>
                  <a:pt x="15496" y="17897"/>
                </a:lnTo>
                <a:lnTo>
                  <a:pt x="15255" y="17296"/>
                </a:lnTo>
                <a:lnTo>
                  <a:pt x="15015" y="16696"/>
                </a:lnTo>
                <a:lnTo>
                  <a:pt x="14715" y="16215"/>
                </a:lnTo>
                <a:lnTo>
                  <a:pt x="15496" y="15855"/>
                </a:lnTo>
                <a:lnTo>
                  <a:pt x="16396" y="15375"/>
                </a:lnTo>
                <a:lnTo>
                  <a:pt x="17177" y="14774"/>
                </a:lnTo>
                <a:lnTo>
                  <a:pt x="17958" y="14113"/>
                </a:lnTo>
                <a:lnTo>
                  <a:pt x="18618" y="13393"/>
                </a:lnTo>
                <a:lnTo>
                  <a:pt x="19159" y="12672"/>
                </a:lnTo>
                <a:lnTo>
                  <a:pt x="19399" y="12312"/>
                </a:lnTo>
                <a:lnTo>
                  <a:pt x="19579" y="11891"/>
                </a:lnTo>
                <a:lnTo>
                  <a:pt x="19639" y="11831"/>
                </a:lnTo>
                <a:lnTo>
                  <a:pt x="19880" y="11471"/>
                </a:lnTo>
                <a:lnTo>
                  <a:pt x="20060" y="11111"/>
                </a:lnTo>
                <a:lnTo>
                  <a:pt x="20180" y="10690"/>
                </a:lnTo>
                <a:lnTo>
                  <a:pt x="20300" y="10330"/>
                </a:lnTo>
                <a:lnTo>
                  <a:pt x="20300" y="9909"/>
                </a:lnTo>
                <a:lnTo>
                  <a:pt x="20300" y="9489"/>
                </a:lnTo>
                <a:lnTo>
                  <a:pt x="20240" y="9069"/>
                </a:lnTo>
                <a:lnTo>
                  <a:pt x="20120" y="8708"/>
                </a:lnTo>
                <a:lnTo>
                  <a:pt x="20000" y="8288"/>
                </a:lnTo>
                <a:lnTo>
                  <a:pt x="19760" y="7928"/>
                </a:lnTo>
                <a:lnTo>
                  <a:pt x="19579" y="7627"/>
                </a:lnTo>
                <a:lnTo>
                  <a:pt x="19279" y="7327"/>
                </a:lnTo>
                <a:lnTo>
                  <a:pt x="18979" y="7027"/>
                </a:lnTo>
                <a:lnTo>
                  <a:pt x="18618" y="6787"/>
                </a:lnTo>
                <a:lnTo>
                  <a:pt x="18258" y="6606"/>
                </a:lnTo>
                <a:lnTo>
                  <a:pt x="17838" y="6486"/>
                </a:lnTo>
                <a:lnTo>
                  <a:pt x="17477" y="6486"/>
                </a:lnTo>
                <a:lnTo>
                  <a:pt x="17177" y="6606"/>
                </a:lnTo>
                <a:lnTo>
                  <a:pt x="16997" y="6787"/>
                </a:lnTo>
                <a:lnTo>
                  <a:pt x="16877" y="7027"/>
                </a:lnTo>
                <a:lnTo>
                  <a:pt x="16877" y="7327"/>
                </a:lnTo>
                <a:lnTo>
                  <a:pt x="16937" y="7627"/>
                </a:lnTo>
                <a:lnTo>
                  <a:pt x="17117" y="7868"/>
                </a:lnTo>
                <a:lnTo>
                  <a:pt x="17417" y="8048"/>
                </a:lnTo>
                <a:lnTo>
                  <a:pt x="17778" y="8228"/>
                </a:lnTo>
                <a:lnTo>
                  <a:pt x="18078" y="8468"/>
                </a:lnTo>
                <a:lnTo>
                  <a:pt x="18318" y="8828"/>
                </a:lnTo>
                <a:lnTo>
                  <a:pt x="18438" y="9249"/>
                </a:lnTo>
                <a:lnTo>
                  <a:pt x="18498" y="9609"/>
                </a:lnTo>
                <a:lnTo>
                  <a:pt x="18438" y="10030"/>
                </a:lnTo>
                <a:lnTo>
                  <a:pt x="18318" y="10450"/>
                </a:lnTo>
                <a:lnTo>
                  <a:pt x="18078" y="10810"/>
                </a:lnTo>
                <a:lnTo>
                  <a:pt x="17718" y="11111"/>
                </a:lnTo>
                <a:lnTo>
                  <a:pt x="17357" y="11351"/>
                </a:lnTo>
                <a:lnTo>
                  <a:pt x="16877" y="11531"/>
                </a:lnTo>
                <a:lnTo>
                  <a:pt x="16396" y="11591"/>
                </a:lnTo>
                <a:lnTo>
                  <a:pt x="15916" y="11591"/>
                </a:lnTo>
                <a:lnTo>
                  <a:pt x="15435" y="11471"/>
                </a:lnTo>
                <a:lnTo>
                  <a:pt x="15015" y="11291"/>
                </a:lnTo>
                <a:lnTo>
                  <a:pt x="14595" y="11111"/>
                </a:lnTo>
                <a:lnTo>
                  <a:pt x="14174" y="10750"/>
                </a:lnTo>
                <a:lnTo>
                  <a:pt x="13814" y="10390"/>
                </a:lnTo>
                <a:lnTo>
                  <a:pt x="13454" y="9970"/>
                </a:lnTo>
                <a:lnTo>
                  <a:pt x="13213" y="9549"/>
                </a:lnTo>
                <a:lnTo>
                  <a:pt x="13033" y="9069"/>
                </a:lnTo>
                <a:lnTo>
                  <a:pt x="12853" y="8588"/>
                </a:lnTo>
                <a:lnTo>
                  <a:pt x="12553" y="7627"/>
                </a:lnTo>
                <a:lnTo>
                  <a:pt x="12192" y="5525"/>
                </a:lnTo>
                <a:lnTo>
                  <a:pt x="11952" y="4504"/>
                </a:lnTo>
                <a:lnTo>
                  <a:pt x="11772" y="4024"/>
                </a:lnTo>
                <a:lnTo>
                  <a:pt x="11532" y="3604"/>
                </a:lnTo>
                <a:lnTo>
                  <a:pt x="11111" y="2883"/>
                </a:lnTo>
                <a:lnTo>
                  <a:pt x="10631" y="2222"/>
                </a:lnTo>
                <a:lnTo>
                  <a:pt x="10090" y="1682"/>
                </a:lnTo>
                <a:lnTo>
                  <a:pt x="9430" y="1201"/>
                </a:lnTo>
                <a:lnTo>
                  <a:pt x="8769" y="781"/>
                </a:lnTo>
                <a:lnTo>
                  <a:pt x="7988" y="421"/>
                </a:lnTo>
                <a:lnTo>
                  <a:pt x="7208" y="180"/>
                </a:lnTo>
                <a:lnTo>
                  <a:pt x="6427" y="60"/>
                </a:lnTo>
                <a:lnTo>
                  <a:pt x="5766" y="0"/>
                </a:lnTo>
                <a:close/>
              </a:path>
            </a:pathLst>
          </a:custGeom>
          <a:solidFill>
            <a:srgbClr val="CE2F1C"/>
          </a:solidFill>
          <a:ln>
            <a:noFill/>
          </a:ln>
        </p:spPr>
        <p:txBody>
          <a:bodyPr lIns="91425" tIns="91425" rIns="91425" bIns="91425" anchor="ctr" anchorCtr="0">
            <a:noAutofit/>
          </a:bodyPr>
          <a:lstStyle/>
          <a:p>
            <a:pPr lvl="0">
              <a:spcBef>
                <a:spcPts val="0"/>
              </a:spcBef>
              <a:buNone/>
            </a:pPr>
            <a:endParaRPr dirty="0"/>
          </a:p>
        </p:txBody>
      </p:sp>
      <p:sp>
        <p:nvSpPr>
          <p:cNvPr id="158" name="Shape 158"/>
          <p:cNvSpPr/>
          <p:nvPr/>
        </p:nvSpPr>
        <p:spPr>
          <a:xfrm rot="2077429">
            <a:off x="8570831" y="4050614"/>
            <a:ext cx="349010" cy="340078"/>
          </a:xfrm>
          <a:custGeom>
            <a:avLst/>
            <a:gdLst/>
            <a:ahLst/>
            <a:cxnLst/>
            <a:rect l="0" t="0" r="0" b="0"/>
            <a:pathLst>
              <a:path w="21141" h="20600" extrusionOk="0">
                <a:moveTo>
                  <a:pt x="10630" y="1"/>
                </a:moveTo>
                <a:lnTo>
                  <a:pt x="10570" y="121"/>
                </a:lnTo>
                <a:lnTo>
                  <a:pt x="10450" y="601"/>
                </a:lnTo>
                <a:lnTo>
                  <a:pt x="10330" y="1142"/>
                </a:lnTo>
                <a:lnTo>
                  <a:pt x="10270" y="2163"/>
                </a:lnTo>
                <a:lnTo>
                  <a:pt x="10210" y="4265"/>
                </a:lnTo>
                <a:lnTo>
                  <a:pt x="9850" y="3904"/>
                </a:lnTo>
                <a:lnTo>
                  <a:pt x="9489" y="3544"/>
                </a:lnTo>
                <a:lnTo>
                  <a:pt x="8889" y="2943"/>
                </a:lnTo>
                <a:lnTo>
                  <a:pt x="8588" y="2643"/>
                </a:lnTo>
                <a:lnTo>
                  <a:pt x="8228" y="2403"/>
                </a:lnTo>
                <a:lnTo>
                  <a:pt x="8108" y="2403"/>
                </a:lnTo>
                <a:lnTo>
                  <a:pt x="8048" y="2523"/>
                </a:lnTo>
                <a:lnTo>
                  <a:pt x="8048" y="2583"/>
                </a:lnTo>
                <a:lnTo>
                  <a:pt x="8288" y="2943"/>
                </a:lnTo>
                <a:lnTo>
                  <a:pt x="8588" y="3244"/>
                </a:lnTo>
                <a:lnTo>
                  <a:pt x="9189" y="3844"/>
                </a:lnTo>
                <a:lnTo>
                  <a:pt x="9669" y="4325"/>
                </a:lnTo>
                <a:lnTo>
                  <a:pt x="9910" y="4565"/>
                </a:lnTo>
                <a:lnTo>
                  <a:pt x="10210" y="4745"/>
                </a:lnTo>
                <a:lnTo>
                  <a:pt x="10210" y="4925"/>
                </a:lnTo>
                <a:lnTo>
                  <a:pt x="10030" y="9550"/>
                </a:lnTo>
                <a:lnTo>
                  <a:pt x="5165" y="7388"/>
                </a:lnTo>
                <a:lnTo>
                  <a:pt x="3784" y="6787"/>
                </a:lnTo>
                <a:lnTo>
                  <a:pt x="3784" y="6367"/>
                </a:lnTo>
                <a:lnTo>
                  <a:pt x="3784" y="5946"/>
                </a:lnTo>
                <a:lnTo>
                  <a:pt x="3844" y="5406"/>
                </a:lnTo>
                <a:lnTo>
                  <a:pt x="3784" y="4805"/>
                </a:lnTo>
                <a:lnTo>
                  <a:pt x="3784" y="4565"/>
                </a:lnTo>
                <a:lnTo>
                  <a:pt x="3724" y="4385"/>
                </a:lnTo>
                <a:lnTo>
                  <a:pt x="3544" y="3964"/>
                </a:lnTo>
                <a:lnTo>
                  <a:pt x="3424" y="3904"/>
                </a:lnTo>
                <a:lnTo>
                  <a:pt x="3363" y="3964"/>
                </a:lnTo>
                <a:lnTo>
                  <a:pt x="3183" y="4325"/>
                </a:lnTo>
                <a:lnTo>
                  <a:pt x="3063" y="4685"/>
                </a:lnTo>
                <a:lnTo>
                  <a:pt x="3003" y="5346"/>
                </a:lnTo>
                <a:lnTo>
                  <a:pt x="3003" y="5946"/>
                </a:lnTo>
                <a:lnTo>
                  <a:pt x="2943" y="6427"/>
                </a:lnTo>
                <a:lnTo>
                  <a:pt x="2102" y="6066"/>
                </a:lnTo>
                <a:lnTo>
                  <a:pt x="1682" y="5886"/>
                </a:lnTo>
                <a:lnTo>
                  <a:pt x="1322" y="5766"/>
                </a:lnTo>
                <a:lnTo>
                  <a:pt x="961" y="5706"/>
                </a:lnTo>
                <a:lnTo>
                  <a:pt x="721" y="5766"/>
                </a:lnTo>
                <a:lnTo>
                  <a:pt x="541" y="5826"/>
                </a:lnTo>
                <a:lnTo>
                  <a:pt x="541" y="5886"/>
                </a:lnTo>
                <a:lnTo>
                  <a:pt x="601" y="6126"/>
                </a:lnTo>
                <a:lnTo>
                  <a:pt x="721" y="6307"/>
                </a:lnTo>
                <a:lnTo>
                  <a:pt x="901" y="6487"/>
                </a:lnTo>
                <a:lnTo>
                  <a:pt x="1141" y="6667"/>
                </a:lnTo>
                <a:lnTo>
                  <a:pt x="1562" y="6847"/>
                </a:lnTo>
                <a:lnTo>
                  <a:pt x="2042" y="7087"/>
                </a:lnTo>
                <a:lnTo>
                  <a:pt x="2703" y="7388"/>
                </a:lnTo>
                <a:lnTo>
                  <a:pt x="1982" y="7688"/>
                </a:lnTo>
                <a:lnTo>
                  <a:pt x="1261" y="7988"/>
                </a:lnTo>
                <a:lnTo>
                  <a:pt x="601" y="8288"/>
                </a:lnTo>
                <a:lnTo>
                  <a:pt x="301" y="8469"/>
                </a:lnTo>
                <a:lnTo>
                  <a:pt x="0" y="8709"/>
                </a:lnTo>
                <a:lnTo>
                  <a:pt x="0" y="8769"/>
                </a:lnTo>
                <a:lnTo>
                  <a:pt x="60" y="8829"/>
                </a:lnTo>
                <a:lnTo>
                  <a:pt x="421" y="8829"/>
                </a:lnTo>
                <a:lnTo>
                  <a:pt x="781" y="8709"/>
                </a:lnTo>
                <a:lnTo>
                  <a:pt x="1442" y="8469"/>
                </a:lnTo>
                <a:lnTo>
                  <a:pt x="2282" y="8108"/>
                </a:lnTo>
                <a:lnTo>
                  <a:pt x="3063" y="7688"/>
                </a:lnTo>
                <a:lnTo>
                  <a:pt x="3123" y="7628"/>
                </a:lnTo>
                <a:lnTo>
                  <a:pt x="5105" y="8529"/>
                </a:lnTo>
                <a:lnTo>
                  <a:pt x="9369" y="10510"/>
                </a:lnTo>
                <a:lnTo>
                  <a:pt x="6306" y="13693"/>
                </a:lnTo>
                <a:lnTo>
                  <a:pt x="4865" y="15135"/>
                </a:lnTo>
                <a:lnTo>
                  <a:pt x="4745" y="15015"/>
                </a:lnTo>
                <a:lnTo>
                  <a:pt x="4625" y="14895"/>
                </a:lnTo>
                <a:lnTo>
                  <a:pt x="4264" y="14835"/>
                </a:lnTo>
                <a:lnTo>
                  <a:pt x="3604" y="14774"/>
                </a:lnTo>
                <a:lnTo>
                  <a:pt x="3183" y="14714"/>
                </a:lnTo>
                <a:lnTo>
                  <a:pt x="2823" y="14714"/>
                </a:lnTo>
                <a:lnTo>
                  <a:pt x="2403" y="14774"/>
                </a:lnTo>
                <a:lnTo>
                  <a:pt x="2282" y="14835"/>
                </a:lnTo>
                <a:lnTo>
                  <a:pt x="2102" y="14955"/>
                </a:lnTo>
                <a:lnTo>
                  <a:pt x="2042" y="15015"/>
                </a:lnTo>
                <a:lnTo>
                  <a:pt x="2102" y="15135"/>
                </a:lnTo>
                <a:lnTo>
                  <a:pt x="2222" y="15255"/>
                </a:lnTo>
                <a:lnTo>
                  <a:pt x="2343" y="15375"/>
                </a:lnTo>
                <a:lnTo>
                  <a:pt x="2643" y="1549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7"/>
                </a:lnTo>
                <a:lnTo>
                  <a:pt x="4444" y="16696"/>
                </a:lnTo>
                <a:lnTo>
                  <a:pt x="4505" y="17237"/>
                </a:lnTo>
                <a:lnTo>
                  <a:pt x="4565" y="18258"/>
                </a:lnTo>
                <a:lnTo>
                  <a:pt x="4625" y="18798"/>
                </a:lnTo>
                <a:lnTo>
                  <a:pt x="4745" y="19339"/>
                </a:lnTo>
                <a:lnTo>
                  <a:pt x="4865" y="19459"/>
                </a:lnTo>
                <a:lnTo>
                  <a:pt x="4985" y="19519"/>
                </a:lnTo>
                <a:lnTo>
                  <a:pt x="5105" y="19459"/>
                </a:lnTo>
                <a:lnTo>
                  <a:pt x="5225" y="19339"/>
                </a:lnTo>
                <a:lnTo>
                  <a:pt x="5225" y="18798"/>
                </a:lnTo>
                <a:lnTo>
                  <a:pt x="5225" y="18258"/>
                </a:lnTo>
                <a:lnTo>
                  <a:pt x="5225" y="17237"/>
                </a:lnTo>
                <a:lnTo>
                  <a:pt x="5225" y="16576"/>
                </a:lnTo>
                <a:lnTo>
                  <a:pt x="5165" y="15976"/>
                </a:lnTo>
                <a:lnTo>
                  <a:pt x="6727" y="14414"/>
                </a:lnTo>
                <a:lnTo>
                  <a:pt x="9910" y="11171"/>
                </a:lnTo>
                <a:lnTo>
                  <a:pt x="9790" y="14895"/>
                </a:lnTo>
                <a:lnTo>
                  <a:pt x="9669" y="16636"/>
                </a:lnTo>
                <a:lnTo>
                  <a:pt x="9369" y="16816"/>
                </a:lnTo>
                <a:lnTo>
                  <a:pt x="9069" y="17117"/>
                </a:lnTo>
                <a:lnTo>
                  <a:pt x="8588" y="17717"/>
                </a:lnTo>
                <a:lnTo>
                  <a:pt x="7928" y="18378"/>
                </a:lnTo>
                <a:lnTo>
                  <a:pt x="7567" y="18738"/>
                </a:lnTo>
                <a:lnTo>
                  <a:pt x="7327" y="19099"/>
                </a:lnTo>
                <a:lnTo>
                  <a:pt x="7267" y="19219"/>
                </a:lnTo>
                <a:lnTo>
                  <a:pt x="7327" y="19279"/>
                </a:lnTo>
                <a:lnTo>
                  <a:pt x="7447" y="19279"/>
                </a:lnTo>
                <a:lnTo>
                  <a:pt x="7808" y="18978"/>
                </a:lnTo>
                <a:lnTo>
                  <a:pt x="8168" y="18678"/>
                </a:lnTo>
                <a:lnTo>
                  <a:pt x="8829" y="18018"/>
                </a:lnTo>
                <a:lnTo>
                  <a:pt x="9249" y="17657"/>
                </a:lnTo>
                <a:lnTo>
                  <a:pt x="9669" y="17297"/>
                </a:lnTo>
                <a:lnTo>
                  <a:pt x="9609" y="18738"/>
                </a:lnTo>
                <a:lnTo>
                  <a:pt x="9669" y="19399"/>
                </a:lnTo>
                <a:lnTo>
                  <a:pt x="9669" y="20120"/>
                </a:lnTo>
                <a:lnTo>
                  <a:pt x="9729" y="20300"/>
                </a:lnTo>
                <a:lnTo>
                  <a:pt x="9850" y="20420"/>
                </a:lnTo>
                <a:lnTo>
                  <a:pt x="9970" y="20540"/>
                </a:lnTo>
                <a:lnTo>
                  <a:pt x="10150" y="20600"/>
                </a:lnTo>
                <a:lnTo>
                  <a:pt x="10330" y="20600"/>
                </a:lnTo>
                <a:lnTo>
                  <a:pt x="10450" y="20540"/>
                </a:lnTo>
                <a:lnTo>
                  <a:pt x="10570" y="20420"/>
                </a:lnTo>
                <a:lnTo>
                  <a:pt x="10630" y="20240"/>
                </a:lnTo>
                <a:lnTo>
                  <a:pt x="10750" y="19159"/>
                </a:lnTo>
                <a:lnTo>
                  <a:pt x="10811" y="18018"/>
                </a:lnTo>
                <a:lnTo>
                  <a:pt x="11111" y="18258"/>
                </a:lnTo>
                <a:lnTo>
                  <a:pt x="11651" y="18798"/>
                </a:lnTo>
                <a:lnTo>
                  <a:pt x="11952" y="19099"/>
                </a:lnTo>
                <a:lnTo>
                  <a:pt x="12252" y="19279"/>
                </a:lnTo>
                <a:lnTo>
                  <a:pt x="12672" y="19279"/>
                </a:lnTo>
                <a:lnTo>
                  <a:pt x="12792" y="19159"/>
                </a:lnTo>
                <a:lnTo>
                  <a:pt x="12852" y="19099"/>
                </a:lnTo>
                <a:lnTo>
                  <a:pt x="12912" y="18978"/>
                </a:lnTo>
                <a:lnTo>
                  <a:pt x="12912" y="18798"/>
                </a:lnTo>
                <a:lnTo>
                  <a:pt x="12852" y="18678"/>
                </a:lnTo>
                <a:lnTo>
                  <a:pt x="12612" y="18318"/>
                </a:lnTo>
                <a:lnTo>
                  <a:pt x="12312" y="18078"/>
                </a:lnTo>
                <a:lnTo>
                  <a:pt x="11711" y="17537"/>
                </a:lnTo>
                <a:lnTo>
                  <a:pt x="11291" y="17177"/>
                </a:lnTo>
                <a:lnTo>
                  <a:pt x="10811" y="16816"/>
                </a:lnTo>
                <a:lnTo>
                  <a:pt x="10811" y="15375"/>
                </a:lnTo>
                <a:lnTo>
                  <a:pt x="10931" y="11231"/>
                </a:lnTo>
                <a:lnTo>
                  <a:pt x="11171" y="11351"/>
                </a:lnTo>
                <a:lnTo>
                  <a:pt x="16576" y="13874"/>
                </a:lnTo>
                <a:lnTo>
                  <a:pt x="16636" y="14714"/>
                </a:lnTo>
                <a:lnTo>
                  <a:pt x="16756" y="15675"/>
                </a:lnTo>
                <a:lnTo>
                  <a:pt x="16876" y="16096"/>
                </a:lnTo>
                <a:lnTo>
                  <a:pt x="17056" y="16516"/>
                </a:lnTo>
                <a:lnTo>
                  <a:pt x="17237" y="16876"/>
                </a:lnTo>
                <a:lnTo>
                  <a:pt x="17477" y="17237"/>
                </a:lnTo>
                <a:lnTo>
                  <a:pt x="17597" y="17297"/>
                </a:lnTo>
                <a:lnTo>
                  <a:pt x="17657" y="17297"/>
                </a:lnTo>
                <a:lnTo>
                  <a:pt x="17777" y="17237"/>
                </a:lnTo>
                <a:lnTo>
                  <a:pt x="17777" y="17117"/>
                </a:lnTo>
                <a:lnTo>
                  <a:pt x="17777" y="16756"/>
                </a:lnTo>
                <a:lnTo>
                  <a:pt x="17717" y="16456"/>
                </a:lnTo>
                <a:lnTo>
                  <a:pt x="17597" y="15735"/>
                </a:lnTo>
                <a:lnTo>
                  <a:pt x="17357" y="15015"/>
                </a:lnTo>
                <a:lnTo>
                  <a:pt x="17237" y="14354"/>
                </a:lnTo>
                <a:lnTo>
                  <a:pt x="17237" y="14174"/>
                </a:lnTo>
                <a:lnTo>
                  <a:pt x="17297" y="14174"/>
                </a:lnTo>
                <a:lnTo>
                  <a:pt x="20360" y="15555"/>
                </a:lnTo>
                <a:lnTo>
                  <a:pt x="20600" y="15675"/>
                </a:lnTo>
                <a:lnTo>
                  <a:pt x="20840" y="15615"/>
                </a:lnTo>
                <a:lnTo>
                  <a:pt x="20960" y="15435"/>
                </a:lnTo>
                <a:lnTo>
                  <a:pt x="21080" y="15255"/>
                </a:lnTo>
                <a:lnTo>
                  <a:pt x="21080" y="15015"/>
                </a:lnTo>
                <a:lnTo>
                  <a:pt x="20960" y="14774"/>
                </a:lnTo>
                <a:lnTo>
                  <a:pt x="20780" y="14534"/>
                </a:lnTo>
                <a:lnTo>
                  <a:pt x="20480" y="14354"/>
                </a:lnTo>
                <a:lnTo>
                  <a:pt x="17957" y="13153"/>
                </a:lnTo>
                <a:lnTo>
                  <a:pt x="18918" y="12853"/>
                </a:lnTo>
                <a:lnTo>
                  <a:pt x="19999" y="12612"/>
                </a:lnTo>
                <a:lnTo>
                  <a:pt x="21080" y="12312"/>
                </a:lnTo>
                <a:lnTo>
                  <a:pt x="21140" y="12312"/>
                </a:lnTo>
                <a:lnTo>
                  <a:pt x="21080" y="12252"/>
                </a:lnTo>
                <a:lnTo>
                  <a:pt x="20119" y="12192"/>
                </a:lnTo>
                <a:lnTo>
                  <a:pt x="19098" y="12252"/>
                </a:lnTo>
                <a:lnTo>
                  <a:pt x="18558" y="12312"/>
                </a:lnTo>
                <a:lnTo>
                  <a:pt x="18077" y="12432"/>
                </a:lnTo>
                <a:lnTo>
                  <a:pt x="17597" y="12612"/>
                </a:lnTo>
                <a:lnTo>
                  <a:pt x="17177" y="12853"/>
                </a:lnTo>
                <a:lnTo>
                  <a:pt x="11351" y="10150"/>
                </a:lnTo>
                <a:lnTo>
                  <a:pt x="11051" y="10030"/>
                </a:lnTo>
                <a:lnTo>
                  <a:pt x="12792" y="8108"/>
                </a:lnTo>
                <a:lnTo>
                  <a:pt x="14534" y="6186"/>
                </a:lnTo>
                <a:lnTo>
                  <a:pt x="15555" y="5105"/>
                </a:lnTo>
                <a:lnTo>
                  <a:pt x="16876" y="5286"/>
                </a:lnTo>
                <a:lnTo>
                  <a:pt x="17177" y="5346"/>
                </a:lnTo>
                <a:lnTo>
                  <a:pt x="17477" y="5346"/>
                </a:lnTo>
                <a:lnTo>
                  <a:pt x="17717" y="5286"/>
                </a:lnTo>
                <a:lnTo>
                  <a:pt x="18017" y="5165"/>
                </a:lnTo>
                <a:lnTo>
                  <a:pt x="18077" y="5045"/>
                </a:lnTo>
                <a:lnTo>
                  <a:pt x="18077" y="4925"/>
                </a:lnTo>
                <a:lnTo>
                  <a:pt x="17837" y="4745"/>
                </a:lnTo>
                <a:lnTo>
                  <a:pt x="17537" y="4625"/>
                </a:lnTo>
                <a:lnTo>
                  <a:pt x="17237" y="4505"/>
                </a:lnTo>
                <a:lnTo>
                  <a:pt x="16936" y="4505"/>
                </a:lnTo>
                <a:lnTo>
                  <a:pt x="16156" y="4385"/>
                </a:lnTo>
                <a:lnTo>
                  <a:pt x="16396" y="4084"/>
                </a:lnTo>
                <a:lnTo>
                  <a:pt x="17116" y="3304"/>
                </a:lnTo>
                <a:lnTo>
                  <a:pt x="17417" y="2823"/>
                </a:lnTo>
                <a:lnTo>
                  <a:pt x="17537" y="2583"/>
                </a:lnTo>
                <a:lnTo>
                  <a:pt x="17597" y="2343"/>
                </a:lnTo>
                <a:lnTo>
                  <a:pt x="17597" y="2223"/>
                </a:lnTo>
                <a:lnTo>
                  <a:pt x="17477" y="2223"/>
                </a:lnTo>
                <a:lnTo>
                  <a:pt x="17056" y="2463"/>
                </a:lnTo>
                <a:lnTo>
                  <a:pt x="16696" y="2703"/>
                </a:lnTo>
                <a:lnTo>
                  <a:pt x="16035" y="3424"/>
                </a:lnTo>
                <a:lnTo>
                  <a:pt x="15375" y="4145"/>
                </a:lnTo>
                <a:lnTo>
                  <a:pt x="15255" y="3484"/>
                </a:lnTo>
                <a:lnTo>
                  <a:pt x="15255" y="2943"/>
                </a:lnTo>
                <a:lnTo>
                  <a:pt x="15195" y="2643"/>
                </a:lnTo>
                <a:lnTo>
                  <a:pt x="15135" y="2403"/>
                </a:lnTo>
                <a:lnTo>
                  <a:pt x="15014" y="2223"/>
                </a:lnTo>
                <a:lnTo>
                  <a:pt x="14894" y="2163"/>
                </a:lnTo>
                <a:lnTo>
                  <a:pt x="14714" y="2163"/>
                </a:lnTo>
                <a:lnTo>
                  <a:pt x="14534" y="2283"/>
                </a:lnTo>
                <a:lnTo>
                  <a:pt x="14474" y="2583"/>
                </a:lnTo>
                <a:lnTo>
                  <a:pt x="14354" y="2883"/>
                </a:lnTo>
                <a:lnTo>
                  <a:pt x="14354" y="3184"/>
                </a:lnTo>
                <a:lnTo>
                  <a:pt x="14354" y="3544"/>
                </a:lnTo>
                <a:lnTo>
                  <a:pt x="14414" y="3904"/>
                </a:lnTo>
                <a:lnTo>
                  <a:pt x="14474" y="4205"/>
                </a:lnTo>
                <a:lnTo>
                  <a:pt x="14594" y="4505"/>
                </a:lnTo>
                <a:lnTo>
                  <a:pt x="14774" y="4745"/>
                </a:lnTo>
                <a:lnTo>
                  <a:pt x="14114" y="5466"/>
                </a:lnTo>
                <a:lnTo>
                  <a:pt x="10931" y="8829"/>
                </a:lnTo>
                <a:lnTo>
                  <a:pt x="10991" y="4925"/>
                </a:lnTo>
                <a:lnTo>
                  <a:pt x="11051" y="4565"/>
                </a:lnTo>
                <a:lnTo>
                  <a:pt x="11351" y="4205"/>
                </a:lnTo>
                <a:lnTo>
                  <a:pt x="11591" y="3844"/>
                </a:lnTo>
                <a:lnTo>
                  <a:pt x="12612" y="2523"/>
                </a:lnTo>
                <a:lnTo>
                  <a:pt x="12612" y="2403"/>
                </a:lnTo>
                <a:lnTo>
                  <a:pt x="12552" y="2343"/>
                </a:lnTo>
                <a:lnTo>
                  <a:pt x="12432" y="2283"/>
                </a:lnTo>
                <a:lnTo>
                  <a:pt x="12312" y="2343"/>
                </a:lnTo>
                <a:lnTo>
                  <a:pt x="11111" y="3604"/>
                </a:lnTo>
                <a:lnTo>
                  <a:pt x="11051" y="3724"/>
                </a:lnTo>
                <a:lnTo>
                  <a:pt x="11111" y="2763"/>
                </a:lnTo>
                <a:lnTo>
                  <a:pt x="11111" y="1862"/>
                </a:lnTo>
                <a:lnTo>
                  <a:pt x="11051" y="1022"/>
                </a:lnTo>
                <a:lnTo>
                  <a:pt x="10931" y="121"/>
                </a:lnTo>
                <a:lnTo>
                  <a:pt x="10871" y="1"/>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159" name="Shape 159"/>
          <p:cNvSpPr/>
          <p:nvPr/>
        </p:nvSpPr>
        <p:spPr>
          <a:xfrm>
            <a:off x="8040525" y="2193086"/>
            <a:ext cx="318248" cy="331140"/>
          </a:xfrm>
          <a:custGeom>
            <a:avLst/>
            <a:gdLst/>
            <a:ahLst/>
            <a:cxnLst/>
            <a:rect l="0" t="0" r="0" b="0"/>
            <a:pathLst>
              <a:path w="19279" h="20060" extrusionOk="0">
                <a:moveTo>
                  <a:pt x="6727" y="5405"/>
                </a:moveTo>
                <a:lnTo>
                  <a:pt x="7447" y="5946"/>
                </a:lnTo>
                <a:lnTo>
                  <a:pt x="8108" y="6366"/>
                </a:lnTo>
                <a:lnTo>
                  <a:pt x="8528" y="6546"/>
                </a:lnTo>
                <a:lnTo>
                  <a:pt x="8889" y="6666"/>
                </a:lnTo>
                <a:lnTo>
                  <a:pt x="8949" y="8949"/>
                </a:lnTo>
                <a:lnTo>
                  <a:pt x="8949" y="8949"/>
                </a:lnTo>
                <a:lnTo>
                  <a:pt x="6546" y="7567"/>
                </a:lnTo>
                <a:lnTo>
                  <a:pt x="6546" y="7507"/>
                </a:lnTo>
                <a:lnTo>
                  <a:pt x="6606" y="6967"/>
                </a:lnTo>
                <a:lnTo>
                  <a:pt x="6666" y="6486"/>
                </a:lnTo>
                <a:lnTo>
                  <a:pt x="6727" y="5405"/>
                </a:lnTo>
                <a:close/>
                <a:moveTo>
                  <a:pt x="12732" y="4564"/>
                </a:moveTo>
                <a:lnTo>
                  <a:pt x="12432" y="5766"/>
                </a:lnTo>
                <a:lnTo>
                  <a:pt x="12192" y="6666"/>
                </a:lnTo>
                <a:lnTo>
                  <a:pt x="12132" y="7087"/>
                </a:lnTo>
                <a:lnTo>
                  <a:pt x="12132" y="7567"/>
                </a:lnTo>
                <a:lnTo>
                  <a:pt x="10090" y="8828"/>
                </a:lnTo>
                <a:lnTo>
                  <a:pt x="9729" y="9069"/>
                </a:lnTo>
                <a:lnTo>
                  <a:pt x="9789" y="6186"/>
                </a:lnTo>
                <a:lnTo>
                  <a:pt x="10210" y="6006"/>
                </a:lnTo>
                <a:lnTo>
                  <a:pt x="10630" y="5766"/>
                </a:lnTo>
                <a:lnTo>
                  <a:pt x="11471" y="5285"/>
                </a:lnTo>
                <a:lnTo>
                  <a:pt x="12732" y="4564"/>
                </a:lnTo>
                <a:close/>
                <a:moveTo>
                  <a:pt x="12672" y="8228"/>
                </a:moveTo>
                <a:lnTo>
                  <a:pt x="13273" y="8708"/>
                </a:lnTo>
                <a:lnTo>
                  <a:pt x="13873" y="9189"/>
                </a:lnTo>
                <a:lnTo>
                  <a:pt x="15074" y="10210"/>
                </a:lnTo>
                <a:lnTo>
                  <a:pt x="14354" y="10210"/>
                </a:lnTo>
                <a:lnTo>
                  <a:pt x="13693" y="10330"/>
                </a:lnTo>
                <a:lnTo>
                  <a:pt x="12852" y="10570"/>
                </a:lnTo>
                <a:lnTo>
                  <a:pt x="12072" y="10991"/>
                </a:lnTo>
                <a:lnTo>
                  <a:pt x="10330" y="9789"/>
                </a:lnTo>
                <a:lnTo>
                  <a:pt x="10750" y="9489"/>
                </a:lnTo>
                <a:lnTo>
                  <a:pt x="12672" y="8228"/>
                </a:lnTo>
                <a:close/>
                <a:moveTo>
                  <a:pt x="6366" y="8228"/>
                </a:moveTo>
                <a:lnTo>
                  <a:pt x="8708" y="9669"/>
                </a:lnTo>
                <a:lnTo>
                  <a:pt x="6006" y="11411"/>
                </a:lnTo>
                <a:lnTo>
                  <a:pt x="5525" y="11051"/>
                </a:lnTo>
                <a:lnTo>
                  <a:pt x="5045" y="10690"/>
                </a:lnTo>
                <a:lnTo>
                  <a:pt x="4565" y="10390"/>
                </a:lnTo>
                <a:lnTo>
                  <a:pt x="4024" y="10090"/>
                </a:lnTo>
                <a:lnTo>
                  <a:pt x="4504" y="9789"/>
                </a:lnTo>
                <a:lnTo>
                  <a:pt x="4865" y="9489"/>
                </a:lnTo>
                <a:lnTo>
                  <a:pt x="5706" y="8949"/>
                </a:lnTo>
                <a:lnTo>
                  <a:pt x="6126" y="8648"/>
                </a:lnTo>
                <a:lnTo>
                  <a:pt x="6246" y="8468"/>
                </a:lnTo>
                <a:lnTo>
                  <a:pt x="6366" y="8228"/>
                </a:lnTo>
                <a:close/>
                <a:moveTo>
                  <a:pt x="9669" y="10330"/>
                </a:moveTo>
                <a:lnTo>
                  <a:pt x="10991" y="11231"/>
                </a:lnTo>
                <a:lnTo>
                  <a:pt x="10931" y="11411"/>
                </a:lnTo>
                <a:lnTo>
                  <a:pt x="10931" y="11591"/>
                </a:lnTo>
                <a:lnTo>
                  <a:pt x="11471" y="14113"/>
                </a:lnTo>
                <a:lnTo>
                  <a:pt x="11471" y="14113"/>
                </a:lnTo>
                <a:lnTo>
                  <a:pt x="10690" y="13693"/>
                </a:lnTo>
                <a:lnTo>
                  <a:pt x="10150" y="13513"/>
                </a:lnTo>
                <a:lnTo>
                  <a:pt x="9669" y="13273"/>
                </a:lnTo>
                <a:lnTo>
                  <a:pt x="9669" y="10330"/>
                </a:lnTo>
                <a:close/>
                <a:moveTo>
                  <a:pt x="8949" y="10690"/>
                </a:moveTo>
                <a:lnTo>
                  <a:pt x="9009" y="13213"/>
                </a:lnTo>
                <a:lnTo>
                  <a:pt x="8949" y="13213"/>
                </a:lnTo>
                <a:lnTo>
                  <a:pt x="8168" y="13513"/>
                </a:lnTo>
                <a:lnTo>
                  <a:pt x="7387" y="13873"/>
                </a:lnTo>
                <a:lnTo>
                  <a:pt x="5886" y="14654"/>
                </a:lnTo>
                <a:lnTo>
                  <a:pt x="5946" y="14053"/>
                </a:lnTo>
                <a:lnTo>
                  <a:pt x="6126" y="13453"/>
                </a:lnTo>
                <a:lnTo>
                  <a:pt x="6426" y="12312"/>
                </a:lnTo>
                <a:lnTo>
                  <a:pt x="8949" y="10690"/>
                </a:lnTo>
                <a:close/>
                <a:moveTo>
                  <a:pt x="9249" y="0"/>
                </a:moveTo>
                <a:lnTo>
                  <a:pt x="9189" y="60"/>
                </a:lnTo>
                <a:lnTo>
                  <a:pt x="9069" y="1021"/>
                </a:lnTo>
                <a:lnTo>
                  <a:pt x="8949" y="2042"/>
                </a:lnTo>
                <a:lnTo>
                  <a:pt x="8648" y="1982"/>
                </a:lnTo>
                <a:lnTo>
                  <a:pt x="8348" y="1862"/>
                </a:lnTo>
                <a:lnTo>
                  <a:pt x="8108" y="1622"/>
                </a:lnTo>
                <a:lnTo>
                  <a:pt x="7808" y="1261"/>
                </a:lnTo>
                <a:lnTo>
                  <a:pt x="7748" y="1201"/>
                </a:lnTo>
                <a:lnTo>
                  <a:pt x="7627" y="1201"/>
                </a:lnTo>
                <a:lnTo>
                  <a:pt x="7567" y="1261"/>
                </a:lnTo>
                <a:lnTo>
                  <a:pt x="7507" y="1381"/>
                </a:lnTo>
                <a:lnTo>
                  <a:pt x="7507" y="1622"/>
                </a:lnTo>
                <a:lnTo>
                  <a:pt x="7567" y="1862"/>
                </a:lnTo>
                <a:lnTo>
                  <a:pt x="7748" y="2102"/>
                </a:lnTo>
                <a:lnTo>
                  <a:pt x="7928" y="2282"/>
                </a:lnTo>
                <a:lnTo>
                  <a:pt x="8108" y="2463"/>
                </a:lnTo>
                <a:lnTo>
                  <a:pt x="8348" y="2583"/>
                </a:lnTo>
                <a:lnTo>
                  <a:pt x="8889" y="2823"/>
                </a:lnTo>
                <a:lnTo>
                  <a:pt x="8829" y="4204"/>
                </a:lnTo>
                <a:lnTo>
                  <a:pt x="8829" y="5525"/>
                </a:lnTo>
                <a:lnTo>
                  <a:pt x="8048" y="5105"/>
                </a:lnTo>
                <a:lnTo>
                  <a:pt x="7267" y="4625"/>
                </a:lnTo>
                <a:lnTo>
                  <a:pt x="6546" y="4084"/>
                </a:lnTo>
                <a:lnTo>
                  <a:pt x="6426" y="4024"/>
                </a:lnTo>
                <a:lnTo>
                  <a:pt x="6306" y="3964"/>
                </a:lnTo>
                <a:lnTo>
                  <a:pt x="6066" y="4024"/>
                </a:lnTo>
                <a:lnTo>
                  <a:pt x="5946" y="4084"/>
                </a:lnTo>
                <a:lnTo>
                  <a:pt x="5826" y="4144"/>
                </a:lnTo>
                <a:lnTo>
                  <a:pt x="5766" y="4264"/>
                </a:lnTo>
                <a:lnTo>
                  <a:pt x="5766" y="4444"/>
                </a:lnTo>
                <a:lnTo>
                  <a:pt x="5766" y="5826"/>
                </a:lnTo>
                <a:lnTo>
                  <a:pt x="5766" y="6486"/>
                </a:lnTo>
                <a:lnTo>
                  <a:pt x="5826" y="7147"/>
                </a:lnTo>
                <a:lnTo>
                  <a:pt x="5826" y="7147"/>
                </a:lnTo>
                <a:lnTo>
                  <a:pt x="5225" y="6847"/>
                </a:lnTo>
                <a:lnTo>
                  <a:pt x="4204" y="6246"/>
                </a:lnTo>
                <a:lnTo>
                  <a:pt x="3063" y="5646"/>
                </a:lnTo>
                <a:lnTo>
                  <a:pt x="3063" y="5165"/>
                </a:lnTo>
                <a:lnTo>
                  <a:pt x="3063" y="4564"/>
                </a:lnTo>
                <a:lnTo>
                  <a:pt x="3063" y="4264"/>
                </a:lnTo>
                <a:lnTo>
                  <a:pt x="3003" y="3964"/>
                </a:lnTo>
                <a:lnTo>
                  <a:pt x="2943" y="3784"/>
                </a:lnTo>
                <a:lnTo>
                  <a:pt x="2823" y="3724"/>
                </a:lnTo>
                <a:lnTo>
                  <a:pt x="2763" y="3664"/>
                </a:lnTo>
                <a:lnTo>
                  <a:pt x="2463" y="3664"/>
                </a:lnTo>
                <a:lnTo>
                  <a:pt x="2402" y="3724"/>
                </a:lnTo>
                <a:lnTo>
                  <a:pt x="2282" y="3784"/>
                </a:lnTo>
                <a:lnTo>
                  <a:pt x="2222" y="3964"/>
                </a:lnTo>
                <a:lnTo>
                  <a:pt x="2162" y="4264"/>
                </a:lnTo>
                <a:lnTo>
                  <a:pt x="2162" y="4564"/>
                </a:lnTo>
                <a:lnTo>
                  <a:pt x="2162" y="5165"/>
                </a:lnTo>
                <a:lnTo>
                  <a:pt x="2162" y="5285"/>
                </a:lnTo>
                <a:lnTo>
                  <a:pt x="1622" y="5165"/>
                </a:lnTo>
                <a:lnTo>
                  <a:pt x="1141" y="5105"/>
                </a:lnTo>
                <a:lnTo>
                  <a:pt x="1081" y="5165"/>
                </a:lnTo>
                <a:lnTo>
                  <a:pt x="1081" y="5225"/>
                </a:lnTo>
                <a:lnTo>
                  <a:pt x="1562" y="5646"/>
                </a:lnTo>
                <a:lnTo>
                  <a:pt x="2102" y="6006"/>
                </a:lnTo>
                <a:lnTo>
                  <a:pt x="2102" y="6066"/>
                </a:lnTo>
                <a:lnTo>
                  <a:pt x="1382" y="6186"/>
                </a:lnTo>
                <a:lnTo>
                  <a:pt x="661" y="6306"/>
                </a:lnTo>
                <a:lnTo>
                  <a:pt x="361" y="6426"/>
                </a:lnTo>
                <a:lnTo>
                  <a:pt x="120" y="6546"/>
                </a:lnTo>
                <a:lnTo>
                  <a:pt x="0" y="6727"/>
                </a:lnTo>
                <a:lnTo>
                  <a:pt x="0" y="6787"/>
                </a:lnTo>
                <a:lnTo>
                  <a:pt x="0" y="6907"/>
                </a:lnTo>
                <a:lnTo>
                  <a:pt x="60" y="7027"/>
                </a:lnTo>
                <a:lnTo>
                  <a:pt x="180" y="7087"/>
                </a:lnTo>
                <a:lnTo>
                  <a:pt x="481" y="7147"/>
                </a:lnTo>
                <a:lnTo>
                  <a:pt x="1021" y="7207"/>
                </a:lnTo>
                <a:lnTo>
                  <a:pt x="1862" y="7147"/>
                </a:lnTo>
                <a:lnTo>
                  <a:pt x="2703" y="7027"/>
                </a:lnTo>
                <a:lnTo>
                  <a:pt x="2883" y="6967"/>
                </a:lnTo>
                <a:lnTo>
                  <a:pt x="3003" y="6847"/>
                </a:lnTo>
                <a:lnTo>
                  <a:pt x="3063" y="6666"/>
                </a:lnTo>
                <a:lnTo>
                  <a:pt x="3123" y="6546"/>
                </a:lnTo>
                <a:lnTo>
                  <a:pt x="4024" y="6967"/>
                </a:lnTo>
                <a:lnTo>
                  <a:pt x="4925" y="7387"/>
                </a:lnTo>
                <a:lnTo>
                  <a:pt x="5585" y="7747"/>
                </a:lnTo>
                <a:lnTo>
                  <a:pt x="5165" y="7928"/>
                </a:lnTo>
                <a:lnTo>
                  <a:pt x="4805" y="8168"/>
                </a:lnTo>
                <a:lnTo>
                  <a:pt x="4144" y="8648"/>
                </a:lnTo>
                <a:lnTo>
                  <a:pt x="3784" y="8949"/>
                </a:lnTo>
                <a:lnTo>
                  <a:pt x="3363" y="9189"/>
                </a:lnTo>
                <a:lnTo>
                  <a:pt x="3003" y="9549"/>
                </a:lnTo>
                <a:lnTo>
                  <a:pt x="2883" y="9729"/>
                </a:lnTo>
                <a:lnTo>
                  <a:pt x="2823" y="9970"/>
                </a:lnTo>
                <a:lnTo>
                  <a:pt x="2823" y="10090"/>
                </a:lnTo>
                <a:lnTo>
                  <a:pt x="2883" y="10210"/>
                </a:lnTo>
                <a:lnTo>
                  <a:pt x="2943" y="10270"/>
                </a:lnTo>
                <a:lnTo>
                  <a:pt x="3063" y="10330"/>
                </a:lnTo>
                <a:lnTo>
                  <a:pt x="3423" y="10330"/>
                </a:lnTo>
                <a:lnTo>
                  <a:pt x="3664" y="10630"/>
                </a:lnTo>
                <a:lnTo>
                  <a:pt x="3964" y="10870"/>
                </a:lnTo>
                <a:lnTo>
                  <a:pt x="4565" y="11411"/>
                </a:lnTo>
                <a:lnTo>
                  <a:pt x="5165" y="11891"/>
                </a:lnTo>
                <a:lnTo>
                  <a:pt x="4144" y="12492"/>
                </a:lnTo>
                <a:lnTo>
                  <a:pt x="3123" y="13093"/>
                </a:lnTo>
                <a:lnTo>
                  <a:pt x="2583" y="12852"/>
                </a:lnTo>
                <a:lnTo>
                  <a:pt x="2042" y="12672"/>
                </a:lnTo>
                <a:lnTo>
                  <a:pt x="1502" y="12612"/>
                </a:lnTo>
                <a:lnTo>
                  <a:pt x="901" y="12732"/>
                </a:lnTo>
                <a:lnTo>
                  <a:pt x="841" y="12792"/>
                </a:lnTo>
                <a:lnTo>
                  <a:pt x="901" y="12912"/>
                </a:lnTo>
                <a:lnTo>
                  <a:pt x="1622" y="13273"/>
                </a:lnTo>
                <a:lnTo>
                  <a:pt x="2402" y="13693"/>
                </a:lnTo>
                <a:lnTo>
                  <a:pt x="2042" y="13993"/>
                </a:lnTo>
                <a:lnTo>
                  <a:pt x="1682" y="14354"/>
                </a:lnTo>
                <a:lnTo>
                  <a:pt x="1622" y="14474"/>
                </a:lnTo>
                <a:lnTo>
                  <a:pt x="1682" y="14594"/>
                </a:lnTo>
                <a:lnTo>
                  <a:pt x="1742" y="14654"/>
                </a:lnTo>
                <a:lnTo>
                  <a:pt x="1862" y="14654"/>
                </a:lnTo>
                <a:lnTo>
                  <a:pt x="2282" y="14594"/>
                </a:lnTo>
                <a:lnTo>
                  <a:pt x="2162" y="15134"/>
                </a:lnTo>
                <a:lnTo>
                  <a:pt x="2162" y="15675"/>
                </a:lnTo>
                <a:lnTo>
                  <a:pt x="2162" y="15795"/>
                </a:lnTo>
                <a:lnTo>
                  <a:pt x="2282" y="15915"/>
                </a:lnTo>
                <a:lnTo>
                  <a:pt x="2342" y="15975"/>
                </a:lnTo>
                <a:lnTo>
                  <a:pt x="2463" y="16035"/>
                </a:lnTo>
                <a:lnTo>
                  <a:pt x="2583" y="16035"/>
                </a:lnTo>
                <a:lnTo>
                  <a:pt x="2703" y="15975"/>
                </a:lnTo>
                <a:lnTo>
                  <a:pt x="2763" y="15915"/>
                </a:lnTo>
                <a:lnTo>
                  <a:pt x="2823" y="15795"/>
                </a:lnTo>
                <a:lnTo>
                  <a:pt x="2943" y="15014"/>
                </a:lnTo>
                <a:lnTo>
                  <a:pt x="3123" y="14294"/>
                </a:lnTo>
                <a:lnTo>
                  <a:pt x="3724" y="13993"/>
                </a:lnTo>
                <a:lnTo>
                  <a:pt x="4324" y="13633"/>
                </a:lnTo>
                <a:lnTo>
                  <a:pt x="5405" y="12912"/>
                </a:lnTo>
                <a:lnTo>
                  <a:pt x="5225" y="13573"/>
                </a:lnTo>
                <a:lnTo>
                  <a:pt x="5105" y="14174"/>
                </a:lnTo>
                <a:lnTo>
                  <a:pt x="4925" y="15435"/>
                </a:lnTo>
                <a:lnTo>
                  <a:pt x="4925" y="15555"/>
                </a:lnTo>
                <a:lnTo>
                  <a:pt x="4985" y="15675"/>
                </a:lnTo>
                <a:lnTo>
                  <a:pt x="5165" y="15795"/>
                </a:lnTo>
                <a:lnTo>
                  <a:pt x="5405" y="15855"/>
                </a:lnTo>
                <a:lnTo>
                  <a:pt x="5585" y="15795"/>
                </a:lnTo>
                <a:lnTo>
                  <a:pt x="7327" y="15014"/>
                </a:lnTo>
                <a:lnTo>
                  <a:pt x="8228" y="14534"/>
                </a:lnTo>
                <a:lnTo>
                  <a:pt x="9009" y="14053"/>
                </a:lnTo>
                <a:lnTo>
                  <a:pt x="9069" y="17777"/>
                </a:lnTo>
                <a:lnTo>
                  <a:pt x="9009" y="17777"/>
                </a:lnTo>
                <a:lnTo>
                  <a:pt x="8768" y="17837"/>
                </a:lnTo>
                <a:lnTo>
                  <a:pt x="8528" y="17957"/>
                </a:lnTo>
                <a:lnTo>
                  <a:pt x="8288" y="18197"/>
                </a:lnTo>
                <a:lnTo>
                  <a:pt x="8048" y="18438"/>
                </a:lnTo>
                <a:lnTo>
                  <a:pt x="7868" y="18738"/>
                </a:lnTo>
                <a:lnTo>
                  <a:pt x="7748" y="19038"/>
                </a:lnTo>
                <a:lnTo>
                  <a:pt x="7748" y="19338"/>
                </a:lnTo>
                <a:lnTo>
                  <a:pt x="7808" y="19579"/>
                </a:lnTo>
                <a:lnTo>
                  <a:pt x="7868" y="19639"/>
                </a:lnTo>
                <a:lnTo>
                  <a:pt x="7988" y="19699"/>
                </a:lnTo>
                <a:lnTo>
                  <a:pt x="8168" y="19639"/>
                </a:lnTo>
                <a:lnTo>
                  <a:pt x="8288" y="19519"/>
                </a:lnTo>
                <a:lnTo>
                  <a:pt x="8588" y="19278"/>
                </a:lnTo>
                <a:lnTo>
                  <a:pt x="8829" y="18978"/>
                </a:lnTo>
                <a:lnTo>
                  <a:pt x="9069" y="18678"/>
                </a:lnTo>
                <a:lnTo>
                  <a:pt x="9069" y="19759"/>
                </a:lnTo>
                <a:lnTo>
                  <a:pt x="9129" y="19879"/>
                </a:lnTo>
                <a:lnTo>
                  <a:pt x="9189" y="19999"/>
                </a:lnTo>
                <a:lnTo>
                  <a:pt x="9249" y="20059"/>
                </a:lnTo>
                <a:lnTo>
                  <a:pt x="9489" y="20059"/>
                </a:lnTo>
                <a:lnTo>
                  <a:pt x="9549" y="19999"/>
                </a:lnTo>
                <a:lnTo>
                  <a:pt x="9609" y="19879"/>
                </a:lnTo>
                <a:lnTo>
                  <a:pt x="9669" y="19759"/>
                </a:lnTo>
                <a:lnTo>
                  <a:pt x="9669" y="18317"/>
                </a:lnTo>
                <a:lnTo>
                  <a:pt x="9850" y="18377"/>
                </a:lnTo>
                <a:lnTo>
                  <a:pt x="9970" y="18438"/>
                </a:lnTo>
                <a:lnTo>
                  <a:pt x="10090" y="18498"/>
                </a:lnTo>
                <a:lnTo>
                  <a:pt x="10210" y="18618"/>
                </a:lnTo>
                <a:lnTo>
                  <a:pt x="10330" y="18738"/>
                </a:lnTo>
                <a:lnTo>
                  <a:pt x="10390" y="18798"/>
                </a:lnTo>
                <a:lnTo>
                  <a:pt x="10510" y="18738"/>
                </a:lnTo>
                <a:lnTo>
                  <a:pt x="10630" y="18738"/>
                </a:lnTo>
                <a:lnTo>
                  <a:pt x="10690" y="18678"/>
                </a:lnTo>
                <a:lnTo>
                  <a:pt x="10750" y="18558"/>
                </a:lnTo>
                <a:lnTo>
                  <a:pt x="10750" y="18498"/>
                </a:lnTo>
                <a:lnTo>
                  <a:pt x="10690" y="18377"/>
                </a:lnTo>
                <a:lnTo>
                  <a:pt x="10510" y="18077"/>
                </a:lnTo>
                <a:lnTo>
                  <a:pt x="10270" y="17897"/>
                </a:lnTo>
                <a:lnTo>
                  <a:pt x="9970" y="17777"/>
                </a:lnTo>
                <a:lnTo>
                  <a:pt x="9669" y="17717"/>
                </a:lnTo>
                <a:lnTo>
                  <a:pt x="9669" y="14354"/>
                </a:lnTo>
                <a:lnTo>
                  <a:pt x="10210" y="14714"/>
                </a:lnTo>
                <a:lnTo>
                  <a:pt x="10810" y="15014"/>
                </a:lnTo>
                <a:lnTo>
                  <a:pt x="11951" y="15555"/>
                </a:lnTo>
                <a:lnTo>
                  <a:pt x="12132" y="15615"/>
                </a:lnTo>
                <a:lnTo>
                  <a:pt x="12432" y="15615"/>
                </a:lnTo>
                <a:lnTo>
                  <a:pt x="12552" y="15495"/>
                </a:lnTo>
                <a:lnTo>
                  <a:pt x="12612" y="15435"/>
                </a:lnTo>
                <a:lnTo>
                  <a:pt x="12732" y="15315"/>
                </a:lnTo>
                <a:lnTo>
                  <a:pt x="12732" y="15134"/>
                </a:lnTo>
                <a:lnTo>
                  <a:pt x="12732" y="14954"/>
                </a:lnTo>
                <a:lnTo>
                  <a:pt x="12132" y="12072"/>
                </a:lnTo>
                <a:lnTo>
                  <a:pt x="15135" y="14414"/>
                </a:lnTo>
                <a:lnTo>
                  <a:pt x="14834" y="14894"/>
                </a:lnTo>
                <a:lnTo>
                  <a:pt x="14594" y="15435"/>
                </a:lnTo>
                <a:lnTo>
                  <a:pt x="14474" y="16035"/>
                </a:lnTo>
                <a:lnTo>
                  <a:pt x="14474" y="16576"/>
                </a:lnTo>
                <a:lnTo>
                  <a:pt x="14534" y="16756"/>
                </a:lnTo>
                <a:lnTo>
                  <a:pt x="14594" y="16816"/>
                </a:lnTo>
                <a:lnTo>
                  <a:pt x="14714" y="16876"/>
                </a:lnTo>
                <a:lnTo>
                  <a:pt x="14834" y="16876"/>
                </a:lnTo>
                <a:lnTo>
                  <a:pt x="15074" y="16816"/>
                </a:lnTo>
                <a:lnTo>
                  <a:pt x="15195" y="16696"/>
                </a:lnTo>
                <a:lnTo>
                  <a:pt x="15255" y="16576"/>
                </a:lnTo>
                <a:lnTo>
                  <a:pt x="15435" y="15975"/>
                </a:lnTo>
                <a:lnTo>
                  <a:pt x="15615" y="15375"/>
                </a:lnTo>
                <a:lnTo>
                  <a:pt x="15795" y="14894"/>
                </a:lnTo>
                <a:lnTo>
                  <a:pt x="16996" y="15855"/>
                </a:lnTo>
                <a:lnTo>
                  <a:pt x="17116" y="15915"/>
                </a:lnTo>
                <a:lnTo>
                  <a:pt x="17417" y="15915"/>
                </a:lnTo>
                <a:lnTo>
                  <a:pt x="17537" y="15795"/>
                </a:lnTo>
                <a:lnTo>
                  <a:pt x="17597" y="15735"/>
                </a:lnTo>
                <a:lnTo>
                  <a:pt x="17657" y="15555"/>
                </a:lnTo>
                <a:lnTo>
                  <a:pt x="17597" y="15435"/>
                </a:lnTo>
                <a:lnTo>
                  <a:pt x="17537" y="15315"/>
                </a:lnTo>
                <a:lnTo>
                  <a:pt x="16756" y="14654"/>
                </a:lnTo>
                <a:lnTo>
                  <a:pt x="17176" y="14534"/>
                </a:lnTo>
                <a:lnTo>
                  <a:pt x="17477" y="14474"/>
                </a:lnTo>
                <a:lnTo>
                  <a:pt x="17837" y="14354"/>
                </a:lnTo>
                <a:lnTo>
                  <a:pt x="18137" y="14174"/>
                </a:lnTo>
                <a:lnTo>
                  <a:pt x="18197" y="14053"/>
                </a:lnTo>
                <a:lnTo>
                  <a:pt x="18318" y="13933"/>
                </a:lnTo>
                <a:lnTo>
                  <a:pt x="18318" y="13753"/>
                </a:lnTo>
                <a:lnTo>
                  <a:pt x="18257" y="13633"/>
                </a:lnTo>
                <a:lnTo>
                  <a:pt x="18137" y="13513"/>
                </a:lnTo>
                <a:lnTo>
                  <a:pt x="17957" y="13393"/>
                </a:lnTo>
                <a:lnTo>
                  <a:pt x="17597" y="13333"/>
                </a:lnTo>
                <a:lnTo>
                  <a:pt x="17236" y="13333"/>
                </a:lnTo>
                <a:lnTo>
                  <a:pt x="16876" y="13393"/>
                </a:lnTo>
                <a:lnTo>
                  <a:pt x="16276" y="13513"/>
                </a:lnTo>
                <a:lnTo>
                  <a:pt x="15975" y="13573"/>
                </a:lnTo>
                <a:lnTo>
                  <a:pt x="15735" y="13693"/>
                </a:lnTo>
                <a:lnTo>
                  <a:pt x="14354" y="12612"/>
                </a:lnTo>
                <a:lnTo>
                  <a:pt x="13033" y="11591"/>
                </a:lnTo>
                <a:lnTo>
                  <a:pt x="13693" y="11291"/>
                </a:lnTo>
                <a:lnTo>
                  <a:pt x="14354" y="10991"/>
                </a:lnTo>
                <a:lnTo>
                  <a:pt x="15074" y="10750"/>
                </a:lnTo>
                <a:lnTo>
                  <a:pt x="15795" y="10690"/>
                </a:lnTo>
                <a:lnTo>
                  <a:pt x="15915" y="10630"/>
                </a:lnTo>
                <a:lnTo>
                  <a:pt x="16035" y="10510"/>
                </a:lnTo>
                <a:lnTo>
                  <a:pt x="16035" y="10330"/>
                </a:lnTo>
                <a:lnTo>
                  <a:pt x="15975" y="10210"/>
                </a:lnTo>
                <a:lnTo>
                  <a:pt x="15135" y="9549"/>
                </a:lnTo>
                <a:lnTo>
                  <a:pt x="14294" y="8889"/>
                </a:lnTo>
                <a:lnTo>
                  <a:pt x="13693" y="8408"/>
                </a:lnTo>
                <a:lnTo>
                  <a:pt x="13033" y="7988"/>
                </a:lnTo>
                <a:lnTo>
                  <a:pt x="15074" y="6546"/>
                </a:lnTo>
                <a:lnTo>
                  <a:pt x="16756" y="5405"/>
                </a:lnTo>
                <a:lnTo>
                  <a:pt x="16996" y="5525"/>
                </a:lnTo>
                <a:lnTo>
                  <a:pt x="17236" y="5585"/>
                </a:lnTo>
                <a:lnTo>
                  <a:pt x="17717" y="5646"/>
                </a:lnTo>
                <a:lnTo>
                  <a:pt x="18257" y="5525"/>
                </a:lnTo>
                <a:lnTo>
                  <a:pt x="18738" y="5405"/>
                </a:lnTo>
                <a:lnTo>
                  <a:pt x="18858" y="5285"/>
                </a:lnTo>
                <a:lnTo>
                  <a:pt x="18978" y="5165"/>
                </a:lnTo>
                <a:lnTo>
                  <a:pt x="18978" y="4985"/>
                </a:lnTo>
                <a:lnTo>
                  <a:pt x="18978" y="4865"/>
                </a:lnTo>
                <a:lnTo>
                  <a:pt x="18918" y="4745"/>
                </a:lnTo>
                <a:lnTo>
                  <a:pt x="18798" y="4625"/>
                </a:lnTo>
                <a:lnTo>
                  <a:pt x="18678" y="4564"/>
                </a:lnTo>
                <a:lnTo>
                  <a:pt x="18498" y="4625"/>
                </a:lnTo>
                <a:lnTo>
                  <a:pt x="18077" y="4745"/>
                </a:lnTo>
                <a:lnTo>
                  <a:pt x="17837" y="4805"/>
                </a:lnTo>
                <a:lnTo>
                  <a:pt x="17597" y="4865"/>
                </a:lnTo>
                <a:lnTo>
                  <a:pt x="18438" y="4264"/>
                </a:lnTo>
                <a:lnTo>
                  <a:pt x="19218" y="3604"/>
                </a:lnTo>
                <a:lnTo>
                  <a:pt x="19278" y="3483"/>
                </a:lnTo>
                <a:lnTo>
                  <a:pt x="19278" y="3363"/>
                </a:lnTo>
                <a:lnTo>
                  <a:pt x="19278" y="3303"/>
                </a:lnTo>
                <a:lnTo>
                  <a:pt x="19218" y="3183"/>
                </a:lnTo>
                <a:lnTo>
                  <a:pt x="19038" y="3063"/>
                </a:lnTo>
                <a:lnTo>
                  <a:pt x="18918" y="3063"/>
                </a:lnTo>
                <a:lnTo>
                  <a:pt x="18798" y="3123"/>
                </a:lnTo>
                <a:lnTo>
                  <a:pt x="18077" y="3483"/>
                </a:lnTo>
                <a:lnTo>
                  <a:pt x="17357" y="3964"/>
                </a:lnTo>
                <a:lnTo>
                  <a:pt x="17477" y="3724"/>
                </a:lnTo>
                <a:lnTo>
                  <a:pt x="17597" y="3483"/>
                </a:lnTo>
                <a:lnTo>
                  <a:pt x="17657" y="3243"/>
                </a:lnTo>
                <a:lnTo>
                  <a:pt x="17537" y="3003"/>
                </a:lnTo>
                <a:lnTo>
                  <a:pt x="17477" y="2883"/>
                </a:lnTo>
                <a:lnTo>
                  <a:pt x="17176" y="2883"/>
                </a:lnTo>
                <a:lnTo>
                  <a:pt x="17116" y="2943"/>
                </a:lnTo>
                <a:lnTo>
                  <a:pt x="16996" y="3123"/>
                </a:lnTo>
                <a:lnTo>
                  <a:pt x="16876" y="3363"/>
                </a:lnTo>
                <a:lnTo>
                  <a:pt x="16576" y="3784"/>
                </a:lnTo>
                <a:lnTo>
                  <a:pt x="16396" y="4204"/>
                </a:lnTo>
                <a:lnTo>
                  <a:pt x="16336" y="4444"/>
                </a:lnTo>
                <a:lnTo>
                  <a:pt x="16336" y="4685"/>
                </a:lnTo>
                <a:lnTo>
                  <a:pt x="14474" y="6006"/>
                </a:lnTo>
                <a:lnTo>
                  <a:pt x="12972" y="7027"/>
                </a:lnTo>
                <a:lnTo>
                  <a:pt x="13213" y="5946"/>
                </a:lnTo>
                <a:lnTo>
                  <a:pt x="13633" y="3844"/>
                </a:lnTo>
                <a:lnTo>
                  <a:pt x="13633" y="3664"/>
                </a:lnTo>
                <a:lnTo>
                  <a:pt x="13513" y="3483"/>
                </a:lnTo>
                <a:lnTo>
                  <a:pt x="13333" y="3423"/>
                </a:lnTo>
                <a:lnTo>
                  <a:pt x="13093" y="3483"/>
                </a:lnTo>
                <a:lnTo>
                  <a:pt x="12072" y="4024"/>
                </a:lnTo>
                <a:lnTo>
                  <a:pt x="11111" y="4625"/>
                </a:lnTo>
                <a:lnTo>
                  <a:pt x="10450" y="5045"/>
                </a:lnTo>
                <a:lnTo>
                  <a:pt x="9789" y="5465"/>
                </a:lnTo>
                <a:lnTo>
                  <a:pt x="9789" y="4144"/>
                </a:lnTo>
                <a:lnTo>
                  <a:pt x="9729" y="2883"/>
                </a:lnTo>
                <a:lnTo>
                  <a:pt x="9970" y="2763"/>
                </a:lnTo>
                <a:lnTo>
                  <a:pt x="10210" y="2643"/>
                </a:lnTo>
                <a:lnTo>
                  <a:pt x="10570" y="2282"/>
                </a:lnTo>
                <a:lnTo>
                  <a:pt x="11171" y="1622"/>
                </a:lnTo>
                <a:lnTo>
                  <a:pt x="11471" y="1261"/>
                </a:lnTo>
                <a:lnTo>
                  <a:pt x="11591" y="901"/>
                </a:lnTo>
                <a:lnTo>
                  <a:pt x="11591" y="721"/>
                </a:lnTo>
                <a:lnTo>
                  <a:pt x="11591" y="601"/>
                </a:lnTo>
                <a:lnTo>
                  <a:pt x="11471" y="481"/>
                </a:lnTo>
                <a:lnTo>
                  <a:pt x="11351" y="421"/>
                </a:lnTo>
                <a:lnTo>
                  <a:pt x="11111" y="421"/>
                </a:lnTo>
                <a:lnTo>
                  <a:pt x="10870" y="481"/>
                </a:lnTo>
                <a:lnTo>
                  <a:pt x="10630" y="601"/>
                </a:lnTo>
                <a:lnTo>
                  <a:pt x="10450" y="781"/>
                </a:lnTo>
                <a:lnTo>
                  <a:pt x="10150" y="1201"/>
                </a:lnTo>
                <a:lnTo>
                  <a:pt x="9789" y="1562"/>
                </a:lnTo>
                <a:lnTo>
                  <a:pt x="9609" y="1742"/>
                </a:lnTo>
                <a:lnTo>
                  <a:pt x="9549" y="901"/>
                </a:lnTo>
                <a:lnTo>
                  <a:pt x="9369" y="60"/>
                </a:lnTo>
                <a:lnTo>
                  <a:pt x="9369" y="0"/>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160" name="Shape 160"/>
          <p:cNvSpPr/>
          <p:nvPr/>
        </p:nvSpPr>
        <p:spPr>
          <a:xfrm rot="-7484905">
            <a:off x="1212369" y="1114531"/>
            <a:ext cx="277787" cy="995520"/>
          </a:xfrm>
          <a:custGeom>
            <a:avLst/>
            <a:gdLst/>
            <a:ahLst/>
            <a:cxnLst/>
            <a:rect l="0" t="0" r="0" b="0"/>
            <a:pathLst>
              <a:path w="11111" h="39819" extrusionOk="0">
                <a:moveTo>
                  <a:pt x="4625" y="1"/>
                </a:moveTo>
                <a:lnTo>
                  <a:pt x="4564" y="61"/>
                </a:lnTo>
                <a:lnTo>
                  <a:pt x="4504" y="481"/>
                </a:lnTo>
                <a:lnTo>
                  <a:pt x="4504" y="962"/>
                </a:lnTo>
                <a:lnTo>
                  <a:pt x="4564" y="1382"/>
                </a:lnTo>
                <a:lnTo>
                  <a:pt x="4625" y="1803"/>
                </a:lnTo>
                <a:lnTo>
                  <a:pt x="4925" y="2643"/>
                </a:lnTo>
                <a:lnTo>
                  <a:pt x="5105" y="3484"/>
                </a:lnTo>
                <a:lnTo>
                  <a:pt x="5285" y="4865"/>
                </a:lnTo>
                <a:lnTo>
                  <a:pt x="5465" y="6187"/>
                </a:lnTo>
                <a:lnTo>
                  <a:pt x="5345" y="7448"/>
                </a:lnTo>
                <a:lnTo>
                  <a:pt x="5285" y="8769"/>
                </a:lnTo>
                <a:lnTo>
                  <a:pt x="5225" y="11292"/>
                </a:lnTo>
                <a:lnTo>
                  <a:pt x="5045" y="11171"/>
                </a:lnTo>
                <a:lnTo>
                  <a:pt x="4625" y="10811"/>
                </a:lnTo>
                <a:lnTo>
                  <a:pt x="4264" y="10451"/>
                </a:lnTo>
                <a:lnTo>
                  <a:pt x="3904" y="9970"/>
                </a:lnTo>
                <a:lnTo>
                  <a:pt x="3604" y="9490"/>
                </a:lnTo>
                <a:lnTo>
                  <a:pt x="3303" y="8949"/>
                </a:lnTo>
                <a:lnTo>
                  <a:pt x="3123" y="8409"/>
                </a:lnTo>
                <a:lnTo>
                  <a:pt x="3003" y="7868"/>
                </a:lnTo>
                <a:lnTo>
                  <a:pt x="2883" y="7268"/>
                </a:lnTo>
                <a:lnTo>
                  <a:pt x="2883" y="6787"/>
                </a:lnTo>
                <a:lnTo>
                  <a:pt x="2883" y="6307"/>
                </a:lnTo>
                <a:lnTo>
                  <a:pt x="2883" y="5886"/>
                </a:lnTo>
                <a:lnTo>
                  <a:pt x="2883" y="5406"/>
                </a:lnTo>
                <a:lnTo>
                  <a:pt x="2823" y="5286"/>
                </a:lnTo>
                <a:lnTo>
                  <a:pt x="2703" y="5226"/>
                </a:lnTo>
                <a:lnTo>
                  <a:pt x="2583" y="5226"/>
                </a:lnTo>
                <a:lnTo>
                  <a:pt x="2463" y="5286"/>
                </a:lnTo>
                <a:lnTo>
                  <a:pt x="2222" y="5526"/>
                </a:lnTo>
                <a:lnTo>
                  <a:pt x="2042" y="5766"/>
                </a:lnTo>
                <a:lnTo>
                  <a:pt x="1922" y="6067"/>
                </a:lnTo>
                <a:lnTo>
                  <a:pt x="1802" y="6367"/>
                </a:lnTo>
                <a:lnTo>
                  <a:pt x="1682" y="6967"/>
                </a:lnTo>
                <a:lnTo>
                  <a:pt x="1682" y="7688"/>
                </a:lnTo>
                <a:lnTo>
                  <a:pt x="1742" y="8349"/>
                </a:lnTo>
                <a:lnTo>
                  <a:pt x="1922" y="9069"/>
                </a:lnTo>
                <a:lnTo>
                  <a:pt x="2102" y="9670"/>
                </a:lnTo>
                <a:lnTo>
                  <a:pt x="2342" y="10211"/>
                </a:lnTo>
                <a:lnTo>
                  <a:pt x="2823" y="11051"/>
                </a:lnTo>
                <a:lnTo>
                  <a:pt x="3123" y="11472"/>
                </a:lnTo>
                <a:lnTo>
                  <a:pt x="3483" y="11892"/>
                </a:lnTo>
                <a:lnTo>
                  <a:pt x="3844" y="12312"/>
                </a:lnTo>
                <a:lnTo>
                  <a:pt x="4264" y="12673"/>
                </a:lnTo>
                <a:lnTo>
                  <a:pt x="4745" y="12973"/>
                </a:lnTo>
                <a:lnTo>
                  <a:pt x="5165" y="13153"/>
                </a:lnTo>
                <a:lnTo>
                  <a:pt x="5165" y="13994"/>
                </a:lnTo>
                <a:lnTo>
                  <a:pt x="4324" y="13874"/>
                </a:lnTo>
                <a:lnTo>
                  <a:pt x="3904" y="13754"/>
                </a:lnTo>
                <a:lnTo>
                  <a:pt x="3483" y="13634"/>
                </a:lnTo>
                <a:lnTo>
                  <a:pt x="2703" y="13273"/>
                </a:lnTo>
                <a:lnTo>
                  <a:pt x="1982" y="12853"/>
                </a:lnTo>
                <a:lnTo>
                  <a:pt x="1321" y="12312"/>
                </a:lnTo>
                <a:lnTo>
                  <a:pt x="721" y="11712"/>
                </a:lnTo>
                <a:lnTo>
                  <a:pt x="601" y="11652"/>
                </a:lnTo>
                <a:lnTo>
                  <a:pt x="481" y="11712"/>
                </a:lnTo>
                <a:lnTo>
                  <a:pt x="361" y="11832"/>
                </a:lnTo>
                <a:lnTo>
                  <a:pt x="361" y="11952"/>
                </a:lnTo>
                <a:lnTo>
                  <a:pt x="541" y="12433"/>
                </a:lnTo>
                <a:lnTo>
                  <a:pt x="781" y="12853"/>
                </a:lnTo>
                <a:lnTo>
                  <a:pt x="1021" y="13273"/>
                </a:lnTo>
                <a:lnTo>
                  <a:pt x="1321" y="13634"/>
                </a:lnTo>
                <a:lnTo>
                  <a:pt x="1682" y="13994"/>
                </a:lnTo>
                <a:lnTo>
                  <a:pt x="2042" y="14354"/>
                </a:lnTo>
                <a:lnTo>
                  <a:pt x="2402" y="14595"/>
                </a:lnTo>
                <a:lnTo>
                  <a:pt x="2823" y="14895"/>
                </a:lnTo>
                <a:lnTo>
                  <a:pt x="3363" y="15075"/>
                </a:lnTo>
                <a:lnTo>
                  <a:pt x="3904" y="15315"/>
                </a:lnTo>
                <a:lnTo>
                  <a:pt x="4504" y="15495"/>
                </a:lnTo>
                <a:lnTo>
                  <a:pt x="5105" y="15556"/>
                </a:lnTo>
                <a:lnTo>
                  <a:pt x="5105" y="17778"/>
                </a:lnTo>
                <a:lnTo>
                  <a:pt x="4084" y="17537"/>
                </a:lnTo>
                <a:lnTo>
                  <a:pt x="3063" y="17117"/>
                </a:lnTo>
                <a:lnTo>
                  <a:pt x="2162" y="16576"/>
                </a:lnTo>
                <a:lnTo>
                  <a:pt x="1201" y="16036"/>
                </a:lnTo>
                <a:lnTo>
                  <a:pt x="1081" y="15976"/>
                </a:lnTo>
                <a:lnTo>
                  <a:pt x="961" y="16036"/>
                </a:lnTo>
                <a:lnTo>
                  <a:pt x="901" y="16156"/>
                </a:lnTo>
                <a:lnTo>
                  <a:pt x="961" y="16276"/>
                </a:lnTo>
                <a:lnTo>
                  <a:pt x="1321" y="16817"/>
                </a:lnTo>
                <a:lnTo>
                  <a:pt x="1742" y="17297"/>
                </a:lnTo>
                <a:lnTo>
                  <a:pt x="2222" y="17778"/>
                </a:lnTo>
                <a:lnTo>
                  <a:pt x="2703" y="18138"/>
                </a:lnTo>
                <a:lnTo>
                  <a:pt x="3243" y="18438"/>
                </a:lnTo>
                <a:lnTo>
                  <a:pt x="3844" y="18739"/>
                </a:lnTo>
                <a:lnTo>
                  <a:pt x="4444" y="18979"/>
                </a:lnTo>
                <a:lnTo>
                  <a:pt x="5045" y="19099"/>
                </a:lnTo>
                <a:lnTo>
                  <a:pt x="5045" y="21741"/>
                </a:lnTo>
                <a:lnTo>
                  <a:pt x="5045" y="22042"/>
                </a:lnTo>
                <a:lnTo>
                  <a:pt x="4324" y="21741"/>
                </a:lnTo>
                <a:lnTo>
                  <a:pt x="4024" y="21561"/>
                </a:lnTo>
                <a:lnTo>
                  <a:pt x="3664" y="21321"/>
                </a:lnTo>
                <a:lnTo>
                  <a:pt x="3423" y="21081"/>
                </a:lnTo>
                <a:lnTo>
                  <a:pt x="3183" y="20841"/>
                </a:lnTo>
                <a:lnTo>
                  <a:pt x="2823" y="20240"/>
                </a:lnTo>
                <a:lnTo>
                  <a:pt x="2402" y="19639"/>
                </a:lnTo>
                <a:lnTo>
                  <a:pt x="2222" y="19339"/>
                </a:lnTo>
                <a:lnTo>
                  <a:pt x="1982" y="19099"/>
                </a:lnTo>
                <a:lnTo>
                  <a:pt x="1862" y="18979"/>
                </a:lnTo>
                <a:lnTo>
                  <a:pt x="1682" y="18979"/>
                </a:lnTo>
                <a:lnTo>
                  <a:pt x="1502" y="19039"/>
                </a:lnTo>
                <a:lnTo>
                  <a:pt x="1381" y="19159"/>
                </a:lnTo>
                <a:lnTo>
                  <a:pt x="1261" y="19459"/>
                </a:lnTo>
                <a:lnTo>
                  <a:pt x="1201" y="19820"/>
                </a:lnTo>
                <a:lnTo>
                  <a:pt x="1141" y="20180"/>
                </a:lnTo>
                <a:lnTo>
                  <a:pt x="1261" y="20540"/>
                </a:lnTo>
                <a:lnTo>
                  <a:pt x="1381" y="20961"/>
                </a:lnTo>
                <a:lnTo>
                  <a:pt x="1562" y="21321"/>
                </a:lnTo>
                <a:lnTo>
                  <a:pt x="1742" y="21681"/>
                </a:lnTo>
                <a:lnTo>
                  <a:pt x="2042" y="21982"/>
                </a:lnTo>
                <a:lnTo>
                  <a:pt x="2342" y="22342"/>
                </a:lnTo>
                <a:lnTo>
                  <a:pt x="2643" y="22642"/>
                </a:lnTo>
                <a:lnTo>
                  <a:pt x="3003" y="22882"/>
                </a:lnTo>
                <a:lnTo>
                  <a:pt x="3363" y="23123"/>
                </a:lnTo>
                <a:lnTo>
                  <a:pt x="3784" y="23303"/>
                </a:lnTo>
                <a:lnTo>
                  <a:pt x="4144" y="23483"/>
                </a:lnTo>
                <a:lnTo>
                  <a:pt x="4504" y="23543"/>
                </a:lnTo>
                <a:lnTo>
                  <a:pt x="4865" y="23603"/>
                </a:lnTo>
                <a:lnTo>
                  <a:pt x="4925" y="23663"/>
                </a:lnTo>
                <a:lnTo>
                  <a:pt x="5045" y="23783"/>
                </a:lnTo>
                <a:lnTo>
                  <a:pt x="4985" y="26786"/>
                </a:lnTo>
                <a:lnTo>
                  <a:pt x="4444" y="26426"/>
                </a:lnTo>
                <a:lnTo>
                  <a:pt x="3964" y="26005"/>
                </a:lnTo>
                <a:lnTo>
                  <a:pt x="3724" y="25705"/>
                </a:lnTo>
                <a:lnTo>
                  <a:pt x="3483" y="25405"/>
                </a:lnTo>
                <a:lnTo>
                  <a:pt x="3123" y="24684"/>
                </a:lnTo>
                <a:lnTo>
                  <a:pt x="2703" y="24084"/>
                </a:lnTo>
                <a:lnTo>
                  <a:pt x="2402" y="23783"/>
                </a:lnTo>
                <a:lnTo>
                  <a:pt x="2162" y="23603"/>
                </a:lnTo>
                <a:lnTo>
                  <a:pt x="1982" y="23543"/>
                </a:lnTo>
                <a:lnTo>
                  <a:pt x="1862" y="23543"/>
                </a:lnTo>
                <a:lnTo>
                  <a:pt x="1742" y="23603"/>
                </a:lnTo>
                <a:lnTo>
                  <a:pt x="1622" y="23723"/>
                </a:lnTo>
                <a:lnTo>
                  <a:pt x="1502" y="23903"/>
                </a:lnTo>
                <a:lnTo>
                  <a:pt x="1442" y="24144"/>
                </a:lnTo>
                <a:lnTo>
                  <a:pt x="1381" y="24564"/>
                </a:lnTo>
                <a:lnTo>
                  <a:pt x="1442" y="25044"/>
                </a:lnTo>
                <a:lnTo>
                  <a:pt x="1622" y="25525"/>
                </a:lnTo>
                <a:lnTo>
                  <a:pt x="1862" y="26005"/>
                </a:lnTo>
                <a:lnTo>
                  <a:pt x="2102" y="26426"/>
                </a:lnTo>
                <a:lnTo>
                  <a:pt x="2643" y="27146"/>
                </a:lnTo>
                <a:lnTo>
                  <a:pt x="3123" y="27627"/>
                </a:lnTo>
                <a:lnTo>
                  <a:pt x="3664" y="28107"/>
                </a:lnTo>
                <a:lnTo>
                  <a:pt x="4324" y="28528"/>
                </a:lnTo>
                <a:lnTo>
                  <a:pt x="4625" y="28708"/>
                </a:lnTo>
                <a:lnTo>
                  <a:pt x="4985" y="28828"/>
                </a:lnTo>
                <a:lnTo>
                  <a:pt x="4985" y="30510"/>
                </a:lnTo>
                <a:lnTo>
                  <a:pt x="4925" y="30870"/>
                </a:lnTo>
                <a:lnTo>
                  <a:pt x="4504" y="30510"/>
                </a:lnTo>
                <a:lnTo>
                  <a:pt x="4084" y="30149"/>
                </a:lnTo>
                <a:lnTo>
                  <a:pt x="3303" y="29248"/>
                </a:lnTo>
                <a:lnTo>
                  <a:pt x="2583" y="28288"/>
                </a:lnTo>
                <a:lnTo>
                  <a:pt x="2463" y="28167"/>
                </a:lnTo>
                <a:lnTo>
                  <a:pt x="2342" y="28107"/>
                </a:lnTo>
                <a:lnTo>
                  <a:pt x="2042" y="28107"/>
                </a:lnTo>
                <a:lnTo>
                  <a:pt x="1922" y="28167"/>
                </a:lnTo>
                <a:lnTo>
                  <a:pt x="1802" y="28288"/>
                </a:lnTo>
                <a:lnTo>
                  <a:pt x="1802" y="28468"/>
                </a:lnTo>
                <a:lnTo>
                  <a:pt x="1802" y="28588"/>
                </a:lnTo>
                <a:lnTo>
                  <a:pt x="1982" y="29308"/>
                </a:lnTo>
                <a:lnTo>
                  <a:pt x="2222" y="29909"/>
                </a:lnTo>
                <a:lnTo>
                  <a:pt x="2583" y="30510"/>
                </a:lnTo>
                <a:lnTo>
                  <a:pt x="3063" y="31050"/>
                </a:lnTo>
                <a:lnTo>
                  <a:pt x="3423" y="31471"/>
                </a:lnTo>
                <a:lnTo>
                  <a:pt x="3904" y="31831"/>
                </a:lnTo>
                <a:lnTo>
                  <a:pt x="4144" y="31951"/>
                </a:lnTo>
                <a:lnTo>
                  <a:pt x="4384" y="32071"/>
                </a:lnTo>
                <a:lnTo>
                  <a:pt x="4625" y="32131"/>
                </a:lnTo>
                <a:lnTo>
                  <a:pt x="4925" y="32191"/>
                </a:lnTo>
                <a:lnTo>
                  <a:pt x="4865" y="34113"/>
                </a:lnTo>
                <a:lnTo>
                  <a:pt x="4805" y="36095"/>
                </a:lnTo>
                <a:lnTo>
                  <a:pt x="3844" y="35134"/>
                </a:lnTo>
                <a:lnTo>
                  <a:pt x="3363" y="34593"/>
                </a:lnTo>
                <a:lnTo>
                  <a:pt x="2883" y="34113"/>
                </a:lnTo>
                <a:lnTo>
                  <a:pt x="2282" y="33272"/>
                </a:lnTo>
                <a:lnTo>
                  <a:pt x="1682" y="32491"/>
                </a:lnTo>
                <a:lnTo>
                  <a:pt x="1381" y="32071"/>
                </a:lnTo>
                <a:lnTo>
                  <a:pt x="1021" y="31711"/>
                </a:lnTo>
                <a:lnTo>
                  <a:pt x="661" y="31350"/>
                </a:lnTo>
                <a:lnTo>
                  <a:pt x="240" y="31110"/>
                </a:lnTo>
                <a:lnTo>
                  <a:pt x="120" y="31050"/>
                </a:lnTo>
                <a:lnTo>
                  <a:pt x="60" y="31110"/>
                </a:lnTo>
                <a:lnTo>
                  <a:pt x="0" y="31170"/>
                </a:lnTo>
                <a:lnTo>
                  <a:pt x="0" y="31230"/>
                </a:lnTo>
                <a:lnTo>
                  <a:pt x="0" y="31771"/>
                </a:lnTo>
                <a:lnTo>
                  <a:pt x="60" y="32251"/>
                </a:lnTo>
                <a:lnTo>
                  <a:pt x="240" y="32792"/>
                </a:lnTo>
                <a:lnTo>
                  <a:pt x="481" y="33272"/>
                </a:lnTo>
                <a:lnTo>
                  <a:pt x="781" y="33693"/>
                </a:lnTo>
                <a:lnTo>
                  <a:pt x="1081" y="34173"/>
                </a:lnTo>
                <a:lnTo>
                  <a:pt x="1742" y="35014"/>
                </a:lnTo>
                <a:lnTo>
                  <a:pt x="2402" y="35795"/>
                </a:lnTo>
                <a:lnTo>
                  <a:pt x="3123" y="36575"/>
                </a:lnTo>
                <a:lnTo>
                  <a:pt x="3544" y="36936"/>
                </a:lnTo>
                <a:lnTo>
                  <a:pt x="3964" y="37236"/>
                </a:lnTo>
                <a:lnTo>
                  <a:pt x="4384" y="37536"/>
                </a:lnTo>
                <a:lnTo>
                  <a:pt x="4865" y="37776"/>
                </a:lnTo>
                <a:lnTo>
                  <a:pt x="4985" y="39518"/>
                </a:lnTo>
                <a:lnTo>
                  <a:pt x="5045" y="39638"/>
                </a:lnTo>
                <a:lnTo>
                  <a:pt x="5105" y="39698"/>
                </a:lnTo>
                <a:lnTo>
                  <a:pt x="5285" y="39818"/>
                </a:lnTo>
                <a:lnTo>
                  <a:pt x="5405" y="39818"/>
                </a:lnTo>
                <a:lnTo>
                  <a:pt x="5465" y="39758"/>
                </a:lnTo>
                <a:lnTo>
                  <a:pt x="5585" y="39698"/>
                </a:lnTo>
                <a:lnTo>
                  <a:pt x="5585" y="39578"/>
                </a:lnTo>
                <a:lnTo>
                  <a:pt x="5766" y="38317"/>
                </a:lnTo>
                <a:lnTo>
                  <a:pt x="5826" y="36996"/>
                </a:lnTo>
                <a:lnTo>
                  <a:pt x="6426" y="36335"/>
                </a:lnTo>
                <a:lnTo>
                  <a:pt x="6967" y="35674"/>
                </a:lnTo>
                <a:lnTo>
                  <a:pt x="8048" y="34413"/>
                </a:lnTo>
                <a:lnTo>
                  <a:pt x="8648" y="33633"/>
                </a:lnTo>
                <a:lnTo>
                  <a:pt x="9249" y="32912"/>
                </a:lnTo>
                <a:lnTo>
                  <a:pt x="9729" y="32131"/>
                </a:lnTo>
                <a:lnTo>
                  <a:pt x="10210" y="31290"/>
                </a:lnTo>
                <a:lnTo>
                  <a:pt x="10210" y="31170"/>
                </a:lnTo>
                <a:lnTo>
                  <a:pt x="10210" y="31050"/>
                </a:lnTo>
                <a:lnTo>
                  <a:pt x="10090" y="30990"/>
                </a:lnTo>
                <a:lnTo>
                  <a:pt x="9970" y="31050"/>
                </a:lnTo>
                <a:lnTo>
                  <a:pt x="9189" y="31651"/>
                </a:lnTo>
                <a:lnTo>
                  <a:pt x="8408" y="32311"/>
                </a:lnTo>
                <a:lnTo>
                  <a:pt x="7747" y="32972"/>
                </a:lnTo>
                <a:lnTo>
                  <a:pt x="7027" y="33693"/>
                </a:lnTo>
                <a:lnTo>
                  <a:pt x="5886" y="34954"/>
                </a:lnTo>
                <a:lnTo>
                  <a:pt x="5946" y="32431"/>
                </a:lnTo>
                <a:lnTo>
                  <a:pt x="6366" y="32431"/>
                </a:lnTo>
                <a:lnTo>
                  <a:pt x="6787" y="32311"/>
                </a:lnTo>
                <a:lnTo>
                  <a:pt x="7207" y="32011"/>
                </a:lnTo>
                <a:lnTo>
                  <a:pt x="7627" y="31711"/>
                </a:lnTo>
                <a:lnTo>
                  <a:pt x="7988" y="31350"/>
                </a:lnTo>
                <a:lnTo>
                  <a:pt x="8348" y="30930"/>
                </a:lnTo>
                <a:lnTo>
                  <a:pt x="8949" y="30269"/>
                </a:lnTo>
                <a:lnTo>
                  <a:pt x="9489" y="29609"/>
                </a:lnTo>
                <a:lnTo>
                  <a:pt x="10090" y="28768"/>
                </a:lnTo>
                <a:lnTo>
                  <a:pt x="10330" y="28348"/>
                </a:lnTo>
                <a:lnTo>
                  <a:pt x="10510" y="27867"/>
                </a:lnTo>
                <a:lnTo>
                  <a:pt x="10570" y="27447"/>
                </a:lnTo>
                <a:lnTo>
                  <a:pt x="10570" y="26966"/>
                </a:lnTo>
                <a:lnTo>
                  <a:pt x="10510" y="26906"/>
                </a:lnTo>
                <a:lnTo>
                  <a:pt x="10390" y="26906"/>
                </a:lnTo>
                <a:lnTo>
                  <a:pt x="10030" y="27146"/>
                </a:lnTo>
                <a:lnTo>
                  <a:pt x="9729" y="27387"/>
                </a:lnTo>
                <a:lnTo>
                  <a:pt x="9189" y="28047"/>
                </a:lnTo>
                <a:lnTo>
                  <a:pt x="8528" y="28828"/>
                </a:lnTo>
                <a:lnTo>
                  <a:pt x="7808" y="29609"/>
                </a:lnTo>
                <a:lnTo>
                  <a:pt x="7387" y="30029"/>
                </a:lnTo>
                <a:lnTo>
                  <a:pt x="6907" y="30389"/>
                </a:lnTo>
                <a:lnTo>
                  <a:pt x="6366" y="30810"/>
                </a:lnTo>
                <a:lnTo>
                  <a:pt x="5946" y="31290"/>
                </a:lnTo>
                <a:lnTo>
                  <a:pt x="5946" y="31230"/>
                </a:lnTo>
                <a:lnTo>
                  <a:pt x="6006" y="28828"/>
                </a:lnTo>
                <a:lnTo>
                  <a:pt x="6066" y="28768"/>
                </a:lnTo>
                <a:lnTo>
                  <a:pt x="6186" y="28708"/>
                </a:lnTo>
                <a:lnTo>
                  <a:pt x="6366" y="28588"/>
                </a:lnTo>
                <a:lnTo>
                  <a:pt x="6426" y="28408"/>
                </a:lnTo>
                <a:lnTo>
                  <a:pt x="6486" y="28227"/>
                </a:lnTo>
                <a:lnTo>
                  <a:pt x="7027" y="27687"/>
                </a:lnTo>
                <a:lnTo>
                  <a:pt x="7507" y="27086"/>
                </a:lnTo>
                <a:lnTo>
                  <a:pt x="8408" y="25885"/>
                </a:lnTo>
                <a:lnTo>
                  <a:pt x="9789" y="24024"/>
                </a:lnTo>
                <a:lnTo>
                  <a:pt x="11111" y="22102"/>
                </a:lnTo>
                <a:lnTo>
                  <a:pt x="11111" y="21922"/>
                </a:lnTo>
                <a:lnTo>
                  <a:pt x="11051" y="21861"/>
                </a:lnTo>
                <a:lnTo>
                  <a:pt x="10931" y="21801"/>
                </a:lnTo>
                <a:lnTo>
                  <a:pt x="10810" y="21861"/>
                </a:lnTo>
                <a:lnTo>
                  <a:pt x="9069" y="23483"/>
                </a:lnTo>
                <a:lnTo>
                  <a:pt x="7447" y="25165"/>
                </a:lnTo>
                <a:lnTo>
                  <a:pt x="6727" y="25825"/>
                </a:lnTo>
                <a:lnTo>
                  <a:pt x="6066" y="26606"/>
                </a:lnTo>
                <a:lnTo>
                  <a:pt x="6126" y="23423"/>
                </a:lnTo>
                <a:lnTo>
                  <a:pt x="6426" y="23183"/>
                </a:lnTo>
                <a:lnTo>
                  <a:pt x="6727" y="22882"/>
                </a:lnTo>
                <a:lnTo>
                  <a:pt x="7267" y="22222"/>
                </a:lnTo>
                <a:lnTo>
                  <a:pt x="7808" y="21561"/>
                </a:lnTo>
                <a:lnTo>
                  <a:pt x="8288" y="20961"/>
                </a:lnTo>
                <a:lnTo>
                  <a:pt x="9009" y="20120"/>
                </a:lnTo>
                <a:lnTo>
                  <a:pt x="9729" y="19219"/>
                </a:lnTo>
                <a:lnTo>
                  <a:pt x="10330" y="18318"/>
                </a:lnTo>
                <a:lnTo>
                  <a:pt x="10931" y="17297"/>
                </a:lnTo>
                <a:lnTo>
                  <a:pt x="10931" y="17237"/>
                </a:lnTo>
                <a:lnTo>
                  <a:pt x="10870" y="17117"/>
                </a:lnTo>
                <a:lnTo>
                  <a:pt x="10810" y="17057"/>
                </a:lnTo>
                <a:lnTo>
                  <a:pt x="10690" y="17117"/>
                </a:lnTo>
                <a:lnTo>
                  <a:pt x="9729" y="17778"/>
                </a:lnTo>
                <a:lnTo>
                  <a:pt x="8889" y="18558"/>
                </a:lnTo>
                <a:lnTo>
                  <a:pt x="8048" y="19399"/>
                </a:lnTo>
                <a:lnTo>
                  <a:pt x="7267" y="20240"/>
                </a:lnTo>
                <a:lnTo>
                  <a:pt x="6186" y="21381"/>
                </a:lnTo>
                <a:lnTo>
                  <a:pt x="6186" y="19279"/>
                </a:lnTo>
                <a:lnTo>
                  <a:pt x="6366" y="19219"/>
                </a:lnTo>
                <a:lnTo>
                  <a:pt x="6486" y="19099"/>
                </a:lnTo>
                <a:lnTo>
                  <a:pt x="6666" y="18859"/>
                </a:lnTo>
                <a:lnTo>
                  <a:pt x="7207" y="18378"/>
                </a:lnTo>
                <a:lnTo>
                  <a:pt x="7747" y="17778"/>
                </a:lnTo>
                <a:lnTo>
                  <a:pt x="8588" y="16697"/>
                </a:lnTo>
                <a:lnTo>
                  <a:pt x="9249" y="15796"/>
                </a:lnTo>
                <a:lnTo>
                  <a:pt x="9849" y="14835"/>
                </a:lnTo>
                <a:lnTo>
                  <a:pt x="10090" y="14294"/>
                </a:lnTo>
                <a:lnTo>
                  <a:pt x="10330" y="13754"/>
                </a:lnTo>
                <a:lnTo>
                  <a:pt x="10510" y="13213"/>
                </a:lnTo>
                <a:lnTo>
                  <a:pt x="10630" y="12673"/>
                </a:lnTo>
                <a:lnTo>
                  <a:pt x="10570" y="12613"/>
                </a:lnTo>
                <a:lnTo>
                  <a:pt x="10570" y="12553"/>
                </a:lnTo>
                <a:lnTo>
                  <a:pt x="10450" y="12553"/>
                </a:lnTo>
                <a:lnTo>
                  <a:pt x="9609" y="13394"/>
                </a:lnTo>
                <a:lnTo>
                  <a:pt x="8889" y="14294"/>
                </a:lnTo>
                <a:lnTo>
                  <a:pt x="8168" y="15195"/>
                </a:lnTo>
                <a:lnTo>
                  <a:pt x="7447" y="16096"/>
                </a:lnTo>
                <a:lnTo>
                  <a:pt x="6907" y="16697"/>
                </a:lnTo>
                <a:lnTo>
                  <a:pt x="6246" y="17297"/>
                </a:lnTo>
                <a:lnTo>
                  <a:pt x="6306" y="15435"/>
                </a:lnTo>
                <a:lnTo>
                  <a:pt x="6666" y="15255"/>
                </a:lnTo>
                <a:lnTo>
                  <a:pt x="6847" y="15135"/>
                </a:lnTo>
                <a:lnTo>
                  <a:pt x="6907" y="14955"/>
                </a:lnTo>
                <a:lnTo>
                  <a:pt x="6967" y="14775"/>
                </a:lnTo>
                <a:lnTo>
                  <a:pt x="6907" y="14535"/>
                </a:lnTo>
                <a:lnTo>
                  <a:pt x="7447" y="13934"/>
                </a:lnTo>
                <a:lnTo>
                  <a:pt x="7988" y="13213"/>
                </a:lnTo>
                <a:lnTo>
                  <a:pt x="8408" y="12493"/>
                </a:lnTo>
                <a:lnTo>
                  <a:pt x="8768" y="11832"/>
                </a:lnTo>
                <a:lnTo>
                  <a:pt x="9429" y="10631"/>
                </a:lnTo>
                <a:lnTo>
                  <a:pt x="9669" y="9970"/>
                </a:lnTo>
                <a:lnTo>
                  <a:pt x="9910" y="9310"/>
                </a:lnTo>
                <a:lnTo>
                  <a:pt x="10090" y="8649"/>
                </a:lnTo>
                <a:lnTo>
                  <a:pt x="10210" y="7988"/>
                </a:lnTo>
                <a:lnTo>
                  <a:pt x="10270" y="7328"/>
                </a:lnTo>
                <a:lnTo>
                  <a:pt x="10270" y="6607"/>
                </a:lnTo>
                <a:lnTo>
                  <a:pt x="10210" y="6487"/>
                </a:lnTo>
                <a:lnTo>
                  <a:pt x="10090" y="6367"/>
                </a:lnTo>
                <a:lnTo>
                  <a:pt x="9970" y="6367"/>
                </a:lnTo>
                <a:lnTo>
                  <a:pt x="9849" y="6487"/>
                </a:lnTo>
                <a:lnTo>
                  <a:pt x="9309" y="7688"/>
                </a:lnTo>
                <a:lnTo>
                  <a:pt x="8768" y="8889"/>
                </a:lnTo>
                <a:lnTo>
                  <a:pt x="8288" y="10030"/>
                </a:lnTo>
                <a:lnTo>
                  <a:pt x="7988" y="10631"/>
                </a:lnTo>
                <a:lnTo>
                  <a:pt x="7687" y="11171"/>
                </a:lnTo>
                <a:lnTo>
                  <a:pt x="7147" y="12012"/>
                </a:lnTo>
                <a:lnTo>
                  <a:pt x="6606" y="12733"/>
                </a:lnTo>
                <a:lnTo>
                  <a:pt x="6606" y="12493"/>
                </a:lnTo>
                <a:lnTo>
                  <a:pt x="6546" y="12312"/>
                </a:lnTo>
                <a:lnTo>
                  <a:pt x="6426" y="12132"/>
                </a:lnTo>
                <a:lnTo>
                  <a:pt x="6306" y="11952"/>
                </a:lnTo>
                <a:lnTo>
                  <a:pt x="6306" y="11352"/>
                </a:lnTo>
                <a:lnTo>
                  <a:pt x="6426" y="11352"/>
                </a:lnTo>
                <a:lnTo>
                  <a:pt x="6486" y="11292"/>
                </a:lnTo>
                <a:lnTo>
                  <a:pt x="6847" y="10811"/>
                </a:lnTo>
                <a:lnTo>
                  <a:pt x="7207" y="10331"/>
                </a:lnTo>
                <a:lnTo>
                  <a:pt x="7447" y="9730"/>
                </a:lnTo>
                <a:lnTo>
                  <a:pt x="7687" y="9129"/>
                </a:lnTo>
                <a:lnTo>
                  <a:pt x="7868" y="8529"/>
                </a:lnTo>
                <a:lnTo>
                  <a:pt x="7988" y="7928"/>
                </a:lnTo>
                <a:lnTo>
                  <a:pt x="8228" y="6727"/>
                </a:lnTo>
                <a:lnTo>
                  <a:pt x="8348" y="5466"/>
                </a:lnTo>
                <a:lnTo>
                  <a:pt x="8408" y="4265"/>
                </a:lnTo>
                <a:lnTo>
                  <a:pt x="8288" y="3004"/>
                </a:lnTo>
                <a:lnTo>
                  <a:pt x="8108" y="1803"/>
                </a:lnTo>
                <a:lnTo>
                  <a:pt x="8108" y="1743"/>
                </a:lnTo>
                <a:lnTo>
                  <a:pt x="7988" y="1743"/>
                </a:lnTo>
                <a:lnTo>
                  <a:pt x="7928" y="1803"/>
                </a:lnTo>
                <a:lnTo>
                  <a:pt x="7928" y="3064"/>
                </a:lnTo>
                <a:lnTo>
                  <a:pt x="7868" y="4265"/>
                </a:lnTo>
                <a:lnTo>
                  <a:pt x="7687" y="5526"/>
                </a:lnTo>
                <a:lnTo>
                  <a:pt x="7507" y="6727"/>
                </a:lnTo>
                <a:lnTo>
                  <a:pt x="7207" y="7688"/>
                </a:lnTo>
                <a:lnTo>
                  <a:pt x="6907" y="8649"/>
                </a:lnTo>
                <a:lnTo>
                  <a:pt x="6606" y="9550"/>
                </a:lnTo>
                <a:lnTo>
                  <a:pt x="6306" y="10511"/>
                </a:lnTo>
                <a:lnTo>
                  <a:pt x="6306" y="8709"/>
                </a:lnTo>
                <a:lnTo>
                  <a:pt x="6306" y="6847"/>
                </a:lnTo>
                <a:lnTo>
                  <a:pt x="6366" y="6007"/>
                </a:lnTo>
                <a:lnTo>
                  <a:pt x="6366" y="5166"/>
                </a:lnTo>
                <a:lnTo>
                  <a:pt x="6306" y="4265"/>
                </a:lnTo>
                <a:lnTo>
                  <a:pt x="6186" y="3424"/>
                </a:lnTo>
                <a:lnTo>
                  <a:pt x="6006" y="2523"/>
                </a:lnTo>
                <a:lnTo>
                  <a:pt x="5766" y="1562"/>
                </a:lnTo>
                <a:lnTo>
                  <a:pt x="5585" y="1082"/>
                </a:lnTo>
                <a:lnTo>
                  <a:pt x="5405" y="662"/>
                </a:lnTo>
                <a:lnTo>
                  <a:pt x="5105" y="301"/>
                </a:lnTo>
                <a:lnTo>
                  <a:pt x="4745" y="1"/>
                </a:lnTo>
                <a:close/>
              </a:path>
            </a:pathLst>
          </a:custGeom>
          <a:solidFill>
            <a:srgbClr val="187767"/>
          </a:solidFill>
          <a:ln>
            <a:noFill/>
          </a:ln>
        </p:spPr>
        <p:txBody>
          <a:bodyPr lIns="91425" tIns="91425" rIns="91425" bIns="91425" anchor="ctr" anchorCtr="0">
            <a:noAutofit/>
          </a:bodyPr>
          <a:lstStyle/>
          <a:p>
            <a:pPr lvl="0">
              <a:spcBef>
                <a:spcPts val="0"/>
              </a:spcBef>
              <a:buNone/>
            </a:pPr>
            <a:endParaRPr dirty="0"/>
          </a:p>
        </p:txBody>
      </p:sp>
      <p:sp>
        <p:nvSpPr>
          <p:cNvPr id="161" name="Shape 161"/>
          <p:cNvSpPr/>
          <p:nvPr/>
        </p:nvSpPr>
        <p:spPr>
          <a:xfrm rot="-5563591" flipH="1">
            <a:off x="1124665" y="807291"/>
            <a:ext cx="453130" cy="1186106"/>
          </a:xfrm>
          <a:custGeom>
            <a:avLst/>
            <a:gdLst/>
            <a:ahLst/>
            <a:cxnLst/>
            <a:rect l="0" t="0" r="0" b="0"/>
            <a:pathLst>
              <a:path w="13514" h="35374" extrusionOk="0">
                <a:moveTo>
                  <a:pt x="11411" y="3303"/>
                </a:moveTo>
                <a:lnTo>
                  <a:pt x="10811" y="3603"/>
                </a:lnTo>
                <a:lnTo>
                  <a:pt x="10270" y="3964"/>
                </a:lnTo>
                <a:lnTo>
                  <a:pt x="10450" y="3543"/>
                </a:lnTo>
                <a:lnTo>
                  <a:pt x="10931" y="3423"/>
                </a:lnTo>
                <a:lnTo>
                  <a:pt x="11411" y="3303"/>
                </a:lnTo>
                <a:close/>
                <a:moveTo>
                  <a:pt x="7628" y="4865"/>
                </a:moveTo>
                <a:lnTo>
                  <a:pt x="7748" y="4985"/>
                </a:lnTo>
                <a:lnTo>
                  <a:pt x="7868" y="5105"/>
                </a:lnTo>
                <a:lnTo>
                  <a:pt x="8048" y="5105"/>
                </a:lnTo>
                <a:lnTo>
                  <a:pt x="8228" y="5045"/>
                </a:lnTo>
                <a:lnTo>
                  <a:pt x="7928" y="5645"/>
                </a:lnTo>
                <a:lnTo>
                  <a:pt x="7508" y="6426"/>
                </a:lnTo>
                <a:lnTo>
                  <a:pt x="7628" y="4865"/>
                </a:lnTo>
                <a:close/>
                <a:moveTo>
                  <a:pt x="7928" y="26965"/>
                </a:moveTo>
                <a:lnTo>
                  <a:pt x="7748" y="27085"/>
                </a:lnTo>
                <a:lnTo>
                  <a:pt x="6607" y="27986"/>
                </a:lnTo>
                <a:lnTo>
                  <a:pt x="6066" y="28467"/>
                </a:lnTo>
                <a:lnTo>
                  <a:pt x="5586" y="29007"/>
                </a:lnTo>
                <a:lnTo>
                  <a:pt x="5526" y="28647"/>
                </a:lnTo>
                <a:lnTo>
                  <a:pt x="5646" y="28407"/>
                </a:lnTo>
                <a:lnTo>
                  <a:pt x="5646" y="28166"/>
                </a:lnTo>
                <a:lnTo>
                  <a:pt x="5586" y="27926"/>
                </a:lnTo>
                <a:lnTo>
                  <a:pt x="5466" y="27746"/>
                </a:lnTo>
                <a:lnTo>
                  <a:pt x="6066" y="27566"/>
                </a:lnTo>
                <a:lnTo>
                  <a:pt x="6607" y="27446"/>
                </a:lnTo>
                <a:lnTo>
                  <a:pt x="7808" y="27025"/>
                </a:lnTo>
                <a:lnTo>
                  <a:pt x="7928" y="26965"/>
                </a:lnTo>
                <a:close/>
                <a:moveTo>
                  <a:pt x="7808" y="28947"/>
                </a:moveTo>
                <a:lnTo>
                  <a:pt x="7328" y="29548"/>
                </a:lnTo>
                <a:lnTo>
                  <a:pt x="6667" y="30389"/>
                </a:lnTo>
                <a:lnTo>
                  <a:pt x="6367" y="30809"/>
                </a:lnTo>
                <a:lnTo>
                  <a:pt x="6126" y="31229"/>
                </a:lnTo>
                <a:lnTo>
                  <a:pt x="5766" y="29908"/>
                </a:lnTo>
                <a:lnTo>
                  <a:pt x="6307" y="29788"/>
                </a:lnTo>
                <a:lnTo>
                  <a:pt x="6847" y="29548"/>
                </a:lnTo>
                <a:lnTo>
                  <a:pt x="7328" y="29248"/>
                </a:lnTo>
                <a:lnTo>
                  <a:pt x="7808" y="28947"/>
                </a:lnTo>
                <a:close/>
                <a:moveTo>
                  <a:pt x="9430" y="0"/>
                </a:moveTo>
                <a:lnTo>
                  <a:pt x="9189" y="240"/>
                </a:lnTo>
                <a:lnTo>
                  <a:pt x="9009" y="480"/>
                </a:lnTo>
                <a:lnTo>
                  <a:pt x="8709" y="1021"/>
                </a:lnTo>
                <a:lnTo>
                  <a:pt x="8409" y="1622"/>
                </a:lnTo>
                <a:lnTo>
                  <a:pt x="8168" y="2222"/>
                </a:lnTo>
                <a:lnTo>
                  <a:pt x="7808" y="3243"/>
                </a:lnTo>
                <a:lnTo>
                  <a:pt x="7868" y="2162"/>
                </a:lnTo>
                <a:lnTo>
                  <a:pt x="7808" y="1081"/>
                </a:lnTo>
                <a:lnTo>
                  <a:pt x="7808" y="961"/>
                </a:lnTo>
                <a:lnTo>
                  <a:pt x="7688" y="841"/>
                </a:lnTo>
                <a:lnTo>
                  <a:pt x="7568" y="841"/>
                </a:lnTo>
                <a:lnTo>
                  <a:pt x="7448" y="961"/>
                </a:lnTo>
                <a:lnTo>
                  <a:pt x="7087" y="1441"/>
                </a:lnTo>
                <a:lnTo>
                  <a:pt x="6847" y="2042"/>
                </a:lnTo>
                <a:lnTo>
                  <a:pt x="6667" y="2582"/>
                </a:lnTo>
                <a:lnTo>
                  <a:pt x="6487" y="3183"/>
                </a:lnTo>
                <a:lnTo>
                  <a:pt x="6247" y="4444"/>
                </a:lnTo>
                <a:lnTo>
                  <a:pt x="6126" y="5645"/>
                </a:lnTo>
                <a:lnTo>
                  <a:pt x="6066" y="6306"/>
                </a:lnTo>
                <a:lnTo>
                  <a:pt x="6006" y="7207"/>
                </a:lnTo>
                <a:lnTo>
                  <a:pt x="6006" y="7747"/>
                </a:lnTo>
                <a:lnTo>
                  <a:pt x="6066" y="8228"/>
                </a:lnTo>
                <a:lnTo>
                  <a:pt x="6186" y="8648"/>
                </a:lnTo>
                <a:lnTo>
                  <a:pt x="6307" y="8948"/>
                </a:lnTo>
                <a:lnTo>
                  <a:pt x="6066" y="9609"/>
                </a:lnTo>
                <a:lnTo>
                  <a:pt x="6066" y="9669"/>
                </a:lnTo>
                <a:lnTo>
                  <a:pt x="5946" y="8588"/>
                </a:lnTo>
                <a:lnTo>
                  <a:pt x="5886" y="7507"/>
                </a:lnTo>
                <a:lnTo>
                  <a:pt x="5946" y="6366"/>
                </a:lnTo>
                <a:lnTo>
                  <a:pt x="6066" y="5225"/>
                </a:lnTo>
                <a:lnTo>
                  <a:pt x="6066" y="4624"/>
                </a:lnTo>
                <a:lnTo>
                  <a:pt x="6066" y="4024"/>
                </a:lnTo>
                <a:lnTo>
                  <a:pt x="6006" y="3483"/>
                </a:lnTo>
                <a:lnTo>
                  <a:pt x="5886" y="2943"/>
                </a:lnTo>
                <a:lnTo>
                  <a:pt x="5826" y="2823"/>
                </a:lnTo>
                <a:lnTo>
                  <a:pt x="5766" y="2763"/>
                </a:lnTo>
                <a:lnTo>
                  <a:pt x="5646" y="2763"/>
                </a:lnTo>
                <a:lnTo>
                  <a:pt x="5526" y="2823"/>
                </a:lnTo>
                <a:lnTo>
                  <a:pt x="5226" y="3303"/>
                </a:lnTo>
                <a:lnTo>
                  <a:pt x="4985" y="3784"/>
                </a:lnTo>
                <a:lnTo>
                  <a:pt x="4805" y="4384"/>
                </a:lnTo>
                <a:lnTo>
                  <a:pt x="4685" y="4985"/>
                </a:lnTo>
                <a:lnTo>
                  <a:pt x="4565" y="6186"/>
                </a:lnTo>
                <a:lnTo>
                  <a:pt x="4505" y="7327"/>
                </a:lnTo>
                <a:lnTo>
                  <a:pt x="4445" y="8348"/>
                </a:lnTo>
                <a:lnTo>
                  <a:pt x="4024" y="6066"/>
                </a:lnTo>
                <a:lnTo>
                  <a:pt x="3964" y="6006"/>
                </a:lnTo>
                <a:lnTo>
                  <a:pt x="3904" y="5946"/>
                </a:lnTo>
                <a:lnTo>
                  <a:pt x="3844" y="6006"/>
                </a:lnTo>
                <a:lnTo>
                  <a:pt x="3784" y="6066"/>
                </a:lnTo>
                <a:lnTo>
                  <a:pt x="3544" y="7087"/>
                </a:lnTo>
                <a:lnTo>
                  <a:pt x="3364" y="8168"/>
                </a:lnTo>
                <a:lnTo>
                  <a:pt x="3304" y="9309"/>
                </a:lnTo>
                <a:lnTo>
                  <a:pt x="3304" y="10450"/>
                </a:lnTo>
                <a:lnTo>
                  <a:pt x="3424" y="11591"/>
                </a:lnTo>
                <a:lnTo>
                  <a:pt x="3664" y="12672"/>
                </a:lnTo>
                <a:lnTo>
                  <a:pt x="4024" y="13753"/>
                </a:lnTo>
                <a:lnTo>
                  <a:pt x="4265" y="14233"/>
                </a:lnTo>
                <a:lnTo>
                  <a:pt x="4505" y="14714"/>
                </a:lnTo>
                <a:lnTo>
                  <a:pt x="4205" y="16275"/>
                </a:lnTo>
                <a:lnTo>
                  <a:pt x="3964" y="17777"/>
                </a:lnTo>
                <a:lnTo>
                  <a:pt x="3784" y="17476"/>
                </a:lnTo>
                <a:lnTo>
                  <a:pt x="3784" y="17116"/>
                </a:lnTo>
                <a:lnTo>
                  <a:pt x="3784" y="16756"/>
                </a:lnTo>
                <a:lnTo>
                  <a:pt x="3604" y="16035"/>
                </a:lnTo>
                <a:lnTo>
                  <a:pt x="3424" y="15314"/>
                </a:lnTo>
                <a:lnTo>
                  <a:pt x="3244" y="14594"/>
                </a:lnTo>
                <a:lnTo>
                  <a:pt x="3064" y="13633"/>
                </a:lnTo>
                <a:lnTo>
                  <a:pt x="2943" y="12732"/>
                </a:lnTo>
                <a:lnTo>
                  <a:pt x="2823" y="11771"/>
                </a:lnTo>
                <a:lnTo>
                  <a:pt x="2703" y="10810"/>
                </a:lnTo>
                <a:lnTo>
                  <a:pt x="2643" y="10690"/>
                </a:lnTo>
                <a:lnTo>
                  <a:pt x="2583" y="10630"/>
                </a:lnTo>
                <a:lnTo>
                  <a:pt x="2463" y="10570"/>
                </a:lnTo>
                <a:lnTo>
                  <a:pt x="2343" y="10570"/>
                </a:lnTo>
                <a:lnTo>
                  <a:pt x="2163" y="10630"/>
                </a:lnTo>
                <a:lnTo>
                  <a:pt x="2043" y="10690"/>
                </a:lnTo>
                <a:lnTo>
                  <a:pt x="1982" y="10810"/>
                </a:lnTo>
                <a:lnTo>
                  <a:pt x="1862" y="11291"/>
                </a:lnTo>
                <a:lnTo>
                  <a:pt x="1742" y="11771"/>
                </a:lnTo>
                <a:lnTo>
                  <a:pt x="1682" y="12252"/>
                </a:lnTo>
                <a:lnTo>
                  <a:pt x="1682" y="12792"/>
                </a:lnTo>
                <a:lnTo>
                  <a:pt x="1742" y="13753"/>
                </a:lnTo>
                <a:lnTo>
                  <a:pt x="1922" y="14774"/>
                </a:lnTo>
                <a:lnTo>
                  <a:pt x="2043" y="15374"/>
                </a:lnTo>
                <a:lnTo>
                  <a:pt x="2223" y="16035"/>
                </a:lnTo>
                <a:lnTo>
                  <a:pt x="2403" y="16696"/>
                </a:lnTo>
                <a:lnTo>
                  <a:pt x="2763" y="17236"/>
                </a:lnTo>
                <a:lnTo>
                  <a:pt x="2823" y="17356"/>
                </a:lnTo>
                <a:lnTo>
                  <a:pt x="3244" y="18317"/>
                </a:lnTo>
                <a:lnTo>
                  <a:pt x="3544" y="18798"/>
                </a:lnTo>
                <a:lnTo>
                  <a:pt x="3844" y="19218"/>
                </a:lnTo>
                <a:lnTo>
                  <a:pt x="3844" y="19278"/>
                </a:lnTo>
                <a:lnTo>
                  <a:pt x="3304" y="18497"/>
                </a:lnTo>
                <a:lnTo>
                  <a:pt x="2763" y="17657"/>
                </a:lnTo>
                <a:lnTo>
                  <a:pt x="2343" y="16816"/>
                </a:lnTo>
                <a:lnTo>
                  <a:pt x="1802" y="15975"/>
                </a:lnTo>
                <a:lnTo>
                  <a:pt x="1562" y="15555"/>
                </a:lnTo>
                <a:lnTo>
                  <a:pt x="1202" y="15194"/>
                </a:lnTo>
                <a:lnTo>
                  <a:pt x="1142" y="15134"/>
                </a:lnTo>
                <a:lnTo>
                  <a:pt x="1022" y="15074"/>
                </a:lnTo>
                <a:lnTo>
                  <a:pt x="781" y="15134"/>
                </a:lnTo>
                <a:lnTo>
                  <a:pt x="661" y="15254"/>
                </a:lnTo>
                <a:lnTo>
                  <a:pt x="601" y="15435"/>
                </a:lnTo>
                <a:lnTo>
                  <a:pt x="601" y="15975"/>
                </a:lnTo>
                <a:lnTo>
                  <a:pt x="661" y="16516"/>
                </a:lnTo>
                <a:lnTo>
                  <a:pt x="841" y="16996"/>
                </a:lnTo>
                <a:lnTo>
                  <a:pt x="1082" y="17536"/>
                </a:lnTo>
                <a:lnTo>
                  <a:pt x="1622" y="18497"/>
                </a:lnTo>
                <a:lnTo>
                  <a:pt x="2163" y="19398"/>
                </a:lnTo>
                <a:lnTo>
                  <a:pt x="2883" y="20419"/>
                </a:lnTo>
                <a:lnTo>
                  <a:pt x="3304" y="20900"/>
                </a:lnTo>
                <a:lnTo>
                  <a:pt x="3724" y="21320"/>
                </a:lnTo>
                <a:lnTo>
                  <a:pt x="3724" y="22281"/>
                </a:lnTo>
                <a:lnTo>
                  <a:pt x="3304" y="21861"/>
                </a:lnTo>
                <a:lnTo>
                  <a:pt x="2763" y="21200"/>
                </a:lnTo>
                <a:lnTo>
                  <a:pt x="2343" y="20539"/>
                </a:lnTo>
                <a:lnTo>
                  <a:pt x="1922" y="19759"/>
                </a:lnTo>
                <a:lnTo>
                  <a:pt x="1622" y="19038"/>
                </a:lnTo>
                <a:lnTo>
                  <a:pt x="1502" y="18858"/>
                </a:lnTo>
                <a:lnTo>
                  <a:pt x="1442" y="18798"/>
                </a:lnTo>
                <a:lnTo>
                  <a:pt x="1262" y="18738"/>
                </a:lnTo>
                <a:lnTo>
                  <a:pt x="1142" y="18738"/>
                </a:lnTo>
                <a:lnTo>
                  <a:pt x="1022" y="18798"/>
                </a:lnTo>
                <a:lnTo>
                  <a:pt x="901" y="18858"/>
                </a:lnTo>
                <a:lnTo>
                  <a:pt x="841" y="18978"/>
                </a:lnTo>
                <a:lnTo>
                  <a:pt x="841" y="19098"/>
                </a:lnTo>
                <a:lnTo>
                  <a:pt x="901" y="19819"/>
                </a:lnTo>
                <a:lnTo>
                  <a:pt x="1082" y="20479"/>
                </a:lnTo>
                <a:lnTo>
                  <a:pt x="1322" y="21140"/>
                </a:lnTo>
                <a:lnTo>
                  <a:pt x="1622" y="21801"/>
                </a:lnTo>
                <a:lnTo>
                  <a:pt x="901" y="21020"/>
                </a:lnTo>
                <a:lnTo>
                  <a:pt x="241" y="20179"/>
                </a:lnTo>
                <a:lnTo>
                  <a:pt x="181" y="20119"/>
                </a:lnTo>
                <a:lnTo>
                  <a:pt x="61" y="20179"/>
                </a:lnTo>
                <a:lnTo>
                  <a:pt x="1" y="20239"/>
                </a:lnTo>
                <a:lnTo>
                  <a:pt x="1" y="20359"/>
                </a:lnTo>
                <a:lnTo>
                  <a:pt x="541" y="21440"/>
                </a:lnTo>
                <a:lnTo>
                  <a:pt x="1202" y="22461"/>
                </a:lnTo>
                <a:lnTo>
                  <a:pt x="1862" y="23422"/>
                </a:lnTo>
                <a:lnTo>
                  <a:pt x="2583" y="24323"/>
                </a:lnTo>
                <a:lnTo>
                  <a:pt x="3244" y="25044"/>
                </a:lnTo>
                <a:lnTo>
                  <a:pt x="3904" y="25704"/>
                </a:lnTo>
                <a:lnTo>
                  <a:pt x="4024" y="26605"/>
                </a:lnTo>
                <a:lnTo>
                  <a:pt x="3364" y="26065"/>
                </a:lnTo>
                <a:lnTo>
                  <a:pt x="2883" y="25524"/>
                </a:lnTo>
                <a:lnTo>
                  <a:pt x="2343" y="24923"/>
                </a:lnTo>
                <a:lnTo>
                  <a:pt x="1742" y="24383"/>
                </a:lnTo>
                <a:lnTo>
                  <a:pt x="1442" y="24203"/>
                </a:lnTo>
                <a:lnTo>
                  <a:pt x="1142" y="24083"/>
                </a:lnTo>
                <a:lnTo>
                  <a:pt x="1022" y="24023"/>
                </a:lnTo>
                <a:lnTo>
                  <a:pt x="841" y="24083"/>
                </a:lnTo>
                <a:lnTo>
                  <a:pt x="721" y="24203"/>
                </a:lnTo>
                <a:lnTo>
                  <a:pt x="661" y="24323"/>
                </a:lnTo>
                <a:lnTo>
                  <a:pt x="661" y="24743"/>
                </a:lnTo>
                <a:lnTo>
                  <a:pt x="721" y="25104"/>
                </a:lnTo>
                <a:lnTo>
                  <a:pt x="901" y="25524"/>
                </a:lnTo>
                <a:lnTo>
                  <a:pt x="1082" y="25884"/>
                </a:lnTo>
                <a:lnTo>
                  <a:pt x="1622" y="26605"/>
                </a:lnTo>
                <a:lnTo>
                  <a:pt x="2223" y="27206"/>
                </a:lnTo>
                <a:lnTo>
                  <a:pt x="2643" y="27626"/>
                </a:lnTo>
                <a:lnTo>
                  <a:pt x="3184" y="28106"/>
                </a:lnTo>
                <a:lnTo>
                  <a:pt x="3784" y="28587"/>
                </a:lnTo>
                <a:lnTo>
                  <a:pt x="4084" y="28707"/>
                </a:lnTo>
                <a:lnTo>
                  <a:pt x="4385" y="28887"/>
                </a:lnTo>
                <a:lnTo>
                  <a:pt x="4745" y="30329"/>
                </a:lnTo>
                <a:lnTo>
                  <a:pt x="4265" y="30028"/>
                </a:lnTo>
                <a:lnTo>
                  <a:pt x="3904" y="29728"/>
                </a:lnTo>
                <a:lnTo>
                  <a:pt x="3244" y="29127"/>
                </a:lnTo>
                <a:lnTo>
                  <a:pt x="2703" y="28527"/>
                </a:lnTo>
                <a:lnTo>
                  <a:pt x="1562" y="27206"/>
                </a:lnTo>
                <a:lnTo>
                  <a:pt x="1442" y="27085"/>
                </a:lnTo>
                <a:lnTo>
                  <a:pt x="1142" y="27085"/>
                </a:lnTo>
                <a:lnTo>
                  <a:pt x="1022" y="27146"/>
                </a:lnTo>
                <a:lnTo>
                  <a:pt x="901" y="27266"/>
                </a:lnTo>
                <a:lnTo>
                  <a:pt x="841" y="27386"/>
                </a:lnTo>
                <a:lnTo>
                  <a:pt x="781" y="27506"/>
                </a:lnTo>
                <a:lnTo>
                  <a:pt x="781" y="27686"/>
                </a:lnTo>
                <a:lnTo>
                  <a:pt x="901" y="28166"/>
                </a:lnTo>
                <a:lnTo>
                  <a:pt x="1082" y="28587"/>
                </a:lnTo>
                <a:lnTo>
                  <a:pt x="1322" y="29067"/>
                </a:lnTo>
                <a:lnTo>
                  <a:pt x="1562" y="29488"/>
                </a:lnTo>
                <a:lnTo>
                  <a:pt x="2163" y="30268"/>
                </a:lnTo>
                <a:lnTo>
                  <a:pt x="2823" y="30989"/>
                </a:lnTo>
                <a:lnTo>
                  <a:pt x="3184" y="31289"/>
                </a:lnTo>
                <a:lnTo>
                  <a:pt x="2883" y="31289"/>
                </a:lnTo>
                <a:lnTo>
                  <a:pt x="2823" y="31410"/>
                </a:lnTo>
                <a:lnTo>
                  <a:pt x="2763" y="31590"/>
                </a:lnTo>
                <a:lnTo>
                  <a:pt x="2763" y="31710"/>
                </a:lnTo>
                <a:lnTo>
                  <a:pt x="3003" y="32010"/>
                </a:lnTo>
                <a:lnTo>
                  <a:pt x="3184" y="32250"/>
                </a:lnTo>
                <a:lnTo>
                  <a:pt x="3664" y="32731"/>
                </a:lnTo>
                <a:lnTo>
                  <a:pt x="4745" y="33512"/>
                </a:lnTo>
                <a:lnTo>
                  <a:pt x="5466" y="34052"/>
                </a:lnTo>
                <a:lnTo>
                  <a:pt x="5886" y="34352"/>
                </a:lnTo>
                <a:lnTo>
                  <a:pt x="6307" y="34593"/>
                </a:lnTo>
                <a:lnTo>
                  <a:pt x="6607" y="35193"/>
                </a:lnTo>
                <a:lnTo>
                  <a:pt x="6667" y="35313"/>
                </a:lnTo>
                <a:lnTo>
                  <a:pt x="6787" y="35373"/>
                </a:lnTo>
                <a:lnTo>
                  <a:pt x="6847" y="35373"/>
                </a:lnTo>
                <a:lnTo>
                  <a:pt x="6967" y="35313"/>
                </a:lnTo>
                <a:lnTo>
                  <a:pt x="7087" y="35253"/>
                </a:lnTo>
                <a:lnTo>
                  <a:pt x="7147" y="35193"/>
                </a:lnTo>
                <a:lnTo>
                  <a:pt x="7207" y="35073"/>
                </a:lnTo>
                <a:lnTo>
                  <a:pt x="7147" y="34953"/>
                </a:lnTo>
                <a:lnTo>
                  <a:pt x="7147" y="34833"/>
                </a:lnTo>
                <a:lnTo>
                  <a:pt x="7328" y="34773"/>
                </a:lnTo>
                <a:lnTo>
                  <a:pt x="7448" y="34713"/>
                </a:lnTo>
                <a:lnTo>
                  <a:pt x="7568" y="34653"/>
                </a:lnTo>
                <a:lnTo>
                  <a:pt x="7628" y="34532"/>
                </a:lnTo>
                <a:lnTo>
                  <a:pt x="7748" y="34232"/>
                </a:lnTo>
                <a:lnTo>
                  <a:pt x="7688" y="34052"/>
                </a:lnTo>
                <a:lnTo>
                  <a:pt x="7628" y="33932"/>
                </a:lnTo>
                <a:lnTo>
                  <a:pt x="7448" y="33632"/>
                </a:lnTo>
                <a:lnTo>
                  <a:pt x="7207" y="33331"/>
                </a:lnTo>
                <a:lnTo>
                  <a:pt x="6907" y="33091"/>
                </a:lnTo>
                <a:lnTo>
                  <a:pt x="6547" y="32911"/>
                </a:lnTo>
                <a:lnTo>
                  <a:pt x="6427" y="32370"/>
                </a:lnTo>
                <a:lnTo>
                  <a:pt x="6487" y="32130"/>
                </a:lnTo>
                <a:lnTo>
                  <a:pt x="6487" y="31890"/>
                </a:lnTo>
                <a:lnTo>
                  <a:pt x="6967" y="31530"/>
                </a:lnTo>
                <a:lnTo>
                  <a:pt x="7388" y="31109"/>
                </a:lnTo>
                <a:lnTo>
                  <a:pt x="8228" y="30268"/>
                </a:lnTo>
                <a:lnTo>
                  <a:pt x="8709" y="29788"/>
                </a:lnTo>
                <a:lnTo>
                  <a:pt x="9129" y="29248"/>
                </a:lnTo>
                <a:lnTo>
                  <a:pt x="9550" y="28647"/>
                </a:lnTo>
                <a:lnTo>
                  <a:pt x="9850" y="28046"/>
                </a:lnTo>
                <a:lnTo>
                  <a:pt x="9850" y="27926"/>
                </a:lnTo>
                <a:lnTo>
                  <a:pt x="9790" y="27806"/>
                </a:lnTo>
                <a:lnTo>
                  <a:pt x="9730" y="27686"/>
                </a:lnTo>
                <a:lnTo>
                  <a:pt x="9670" y="27626"/>
                </a:lnTo>
                <a:lnTo>
                  <a:pt x="9850" y="27386"/>
                </a:lnTo>
                <a:lnTo>
                  <a:pt x="10030" y="27085"/>
                </a:lnTo>
                <a:lnTo>
                  <a:pt x="10030" y="26785"/>
                </a:lnTo>
                <a:lnTo>
                  <a:pt x="10030" y="26665"/>
                </a:lnTo>
                <a:lnTo>
                  <a:pt x="9910" y="26485"/>
                </a:lnTo>
                <a:lnTo>
                  <a:pt x="9730" y="26305"/>
                </a:lnTo>
                <a:lnTo>
                  <a:pt x="9550" y="26185"/>
                </a:lnTo>
                <a:lnTo>
                  <a:pt x="9850" y="25884"/>
                </a:lnTo>
                <a:lnTo>
                  <a:pt x="10150" y="25584"/>
                </a:lnTo>
                <a:lnTo>
                  <a:pt x="10210" y="25464"/>
                </a:lnTo>
                <a:lnTo>
                  <a:pt x="10270" y="25344"/>
                </a:lnTo>
                <a:lnTo>
                  <a:pt x="10150" y="25104"/>
                </a:lnTo>
                <a:lnTo>
                  <a:pt x="10030" y="24923"/>
                </a:lnTo>
                <a:lnTo>
                  <a:pt x="9790" y="24863"/>
                </a:lnTo>
                <a:lnTo>
                  <a:pt x="9430" y="24863"/>
                </a:lnTo>
                <a:lnTo>
                  <a:pt x="9069" y="24923"/>
                </a:lnTo>
                <a:lnTo>
                  <a:pt x="8709" y="25044"/>
                </a:lnTo>
                <a:lnTo>
                  <a:pt x="8409" y="25164"/>
                </a:lnTo>
                <a:lnTo>
                  <a:pt x="7688" y="25524"/>
                </a:lnTo>
                <a:lnTo>
                  <a:pt x="7087" y="25884"/>
                </a:lnTo>
                <a:lnTo>
                  <a:pt x="6367" y="26305"/>
                </a:lnTo>
                <a:lnTo>
                  <a:pt x="5946" y="25884"/>
                </a:lnTo>
                <a:lnTo>
                  <a:pt x="5526" y="25464"/>
                </a:lnTo>
                <a:lnTo>
                  <a:pt x="6547" y="24923"/>
                </a:lnTo>
                <a:lnTo>
                  <a:pt x="7568" y="24323"/>
                </a:lnTo>
                <a:lnTo>
                  <a:pt x="8649" y="23662"/>
                </a:lnTo>
                <a:lnTo>
                  <a:pt x="9129" y="23242"/>
                </a:lnTo>
                <a:lnTo>
                  <a:pt x="9490" y="22761"/>
                </a:lnTo>
                <a:lnTo>
                  <a:pt x="9610" y="22641"/>
                </a:lnTo>
                <a:lnTo>
                  <a:pt x="9610" y="22461"/>
                </a:lnTo>
                <a:lnTo>
                  <a:pt x="9550" y="22341"/>
                </a:lnTo>
                <a:lnTo>
                  <a:pt x="9490" y="22221"/>
                </a:lnTo>
                <a:lnTo>
                  <a:pt x="9249" y="22101"/>
                </a:lnTo>
                <a:lnTo>
                  <a:pt x="9129" y="22041"/>
                </a:lnTo>
                <a:lnTo>
                  <a:pt x="8949" y="22041"/>
                </a:lnTo>
                <a:lnTo>
                  <a:pt x="8649" y="22161"/>
                </a:lnTo>
                <a:lnTo>
                  <a:pt x="8348" y="22221"/>
                </a:lnTo>
                <a:lnTo>
                  <a:pt x="7688" y="22521"/>
                </a:lnTo>
                <a:lnTo>
                  <a:pt x="7147" y="22942"/>
                </a:lnTo>
                <a:lnTo>
                  <a:pt x="6547" y="23302"/>
                </a:lnTo>
                <a:lnTo>
                  <a:pt x="5406" y="24143"/>
                </a:lnTo>
                <a:lnTo>
                  <a:pt x="5406" y="23963"/>
                </a:lnTo>
                <a:lnTo>
                  <a:pt x="5346" y="23842"/>
                </a:lnTo>
                <a:lnTo>
                  <a:pt x="5226" y="23602"/>
                </a:lnTo>
                <a:lnTo>
                  <a:pt x="4985" y="23362"/>
                </a:lnTo>
                <a:lnTo>
                  <a:pt x="4985" y="23062"/>
                </a:lnTo>
                <a:lnTo>
                  <a:pt x="5766" y="22882"/>
                </a:lnTo>
                <a:lnTo>
                  <a:pt x="6547" y="22581"/>
                </a:lnTo>
                <a:lnTo>
                  <a:pt x="7988" y="21921"/>
                </a:lnTo>
                <a:lnTo>
                  <a:pt x="8709" y="21620"/>
                </a:lnTo>
                <a:lnTo>
                  <a:pt x="9490" y="21260"/>
                </a:lnTo>
                <a:lnTo>
                  <a:pt x="9790" y="21020"/>
                </a:lnTo>
                <a:lnTo>
                  <a:pt x="10150" y="20780"/>
                </a:lnTo>
                <a:lnTo>
                  <a:pt x="10390" y="20539"/>
                </a:lnTo>
                <a:lnTo>
                  <a:pt x="10631" y="20239"/>
                </a:lnTo>
                <a:lnTo>
                  <a:pt x="10691" y="19999"/>
                </a:lnTo>
                <a:lnTo>
                  <a:pt x="10631" y="19759"/>
                </a:lnTo>
                <a:lnTo>
                  <a:pt x="10450" y="19578"/>
                </a:lnTo>
                <a:lnTo>
                  <a:pt x="10210" y="19518"/>
                </a:lnTo>
                <a:lnTo>
                  <a:pt x="9850" y="19518"/>
                </a:lnTo>
                <a:lnTo>
                  <a:pt x="9490" y="19638"/>
                </a:lnTo>
                <a:lnTo>
                  <a:pt x="9069" y="19759"/>
                </a:lnTo>
                <a:lnTo>
                  <a:pt x="8709" y="19939"/>
                </a:lnTo>
                <a:lnTo>
                  <a:pt x="7988" y="20359"/>
                </a:lnTo>
                <a:lnTo>
                  <a:pt x="7328" y="20719"/>
                </a:lnTo>
                <a:lnTo>
                  <a:pt x="6126" y="21500"/>
                </a:lnTo>
                <a:lnTo>
                  <a:pt x="5526" y="21861"/>
                </a:lnTo>
                <a:lnTo>
                  <a:pt x="4985" y="22341"/>
                </a:lnTo>
                <a:lnTo>
                  <a:pt x="4985" y="22041"/>
                </a:lnTo>
                <a:lnTo>
                  <a:pt x="5165" y="22041"/>
                </a:lnTo>
                <a:lnTo>
                  <a:pt x="5286" y="21981"/>
                </a:lnTo>
                <a:lnTo>
                  <a:pt x="5346" y="21861"/>
                </a:lnTo>
                <a:lnTo>
                  <a:pt x="5346" y="21740"/>
                </a:lnTo>
                <a:lnTo>
                  <a:pt x="5226" y="21380"/>
                </a:lnTo>
                <a:lnTo>
                  <a:pt x="5045" y="20960"/>
                </a:lnTo>
                <a:lnTo>
                  <a:pt x="5045" y="20539"/>
                </a:lnTo>
                <a:lnTo>
                  <a:pt x="5406" y="20479"/>
                </a:lnTo>
                <a:lnTo>
                  <a:pt x="5766" y="20419"/>
                </a:lnTo>
                <a:lnTo>
                  <a:pt x="6487" y="20179"/>
                </a:lnTo>
                <a:lnTo>
                  <a:pt x="7147" y="19879"/>
                </a:lnTo>
                <a:lnTo>
                  <a:pt x="7808" y="19518"/>
                </a:lnTo>
                <a:lnTo>
                  <a:pt x="8649" y="19158"/>
                </a:lnTo>
                <a:lnTo>
                  <a:pt x="9369" y="18738"/>
                </a:lnTo>
                <a:lnTo>
                  <a:pt x="9730" y="18497"/>
                </a:lnTo>
                <a:lnTo>
                  <a:pt x="10030" y="18197"/>
                </a:lnTo>
                <a:lnTo>
                  <a:pt x="10330" y="17897"/>
                </a:lnTo>
                <a:lnTo>
                  <a:pt x="10571" y="17536"/>
                </a:lnTo>
                <a:lnTo>
                  <a:pt x="10631" y="17416"/>
                </a:lnTo>
                <a:lnTo>
                  <a:pt x="10691" y="17296"/>
                </a:lnTo>
                <a:lnTo>
                  <a:pt x="10571" y="17056"/>
                </a:lnTo>
                <a:lnTo>
                  <a:pt x="10450" y="16876"/>
                </a:lnTo>
                <a:lnTo>
                  <a:pt x="10330" y="16816"/>
                </a:lnTo>
                <a:lnTo>
                  <a:pt x="10210" y="16816"/>
                </a:lnTo>
                <a:lnTo>
                  <a:pt x="9730" y="16876"/>
                </a:lnTo>
                <a:lnTo>
                  <a:pt x="9309" y="16996"/>
                </a:lnTo>
                <a:lnTo>
                  <a:pt x="8889" y="17116"/>
                </a:lnTo>
                <a:lnTo>
                  <a:pt x="8529" y="17296"/>
                </a:lnTo>
                <a:lnTo>
                  <a:pt x="7808" y="17657"/>
                </a:lnTo>
                <a:lnTo>
                  <a:pt x="7027" y="18197"/>
                </a:lnTo>
                <a:lnTo>
                  <a:pt x="6006" y="18858"/>
                </a:lnTo>
                <a:lnTo>
                  <a:pt x="5526" y="19218"/>
                </a:lnTo>
                <a:lnTo>
                  <a:pt x="5105" y="19638"/>
                </a:lnTo>
                <a:lnTo>
                  <a:pt x="5105" y="19638"/>
                </a:lnTo>
                <a:lnTo>
                  <a:pt x="5286" y="18257"/>
                </a:lnTo>
                <a:lnTo>
                  <a:pt x="5286" y="18197"/>
                </a:lnTo>
                <a:lnTo>
                  <a:pt x="6066" y="17957"/>
                </a:lnTo>
                <a:lnTo>
                  <a:pt x="6847" y="17657"/>
                </a:lnTo>
                <a:lnTo>
                  <a:pt x="8409" y="17056"/>
                </a:lnTo>
                <a:lnTo>
                  <a:pt x="9249" y="16756"/>
                </a:lnTo>
                <a:lnTo>
                  <a:pt x="10150" y="16455"/>
                </a:lnTo>
                <a:lnTo>
                  <a:pt x="10571" y="16275"/>
                </a:lnTo>
                <a:lnTo>
                  <a:pt x="10991" y="16095"/>
                </a:lnTo>
                <a:lnTo>
                  <a:pt x="11351" y="15795"/>
                </a:lnTo>
                <a:lnTo>
                  <a:pt x="11592" y="15495"/>
                </a:lnTo>
                <a:lnTo>
                  <a:pt x="11592" y="15314"/>
                </a:lnTo>
                <a:lnTo>
                  <a:pt x="11592" y="15194"/>
                </a:lnTo>
                <a:lnTo>
                  <a:pt x="11532" y="15014"/>
                </a:lnTo>
                <a:lnTo>
                  <a:pt x="11411" y="14954"/>
                </a:lnTo>
                <a:lnTo>
                  <a:pt x="10991" y="14774"/>
                </a:lnTo>
                <a:lnTo>
                  <a:pt x="10571" y="14714"/>
                </a:lnTo>
                <a:lnTo>
                  <a:pt x="10090" y="14774"/>
                </a:lnTo>
                <a:lnTo>
                  <a:pt x="9610" y="14894"/>
                </a:lnTo>
                <a:lnTo>
                  <a:pt x="9129" y="15074"/>
                </a:lnTo>
                <a:lnTo>
                  <a:pt x="8649" y="15254"/>
                </a:lnTo>
                <a:lnTo>
                  <a:pt x="7808" y="15615"/>
                </a:lnTo>
                <a:lnTo>
                  <a:pt x="6547" y="16275"/>
                </a:lnTo>
                <a:lnTo>
                  <a:pt x="6006" y="16636"/>
                </a:lnTo>
                <a:lnTo>
                  <a:pt x="5406" y="16996"/>
                </a:lnTo>
                <a:lnTo>
                  <a:pt x="5826" y="14834"/>
                </a:lnTo>
                <a:lnTo>
                  <a:pt x="7087" y="14414"/>
                </a:lnTo>
                <a:lnTo>
                  <a:pt x="8288" y="13933"/>
                </a:lnTo>
                <a:lnTo>
                  <a:pt x="8949" y="13693"/>
                </a:lnTo>
                <a:lnTo>
                  <a:pt x="9610" y="13393"/>
                </a:lnTo>
                <a:lnTo>
                  <a:pt x="9910" y="13212"/>
                </a:lnTo>
                <a:lnTo>
                  <a:pt x="10210" y="13032"/>
                </a:lnTo>
                <a:lnTo>
                  <a:pt x="10450" y="12792"/>
                </a:lnTo>
                <a:lnTo>
                  <a:pt x="10631" y="12492"/>
                </a:lnTo>
                <a:lnTo>
                  <a:pt x="10631" y="12312"/>
                </a:lnTo>
                <a:lnTo>
                  <a:pt x="10631" y="12131"/>
                </a:lnTo>
                <a:lnTo>
                  <a:pt x="10511" y="11951"/>
                </a:lnTo>
                <a:lnTo>
                  <a:pt x="10330" y="11831"/>
                </a:lnTo>
                <a:lnTo>
                  <a:pt x="9730" y="11831"/>
                </a:lnTo>
                <a:lnTo>
                  <a:pt x="9430" y="11951"/>
                </a:lnTo>
                <a:lnTo>
                  <a:pt x="9129" y="12071"/>
                </a:lnTo>
                <a:lnTo>
                  <a:pt x="8529" y="12372"/>
                </a:lnTo>
                <a:lnTo>
                  <a:pt x="7988" y="12732"/>
                </a:lnTo>
                <a:lnTo>
                  <a:pt x="6967" y="13333"/>
                </a:lnTo>
                <a:lnTo>
                  <a:pt x="6066" y="13933"/>
                </a:lnTo>
                <a:lnTo>
                  <a:pt x="6367" y="12672"/>
                </a:lnTo>
                <a:lnTo>
                  <a:pt x="7628" y="12131"/>
                </a:lnTo>
                <a:lnTo>
                  <a:pt x="8949" y="11651"/>
                </a:lnTo>
                <a:lnTo>
                  <a:pt x="10270" y="11351"/>
                </a:lnTo>
                <a:lnTo>
                  <a:pt x="10871" y="11110"/>
                </a:lnTo>
                <a:lnTo>
                  <a:pt x="11471" y="10870"/>
                </a:lnTo>
                <a:lnTo>
                  <a:pt x="11652" y="10690"/>
                </a:lnTo>
                <a:lnTo>
                  <a:pt x="11772" y="10570"/>
                </a:lnTo>
                <a:lnTo>
                  <a:pt x="11772" y="10390"/>
                </a:lnTo>
                <a:lnTo>
                  <a:pt x="11772" y="10210"/>
                </a:lnTo>
                <a:lnTo>
                  <a:pt x="11652" y="10029"/>
                </a:lnTo>
                <a:lnTo>
                  <a:pt x="11532" y="9909"/>
                </a:lnTo>
                <a:lnTo>
                  <a:pt x="11411" y="9789"/>
                </a:lnTo>
                <a:lnTo>
                  <a:pt x="11171" y="9729"/>
                </a:lnTo>
                <a:lnTo>
                  <a:pt x="10631" y="9729"/>
                </a:lnTo>
                <a:lnTo>
                  <a:pt x="10030" y="9849"/>
                </a:lnTo>
                <a:lnTo>
                  <a:pt x="9430" y="10029"/>
                </a:lnTo>
                <a:lnTo>
                  <a:pt x="8829" y="10330"/>
                </a:lnTo>
                <a:lnTo>
                  <a:pt x="8228" y="10630"/>
                </a:lnTo>
                <a:lnTo>
                  <a:pt x="7688" y="10990"/>
                </a:lnTo>
                <a:lnTo>
                  <a:pt x="6607" y="11831"/>
                </a:lnTo>
                <a:lnTo>
                  <a:pt x="6607" y="11831"/>
                </a:lnTo>
                <a:lnTo>
                  <a:pt x="7207" y="10089"/>
                </a:lnTo>
                <a:lnTo>
                  <a:pt x="7748" y="9969"/>
                </a:lnTo>
                <a:lnTo>
                  <a:pt x="8228" y="9849"/>
                </a:lnTo>
                <a:lnTo>
                  <a:pt x="9249" y="9489"/>
                </a:lnTo>
                <a:lnTo>
                  <a:pt x="9910" y="9249"/>
                </a:lnTo>
                <a:lnTo>
                  <a:pt x="10511" y="9008"/>
                </a:lnTo>
                <a:lnTo>
                  <a:pt x="10811" y="8828"/>
                </a:lnTo>
                <a:lnTo>
                  <a:pt x="11111" y="8648"/>
                </a:lnTo>
                <a:lnTo>
                  <a:pt x="11351" y="8408"/>
                </a:lnTo>
                <a:lnTo>
                  <a:pt x="11532" y="8168"/>
                </a:lnTo>
                <a:lnTo>
                  <a:pt x="11592" y="7927"/>
                </a:lnTo>
                <a:lnTo>
                  <a:pt x="11592" y="7747"/>
                </a:lnTo>
                <a:lnTo>
                  <a:pt x="11471" y="7567"/>
                </a:lnTo>
                <a:lnTo>
                  <a:pt x="11291" y="7507"/>
                </a:lnTo>
                <a:lnTo>
                  <a:pt x="10931" y="7447"/>
                </a:lnTo>
                <a:lnTo>
                  <a:pt x="10631" y="7507"/>
                </a:lnTo>
                <a:lnTo>
                  <a:pt x="10270" y="7567"/>
                </a:lnTo>
                <a:lnTo>
                  <a:pt x="9970" y="7687"/>
                </a:lnTo>
                <a:lnTo>
                  <a:pt x="9309" y="7927"/>
                </a:lnTo>
                <a:lnTo>
                  <a:pt x="8709" y="8288"/>
                </a:lnTo>
                <a:lnTo>
                  <a:pt x="7748" y="8768"/>
                </a:lnTo>
                <a:lnTo>
                  <a:pt x="7868" y="8468"/>
                </a:lnTo>
                <a:lnTo>
                  <a:pt x="8409" y="8228"/>
                </a:lnTo>
                <a:lnTo>
                  <a:pt x="9009" y="7927"/>
                </a:lnTo>
                <a:lnTo>
                  <a:pt x="10030" y="7267"/>
                </a:lnTo>
                <a:lnTo>
                  <a:pt x="11291" y="6546"/>
                </a:lnTo>
                <a:lnTo>
                  <a:pt x="11892" y="6126"/>
                </a:lnTo>
                <a:lnTo>
                  <a:pt x="12132" y="5825"/>
                </a:lnTo>
                <a:lnTo>
                  <a:pt x="12372" y="5585"/>
                </a:lnTo>
                <a:lnTo>
                  <a:pt x="12432" y="5405"/>
                </a:lnTo>
                <a:lnTo>
                  <a:pt x="12432" y="5225"/>
                </a:lnTo>
                <a:lnTo>
                  <a:pt x="12312" y="5105"/>
                </a:lnTo>
                <a:lnTo>
                  <a:pt x="12072" y="5105"/>
                </a:lnTo>
                <a:lnTo>
                  <a:pt x="11772" y="5225"/>
                </a:lnTo>
                <a:lnTo>
                  <a:pt x="11411" y="5345"/>
                </a:lnTo>
                <a:lnTo>
                  <a:pt x="10811" y="5705"/>
                </a:lnTo>
                <a:lnTo>
                  <a:pt x="9610" y="6546"/>
                </a:lnTo>
                <a:lnTo>
                  <a:pt x="8949" y="6967"/>
                </a:lnTo>
                <a:lnTo>
                  <a:pt x="8288" y="7447"/>
                </a:lnTo>
                <a:lnTo>
                  <a:pt x="9009" y="6066"/>
                </a:lnTo>
                <a:lnTo>
                  <a:pt x="9069" y="5886"/>
                </a:lnTo>
                <a:lnTo>
                  <a:pt x="9850" y="5525"/>
                </a:lnTo>
                <a:lnTo>
                  <a:pt x="10631" y="5105"/>
                </a:lnTo>
                <a:lnTo>
                  <a:pt x="11231" y="4684"/>
                </a:lnTo>
                <a:lnTo>
                  <a:pt x="11832" y="4324"/>
                </a:lnTo>
                <a:lnTo>
                  <a:pt x="12372" y="3904"/>
                </a:lnTo>
                <a:lnTo>
                  <a:pt x="12853" y="3423"/>
                </a:lnTo>
                <a:lnTo>
                  <a:pt x="12973" y="3243"/>
                </a:lnTo>
                <a:lnTo>
                  <a:pt x="12913" y="3063"/>
                </a:lnTo>
                <a:lnTo>
                  <a:pt x="12793" y="2883"/>
                </a:lnTo>
                <a:lnTo>
                  <a:pt x="12613" y="2823"/>
                </a:lnTo>
                <a:lnTo>
                  <a:pt x="13093" y="2582"/>
                </a:lnTo>
                <a:lnTo>
                  <a:pt x="13333" y="2402"/>
                </a:lnTo>
                <a:lnTo>
                  <a:pt x="13453" y="2162"/>
                </a:lnTo>
                <a:lnTo>
                  <a:pt x="13513" y="1982"/>
                </a:lnTo>
                <a:lnTo>
                  <a:pt x="13453" y="1802"/>
                </a:lnTo>
                <a:lnTo>
                  <a:pt x="13393" y="1682"/>
                </a:lnTo>
                <a:lnTo>
                  <a:pt x="13213" y="1561"/>
                </a:lnTo>
                <a:lnTo>
                  <a:pt x="12733" y="1561"/>
                </a:lnTo>
                <a:lnTo>
                  <a:pt x="12192" y="1622"/>
                </a:lnTo>
                <a:lnTo>
                  <a:pt x="11712" y="1862"/>
                </a:lnTo>
                <a:lnTo>
                  <a:pt x="11291" y="2042"/>
                </a:lnTo>
                <a:lnTo>
                  <a:pt x="10991" y="2162"/>
                </a:lnTo>
                <a:lnTo>
                  <a:pt x="10991" y="2162"/>
                </a:lnTo>
                <a:lnTo>
                  <a:pt x="11411" y="1862"/>
                </a:lnTo>
                <a:lnTo>
                  <a:pt x="12072" y="1321"/>
                </a:lnTo>
                <a:lnTo>
                  <a:pt x="12432" y="1021"/>
                </a:lnTo>
                <a:lnTo>
                  <a:pt x="12673" y="721"/>
                </a:lnTo>
                <a:lnTo>
                  <a:pt x="12673" y="541"/>
                </a:lnTo>
                <a:lnTo>
                  <a:pt x="12613" y="360"/>
                </a:lnTo>
                <a:lnTo>
                  <a:pt x="12492" y="300"/>
                </a:lnTo>
                <a:lnTo>
                  <a:pt x="12312" y="300"/>
                </a:lnTo>
                <a:lnTo>
                  <a:pt x="11952" y="420"/>
                </a:lnTo>
                <a:lnTo>
                  <a:pt x="11652" y="661"/>
                </a:lnTo>
                <a:lnTo>
                  <a:pt x="11051" y="1141"/>
                </a:lnTo>
                <a:lnTo>
                  <a:pt x="10330" y="1742"/>
                </a:lnTo>
                <a:lnTo>
                  <a:pt x="9670" y="2342"/>
                </a:lnTo>
                <a:lnTo>
                  <a:pt x="9550" y="2462"/>
                </a:lnTo>
                <a:lnTo>
                  <a:pt x="9550" y="2642"/>
                </a:lnTo>
                <a:lnTo>
                  <a:pt x="9610" y="2763"/>
                </a:lnTo>
                <a:lnTo>
                  <a:pt x="9730" y="2883"/>
                </a:lnTo>
                <a:lnTo>
                  <a:pt x="9369" y="3183"/>
                </a:lnTo>
                <a:lnTo>
                  <a:pt x="9069" y="3543"/>
                </a:lnTo>
                <a:lnTo>
                  <a:pt x="9309" y="2522"/>
                </a:lnTo>
                <a:lnTo>
                  <a:pt x="9430" y="1922"/>
                </a:lnTo>
                <a:lnTo>
                  <a:pt x="9550" y="1321"/>
                </a:lnTo>
                <a:lnTo>
                  <a:pt x="9610" y="661"/>
                </a:lnTo>
                <a:lnTo>
                  <a:pt x="9550" y="60"/>
                </a:lnTo>
                <a:lnTo>
                  <a:pt x="9490" y="0"/>
                </a:lnTo>
                <a:close/>
              </a:path>
            </a:pathLst>
          </a:custGeom>
          <a:solidFill>
            <a:srgbClr val="5E9B54"/>
          </a:solidFill>
          <a:ln>
            <a:noFill/>
          </a:ln>
        </p:spPr>
        <p:txBody>
          <a:bodyPr lIns="91425" tIns="91425" rIns="91425" bIns="91425" anchor="ctr" anchorCtr="0">
            <a:noAutofit/>
          </a:bodyPr>
          <a:lstStyle/>
          <a:p>
            <a:pPr lvl="0">
              <a:spcBef>
                <a:spcPts val="0"/>
              </a:spcBef>
              <a:buNone/>
            </a:pPr>
            <a:endParaRPr dirty="0"/>
          </a:p>
        </p:txBody>
      </p:sp>
      <p:sp>
        <p:nvSpPr>
          <p:cNvPr id="162" name="Shape 162"/>
          <p:cNvSpPr/>
          <p:nvPr/>
        </p:nvSpPr>
        <p:spPr>
          <a:xfrm rot="-4571370">
            <a:off x="1004019" y="1708694"/>
            <a:ext cx="450421" cy="880240"/>
          </a:xfrm>
          <a:custGeom>
            <a:avLst/>
            <a:gdLst/>
            <a:ahLst/>
            <a:cxnLst/>
            <a:rect l="0" t="0" r="0" b="0"/>
            <a:pathLst>
              <a:path w="22342" h="43662" extrusionOk="0">
                <a:moveTo>
                  <a:pt x="10451" y="1"/>
                </a:moveTo>
                <a:lnTo>
                  <a:pt x="10391" y="61"/>
                </a:lnTo>
                <a:lnTo>
                  <a:pt x="10331" y="61"/>
                </a:lnTo>
                <a:lnTo>
                  <a:pt x="10090" y="962"/>
                </a:lnTo>
                <a:lnTo>
                  <a:pt x="9910" y="1802"/>
                </a:lnTo>
                <a:lnTo>
                  <a:pt x="9610" y="3544"/>
                </a:lnTo>
                <a:lnTo>
                  <a:pt x="9370" y="5286"/>
                </a:lnTo>
                <a:lnTo>
                  <a:pt x="9249" y="7027"/>
                </a:lnTo>
                <a:lnTo>
                  <a:pt x="8829" y="6006"/>
                </a:lnTo>
                <a:lnTo>
                  <a:pt x="8409" y="4925"/>
                </a:lnTo>
                <a:lnTo>
                  <a:pt x="8048" y="3784"/>
                </a:lnTo>
                <a:lnTo>
                  <a:pt x="7688" y="2583"/>
                </a:lnTo>
                <a:lnTo>
                  <a:pt x="7268" y="1382"/>
                </a:lnTo>
                <a:lnTo>
                  <a:pt x="7027" y="782"/>
                </a:lnTo>
                <a:lnTo>
                  <a:pt x="6787" y="241"/>
                </a:lnTo>
                <a:lnTo>
                  <a:pt x="6667" y="121"/>
                </a:lnTo>
                <a:lnTo>
                  <a:pt x="6427" y="121"/>
                </a:lnTo>
                <a:lnTo>
                  <a:pt x="6247" y="181"/>
                </a:lnTo>
                <a:lnTo>
                  <a:pt x="6187" y="421"/>
                </a:lnTo>
                <a:lnTo>
                  <a:pt x="6187" y="1022"/>
                </a:lnTo>
                <a:lnTo>
                  <a:pt x="6187" y="1682"/>
                </a:lnTo>
                <a:lnTo>
                  <a:pt x="6307" y="2343"/>
                </a:lnTo>
                <a:lnTo>
                  <a:pt x="6427" y="3004"/>
                </a:lnTo>
                <a:lnTo>
                  <a:pt x="6847" y="4265"/>
                </a:lnTo>
                <a:lnTo>
                  <a:pt x="7268" y="5466"/>
                </a:lnTo>
                <a:lnTo>
                  <a:pt x="7628" y="6607"/>
                </a:lnTo>
                <a:lnTo>
                  <a:pt x="8048" y="7748"/>
                </a:lnTo>
                <a:lnTo>
                  <a:pt x="8289" y="8349"/>
                </a:lnTo>
                <a:lnTo>
                  <a:pt x="8589" y="8889"/>
                </a:lnTo>
                <a:lnTo>
                  <a:pt x="8889" y="9430"/>
                </a:lnTo>
                <a:lnTo>
                  <a:pt x="9249" y="9850"/>
                </a:lnTo>
                <a:lnTo>
                  <a:pt x="9249" y="10991"/>
                </a:lnTo>
                <a:lnTo>
                  <a:pt x="9310" y="13033"/>
                </a:lnTo>
                <a:lnTo>
                  <a:pt x="9370" y="15075"/>
                </a:lnTo>
                <a:lnTo>
                  <a:pt x="9550" y="17177"/>
                </a:lnTo>
                <a:lnTo>
                  <a:pt x="9730" y="19219"/>
                </a:lnTo>
                <a:lnTo>
                  <a:pt x="8769" y="18618"/>
                </a:lnTo>
                <a:lnTo>
                  <a:pt x="8229" y="18258"/>
                </a:lnTo>
                <a:lnTo>
                  <a:pt x="7748" y="17898"/>
                </a:lnTo>
                <a:lnTo>
                  <a:pt x="7268" y="17477"/>
                </a:lnTo>
                <a:lnTo>
                  <a:pt x="6787" y="16997"/>
                </a:lnTo>
                <a:lnTo>
                  <a:pt x="6847" y="16336"/>
                </a:lnTo>
                <a:lnTo>
                  <a:pt x="6847" y="15676"/>
                </a:lnTo>
                <a:lnTo>
                  <a:pt x="6847" y="15015"/>
                </a:lnTo>
                <a:lnTo>
                  <a:pt x="6847" y="14354"/>
                </a:lnTo>
                <a:lnTo>
                  <a:pt x="6787" y="13694"/>
                </a:lnTo>
                <a:lnTo>
                  <a:pt x="6547" y="13033"/>
                </a:lnTo>
                <a:lnTo>
                  <a:pt x="6487" y="12913"/>
                </a:lnTo>
                <a:lnTo>
                  <a:pt x="6367" y="12853"/>
                </a:lnTo>
                <a:lnTo>
                  <a:pt x="6247" y="12853"/>
                </a:lnTo>
                <a:lnTo>
                  <a:pt x="6127" y="12973"/>
                </a:lnTo>
                <a:lnTo>
                  <a:pt x="5886" y="13574"/>
                </a:lnTo>
                <a:lnTo>
                  <a:pt x="5766" y="14174"/>
                </a:lnTo>
                <a:lnTo>
                  <a:pt x="5646" y="14835"/>
                </a:lnTo>
                <a:lnTo>
                  <a:pt x="5646" y="15435"/>
                </a:lnTo>
                <a:lnTo>
                  <a:pt x="5166" y="14655"/>
                </a:lnTo>
                <a:lnTo>
                  <a:pt x="4745" y="13874"/>
                </a:lnTo>
                <a:lnTo>
                  <a:pt x="4445" y="13153"/>
                </a:lnTo>
                <a:lnTo>
                  <a:pt x="4205" y="12372"/>
                </a:lnTo>
                <a:lnTo>
                  <a:pt x="3965" y="11652"/>
                </a:lnTo>
                <a:lnTo>
                  <a:pt x="3664" y="10931"/>
                </a:lnTo>
                <a:lnTo>
                  <a:pt x="3604" y="10871"/>
                </a:lnTo>
                <a:lnTo>
                  <a:pt x="3484" y="10811"/>
                </a:lnTo>
                <a:lnTo>
                  <a:pt x="3244" y="10751"/>
                </a:lnTo>
                <a:lnTo>
                  <a:pt x="3064" y="10871"/>
                </a:lnTo>
                <a:lnTo>
                  <a:pt x="2944" y="10931"/>
                </a:lnTo>
                <a:lnTo>
                  <a:pt x="2883" y="11051"/>
                </a:lnTo>
                <a:lnTo>
                  <a:pt x="2823" y="11472"/>
                </a:lnTo>
                <a:lnTo>
                  <a:pt x="2763" y="11892"/>
                </a:lnTo>
                <a:lnTo>
                  <a:pt x="2763" y="12312"/>
                </a:lnTo>
                <a:lnTo>
                  <a:pt x="2763" y="12733"/>
                </a:lnTo>
                <a:lnTo>
                  <a:pt x="2944" y="13574"/>
                </a:lnTo>
                <a:lnTo>
                  <a:pt x="3184" y="14474"/>
                </a:lnTo>
                <a:lnTo>
                  <a:pt x="3544" y="15255"/>
                </a:lnTo>
                <a:lnTo>
                  <a:pt x="3965" y="16036"/>
                </a:lnTo>
                <a:lnTo>
                  <a:pt x="4445" y="16817"/>
                </a:lnTo>
                <a:lnTo>
                  <a:pt x="4925" y="17477"/>
                </a:lnTo>
                <a:lnTo>
                  <a:pt x="5346" y="17958"/>
                </a:lnTo>
                <a:lnTo>
                  <a:pt x="5826" y="18498"/>
                </a:lnTo>
                <a:lnTo>
                  <a:pt x="6427" y="19099"/>
                </a:lnTo>
                <a:lnTo>
                  <a:pt x="7087" y="19639"/>
                </a:lnTo>
                <a:lnTo>
                  <a:pt x="7808" y="20180"/>
                </a:lnTo>
                <a:lnTo>
                  <a:pt x="8469" y="20600"/>
                </a:lnTo>
                <a:lnTo>
                  <a:pt x="8829" y="20720"/>
                </a:lnTo>
                <a:lnTo>
                  <a:pt x="9189" y="20840"/>
                </a:lnTo>
                <a:lnTo>
                  <a:pt x="9550" y="20900"/>
                </a:lnTo>
                <a:lnTo>
                  <a:pt x="9910" y="20960"/>
                </a:lnTo>
                <a:lnTo>
                  <a:pt x="10090" y="21981"/>
                </a:lnTo>
                <a:lnTo>
                  <a:pt x="10511" y="24804"/>
                </a:lnTo>
                <a:lnTo>
                  <a:pt x="11051" y="27567"/>
                </a:lnTo>
                <a:lnTo>
                  <a:pt x="11652" y="30329"/>
                </a:lnTo>
                <a:lnTo>
                  <a:pt x="12372" y="33092"/>
                </a:lnTo>
                <a:lnTo>
                  <a:pt x="13213" y="35794"/>
                </a:lnTo>
                <a:lnTo>
                  <a:pt x="14114" y="38437"/>
                </a:lnTo>
                <a:lnTo>
                  <a:pt x="14655" y="39818"/>
                </a:lnTo>
                <a:lnTo>
                  <a:pt x="15255" y="41260"/>
                </a:lnTo>
                <a:lnTo>
                  <a:pt x="13814" y="40239"/>
                </a:lnTo>
                <a:lnTo>
                  <a:pt x="12433" y="39158"/>
                </a:lnTo>
                <a:lnTo>
                  <a:pt x="10991" y="37956"/>
                </a:lnTo>
                <a:lnTo>
                  <a:pt x="9610" y="36695"/>
                </a:lnTo>
                <a:lnTo>
                  <a:pt x="9610" y="36095"/>
                </a:lnTo>
                <a:lnTo>
                  <a:pt x="9610" y="35434"/>
                </a:lnTo>
                <a:lnTo>
                  <a:pt x="9370" y="34233"/>
                </a:lnTo>
                <a:lnTo>
                  <a:pt x="9129" y="33032"/>
                </a:lnTo>
                <a:lnTo>
                  <a:pt x="8829" y="31891"/>
                </a:lnTo>
                <a:lnTo>
                  <a:pt x="8529" y="30449"/>
                </a:lnTo>
                <a:lnTo>
                  <a:pt x="8168" y="29008"/>
                </a:lnTo>
                <a:lnTo>
                  <a:pt x="7748" y="27567"/>
                </a:lnTo>
                <a:lnTo>
                  <a:pt x="7508" y="26906"/>
                </a:lnTo>
                <a:lnTo>
                  <a:pt x="7208" y="26245"/>
                </a:lnTo>
                <a:lnTo>
                  <a:pt x="7087" y="26125"/>
                </a:lnTo>
                <a:lnTo>
                  <a:pt x="6967" y="26125"/>
                </a:lnTo>
                <a:lnTo>
                  <a:pt x="6847" y="26185"/>
                </a:lnTo>
                <a:lnTo>
                  <a:pt x="6787" y="26305"/>
                </a:lnTo>
                <a:lnTo>
                  <a:pt x="6787" y="27026"/>
                </a:lnTo>
                <a:lnTo>
                  <a:pt x="6787" y="27747"/>
                </a:lnTo>
                <a:lnTo>
                  <a:pt x="6907" y="29188"/>
                </a:lnTo>
                <a:lnTo>
                  <a:pt x="7087" y="30630"/>
                </a:lnTo>
                <a:lnTo>
                  <a:pt x="7328" y="32011"/>
                </a:lnTo>
                <a:lnTo>
                  <a:pt x="7568" y="33392"/>
                </a:lnTo>
                <a:lnTo>
                  <a:pt x="7808" y="34834"/>
                </a:lnTo>
                <a:lnTo>
                  <a:pt x="6787" y="33692"/>
                </a:lnTo>
                <a:lnTo>
                  <a:pt x="5766" y="32551"/>
                </a:lnTo>
                <a:lnTo>
                  <a:pt x="4865" y="31350"/>
                </a:lnTo>
                <a:lnTo>
                  <a:pt x="3904" y="30149"/>
                </a:lnTo>
                <a:lnTo>
                  <a:pt x="2223" y="27807"/>
                </a:lnTo>
                <a:lnTo>
                  <a:pt x="1322" y="26606"/>
                </a:lnTo>
                <a:lnTo>
                  <a:pt x="842" y="26065"/>
                </a:lnTo>
                <a:lnTo>
                  <a:pt x="361" y="25525"/>
                </a:lnTo>
                <a:lnTo>
                  <a:pt x="241" y="25465"/>
                </a:lnTo>
                <a:lnTo>
                  <a:pt x="121" y="25525"/>
                </a:lnTo>
                <a:lnTo>
                  <a:pt x="61" y="25585"/>
                </a:lnTo>
                <a:lnTo>
                  <a:pt x="1" y="25765"/>
                </a:lnTo>
                <a:lnTo>
                  <a:pt x="301" y="26726"/>
                </a:lnTo>
                <a:lnTo>
                  <a:pt x="601" y="27747"/>
                </a:lnTo>
                <a:lnTo>
                  <a:pt x="1082" y="28708"/>
                </a:lnTo>
                <a:lnTo>
                  <a:pt x="1562" y="29669"/>
                </a:lnTo>
                <a:lnTo>
                  <a:pt x="2103" y="30570"/>
                </a:lnTo>
                <a:lnTo>
                  <a:pt x="2763" y="31470"/>
                </a:lnTo>
                <a:lnTo>
                  <a:pt x="3424" y="32311"/>
                </a:lnTo>
                <a:lnTo>
                  <a:pt x="4085" y="33212"/>
                </a:lnTo>
                <a:lnTo>
                  <a:pt x="4085" y="33212"/>
                </a:lnTo>
                <a:lnTo>
                  <a:pt x="3304" y="33152"/>
                </a:lnTo>
                <a:lnTo>
                  <a:pt x="2583" y="33212"/>
                </a:lnTo>
                <a:lnTo>
                  <a:pt x="2103" y="33212"/>
                </a:lnTo>
                <a:lnTo>
                  <a:pt x="1622" y="33332"/>
                </a:lnTo>
                <a:lnTo>
                  <a:pt x="1142" y="33452"/>
                </a:lnTo>
                <a:lnTo>
                  <a:pt x="721" y="33632"/>
                </a:lnTo>
                <a:lnTo>
                  <a:pt x="601" y="33813"/>
                </a:lnTo>
                <a:lnTo>
                  <a:pt x="541" y="33993"/>
                </a:lnTo>
                <a:lnTo>
                  <a:pt x="541" y="34173"/>
                </a:lnTo>
                <a:lnTo>
                  <a:pt x="721" y="34353"/>
                </a:lnTo>
                <a:lnTo>
                  <a:pt x="1202" y="34473"/>
                </a:lnTo>
                <a:lnTo>
                  <a:pt x="1682" y="34593"/>
                </a:lnTo>
                <a:lnTo>
                  <a:pt x="2703" y="34593"/>
                </a:lnTo>
                <a:lnTo>
                  <a:pt x="3244" y="34533"/>
                </a:lnTo>
                <a:lnTo>
                  <a:pt x="3724" y="34473"/>
                </a:lnTo>
                <a:lnTo>
                  <a:pt x="4265" y="34353"/>
                </a:lnTo>
                <a:lnTo>
                  <a:pt x="4745" y="34173"/>
                </a:lnTo>
                <a:lnTo>
                  <a:pt x="4865" y="34053"/>
                </a:lnTo>
                <a:lnTo>
                  <a:pt x="6787" y="36155"/>
                </a:lnTo>
                <a:lnTo>
                  <a:pt x="7868" y="37296"/>
                </a:lnTo>
                <a:lnTo>
                  <a:pt x="9009" y="38377"/>
                </a:lnTo>
                <a:lnTo>
                  <a:pt x="10210" y="39398"/>
                </a:lnTo>
                <a:lnTo>
                  <a:pt x="11472" y="40419"/>
                </a:lnTo>
                <a:lnTo>
                  <a:pt x="12733" y="41380"/>
                </a:lnTo>
                <a:lnTo>
                  <a:pt x="14054" y="42220"/>
                </a:lnTo>
                <a:lnTo>
                  <a:pt x="15435" y="43001"/>
                </a:lnTo>
                <a:lnTo>
                  <a:pt x="16817" y="43662"/>
                </a:lnTo>
                <a:lnTo>
                  <a:pt x="17177" y="43662"/>
                </a:lnTo>
                <a:lnTo>
                  <a:pt x="17297" y="43542"/>
                </a:lnTo>
                <a:lnTo>
                  <a:pt x="17417" y="43422"/>
                </a:lnTo>
                <a:lnTo>
                  <a:pt x="17477" y="43241"/>
                </a:lnTo>
                <a:lnTo>
                  <a:pt x="17477" y="43121"/>
                </a:lnTo>
                <a:lnTo>
                  <a:pt x="17417" y="42941"/>
                </a:lnTo>
                <a:lnTo>
                  <a:pt x="17297" y="42821"/>
                </a:lnTo>
                <a:lnTo>
                  <a:pt x="17237" y="42761"/>
                </a:lnTo>
                <a:lnTo>
                  <a:pt x="16937" y="41500"/>
                </a:lnTo>
                <a:lnTo>
                  <a:pt x="16516" y="40299"/>
                </a:lnTo>
                <a:lnTo>
                  <a:pt x="15616" y="37836"/>
                </a:lnTo>
                <a:lnTo>
                  <a:pt x="16156" y="37176"/>
                </a:lnTo>
                <a:lnTo>
                  <a:pt x="16697" y="36455"/>
                </a:lnTo>
                <a:lnTo>
                  <a:pt x="17237" y="35674"/>
                </a:lnTo>
                <a:lnTo>
                  <a:pt x="17718" y="34834"/>
                </a:lnTo>
                <a:lnTo>
                  <a:pt x="18558" y="33212"/>
                </a:lnTo>
                <a:lnTo>
                  <a:pt x="19399" y="31590"/>
                </a:lnTo>
                <a:lnTo>
                  <a:pt x="20300" y="29969"/>
                </a:lnTo>
                <a:lnTo>
                  <a:pt x="21081" y="28227"/>
                </a:lnTo>
                <a:lnTo>
                  <a:pt x="21501" y="27387"/>
                </a:lnTo>
                <a:lnTo>
                  <a:pt x="21801" y="26486"/>
                </a:lnTo>
                <a:lnTo>
                  <a:pt x="22102" y="25585"/>
                </a:lnTo>
                <a:lnTo>
                  <a:pt x="22342" y="24684"/>
                </a:lnTo>
                <a:lnTo>
                  <a:pt x="22342" y="24564"/>
                </a:lnTo>
                <a:lnTo>
                  <a:pt x="22282" y="24504"/>
                </a:lnTo>
                <a:lnTo>
                  <a:pt x="22162" y="24324"/>
                </a:lnTo>
                <a:lnTo>
                  <a:pt x="21921" y="24324"/>
                </a:lnTo>
                <a:lnTo>
                  <a:pt x="21861" y="24384"/>
                </a:lnTo>
                <a:lnTo>
                  <a:pt x="21741" y="24444"/>
                </a:lnTo>
                <a:lnTo>
                  <a:pt x="21261" y="25285"/>
                </a:lnTo>
                <a:lnTo>
                  <a:pt x="20780" y="26065"/>
                </a:lnTo>
                <a:lnTo>
                  <a:pt x="19880" y="27747"/>
                </a:lnTo>
                <a:lnTo>
                  <a:pt x="19099" y="29488"/>
                </a:lnTo>
                <a:lnTo>
                  <a:pt x="18198" y="31110"/>
                </a:lnTo>
                <a:lnTo>
                  <a:pt x="17297" y="32732"/>
                </a:lnTo>
                <a:lnTo>
                  <a:pt x="16336" y="34353"/>
                </a:lnTo>
                <a:lnTo>
                  <a:pt x="15736" y="35314"/>
                </a:lnTo>
                <a:lnTo>
                  <a:pt x="15075" y="36335"/>
                </a:lnTo>
                <a:lnTo>
                  <a:pt x="14474" y="34473"/>
                </a:lnTo>
                <a:lnTo>
                  <a:pt x="13934" y="32671"/>
                </a:lnTo>
                <a:lnTo>
                  <a:pt x="13453" y="30810"/>
                </a:lnTo>
                <a:lnTo>
                  <a:pt x="12973" y="28948"/>
                </a:lnTo>
                <a:lnTo>
                  <a:pt x="12553" y="27026"/>
                </a:lnTo>
                <a:lnTo>
                  <a:pt x="12132" y="25164"/>
                </a:lnTo>
                <a:lnTo>
                  <a:pt x="12793" y="24864"/>
                </a:lnTo>
                <a:lnTo>
                  <a:pt x="13393" y="24444"/>
                </a:lnTo>
                <a:lnTo>
                  <a:pt x="14534" y="23543"/>
                </a:lnTo>
                <a:lnTo>
                  <a:pt x="15135" y="23002"/>
                </a:lnTo>
                <a:lnTo>
                  <a:pt x="15495" y="22702"/>
                </a:lnTo>
                <a:lnTo>
                  <a:pt x="15676" y="22462"/>
                </a:lnTo>
                <a:lnTo>
                  <a:pt x="16456" y="21621"/>
                </a:lnTo>
                <a:lnTo>
                  <a:pt x="17237" y="20780"/>
                </a:lnTo>
                <a:lnTo>
                  <a:pt x="18378" y="19399"/>
                </a:lnTo>
                <a:lnTo>
                  <a:pt x="18979" y="18678"/>
                </a:lnTo>
                <a:lnTo>
                  <a:pt x="19459" y="17898"/>
                </a:lnTo>
                <a:lnTo>
                  <a:pt x="19940" y="17057"/>
                </a:lnTo>
                <a:lnTo>
                  <a:pt x="20300" y="16216"/>
                </a:lnTo>
                <a:lnTo>
                  <a:pt x="20420" y="15796"/>
                </a:lnTo>
                <a:lnTo>
                  <a:pt x="20480" y="15375"/>
                </a:lnTo>
                <a:lnTo>
                  <a:pt x="20480" y="14955"/>
                </a:lnTo>
                <a:lnTo>
                  <a:pt x="20480" y="14474"/>
                </a:lnTo>
                <a:lnTo>
                  <a:pt x="20420" y="14294"/>
                </a:lnTo>
                <a:lnTo>
                  <a:pt x="20240" y="14174"/>
                </a:lnTo>
                <a:lnTo>
                  <a:pt x="20060" y="14054"/>
                </a:lnTo>
                <a:lnTo>
                  <a:pt x="19940" y="14114"/>
                </a:lnTo>
                <a:lnTo>
                  <a:pt x="19819" y="14174"/>
                </a:lnTo>
                <a:lnTo>
                  <a:pt x="19519" y="14414"/>
                </a:lnTo>
                <a:lnTo>
                  <a:pt x="19219" y="14655"/>
                </a:lnTo>
                <a:lnTo>
                  <a:pt x="18678" y="15255"/>
                </a:lnTo>
                <a:lnTo>
                  <a:pt x="18138" y="15916"/>
                </a:lnTo>
                <a:lnTo>
                  <a:pt x="17718" y="16636"/>
                </a:lnTo>
                <a:lnTo>
                  <a:pt x="16877" y="18138"/>
                </a:lnTo>
                <a:lnTo>
                  <a:pt x="16456" y="18858"/>
                </a:lnTo>
                <a:lnTo>
                  <a:pt x="15976" y="19579"/>
                </a:lnTo>
                <a:lnTo>
                  <a:pt x="15736" y="19879"/>
                </a:lnTo>
                <a:lnTo>
                  <a:pt x="15736" y="19099"/>
                </a:lnTo>
                <a:lnTo>
                  <a:pt x="15736" y="18318"/>
                </a:lnTo>
                <a:lnTo>
                  <a:pt x="15616" y="17537"/>
                </a:lnTo>
                <a:lnTo>
                  <a:pt x="15555" y="17177"/>
                </a:lnTo>
                <a:lnTo>
                  <a:pt x="15435" y="16817"/>
                </a:lnTo>
                <a:lnTo>
                  <a:pt x="15375" y="16696"/>
                </a:lnTo>
                <a:lnTo>
                  <a:pt x="15255" y="16636"/>
                </a:lnTo>
                <a:lnTo>
                  <a:pt x="15075" y="16576"/>
                </a:lnTo>
                <a:lnTo>
                  <a:pt x="14895" y="16636"/>
                </a:lnTo>
                <a:lnTo>
                  <a:pt x="14775" y="16696"/>
                </a:lnTo>
                <a:lnTo>
                  <a:pt x="14715" y="16817"/>
                </a:lnTo>
                <a:lnTo>
                  <a:pt x="14595" y="17237"/>
                </a:lnTo>
                <a:lnTo>
                  <a:pt x="14534" y="17597"/>
                </a:lnTo>
                <a:lnTo>
                  <a:pt x="14414" y="18438"/>
                </a:lnTo>
                <a:lnTo>
                  <a:pt x="14414" y="20060"/>
                </a:lnTo>
                <a:lnTo>
                  <a:pt x="14354" y="20780"/>
                </a:lnTo>
                <a:lnTo>
                  <a:pt x="14354" y="21501"/>
                </a:lnTo>
                <a:lnTo>
                  <a:pt x="13574" y="22342"/>
                </a:lnTo>
                <a:lnTo>
                  <a:pt x="12793" y="23123"/>
                </a:lnTo>
                <a:lnTo>
                  <a:pt x="11952" y="23963"/>
                </a:lnTo>
                <a:lnTo>
                  <a:pt x="11592" y="22041"/>
                </a:lnTo>
                <a:lnTo>
                  <a:pt x="11171" y="18678"/>
                </a:lnTo>
                <a:lnTo>
                  <a:pt x="10811" y="15315"/>
                </a:lnTo>
                <a:lnTo>
                  <a:pt x="11351" y="14715"/>
                </a:lnTo>
                <a:lnTo>
                  <a:pt x="11772" y="14054"/>
                </a:lnTo>
                <a:lnTo>
                  <a:pt x="12613" y="12673"/>
                </a:lnTo>
                <a:lnTo>
                  <a:pt x="13694" y="10871"/>
                </a:lnTo>
                <a:lnTo>
                  <a:pt x="14775" y="8949"/>
                </a:lnTo>
                <a:lnTo>
                  <a:pt x="15796" y="7268"/>
                </a:lnTo>
                <a:lnTo>
                  <a:pt x="16877" y="5526"/>
                </a:lnTo>
                <a:lnTo>
                  <a:pt x="17898" y="3724"/>
                </a:lnTo>
                <a:lnTo>
                  <a:pt x="18318" y="2823"/>
                </a:lnTo>
                <a:lnTo>
                  <a:pt x="18738" y="1923"/>
                </a:lnTo>
                <a:lnTo>
                  <a:pt x="18799" y="1622"/>
                </a:lnTo>
                <a:lnTo>
                  <a:pt x="18738" y="1442"/>
                </a:lnTo>
                <a:lnTo>
                  <a:pt x="18618" y="1262"/>
                </a:lnTo>
                <a:lnTo>
                  <a:pt x="18378" y="1142"/>
                </a:lnTo>
                <a:lnTo>
                  <a:pt x="18138" y="1082"/>
                </a:lnTo>
                <a:lnTo>
                  <a:pt x="17898" y="1142"/>
                </a:lnTo>
                <a:lnTo>
                  <a:pt x="17657" y="1202"/>
                </a:lnTo>
                <a:lnTo>
                  <a:pt x="17477" y="1382"/>
                </a:lnTo>
                <a:lnTo>
                  <a:pt x="16937" y="2223"/>
                </a:lnTo>
                <a:lnTo>
                  <a:pt x="16396" y="3124"/>
                </a:lnTo>
                <a:lnTo>
                  <a:pt x="15435" y="4925"/>
                </a:lnTo>
                <a:lnTo>
                  <a:pt x="15195" y="5286"/>
                </a:lnTo>
                <a:lnTo>
                  <a:pt x="15195" y="4205"/>
                </a:lnTo>
                <a:lnTo>
                  <a:pt x="15135" y="3664"/>
                </a:lnTo>
                <a:lnTo>
                  <a:pt x="15075" y="3124"/>
                </a:lnTo>
                <a:lnTo>
                  <a:pt x="15015" y="3064"/>
                </a:lnTo>
                <a:lnTo>
                  <a:pt x="14955" y="2944"/>
                </a:lnTo>
                <a:lnTo>
                  <a:pt x="14775" y="2944"/>
                </a:lnTo>
                <a:lnTo>
                  <a:pt x="14534" y="3004"/>
                </a:lnTo>
                <a:lnTo>
                  <a:pt x="14474" y="3064"/>
                </a:lnTo>
                <a:lnTo>
                  <a:pt x="14414" y="3124"/>
                </a:lnTo>
                <a:lnTo>
                  <a:pt x="14294" y="3784"/>
                </a:lnTo>
                <a:lnTo>
                  <a:pt x="14174" y="4385"/>
                </a:lnTo>
                <a:lnTo>
                  <a:pt x="14054" y="5646"/>
                </a:lnTo>
                <a:lnTo>
                  <a:pt x="13994" y="6547"/>
                </a:lnTo>
                <a:lnTo>
                  <a:pt x="13994" y="6967"/>
                </a:lnTo>
                <a:lnTo>
                  <a:pt x="13994" y="7448"/>
                </a:lnTo>
                <a:lnTo>
                  <a:pt x="13273" y="8649"/>
                </a:lnTo>
                <a:lnTo>
                  <a:pt x="12312" y="10451"/>
                </a:lnTo>
                <a:lnTo>
                  <a:pt x="11291" y="12192"/>
                </a:lnTo>
                <a:lnTo>
                  <a:pt x="10691" y="13333"/>
                </a:lnTo>
                <a:lnTo>
                  <a:pt x="10631" y="10991"/>
                </a:lnTo>
                <a:lnTo>
                  <a:pt x="10571" y="9009"/>
                </a:lnTo>
                <a:lnTo>
                  <a:pt x="10631" y="7027"/>
                </a:lnTo>
                <a:lnTo>
                  <a:pt x="10691" y="5106"/>
                </a:lnTo>
                <a:lnTo>
                  <a:pt x="10691" y="3124"/>
                </a:lnTo>
                <a:lnTo>
                  <a:pt x="11231" y="2523"/>
                </a:lnTo>
                <a:lnTo>
                  <a:pt x="11712" y="1863"/>
                </a:lnTo>
                <a:lnTo>
                  <a:pt x="12132" y="1142"/>
                </a:lnTo>
                <a:lnTo>
                  <a:pt x="12553" y="421"/>
                </a:lnTo>
                <a:lnTo>
                  <a:pt x="12553" y="361"/>
                </a:lnTo>
                <a:lnTo>
                  <a:pt x="12493" y="241"/>
                </a:lnTo>
                <a:lnTo>
                  <a:pt x="12372" y="241"/>
                </a:lnTo>
                <a:lnTo>
                  <a:pt x="11472" y="902"/>
                </a:lnTo>
                <a:lnTo>
                  <a:pt x="10631" y="1622"/>
                </a:lnTo>
                <a:lnTo>
                  <a:pt x="10511" y="121"/>
                </a:lnTo>
                <a:lnTo>
                  <a:pt x="10511" y="61"/>
                </a:lnTo>
                <a:lnTo>
                  <a:pt x="10451" y="1"/>
                </a:lnTo>
                <a:close/>
              </a:path>
            </a:pathLst>
          </a:custGeom>
          <a:solidFill>
            <a:srgbClr val="B5975B"/>
          </a:solidFill>
          <a:ln>
            <a:noFill/>
          </a:ln>
        </p:spPr>
        <p:txBody>
          <a:bodyPr lIns="91425" tIns="91425" rIns="91425" bIns="91425" anchor="ctr" anchorCtr="0">
            <a:noAutofit/>
          </a:bodyPr>
          <a:lstStyle/>
          <a:p>
            <a:pPr lvl="0">
              <a:spcBef>
                <a:spcPts val="0"/>
              </a:spcBef>
              <a:buNone/>
            </a:pPr>
            <a:endParaRPr dirty="0"/>
          </a:p>
        </p:txBody>
      </p:sp>
      <p:sp>
        <p:nvSpPr>
          <p:cNvPr id="163" name="Shape 163"/>
          <p:cNvSpPr/>
          <p:nvPr/>
        </p:nvSpPr>
        <p:spPr>
          <a:xfrm flipH="1">
            <a:off x="417125" y="921750"/>
            <a:ext cx="1250725" cy="367875"/>
          </a:xfrm>
          <a:custGeom>
            <a:avLst/>
            <a:gdLst/>
            <a:ahLst/>
            <a:cxnLst/>
            <a:rect l="0" t="0" r="0" b="0"/>
            <a:pathLst>
              <a:path w="50029" h="14715" extrusionOk="0">
                <a:moveTo>
                  <a:pt x="42281" y="1"/>
                </a:moveTo>
                <a:lnTo>
                  <a:pt x="41620" y="121"/>
                </a:lnTo>
                <a:lnTo>
                  <a:pt x="40960" y="301"/>
                </a:lnTo>
                <a:lnTo>
                  <a:pt x="39698" y="721"/>
                </a:lnTo>
                <a:lnTo>
                  <a:pt x="36756" y="1742"/>
                </a:lnTo>
                <a:lnTo>
                  <a:pt x="34413" y="2523"/>
                </a:lnTo>
                <a:lnTo>
                  <a:pt x="33272" y="2943"/>
                </a:lnTo>
                <a:lnTo>
                  <a:pt x="32131" y="3424"/>
                </a:lnTo>
                <a:lnTo>
                  <a:pt x="30149" y="3604"/>
                </a:lnTo>
                <a:lnTo>
                  <a:pt x="28227" y="3784"/>
                </a:lnTo>
                <a:lnTo>
                  <a:pt x="26246" y="4024"/>
                </a:lnTo>
                <a:lnTo>
                  <a:pt x="24324" y="4325"/>
                </a:lnTo>
                <a:lnTo>
                  <a:pt x="22702" y="4625"/>
                </a:lnTo>
                <a:lnTo>
                  <a:pt x="21141" y="4925"/>
                </a:lnTo>
                <a:lnTo>
                  <a:pt x="19579" y="5286"/>
                </a:lnTo>
                <a:lnTo>
                  <a:pt x="18018" y="5706"/>
                </a:lnTo>
                <a:lnTo>
                  <a:pt x="16456" y="6126"/>
                </a:lnTo>
                <a:lnTo>
                  <a:pt x="14895" y="6547"/>
                </a:lnTo>
                <a:lnTo>
                  <a:pt x="11832" y="7568"/>
                </a:lnTo>
                <a:lnTo>
                  <a:pt x="10331" y="8168"/>
                </a:lnTo>
                <a:lnTo>
                  <a:pt x="8829" y="8769"/>
                </a:lnTo>
                <a:lnTo>
                  <a:pt x="5826" y="10090"/>
                </a:lnTo>
                <a:lnTo>
                  <a:pt x="4385" y="10751"/>
                </a:lnTo>
                <a:lnTo>
                  <a:pt x="2884" y="11411"/>
                </a:lnTo>
                <a:lnTo>
                  <a:pt x="2163" y="11832"/>
                </a:lnTo>
                <a:lnTo>
                  <a:pt x="1442" y="12252"/>
                </a:lnTo>
                <a:lnTo>
                  <a:pt x="782" y="12733"/>
                </a:lnTo>
                <a:lnTo>
                  <a:pt x="241" y="13273"/>
                </a:lnTo>
                <a:lnTo>
                  <a:pt x="61" y="13513"/>
                </a:lnTo>
                <a:lnTo>
                  <a:pt x="1" y="13754"/>
                </a:lnTo>
                <a:lnTo>
                  <a:pt x="1" y="14054"/>
                </a:lnTo>
                <a:lnTo>
                  <a:pt x="121" y="14294"/>
                </a:lnTo>
                <a:lnTo>
                  <a:pt x="301" y="14474"/>
                </a:lnTo>
                <a:lnTo>
                  <a:pt x="481" y="14594"/>
                </a:lnTo>
                <a:lnTo>
                  <a:pt x="782" y="14715"/>
                </a:lnTo>
                <a:lnTo>
                  <a:pt x="1082" y="14654"/>
                </a:lnTo>
                <a:lnTo>
                  <a:pt x="1742" y="14474"/>
                </a:lnTo>
                <a:lnTo>
                  <a:pt x="2463" y="14174"/>
                </a:lnTo>
                <a:lnTo>
                  <a:pt x="3184" y="13874"/>
                </a:lnTo>
                <a:lnTo>
                  <a:pt x="3844" y="13513"/>
                </a:lnTo>
                <a:lnTo>
                  <a:pt x="5226" y="12733"/>
                </a:lnTo>
                <a:lnTo>
                  <a:pt x="6547" y="12072"/>
                </a:lnTo>
                <a:lnTo>
                  <a:pt x="7988" y="11411"/>
                </a:lnTo>
                <a:lnTo>
                  <a:pt x="9430" y="10751"/>
                </a:lnTo>
                <a:lnTo>
                  <a:pt x="12433" y="9610"/>
                </a:lnTo>
                <a:lnTo>
                  <a:pt x="14294" y="8949"/>
                </a:lnTo>
                <a:lnTo>
                  <a:pt x="14895" y="8889"/>
                </a:lnTo>
                <a:lnTo>
                  <a:pt x="16216" y="8769"/>
                </a:lnTo>
                <a:lnTo>
                  <a:pt x="17597" y="8769"/>
                </a:lnTo>
                <a:lnTo>
                  <a:pt x="18979" y="8889"/>
                </a:lnTo>
                <a:lnTo>
                  <a:pt x="20420" y="9069"/>
                </a:lnTo>
                <a:lnTo>
                  <a:pt x="21801" y="9309"/>
                </a:lnTo>
                <a:lnTo>
                  <a:pt x="23243" y="9670"/>
                </a:lnTo>
                <a:lnTo>
                  <a:pt x="29008" y="10991"/>
                </a:lnTo>
                <a:lnTo>
                  <a:pt x="29308" y="11592"/>
                </a:lnTo>
                <a:lnTo>
                  <a:pt x="29669" y="12192"/>
                </a:lnTo>
                <a:lnTo>
                  <a:pt x="30450" y="13273"/>
                </a:lnTo>
                <a:lnTo>
                  <a:pt x="30810" y="13754"/>
                </a:lnTo>
                <a:lnTo>
                  <a:pt x="31170" y="14174"/>
                </a:lnTo>
                <a:lnTo>
                  <a:pt x="31350" y="14414"/>
                </a:lnTo>
                <a:lnTo>
                  <a:pt x="31591" y="14534"/>
                </a:lnTo>
                <a:lnTo>
                  <a:pt x="31831" y="14654"/>
                </a:lnTo>
                <a:lnTo>
                  <a:pt x="32131" y="14715"/>
                </a:lnTo>
                <a:lnTo>
                  <a:pt x="32311" y="14715"/>
                </a:lnTo>
                <a:lnTo>
                  <a:pt x="32492" y="14594"/>
                </a:lnTo>
                <a:lnTo>
                  <a:pt x="32612" y="14474"/>
                </a:lnTo>
                <a:lnTo>
                  <a:pt x="32672" y="14294"/>
                </a:lnTo>
                <a:lnTo>
                  <a:pt x="32732" y="13994"/>
                </a:lnTo>
                <a:lnTo>
                  <a:pt x="32672" y="13694"/>
                </a:lnTo>
                <a:lnTo>
                  <a:pt x="32612" y="13393"/>
                </a:lnTo>
                <a:lnTo>
                  <a:pt x="32492" y="13153"/>
                </a:lnTo>
                <a:lnTo>
                  <a:pt x="32131" y="12673"/>
                </a:lnTo>
                <a:lnTo>
                  <a:pt x="31771" y="12192"/>
                </a:lnTo>
                <a:lnTo>
                  <a:pt x="31230" y="11471"/>
                </a:lnTo>
                <a:lnTo>
                  <a:pt x="31230" y="11471"/>
                </a:lnTo>
                <a:lnTo>
                  <a:pt x="31951" y="11652"/>
                </a:lnTo>
                <a:lnTo>
                  <a:pt x="32672" y="11832"/>
                </a:lnTo>
                <a:lnTo>
                  <a:pt x="33332" y="11952"/>
                </a:lnTo>
                <a:lnTo>
                  <a:pt x="33693" y="12012"/>
                </a:lnTo>
                <a:lnTo>
                  <a:pt x="34353" y="12012"/>
                </a:lnTo>
                <a:lnTo>
                  <a:pt x="34714" y="11952"/>
                </a:lnTo>
                <a:lnTo>
                  <a:pt x="34834" y="11832"/>
                </a:lnTo>
                <a:lnTo>
                  <a:pt x="34954" y="11772"/>
                </a:lnTo>
                <a:lnTo>
                  <a:pt x="35074" y="11592"/>
                </a:lnTo>
                <a:lnTo>
                  <a:pt x="35134" y="11471"/>
                </a:lnTo>
                <a:lnTo>
                  <a:pt x="35194" y="11291"/>
                </a:lnTo>
                <a:lnTo>
                  <a:pt x="35134" y="11171"/>
                </a:lnTo>
                <a:lnTo>
                  <a:pt x="35074" y="10991"/>
                </a:lnTo>
                <a:lnTo>
                  <a:pt x="34954" y="10871"/>
                </a:lnTo>
                <a:lnTo>
                  <a:pt x="34714" y="10631"/>
                </a:lnTo>
                <a:lnTo>
                  <a:pt x="34413" y="10451"/>
                </a:lnTo>
                <a:lnTo>
                  <a:pt x="34113" y="10330"/>
                </a:lnTo>
                <a:lnTo>
                  <a:pt x="33813" y="10210"/>
                </a:lnTo>
                <a:lnTo>
                  <a:pt x="33152" y="10030"/>
                </a:lnTo>
                <a:lnTo>
                  <a:pt x="32431" y="9910"/>
                </a:lnTo>
                <a:lnTo>
                  <a:pt x="29188" y="9189"/>
                </a:lnTo>
                <a:lnTo>
                  <a:pt x="25945" y="8409"/>
                </a:lnTo>
                <a:lnTo>
                  <a:pt x="22642" y="7748"/>
                </a:lnTo>
                <a:lnTo>
                  <a:pt x="21321" y="7448"/>
                </a:lnTo>
                <a:lnTo>
                  <a:pt x="19940" y="7268"/>
                </a:lnTo>
                <a:lnTo>
                  <a:pt x="22282" y="6667"/>
                </a:lnTo>
                <a:lnTo>
                  <a:pt x="24624" y="6187"/>
                </a:lnTo>
                <a:lnTo>
                  <a:pt x="26186" y="5886"/>
                </a:lnTo>
                <a:lnTo>
                  <a:pt x="27747" y="5646"/>
                </a:lnTo>
                <a:lnTo>
                  <a:pt x="30870" y="5226"/>
                </a:lnTo>
                <a:lnTo>
                  <a:pt x="33993" y="4985"/>
                </a:lnTo>
                <a:lnTo>
                  <a:pt x="37176" y="4805"/>
                </a:lnTo>
                <a:lnTo>
                  <a:pt x="40299" y="4805"/>
                </a:lnTo>
                <a:lnTo>
                  <a:pt x="43482" y="4865"/>
                </a:lnTo>
                <a:lnTo>
                  <a:pt x="46665" y="5045"/>
                </a:lnTo>
                <a:lnTo>
                  <a:pt x="49788" y="5286"/>
                </a:lnTo>
                <a:lnTo>
                  <a:pt x="49908" y="5226"/>
                </a:lnTo>
                <a:lnTo>
                  <a:pt x="49968" y="5226"/>
                </a:lnTo>
                <a:lnTo>
                  <a:pt x="50028" y="5045"/>
                </a:lnTo>
                <a:lnTo>
                  <a:pt x="49968" y="4925"/>
                </a:lnTo>
                <a:lnTo>
                  <a:pt x="49908" y="4865"/>
                </a:lnTo>
                <a:lnTo>
                  <a:pt x="49848" y="4805"/>
                </a:lnTo>
                <a:lnTo>
                  <a:pt x="48046" y="4445"/>
                </a:lnTo>
                <a:lnTo>
                  <a:pt x="46244" y="4085"/>
                </a:lnTo>
                <a:lnTo>
                  <a:pt x="44443" y="3844"/>
                </a:lnTo>
                <a:lnTo>
                  <a:pt x="42581" y="3604"/>
                </a:lnTo>
                <a:lnTo>
                  <a:pt x="40779" y="3424"/>
                </a:lnTo>
                <a:lnTo>
                  <a:pt x="38918" y="3364"/>
                </a:lnTo>
                <a:lnTo>
                  <a:pt x="37056" y="3304"/>
                </a:lnTo>
                <a:lnTo>
                  <a:pt x="35194" y="3304"/>
                </a:lnTo>
                <a:lnTo>
                  <a:pt x="37236" y="2643"/>
                </a:lnTo>
                <a:lnTo>
                  <a:pt x="39939" y="1742"/>
                </a:lnTo>
                <a:lnTo>
                  <a:pt x="41260" y="1322"/>
                </a:lnTo>
                <a:lnTo>
                  <a:pt x="41920" y="1082"/>
                </a:lnTo>
                <a:lnTo>
                  <a:pt x="42461" y="721"/>
                </a:lnTo>
                <a:lnTo>
                  <a:pt x="42581" y="601"/>
                </a:lnTo>
                <a:lnTo>
                  <a:pt x="42641" y="541"/>
                </a:lnTo>
                <a:lnTo>
                  <a:pt x="42641" y="301"/>
                </a:lnTo>
                <a:lnTo>
                  <a:pt x="42581" y="181"/>
                </a:lnTo>
                <a:lnTo>
                  <a:pt x="42521" y="121"/>
                </a:lnTo>
                <a:lnTo>
                  <a:pt x="42401" y="61"/>
                </a:lnTo>
                <a:lnTo>
                  <a:pt x="42281" y="1"/>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164" name="Shape 164"/>
          <p:cNvSpPr/>
          <p:nvPr/>
        </p:nvSpPr>
        <p:spPr>
          <a:xfrm rot="956724">
            <a:off x="842609" y="556784"/>
            <a:ext cx="533116" cy="525935"/>
          </a:xfrm>
          <a:custGeom>
            <a:avLst/>
            <a:gdLst/>
            <a:ahLst/>
            <a:cxnLst/>
            <a:rect l="0" t="0" r="0" b="0"/>
            <a:pathLst>
              <a:path w="26726" h="26366" extrusionOk="0">
                <a:moveTo>
                  <a:pt x="23843" y="11952"/>
                </a:moveTo>
                <a:lnTo>
                  <a:pt x="24023" y="12012"/>
                </a:lnTo>
                <a:lnTo>
                  <a:pt x="24324" y="12253"/>
                </a:lnTo>
                <a:lnTo>
                  <a:pt x="24504" y="12553"/>
                </a:lnTo>
                <a:lnTo>
                  <a:pt x="24624" y="12913"/>
                </a:lnTo>
                <a:lnTo>
                  <a:pt x="24624" y="13093"/>
                </a:lnTo>
                <a:lnTo>
                  <a:pt x="24564" y="13273"/>
                </a:lnTo>
                <a:lnTo>
                  <a:pt x="24444" y="13394"/>
                </a:lnTo>
                <a:lnTo>
                  <a:pt x="24324" y="13574"/>
                </a:lnTo>
                <a:lnTo>
                  <a:pt x="24023" y="13754"/>
                </a:lnTo>
                <a:lnTo>
                  <a:pt x="23843" y="13814"/>
                </a:lnTo>
                <a:lnTo>
                  <a:pt x="23483" y="13814"/>
                </a:lnTo>
                <a:lnTo>
                  <a:pt x="23303" y="13754"/>
                </a:lnTo>
                <a:lnTo>
                  <a:pt x="23002" y="13574"/>
                </a:lnTo>
                <a:lnTo>
                  <a:pt x="22822" y="13273"/>
                </a:lnTo>
                <a:lnTo>
                  <a:pt x="22702" y="12913"/>
                </a:lnTo>
                <a:lnTo>
                  <a:pt x="22762" y="12733"/>
                </a:lnTo>
                <a:lnTo>
                  <a:pt x="22822" y="12553"/>
                </a:lnTo>
                <a:lnTo>
                  <a:pt x="22882" y="12373"/>
                </a:lnTo>
                <a:lnTo>
                  <a:pt x="23002" y="12253"/>
                </a:lnTo>
                <a:lnTo>
                  <a:pt x="23303" y="12012"/>
                </a:lnTo>
                <a:lnTo>
                  <a:pt x="23483" y="11952"/>
                </a:lnTo>
                <a:close/>
                <a:moveTo>
                  <a:pt x="9129" y="1"/>
                </a:moveTo>
                <a:lnTo>
                  <a:pt x="8589" y="61"/>
                </a:lnTo>
                <a:lnTo>
                  <a:pt x="8048" y="121"/>
                </a:lnTo>
                <a:lnTo>
                  <a:pt x="7568" y="241"/>
                </a:lnTo>
                <a:lnTo>
                  <a:pt x="7027" y="421"/>
                </a:lnTo>
                <a:lnTo>
                  <a:pt x="6547" y="662"/>
                </a:lnTo>
                <a:lnTo>
                  <a:pt x="6006" y="962"/>
                </a:lnTo>
                <a:lnTo>
                  <a:pt x="5586" y="1322"/>
                </a:lnTo>
                <a:lnTo>
                  <a:pt x="5165" y="1743"/>
                </a:lnTo>
                <a:lnTo>
                  <a:pt x="4805" y="2163"/>
                </a:lnTo>
                <a:lnTo>
                  <a:pt x="4625" y="2523"/>
                </a:lnTo>
                <a:lnTo>
                  <a:pt x="4505" y="3004"/>
                </a:lnTo>
                <a:lnTo>
                  <a:pt x="4445" y="3484"/>
                </a:lnTo>
                <a:lnTo>
                  <a:pt x="4445" y="3544"/>
                </a:lnTo>
                <a:lnTo>
                  <a:pt x="4505" y="3604"/>
                </a:lnTo>
                <a:lnTo>
                  <a:pt x="4745" y="3604"/>
                </a:lnTo>
                <a:lnTo>
                  <a:pt x="5045" y="3664"/>
                </a:lnTo>
                <a:lnTo>
                  <a:pt x="5406" y="3785"/>
                </a:lnTo>
                <a:lnTo>
                  <a:pt x="5826" y="3965"/>
                </a:lnTo>
                <a:lnTo>
                  <a:pt x="6126" y="4205"/>
                </a:lnTo>
                <a:lnTo>
                  <a:pt x="6246" y="4385"/>
                </a:lnTo>
                <a:lnTo>
                  <a:pt x="6367" y="4625"/>
                </a:lnTo>
                <a:lnTo>
                  <a:pt x="6427" y="4866"/>
                </a:lnTo>
                <a:lnTo>
                  <a:pt x="6427" y="5166"/>
                </a:lnTo>
                <a:lnTo>
                  <a:pt x="6427" y="5406"/>
                </a:lnTo>
                <a:lnTo>
                  <a:pt x="6367" y="5586"/>
                </a:lnTo>
                <a:lnTo>
                  <a:pt x="6186" y="6007"/>
                </a:lnTo>
                <a:lnTo>
                  <a:pt x="5886" y="6367"/>
                </a:lnTo>
                <a:lnTo>
                  <a:pt x="5526" y="6667"/>
                </a:lnTo>
                <a:lnTo>
                  <a:pt x="4925" y="7088"/>
                </a:lnTo>
                <a:lnTo>
                  <a:pt x="4204" y="7508"/>
                </a:lnTo>
                <a:lnTo>
                  <a:pt x="3544" y="7868"/>
                </a:lnTo>
                <a:lnTo>
                  <a:pt x="2883" y="8289"/>
                </a:lnTo>
                <a:lnTo>
                  <a:pt x="2343" y="8769"/>
                </a:lnTo>
                <a:lnTo>
                  <a:pt x="1862" y="9310"/>
                </a:lnTo>
                <a:lnTo>
                  <a:pt x="1382" y="9850"/>
                </a:lnTo>
                <a:lnTo>
                  <a:pt x="1021" y="10451"/>
                </a:lnTo>
                <a:lnTo>
                  <a:pt x="721" y="11051"/>
                </a:lnTo>
                <a:lnTo>
                  <a:pt x="421" y="11712"/>
                </a:lnTo>
                <a:lnTo>
                  <a:pt x="241" y="12433"/>
                </a:lnTo>
                <a:lnTo>
                  <a:pt x="61" y="13093"/>
                </a:lnTo>
                <a:lnTo>
                  <a:pt x="1" y="13814"/>
                </a:lnTo>
                <a:lnTo>
                  <a:pt x="1" y="14475"/>
                </a:lnTo>
                <a:lnTo>
                  <a:pt x="61" y="15195"/>
                </a:lnTo>
                <a:lnTo>
                  <a:pt x="181" y="15856"/>
                </a:lnTo>
                <a:lnTo>
                  <a:pt x="361" y="16517"/>
                </a:lnTo>
                <a:lnTo>
                  <a:pt x="601" y="17177"/>
                </a:lnTo>
                <a:lnTo>
                  <a:pt x="901" y="17778"/>
                </a:lnTo>
                <a:lnTo>
                  <a:pt x="1322" y="18378"/>
                </a:lnTo>
                <a:lnTo>
                  <a:pt x="1802" y="19039"/>
                </a:lnTo>
                <a:lnTo>
                  <a:pt x="2463" y="19700"/>
                </a:lnTo>
                <a:lnTo>
                  <a:pt x="3184" y="20300"/>
                </a:lnTo>
                <a:lnTo>
                  <a:pt x="3544" y="20600"/>
                </a:lnTo>
                <a:lnTo>
                  <a:pt x="3964" y="20841"/>
                </a:lnTo>
                <a:lnTo>
                  <a:pt x="4084" y="21862"/>
                </a:lnTo>
                <a:lnTo>
                  <a:pt x="4144" y="22342"/>
                </a:lnTo>
                <a:lnTo>
                  <a:pt x="4325" y="22762"/>
                </a:lnTo>
                <a:lnTo>
                  <a:pt x="4505" y="23183"/>
                </a:lnTo>
                <a:lnTo>
                  <a:pt x="4745" y="23543"/>
                </a:lnTo>
                <a:lnTo>
                  <a:pt x="5045" y="23843"/>
                </a:lnTo>
                <a:lnTo>
                  <a:pt x="5346" y="24084"/>
                </a:lnTo>
                <a:lnTo>
                  <a:pt x="5646" y="24204"/>
                </a:lnTo>
                <a:lnTo>
                  <a:pt x="6607" y="25105"/>
                </a:lnTo>
                <a:lnTo>
                  <a:pt x="7388" y="25885"/>
                </a:lnTo>
                <a:lnTo>
                  <a:pt x="7808" y="26186"/>
                </a:lnTo>
                <a:lnTo>
                  <a:pt x="7988" y="26306"/>
                </a:lnTo>
                <a:lnTo>
                  <a:pt x="8288" y="26366"/>
                </a:lnTo>
                <a:lnTo>
                  <a:pt x="8529" y="26366"/>
                </a:lnTo>
                <a:lnTo>
                  <a:pt x="8709" y="26246"/>
                </a:lnTo>
                <a:lnTo>
                  <a:pt x="8829" y="26066"/>
                </a:lnTo>
                <a:lnTo>
                  <a:pt x="8829" y="25825"/>
                </a:lnTo>
                <a:lnTo>
                  <a:pt x="8769" y="25585"/>
                </a:lnTo>
                <a:lnTo>
                  <a:pt x="8649" y="25345"/>
                </a:lnTo>
                <a:lnTo>
                  <a:pt x="8348" y="24924"/>
                </a:lnTo>
                <a:lnTo>
                  <a:pt x="7628" y="24084"/>
                </a:lnTo>
                <a:lnTo>
                  <a:pt x="7267" y="23723"/>
                </a:lnTo>
                <a:lnTo>
                  <a:pt x="7568" y="23363"/>
                </a:lnTo>
                <a:lnTo>
                  <a:pt x="7688" y="23183"/>
                </a:lnTo>
                <a:lnTo>
                  <a:pt x="7808" y="23063"/>
                </a:lnTo>
                <a:lnTo>
                  <a:pt x="8168" y="22943"/>
                </a:lnTo>
                <a:lnTo>
                  <a:pt x="8589" y="22883"/>
                </a:lnTo>
                <a:lnTo>
                  <a:pt x="9369" y="22822"/>
                </a:lnTo>
                <a:lnTo>
                  <a:pt x="10030" y="22702"/>
                </a:lnTo>
                <a:lnTo>
                  <a:pt x="10691" y="22522"/>
                </a:lnTo>
                <a:lnTo>
                  <a:pt x="11231" y="22282"/>
                </a:lnTo>
                <a:lnTo>
                  <a:pt x="11832" y="21922"/>
                </a:lnTo>
                <a:lnTo>
                  <a:pt x="12432" y="21381"/>
                </a:lnTo>
                <a:lnTo>
                  <a:pt x="12793" y="21081"/>
                </a:lnTo>
                <a:lnTo>
                  <a:pt x="13153" y="20901"/>
                </a:lnTo>
                <a:lnTo>
                  <a:pt x="13633" y="20781"/>
                </a:lnTo>
                <a:lnTo>
                  <a:pt x="14054" y="20841"/>
                </a:lnTo>
                <a:lnTo>
                  <a:pt x="14474" y="21021"/>
                </a:lnTo>
                <a:lnTo>
                  <a:pt x="14774" y="21261"/>
                </a:lnTo>
                <a:lnTo>
                  <a:pt x="15075" y="21561"/>
                </a:lnTo>
                <a:lnTo>
                  <a:pt x="15315" y="21982"/>
                </a:lnTo>
                <a:lnTo>
                  <a:pt x="15795" y="22883"/>
                </a:lnTo>
                <a:lnTo>
                  <a:pt x="16216" y="23903"/>
                </a:lnTo>
                <a:lnTo>
                  <a:pt x="16396" y="24324"/>
                </a:lnTo>
                <a:lnTo>
                  <a:pt x="16636" y="24744"/>
                </a:lnTo>
                <a:lnTo>
                  <a:pt x="16937" y="25105"/>
                </a:lnTo>
                <a:lnTo>
                  <a:pt x="17237" y="25405"/>
                </a:lnTo>
                <a:lnTo>
                  <a:pt x="17597" y="25585"/>
                </a:lnTo>
                <a:lnTo>
                  <a:pt x="18018" y="25705"/>
                </a:lnTo>
                <a:lnTo>
                  <a:pt x="18318" y="25645"/>
                </a:lnTo>
                <a:lnTo>
                  <a:pt x="18558" y="25525"/>
                </a:lnTo>
                <a:lnTo>
                  <a:pt x="18798" y="25345"/>
                </a:lnTo>
                <a:lnTo>
                  <a:pt x="18798" y="25165"/>
                </a:lnTo>
                <a:lnTo>
                  <a:pt x="18858" y="25045"/>
                </a:lnTo>
                <a:lnTo>
                  <a:pt x="18798" y="24804"/>
                </a:lnTo>
                <a:lnTo>
                  <a:pt x="18618" y="24564"/>
                </a:lnTo>
                <a:lnTo>
                  <a:pt x="18258" y="24144"/>
                </a:lnTo>
                <a:lnTo>
                  <a:pt x="18018" y="23964"/>
                </a:lnTo>
                <a:lnTo>
                  <a:pt x="17897" y="23723"/>
                </a:lnTo>
                <a:lnTo>
                  <a:pt x="17777" y="23423"/>
                </a:lnTo>
                <a:lnTo>
                  <a:pt x="17837" y="23063"/>
                </a:lnTo>
                <a:lnTo>
                  <a:pt x="17897" y="22642"/>
                </a:lnTo>
                <a:lnTo>
                  <a:pt x="17957" y="22162"/>
                </a:lnTo>
                <a:lnTo>
                  <a:pt x="17957" y="21201"/>
                </a:lnTo>
                <a:lnTo>
                  <a:pt x="18618" y="22102"/>
                </a:lnTo>
                <a:lnTo>
                  <a:pt x="18978" y="22522"/>
                </a:lnTo>
                <a:lnTo>
                  <a:pt x="19399" y="22943"/>
                </a:lnTo>
                <a:lnTo>
                  <a:pt x="19819" y="23243"/>
                </a:lnTo>
                <a:lnTo>
                  <a:pt x="20360" y="23483"/>
                </a:lnTo>
                <a:lnTo>
                  <a:pt x="20660" y="23483"/>
                </a:lnTo>
                <a:lnTo>
                  <a:pt x="20960" y="23543"/>
                </a:lnTo>
                <a:lnTo>
                  <a:pt x="21261" y="23483"/>
                </a:lnTo>
                <a:lnTo>
                  <a:pt x="21621" y="23423"/>
                </a:lnTo>
                <a:lnTo>
                  <a:pt x="21741" y="23363"/>
                </a:lnTo>
                <a:lnTo>
                  <a:pt x="21861" y="23243"/>
                </a:lnTo>
                <a:lnTo>
                  <a:pt x="21861" y="23063"/>
                </a:lnTo>
                <a:lnTo>
                  <a:pt x="21801" y="22883"/>
                </a:lnTo>
                <a:lnTo>
                  <a:pt x="21501" y="22582"/>
                </a:lnTo>
                <a:lnTo>
                  <a:pt x="21201" y="22402"/>
                </a:lnTo>
                <a:lnTo>
                  <a:pt x="20840" y="22162"/>
                </a:lnTo>
                <a:lnTo>
                  <a:pt x="20480" y="21982"/>
                </a:lnTo>
                <a:lnTo>
                  <a:pt x="20240" y="21741"/>
                </a:lnTo>
                <a:lnTo>
                  <a:pt x="20120" y="21501"/>
                </a:lnTo>
                <a:lnTo>
                  <a:pt x="19939" y="21201"/>
                </a:lnTo>
                <a:lnTo>
                  <a:pt x="19879" y="20901"/>
                </a:lnTo>
                <a:lnTo>
                  <a:pt x="19759" y="20300"/>
                </a:lnTo>
                <a:lnTo>
                  <a:pt x="19639" y="19700"/>
                </a:lnTo>
                <a:lnTo>
                  <a:pt x="19699" y="19399"/>
                </a:lnTo>
                <a:lnTo>
                  <a:pt x="19879" y="18979"/>
                </a:lnTo>
                <a:lnTo>
                  <a:pt x="20180" y="18438"/>
                </a:lnTo>
                <a:lnTo>
                  <a:pt x="20660" y="17898"/>
                </a:lnTo>
                <a:lnTo>
                  <a:pt x="21140" y="17417"/>
                </a:lnTo>
                <a:lnTo>
                  <a:pt x="21801" y="16997"/>
                </a:lnTo>
                <a:lnTo>
                  <a:pt x="22101" y="16817"/>
                </a:lnTo>
                <a:lnTo>
                  <a:pt x="22462" y="16697"/>
                </a:lnTo>
                <a:lnTo>
                  <a:pt x="22882" y="16577"/>
                </a:lnTo>
                <a:lnTo>
                  <a:pt x="23242" y="16577"/>
                </a:lnTo>
                <a:lnTo>
                  <a:pt x="23663" y="16517"/>
                </a:lnTo>
                <a:lnTo>
                  <a:pt x="24083" y="16396"/>
                </a:lnTo>
                <a:lnTo>
                  <a:pt x="24504" y="16276"/>
                </a:lnTo>
                <a:lnTo>
                  <a:pt x="24924" y="16096"/>
                </a:lnTo>
                <a:lnTo>
                  <a:pt x="25284" y="15916"/>
                </a:lnTo>
                <a:lnTo>
                  <a:pt x="25585" y="15676"/>
                </a:lnTo>
                <a:lnTo>
                  <a:pt x="25885" y="15436"/>
                </a:lnTo>
                <a:lnTo>
                  <a:pt x="26185" y="15135"/>
                </a:lnTo>
                <a:lnTo>
                  <a:pt x="26365" y="14895"/>
                </a:lnTo>
                <a:lnTo>
                  <a:pt x="26546" y="14595"/>
                </a:lnTo>
                <a:lnTo>
                  <a:pt x="26666" y="14354"/>
                </a:lnTo>
                <a:lnTo>
                  <a:pt x="26726" y="14054"/>
                </a:lnTo>
                <a:lnTo>
                  <a:pt x="26666" y="13814"/>
                </a:lnTo>
                <a:lnTo>
                  <a:pt x="26546" y="13574"/>
                </a:lnTo>
                <a:lnTo>
                  <a:pt x="26365" y="13394"/>
                </a:lnTo>
                <a:lnTo>
                  <a:pt x="26125" y="13213"/>
                </a:lnTo>
                <a:lnTo>
                  <a:pt x="25945" y="13093"/>
                </a:lnTo>
                <a:lnTo>
                  <a:pt x="25825" y="12973"/>
                </a:lnTo>
                <a:lnTo>
                  <a:pt x="25765" y="12793"/>
                </a:lnTo>
                <a:lnTo>
                  <a:pt x="25705" y="12613"/>
                </a:lnTo>
                <a:lnTo>
                  <a:pt x="25645" y="12192"/>
                </a:lnTo>
                <a:lnTo>
                  <a:pt x="25585" y="11712"/>
                </a:lnTo>
                <a:lnTo>
                  <a:pt x="25525" y="11232"/>
                </a:lnTo>
                <a:lnTo>
                  <a:pt x="25344" y="10751"/>
                </a:lnTo>
                <a:lnTo>
                  <a:pt x="25224" y="10511"/>
                </a:lnTo>
                <a:lnTo>
                  <a:pt x="24984" y="10271"/>
                </a:lnTo>
                <a:lnTo>
                  <a:pt x="24744" y="10030"/>
                </a:lnTo>
                <a:lnTo>
                  <a:pt x="24444" y="9850"/>
                </a:lnTo>
                <a:lnTo>
                  <a:pt x="23783" y="9490"/>
                </a:lnTo>
                <a:lnTo>
                  <a:pt x="23122" y="9250"/>
                </a:lnTo>
                <a:lnTo>
                  <a:pt x="22462" y="9130"/>
                </a:lnTo>
                <a:lnTo>
                  <a:pt x="21681" y="9190"/>
                </a:lnTo>
                <a:lnTo>
                  <a:pt x="21261" y="8649"/>
                </a:lnTo>
                <a:lnTo>
                  <a:pt x="20900" y="8169"/>
                </a:lnTo>
                <a:lnTo>
                  <a:pt x="20360" y="7748"/>
                </a:lnTo>
                <a:lnTo>
                  <a:pt x="19759" y="7268"/>
                </a:lnTo>
                <a:lnTo>
                  <a:pt x="19099" y="6968"/>
                </a:lnTo>
                <a:lnTo>
                  <a:pt x="18738" y="6787"/>
                </a:lnTo>
                <a:lnTo>
                  <a:pt x="18378" y="6727"/>
                </a:lnTo>
                <a:lnTo>
                  <a:pt x="17957" y="6667"/>
                </a:lnTo>
                <a:lnTo>
                  <a:pt x="17597" y="6727"/>
                </a:lnTo>
                <a:lnTo>
                  <a:pt x="17477" y="6727"/>
                </a:lnTo>
                <a:lnTo>
                  <a:pt x="17417" y="6847"/>
                </a:lnTo>
                <a:lnTo>
                  <a:pt x="17477" y="7028"/>
                </a:lnTo>
                <a:lnTo>
                  <a:pt x="17537" y="7148"/>
                </a:lnTo>
                <a:lnTo>
                  <a:pt x="17777" y="7508"/>
                </a:lnTo>
                <a:lnTo>
                  <a:pt x="18018" y="7808"/>
                </a:lnTo>
                <a:lnTo>
                  <a:pt x="18078" y="7928"/>
                </a:lnTo>
                <a:lnTo>
                  <a:pt x="18138" y="8169"/>
                </a:lnTo>
                <a:lnTo>
                  <a:pt x="18138" y="8829"/>
                </a:lnTo>
                <a:lnTo>
                  <a:pt x="18198" y="9490"/>
                </a:lnTo>
                <a:lnTo>
                  <a:pt x="18258" y="9730"/>
                </a:lnTo>
                <a:lnTo>
                  <a:pt x="18318" y="9910"/>
                </a:lnTo>
                <a:lnTo>
                  <a:pt x="18498" y="10211"/>
                </a:lnTo>
                <a:lnTo>
                  <a:pt x="18078" y="10511"/>
                </a:lnTo>
                <a:lnTo>
                  <a:pt x="17717" y="10871"/>
                </a:lnTo>
                <a:lnTo>
                  <a:pt x="17357" y="11232"/>
                </a:lnTo>
                <a:lnTo>
                  <a:pt x="17117" y="11652"/>
                </a:lnTo>
                <a:lnTo>
                  <a:pt x="16156" y="11952"/>
                </a:lnTo>
                <a:lnTo>
                  <a:pt x="15135" y="12132"/>
                </a:lnTo>
                <a:lnTo>
                  <a:pt x="14114" y="12192"/>
                </a:lnTo>
                <a:lnTo>
                  <a:pt x="12973" y="12132"/>
                </a:lnTo>
                <a:lnTo>
                  <a:pt x="12192" y="12072"/>
                </a:lnTo>
                <a:lnTo>
                  <a:pt x="11411" y="12072"/>
                </a:lnTo>
                <a:lnTo>
                  <a:pt x="10631" y="12132"/>
                </a:lnTo>
                <a:lnTo>
                  <a:pt x="9910" y="12192"/>
                </a:lnTo>
                <a:lnTo>
                  <a:pt x="9189" y="12373"/>
                </a:lnTo>
                <a:lnTo>
                  <a:pt x="8469" y="12673"/>
                </a:lnTo>
                <a:lnTo>
                  <a:pt x="7748" y="13033"/>
                </a:lnTo>
                <a:lnTo>
                  <a:pt x="7087" y="13454"/>
                </a:lnTo>
                <a:lnTo>
                  <a:pt x="6547" y="13934"/>
                </a:lnTo>
                <a:lnTo>
                  <a:pt x="6066" y="14415"/>
                </a:lnTo>
                <a:lnTo>
                  <a:pt x="5586" y="14955"/>
                </a:lnTo>
                <a:lnTo>
                  <a:pt x="5225" y="15556"/>
                </a:lnTo>
                <a:lnTo>
                  <a:pt x="4865" y="16216"/>
                </a:lnTo>
                <a:lnTo>
                  <a:pt x="4565" y="16877"/>
                </a:lnTo>
                <a:lnTo>
                  <a:pt x="4325" y="17537"/>
                </a:lnTo>
                <a:lnTo>
                  <a:pt x="4144" y="18198"/>
                </a:lnTo>
                <a:lnTo>
                  <a:pt x="4084" y="18739"/>
                </a:lnTo>
                <a:lnTo>
                  <a:pt x="3724" y="18498"/>
                </a:lnTo>
                <a:lnTo>
                  <a:pt x="3604" y="18018"/>
                </a:lnTo>
                <a:lnTo>
                  <a:pt x="3484" y="17598"/>
                </a:lnTo>
                <a:lnTo>
                  <a:pt x="3424" y="17057"/>
                </a:lnTo>
                <a:lnTo>
                  <a:pt x="3364" y="16577"/>
                </a:lnTo>
                <a:lnTo>
                  <a:pt x="3424" y="16096"/>
                </a:lnTo>
                <a:lnTo>
                  <a:pt x="3424" y="15616"/>
                </a:lnTo>
                <a:lnTo>
                  <a:pt x="3544" y="15195"/>
                </a:lnTo>
                <a:lnTo>
                  <a:pt x="3724" y="14715"/>
                </a:lnTo>
                <a:lnTo>
                  <a:pt x="4024" y="14114"/>
                </a:lnTo>
                <a:lnTo>
                  <a:pt x="4385" y="13574"/>
                </a:lnTo>
                <a:lnTo>
                  <a:pt x="4805" y="13093"/>
                </a:lnTo>
                <a:lnTo>
                  <a:pt x="5286" y="12733"/>
                </a:lnTo>
                <a:lnTo>
                  <a:pt x="5886" y="12373"/>
                </a:lnTo>
                <a:lnTo>
                  <a:pt x="6427" y="12132"/>
                </a:lnTo>
                <a:lnTo>
                  <a:pt x="7087" y="11892"/>
                </a:lnTo>
                <a:lnTo>
                  <a:pt x="7688" y="11712"/>
                </a:lnTo>
                <a:lnTo>
                  <a:pt x="9790" y="11111"/>
                </a:lnTo>
                <a:lnTo>
                  <a:pt x="10751" y="10751"/>
                </a:lnTo>
                <a:lnTo>
                  <a:pt x="11712" y="10331"/>
                </a:lnTo>
                <a:lnTo>
                  <a:pt x="12132" y="10090"/>
                </a:lnTo>
                <a:lnTo>
                  <a:pt x="12552" y="9790"/>
                </a:lnTo>
                <a:lnTo>
                  <a:pt x="12913" y="9490"/>
                </a:lnTo>
                <a:lnTo>
                  <a:pt x="13273" y="9130"/>
                </a:lnTo>
                <a:lnTo>
                  <a:pt x="13633" y="8769"/>
                </a:lnTo>
                <a:lnTo>
                  <a:pt x="13874" y="8289"/>
                </a:lnTo>
                <a:lnTo>
                  <a:pt x="14174" y="7808"/>
                </a:lnTo>
                <a:lnTo>
                  <a:pt x="14354" y="7268"/>
                </a:lnTo>
                <a:lnTo>
                  <a:pt x="14534" y="6727"/>
                </a:lnTo>
                <a:lnTo>
                  <a:pt x="14594" y="6247"/>
                </a:lnTo>
                <a:lnTo>
                  <a:pt x="14654" y="5706"/>
                </a:lnTo>
                <a:lnTo>
                  <a:pt x="14654" y="5166"/>
                </a:lnTo>
                <a:lnTo>
                  <a:pt x="14594" y="4685"/>
                </a:lnTo>
                <a:lnTo>
                  <a:pt x="14474" y="4205"/>
                </a:lnTo>
                <a:lnTo>
                  <a:pt x="14294" y="3664"/>
                </a:lnTo>
                <a:lnTo>
                  <a:pt x="14114" y="3244"/>
                </a:lnTo>
                <a:lnTo>
                  <a:pt x="13874" y="2764"/>
                </a:lnTo>
                <a:lnTo>
                  <a:pt x="13573" y="2343"/>
                </a:lnTo>
                <a:lnTo>
                  <a:pt x="13273" y="1923"/>
                </a:lnTo>
                <a:lnTo>
                  <a:pt x="12913" y="1562"/>
                </a:lnTo>
                <a:lnTo>
                  <a:pt x="12552" y="1202"/>
                </a:lnTo>
                <a:lnTo>
                  <a:pt x="12132" y="902"/>
                </a:lnTo>
                <a:lnTo>
                  <a:pt x="11652" y="662"/>
                </a:lnTo>
                <a:lnTo>
                  <a:pt x="11171" y="421"/>
                </a:lnTo>
                <a:lnTo>
                  <a:pt x="10691" y="241"/>
                </a:lnTo>
                <a:lnTo>
                  <a:pt x="10150" y="121"/>
                </a:lnTo>
                <a:lnTo>
                  <a:pt x="9610" y="1"/>
                </a:lnTo>
                <a:close/>
              </a:path>
            </a:pathLst>
          </a:custGeom>
          <a:solidFill>
            <a:srgbClr val="F56737"/>
          </a:solidFill>
          <a:ln>
            <a:noFill/>
          </a:ln>
        </p:spPr>
        <p:txBody>
          <a:bodyPr lIns="91425" tIns="91425" rIns="91425" bIns="91425" anchor="ctr" anchorCtr="0">
            <a:noAutofit/>
          </a:bodyPr>
          <a:lstStyle/>
          <a:p>
            <a:pPr lvl="0">
              <a:spcBef>
                <a:spcPts val="0"/>
              </a:spcBef>
              <a:buNone/>
            </a:pPr>
            <a:endParaRPr dirty="0"/>
          </a:p>
        </p:txBody>
      </p:sp>
      <p:sp>
        <p:nvSpPr>
          <p:cNvPr id="165" name="Shape 165"/>
          <p:cNvSpPr/>
          <p:nvPr/>
        </p:nvSpPr>
        <p:spPr>
          <a:xfrm>
            <a:off x="1484725" y="231352"/>
            <a:ext cx="326326" cy="324373"/>
          </a:xfrm>
          <a:custGeom>
            <a:avLst/>
            <a:gdLst/>
            <a:ahLst/>
            <a:cxnLst/>
            <a:rect l="0" t="0" r="0" b="0"/>
            <a:pathLst>
              <a:path w="20060" h="19940" extrusionOk="0">
                <a:moveTo>
                  <a:pt x="12372" y="13093"/>
                </a:moveTo>
                <a:lnTo>
                  <a:pt x="12913" y="13574"/>
                </a:lnTo>
                <a:lnTo>
                  <a:pt x="12973" y="13874"/>
                </a:lnTo>
                <a:lnTo>
                  <a:pt x="13093" y="14114"/>
                </a:lnTo>
                <a:lnTo>
                  <a:pt x="13093" y="14114"/>
                </a:lnTo>
                <a:lnTo>
                  <a:pt x="12372" y="13093"/>
                </a:lnTo>
                <a:close/>
                <a:moveTo>
                  <a:pt x="14114" y="1"/>
                </a:moveTo>
                <a:lnTo>
                  <a:pt x="13874" y="962"/>
                </a:lnTo>
                <a:lnTo>
                  <a:pt x="13694" y="1983"/>
                </a:lnTo>
                <a:lnTo>
                  <a:pt x="13694" y="2463"/>
                </a:lnTo>
                <a:lnTo>
                  <a:pt x="13694" y="3004"/>
                </a:lnTo>
                <a:lnTo>
                  <a:pt x="13754" y="3484"/>
                </a:lnTo>
                <a:lnTo>
                  <a:pt x="13934" y="3965"/>
                </a:lnTo>
                <a:lnTo>
                  <a:pt x="10090" y="9130"/>
                </a:lnTo>
                <a:lnTo>
                  <a:pt x="10030" y="9250"/>
                </a:lnTo>
                <a:lnTo>
                  <a:pt x="10090" y="7328"/>
                </a:lnTo>
                <a:lnTo>
                  <a:pt x="10150" y="6067"/>
                </a:lnTo>
                <a:lnTo>
                  <a:pt x="10391" y="5947"/>
                </a:lnTo>
                <a:lnTo>
                  <a:pt x="10571" y="5826"/>
                </a:lnTo>
                <a:lnTo>
                  <a:pt x="10751" y="5646"/>
                </a:lnTo>
                <a:lnTo>
                  <a:pt x="10871" y="5406"/>
                </a:lnTo>
                <a:lnTo>
                  <a:pt x="10931" y="5226"/>
                </a:lnTo>
                <a:lnTo>
                  <a:pt x="10931" y="4986"/>
                </a:lnTo>
                <a:lnTo>
                  <a:pt x="10931" y="4745"/>
                </a:lnTo>
                <a:lnTo>
                  <a:pt x="10811" y="4565"/>
                </a:lnTo>
                <a:lnTo>
                  <a:pt x="10751" y="4325"/>
                </a:lnTo>
                <a:lnTo>
                  <a:pt x="10571" y="4145"/>
                </a:lnTo>
                <a:lnTo>
                  <a:pt x="10451" y="4025"/>
                </a:lnTo>
                <a:lnTo>
                  <a:pt x="10210" y="3905"/>
                </a:lnTo>
                <a:lnTo>
                  <a:pt x="10030" y="3845"/>
                </a:lnTo>
                <a:lnTo>
                  <a:pt x="9550" y="3845"/>
                </a:lnTo>
                <a:lnTo>
                  <a:pt x="9310" y="3905"/>
                </a:lnTo>
                <a:lnTo>
                  <a:pt x="9129" y="4025"/>
                </a:lnTo>
                <a:lnTo>
                  <a:pt x="8949" y="4145"/>
                </a:lnTo>
                <a:lnTo>
                  <a:pt x="8829" y="4325"/>
                </a:lnTo>
                <a:lnTo>
                  <a:pt x="8709" y="4565"/>
                </a:lnTo>
                <a:lnTo>
                  <a:pt x="8649" y="4745"/>
                </a:lnTo>
                <a:lnTo>
                  <a:pt x="8649" y="4986"/>
                </a:lnTo>
                <a:lnTo>
                  <a:pt x="8709" y="5346"/>
                </a:lnTo>
                <a:lnTo>
                  <a:pt x="8889" y="5706"/>
                </a:lnTo>
                <a:lnTo>
                  <a:pt x="9129" y="5947"/>
                </a:lnTo>
                <a:lnTo>
                  <a:pt x="9490" y="6067"/>
                </a:lnTo>
                <a:lnTo>
                  <a:pt x="9430" y="6847"/>
                </a:lnTo>
                <a:lnTo>
                  <a:pt x="9250" y="8469"/>
                </a:lnTo>
                <a:lnTo>
                  <a:pt x="6907" y="5166"/>
                </a:lnTo>
                <a:lnTo>
                  <a:pt x="6006" y="3965"/>
                </a:lnTo>
                <a:lnTo>
                  <a:pt x="6427" y="2764"/>
                </a:lnTo>
                <a:lnTo>
                  <a:pt x="6547" y="2463"/>
                </a:lnTo>
                <a:lnTo>
                  <a:pt x="6607" y="2163"/>
                </a:lnTo>
                <a:lnTo>
                  <a:pt x="6667" y="1863"/>
                </a:lnTo>
                <a:lnTo>
                  <a:pt x="6547" y="1562"/>
                </a:lnTo>
                <a:lnTo>
                  <a:pt x="6487" y="1502"/>
                </a:lnTo>
                <a:lnTo>
                  <a:pt x="6367" y="1502"/>
                </a:lnTo>
                <a:lnTo>
                  <a:pt x="6127" y="1683"/>
                </a:lnTo>
                <a:lnTo>
                  <a:pt x="5946" y="1923"/>
                </a:lnTo>
                <a:lnTo>
                  <a:pt x="5826" y="2163"/>
                </a:lnTo>
                <a:lnTo>
                  <a:pt x="5706" y="2463"/>
                </a:lnTo>
                <a:lnTo>
                  <a:pt x="5406" y="3244"/>
                </a:lnTo>
                <a:lnTo>
                  <a:pt x="5226" y="2944"/>
                </a:lnTo>
                <a:lnTo>
                  <a:pt x="4565" y="2043"/>
                </a:lnTo>
                <a:lnTo>
                  <a:pt x="4205" y="1683"/>
                </a:lnTo>
                <a:lnTo>
                  <a:pt x="3965" y="1502"/>
                </a:lnTo>
                <a:lnTo>
                  <a:pt x="3724" y="1382"/>
                </a:lnTo>
                <a:lnTo>
                  <a:pt x="3604" y="1382"/>
                </a:lnTo>
                <a:lnTo>
                  <a:pt x="3604" y="1442"/>
                </a:lnTo>
                <a:lnTo>
                  <a:pt x="3724" y="1923"/>
                </a:lnTo>
                <a:lnTo>
                  <a:pt x="3904" y="2343"/>
                </a:lnTo>
                <a:lnTo>
                  <a:pt x="4505" y="3124"/>
                </a:lnTo>
                <a:lnTo>
                  <a:pt x="5046" y="3965"/>
                </a:lnTo>
                <a:lnTo>
                  <a:pt x="4385" y="3905"/>
                </a:lnTo>
                <a:lnTo>
                  <a:pt x="3784" y="3845"/>
                </a:lnTo>
                <a:lnTo>
                  <a:pt x="3544" y="3784"/>
                </a:lnTo>
                <a:lnTo>
                  <a:pt x="3244" y="3845"/>
                </a:lnTo>
                <a:lnTo>
                  <a:pt x="3064" y="3905"/>
                </a:lnTo>
                <a:lnTo>
                  <a:pt x="3004" y="4025"/>
                </a:lnTo>
                <a:lnTo>
                  <a:pt x="2944" y="4205"/>
                </a:lnTo>
                <a:lnTo>
                  <a:pt x="3064" y="4385"/>
                </a:lnTo>
                <a:lnTo>
                  <a:pt x="3304" y="4505"/>
                </a:lnTo>
                <a:lnTo>
                  <a:pt x="3604" y="4685"/>
                </a:lnTo>
                <a:lnTo>
                  <a:pt x="3904" y="4745"/>
                </a:lnTo>
                <a:lnTo>
                  <a:pt x="4265" y="4805"/>
                </a:lnTo>
                <a:lnTo>
                  <a:pt x="4565" y="4865"/>
                </a:lnTo>
                <a:lnTo>
                  <a:pt x="4925" y="4865"/>
                </a:lnTo>
                <a:lnTo>
                  <a:pt x="5226" y="4805"/>
                </a:lnTo>
                <a:lnTo>
                  <a:pt x="5466" y="4685"/>
                </a:lnTo>
                <a:lnTo>
                  <a:pt x="5526" y="4625"/>
                </a:lnTo>
                <a:lnTo>
                  <a:pt x="6067" y="5406"/>
                </a:lnTo>
                <a:lnTo>
                  <a:pt x="8229" y="8469"/>
                </a:lnTo>
                <a:lnTo>
                  <a:pt x="7148" y="7688"/>
                </a:lnTo>
                <a:lnTo>
                  <a:pt x="6847" y="7388"/>
                </a:lnTo>
                <a:lnTo>
                  <a:pt x="6487" y="7208"/>
                </a:lnTo>
                <a:lnTo>
                  <a:pt x="6487" y="7148"/>
                </a:lnTo>
                <a:lnTo>
                  <a:pt x="6427" y="6787"/>
                </a:lnTo>
                <a:lnTo>
                  <a:pt x="6247" y="6487"/>
                </a:lnTo>
                <a:lnTo>
                  <a:pt x="5946" y="6307"/>
                </a:lnTo>
                <a:lnTo>
                  <a:pt x="5766" y="6247"/>
                </a:lnTo>
                <a:lnTo>
                  <a:pt x="5406" y="6247"/>
                </a:lnTo>
                <a:lnTo>
                  <a:pt x="5226" y="6307"/>
                </a:lnTo>
                <a:lnTo>
                  <a:pt x="4925" y="6487"/>
                </a:lnTo>
                <a:lnTo>
                  <a:pt x="4685" y="6787"/>
                </a:lnTo>
                <a:lnTo>
                  <a:pt x="4685" y="6967"/>
                </a:lnTo>
                <a:lnTo>
                  <a:pt x="4625" y="7148"/>
                </a:lnTo>
                <a:lnTo>
                  <a:pt x="4745" y="7508"/>
                </a:lnTo>
                <a:lnTo>
                  <a:pt x="4925" y="7808"/>
                </a:lnTo>
                <a:lnTo>
                  <a:pt x="5226" y="7988"/>
                </a:lnTo>
                <a:lnTo>
                  <a:pt x="5406" y="8048"/>
                </a:lnTo>
                <a:lnTo>
                  <a:pt x="5826" y="8048"/>
                </a:lnTo>
                <a:lnTo>
                  <a:pt x="6127" y="7928"/>
                </a:lnTo>
                <a:lnTo>
                  <a:pt x="6487" y="8229"/>
                </a:lnTo>
                <a:lnTo>
                  <a:pt x="6907" y="8589"/>
                </a:lnTo>
                <a:lnTo>
                  <a:pt x="7328" y="8949"/>
                </a:lnTo>
                <a:lnTo>
                  <a:pt x="7328" y="8949"/>
                </a:lnTo>
                <a:lnTo>
                  <a:pt x="4925" y="8409"/>
                </a:lnTo>
                <a:lnTo>
                  <a:pt x="4565" y="8289"/>
                </a:lnTo>
                <a:lnTo>
                  <a:pt x="4265" y="7928"/>
                </a:lnTo>
                <a:lnTo>
                  <a:pt x="3965" y="7568"/>
                </a:lnTo>
                <a:lnTo>
                  <a:pt x="2884" y="6367"/>
                </a:lnTo>
                <a:lnTo>
                  <a:pt x="2823" y="6307"/>
                </a:lnTo>
                <a:lnTo>
                  <a:pt x="2703" y="6367"/>
                </a:lnTo>
                <a:lnTo>
                  <a:pt x="2643" y="6487"/>
                </a:lnTo>
                <a:lnTo>
                  <a:pt x="2643" y="6607"/>
                </a:lnTo>
                <a:lnTo>
                  <a:pt x="3664" y="7988"/>
                </a:lnTo>
                <a:lnTo>
                  <a:pt x="3724" y="8109"/>
                </a:lnTo>
                <a:lnTo>
                  <a:pt x="3724" y="8109"/>
                </a:lnTo>
                <a:lnTo>
                  <a:pt x="2823" y="7868"/>
                </a:lnTo>
                <a:lnTo>
                  <a:pt x="1983" y="7688"/>
                </a:lnTo>
                <a:lnTo>
                  <a:pt x="1082" y="7508"/>
                </a:lnTo>
                <a:lnTo>
                  <a:pt x="61" y="7508"/>
                </a:lnTo>
                <a:lnTo>
                  <a:pt x="1" y="7628"/>
                </a:lnTo>
                <a:lnTo>
                  <a:pt x="61" y="7748"/>
                </a:lnTo>
                <a:lnTo>
                  <a:pt x="121" y="7868"/>
                </a:lnTo>
                <a:lnTo>
                  <a:pt x="601" y="8048"/>
                </a:lnTo>
                <a:lnTo>
                  <a:pt x="1082" y="8289"/>
                </a:lnTo>
                <a:lnTo>
                  <a:pt x="2043" y="8589"/>
                </a:lnTo>
                <a:lnTo>
                  <a:pt x="4085" y="9009"/>
                </a:lnTo>
                <a:lnTo>
                  <a:pt x="3664" y="9310"/>
                </a:lnTo>
                <a:lnTo>
                  <a:pt x="3244" y="9550"/>
                </a:lnTo>
                <a:lnTo>
                  <a:pt x="2523" y="10030"/>
                </a:lnTo>
                <a:lnTo>
                  <a:pt x="2163" y="10271"/>
                </a:lnTo>
                <a:lnTo>
                  <a:pt x="1863" y="10571"/>
                </a:lnTo>
                <a:lnTo>
                  <a:pt x="1863" y="10691"/>
                </a:lnTo>
                <a:lnTo>
                  <a:pt x="1863" y="10751"/>
                </a:lnTo>
                <a:lnTo>
                  <a:pt x="1923" y="10811"/>
                </a:lnTo>
                <a:lnTo>
                  <a:pt x="2043" y="10811"/>
                </a:lnTo>
                <a:lnTo>
                  <a:pt x="2403" y="10631"/>
                </a:lnTo>
                <a:lnTo>
                  <a:pt x="2763" y="10451"/>
                </a:lnTo>
                <a:lnTo>
                  <a:pt x="3484" y="9970"/>
                </a:lnTo>
                <a:lnTo>
                  <a:pt x="4085" y="9550"/>
                </a:lnTo>
                <a:lnTo>
                  <a:pt x="4325" y="9370"/>
                </a:lnTo>
                <a:lnTo>
                  <a:pt x="4625" y="9130"/>
                </a:lnTo>
                <a:lnTo>
                  <a:pt x="4745" y="9190"/>
                </a:lnTo>
                <a:lnTo>
                  <a:pt x="8469" y="10150"/>
                </a:lnTo>
                <a:lnTo>
                  <a:pt x="7087" y="10571"/>
                </a:lnTo>
                <a:lnTo>
                  <a:pt x="6367" y="10871"/>
                </a:lnTo>
                <a:lnTo>
                  <a:pt x="5706" y="11171"/>
                </a:lnTo>
                <a:lnTo>
                  <a:pt x="5526" y="10991"/>
                </a:lnTo>
                <a:lnTo>
                  <a:pt x="5286" y="10931"/>
                </a:lnTo>
                <a:lnTo>
                  <a:pt x="4986" y="10871"/>
                </a:lnTo>
                <a:lnTo>
                  <a:pt x="4685" y="10931"/>
                </a:lnTo>
                <a:lnTo>
                  <a:pt x="4445" y="10991"/>
                </a:lnTo>
                <a:lnTo>
                  <a:pt x="4205" y="11171"/>
                </a:lnTo>
                <a:lnTo>
                  <a:pt x="4085" y="11352"/>
                </a:lnTo>
                <a:lnTo>
                  <a:pt x="3965" y="11532"/>
                </a:lnTo>
                <a:lnTo>
                  <a:pt x="3904" y="11712"/>
                </a:lnTo>
                <a:lnTo>
                  <a:pt x="3904" y="11952"/>
                </a:lnTo>
                <a:lnTo>
                  <a:pt x="3904" y="12132"/>
                </a:lnTo>
                <a:lnTo>
                  <a:pt x="3965" y="12373"/>
                </a:lnTo>
                <a:lnTo>
                  <a:pt x="4085" y="12553"/>
                </a:lnTo>
                <a:lnTo>
                  <a:pt x="4205" y="12733"/>
                </a:lnTo>
                <a:lnTo>
                  <a:pt x="4445" y="12913"/>
                </a:lnTo>
                <a:lnTo>
                  <a:pt x="4685" y="12973"/>
                </a:lnTo>
                <a:lnTo>
                  <a:pt x="4986" y="13033"/>
                </a:lnTo>
                <a:lnTo>
                  <a:pt x="5286" y="12973"/>
                </a:lnTo>
                <a:lnTo>
                  <a:pt x="5526" y="12853"/>
                </a:lnTo>
                <a:lnTo>
                  <a:pt x="5826" y="12673"/>
                </a:lnTo>
                <a:lnTo>
                  <a:pt x="6006" y="12373"/>
                </a:lnTo>
                <a:lnTo>
                  <a:pt x="6067" y="12072"/>
                </a:lnTo>
                <a:lnTo>
                  <a:pt x="6727" y="11952"/>
                </a:lnTo>
                <a:lnTo>
                  <a:pt x="7328" y="11712"/>
                </a:lnTo>
                <a:lnTo>
                  <a:pt x="8529" y="11231"/>
                </a:lnTo>
                <a:lnTo>
                  <a:pt x="8529" y="11231"/>
                </a:lnTo>
                <a:lnTo>
                  <a:pt x="6127" y="14595"/>
                </a:lnTo>
                <a:lnTo>
                  <a:pt x="5286" y="15856"/>
                </a:lnTo>
                <a:lnTo>
                  <a:pt x="4865" y="15736"/>
                </a:lnTo>
                <a:lnTo>
                  <a:pt x="4445" y="15616"/>
                </a:lnTo>
                <a:lnTo>
                  <a:pt x="3904" y="15495"/>
                </a:lnTo>
                <a:lnTo>
                  <a:pt x="3304" y="15435"/>
                </a:lnTo>
                <a:lnTo>
                  <a:pt x="3064" y="15375"/>
                </a:lnTo>
                <a:lnTo>
                  <a:pt x="2884" y="15435"/>
                </a:lnTo>
                <a:lnTo>
                  <a:pt x="2463" y="15495"/>
                </a:lnTo>
                <a:lnTo>
                  <a:pt x="2403" y="15616"/>
                </a:lnTo>
                <a:lnTo>
                  <a:pt x="2403" y="15676"/>
                </a:lnTo>
                <a:lnTo>
                  <a:pt x="2703" y="15976"/>
                </a:lnTo>
                <a:lnTo>
                  <a:pt x="3004" y="16156"/>
                </a:lnTo>
                <a:lnTo>
                  <a:pt x="3664" y="16336"/>
                </a:lnTo>
                <a:lnTo>
                  <a:pt x="4265" y="16456"/>
                </a:lnTo>
                <a:lnTo>
                  <a:pt x="4745" y="16577"/>
                </a:lnTo>
                <a:lnTo>
                  <a:pt x="4205" y="17357"/>
                </a:lnTo>
                <a:lnTo>
                  <a:pt x="3965" y="17718"/>
                </a:lnTo>
                <a:lnTo>
                  <a:pt x="3724" y="18018"/>
                </a:lnTo>
                <a:lnTo>
                  <a:pt x="3604" y="18378"/>
                </a:lnTo>
                <a:lnTo>
                  <a:pt x="3604" y="18618"/>
                </a:lnTo>
                <a:lnTo>
                  <a:pt x="3664" y="18799"/>
                </a:lnTo>
                <a:lnTo>
                  <a:pt x="3724" y="18859"/>
                </a:lnTo>
                <a:lnTo>
                  <a:pt x="3965" y="18799"/>
                </a:lnTo>
                <a:lnTo>
                  <a:pt x="4205" y="18739"/>
                </a:lnTo>
                <a:lnTo>
                  <a:pt x="4385" y="18558"/>
                </a:lnTo>
                <a:lnTo>
                  <a:pt x="4565" y="18438"/>
                </a:lnTo>
                <a:lnTo>
                  <a:pt x="4865" y="18018"/>
                </a:lnTo>
                <a:lnTo>
                  <a:pt x="5166" y="17597"/>
                </a:lnTo>
                <a:lnTo>
                  <a:pt x="5646" y="16997"/>
                </a:lnTo>
                <a:lnTo>
                  <a:pt x="5766" y="17778"/>
                </a:lnTo>
                <a:lnTo>
                  <a:pt x="5886" y="18558"/>
                </a:lnTo>
                <a:lnTo>
                  <a:pt x="6067" y="19279"/>
                </a:lnTo>
                <a:lnTo>
                  <a:pt x="6187" y="19579"/>
                </a:lnTo>
                <a:lnTo>
                  <a:pt x="6367" y="19940"/>
                </a:lnTo>
                <a:lnTo>
                  <a:pt x="6427" y="19940"/>
                </a:lnTo>
                <a:lnTo>
                  <a:pt x="6547" y="19880"/>
                </a:lnTo>
                <a:lnTo>
                  <a:pt x="6547" y="19519"/>
                </a:lnTo>
                <a:lnTo>
                  <a:pt x="6547" y="19159"/>
                </a:lnTo>
                <a:lnTo>
                  <a:pt x="6427" y="18438"/>
                </a:lnTo>
                <a:lnTo>
                  <a:pt x="6247" y="17597"/>
                </a:lnTo>
                <a:lnTo>
                  <a:pt x="6006" y="16757"/>
                </a:lnTo>
                <a:lnTo>
                  <a:pt x="5946" y="16637"/>
                </a:lnTo>
                <a:lnTo>
                  <a:pt x="7208" y="14955"/>
                </a:lnTo>
                <a:lnTo>
                  <a:pt x="8949" y="12673"/>
                </a:lnTo>
                <a:lnTo>
                  <a:pt x="8829" y="14655"/>
                </a:lnTo>
                <a:lnTo>
                  <a:pt x="8589" y="14715"/>
                </a:lnTo>
                <a:lnTo>
                  <a:pt x="8409" y="14775"/>
                </a:lnTo>
                <a:lnTo>
                  <a:pt x="8289" y="14895"/>
                </a:lnTo>
                <a:lnTo>
                  <a:pt x="8169" y="15015"/>
                </a:lnTo>
                <a:lnTo>
                  <a:pt x="7988" y="15375"/>
                </a:lnTo>
                <a:lnTo>
                  <a:pt x="7928" y="15736"/>
                </a:lnTo>
                <a:lnTo>
                  <a:pt x="8048" y="16096"/>
                </a:lnTo>
                <a:lnTo>
                  <a:pt x="8229" y="16396"/>
                </a:lnTo>
                <a:lnTo>
                  <a:pt x="8349" y="16516"/>
                </a:lnTo>
                <a:lnTo>
                  <a:pt x="8529" y="16637"/>
                </a:lnTo>
                <a:lnTo>
                  <a:pt x="8709" y="16697"/>
                </a:lnTo>
                <a:lnTo>
                  <a:pt x="8949" y="16697"/>
                </a:lnTo>
                <a:lnTo>
                  <a:pt x="9250" y="16637"/>
                </a:lnTo>
                <a:lnTo>
                  <a:pt x="9550" y="16516"/>
                </a:lnTo>
                <a:lnTo>
                  <a:pt x="9730" y="16336"/>
                </a:lnTo>
                <a:lnTo>
                  <a:pt x="9850" y="16096"/>
                </a:lnTo>
                <a:lnTo>
                  <a:pt x="9910" y="15796"/>
                </a:lnTo>
                <a:lnTo>
                  <a:pt x="9910" y="15495"/>
                </a:lnTo>
                <a:lnTo>
                  <a:pt x="9850" y="15255"/>
                </a:lnTo>
                <a:lnTo>
                  <a:pt x="9730" y="15015"/>
                </a:lnTo>
                <a:lnTo>
                  <a:pt x="9910" y="11352"/>
                </a:lnTo>
                <a:lnTo>
                  <a:pt x="10030" y="11171"/>
                </a:lnTo>
                <a:lnTo>
                  <a:pt x="10150" y="11231"/>
                </a:lnTo>
                <a:lnTo>
                  <a:pt x="12493" y="14775"/>
                </a:lnTo>
                <a:lnTo>
                  <a:pt x="13634" y="16456"/>
                </a:lnTo>
                <a:lnTo>
                  <a:pt x="13514" y="16577"/>
                </a:lnTo>
                <a:lnTo>
                  <a:pt x="13393" y="16697"/>
                </a:lnTo>
                <a:lnTo>
                  <a:pt x="13213" y="16997"/>
                </a:lnTo>
                <a:lnTo>
                  <a:pt x="13033" y="17658"/>
                </a:lnTo>
                <a:lnTo>
                  <a:pt x="12913" y="18018"/>
                </a:lnTo>
                <a:lnTo>
                  <a:pt x="12793" y="18438"/>
                </a:lnTo>
                <a:lnTo>
                  <a:pt x="12793" y="18799"/>
                </a:lnTo>
                <a:lnTo>
                  <a:pt x="12793" y="18979"/>
                </a:lnTo>
                <a:lnTo>
                  <a:pt x="12913" y="19159"/>
                </a:lnTo>
                <a:lnTo>
                  <a:pt x="12973" y="19219"/>
                </a:lnTo>
                <a:lnTo>
                  <a:pt x="13093" y="19219"/>
                </a:lnTo>
                <a:lnTo>
                  <a:pt x="13213" y="19099"/>
                </a:lnTo>
                <a:lnTo>
                  <a:pt x="13393" y="18979"/>
                </a:lnTo>
                <a:lnTo>
                  <a:pt x="13574" y="18678"/>
                </a:lnTo>
                <a:lnTo>
                  <a:pt x="13694" y="18378"/>
                </a:lnTo>
                <a:lnTo>
                  <a:pt x="13814" y="18018"/>
                </a:lnTo>
                <a:lnTo>
                  <a:pt x="13934" y="17597"/>
                </a:lnTo>
                <a:lnTo>
                  <a:pt x="14054" y="17117"/>
                </a:lnTo>
                <a:lnTo>
                  <a:pt x="14835" y="18138"/>
                </a:lnTo>
                <a:lnTo>
                  <a:pt x="15676" y="19099"/>
                </a:lnTo>
                <a:lnTo>
                  <a:pt x="15736" y="19159"/>
                </a:lnTo>
                <a:lnTo>
                  <a:pt x="15856" y="19159"/>
                </a:lnTo>
                <a:lnTo>
                  <a:pt x="15916" y="19039"/>
                </a:lnTo>
                <a:lnTo>
                  <a:pt x="15916" y="18919"/>
                </a:lnTo>
                <a:lnTo>
                  <a:pt x="15556" y="18078"/>
                </a:lnTo>
                <a:lnTo>
                  <a:pt x="15075" y="17237"/>
                </a:lnTo>
                <a:lnTo>
                  <a:pt x="15616" y="17237"/>
                </a:lnTo>
                <a:lnTo>
                  <a:pt x="16697" y="17417"/>
                </a:lnTo>
                <a:lnTo>
                  <a:pt x="17237" y="17477"/>
                </a:lnTo>
                <a:lnTo>
                  <a:pt x="17718" y="17477"/>
                </a:lnTo>
                <a:lnTo>
                  <a:pt x="17898" y="17417"/>
                </a:lnTo>
                <a:lnTo>
                  <a:pt x="17958" y="17237"/>
                </a:lnTo>
                <a:lnTo>
                  <a:pt x="17958" y="17117"/>
                </a:lnTo>
                <a:lnTo>
                  <a:pt x="17838" y="16997"/>
                </a:lnTo>
                <a:lnTo>
                  <a:pt x="17357" y="16877"/>
                </a:lnTo>
                <a:lnTo>
                  <a:pt x="16817" y="16757"/>
                </a:lnTo>
                <a:lnTo>
                  <a:pt x="15736" y="16577"/>
                </a:lnTo>
                <a:lnTo>
                  <a:pt x="15135" y="16456"/>
                </a:lnTo>
                <a:lnTo>
                  <a:pt x="14535" y="16336"/>
                </a:lnTo>
                <a:lnTo>
                  <a:pt x="13333" y="14535"/>
                </a:lnTo>
                <a:lnTo>
                  <a:pt x="13093" y="14174"/>
                </a:lnTo>
                <a:lnTo>
                  <a:pt x="13273" y="14354"/>
                </a:lnTo>
                <a:lnTo>
                  <a:pt x="13454" y="14535"/>
                </a:lnTo>
                <a:lnTo>
                  <a:pt x="13634" y="14595"/>
                </a:lnTo>
                <a:lnTo>
                  <a:pt x="13814" y="14655"/>
                </a:lnTo>
                <a:lnTo>
                  <a:pt x="14054" y="14655"/>
                </a:lnTo>
                <a:lnTo>
                  <a:pt x="14294" y="14595"/>
                </a:lnTo>
                <a:lnTo>
                  <a:pt x="14474" y="14475"/>
                </a:lnTo>
                <a:lnTo>
                  <a:pt x="14655" y="14354"/>
                </a:lnTo>
                <a:lnTo>
                  <a:pt x="14715" y="14174"/>
                </a:lnTo>
                <a:lnTo>
                  <a:pt x="14835" y="13994"/>
                </a:lnTo>
                <a:lnTo>
                  <a:pt x="14895" y="13634"/>
                </a:lnTo>
                <a:lnTo>
                  <a:pt x="14835" y="13273"/>
                </a:lnTo>
                <a:lnTo>
                  <a:pt x="14715" y="13093"/>
                </a:lnTo>
                <a:lnTo>
                  <a:pt x="14655" y="12913"/>
                </a:lnTo>
                <a:lnTo>
                  <a:pt x="14474" y="12793"/>
                </a:lnTo>
                <a:lnTo>
                  <a:pt x="14294" y="12673"/>
                </a:lnTo>
                <a:lnTo>
                  <a:pt x="14054" y="12613"/>
                </a:lnTo>
                <a:lnTo>
                  <a:pt x="13694" y="12613"/>
                </a:lnTo>
                <a:lnTo>
                  <a:pt x="13454" y="12733"/>
                </a:lnTo>
                <a:lnTo>
                  <a:pt x="11111" y="10811"/>
                </a:lnTo>
                <a:lnTo>
                  <a:pt x="14414" y="11592"/>
                </a:lnTo>
                <a:lnTo>
                  <a:pt x="16096" y="12072"/>
                </a:lnTo>
                <a:lnTo>
                  <a:pt x="16216" y="12433"/>
                </a:lnTo>
                <a:lnTo>
                  <a:pt x="16456" y="12793"/>
                </a:lnTo>
                <a:lnTo>
                  <a:pt x="16937" y="13394"/>
                </a:lnTo>
                <a:lnTo>
                  <a:pt x="17477" y="14174"/>
                </a:lnTo>
                <a:lnTo>
                  <a:pt x="17718" y="14535"/>
                </a:lnTo>
                <a:lnTo>
                  <a:pt x="18018" y="14895"/>
                </a:lnTo>
                <a:lnTo>
                  <a:pt x="18138" y="14955"/>
                </a:lnTo>
                <a:lnTo>
                  <a:pt x="18198" y="14895"/>
                </a:lnTo>
                <a:lnTo>
                  <a:pt x="18258" y="14835"/>
                </a:lnTo>
                <a:lnTo>
                  <a:pt x="18258" y="14775"/>
                </a:lnTo>
                <a:lnTo>
                  <a:pt x="18018" y="14354"/>
                </a:lnTo>
                <a:lnTo>
                  <a:pt x="17778" y="13934"/>
                </a:lnTo>
                <a:lnTo>
                  <a:pt x="17297" y="13153"/>
                </a:lnTo>
                <a:lnTo>
                  <a:pt x="17057" y="12733"/>
                </a:lnTo>
                <a:lnTo>
                  <a:pt x="16757" y="12252"/>
                </a:lnTo>
                <a:lnTo>
                  <a:pt x="16757" y="12252"/>
                </a:lnTo>
                <a:lnTo>
                  <a:pt x="18138" y="12553"/>
                </a:lnTo>
                <a:lnTo>
                  <a:pt x="18799" y="12673"/>
                </a:lnTo>
                <a:lnTo>
                  <a:pt x="19519" y="12793"/>
                </a:lnTo>
                <a:lnTo>
                  <a:pt x="19699" y="12733"/>
                </a:lnTo>
                <a:lnTo>
                  <a:pt x="19820" y="12673"/>
                </a:lnTo>
                <a:lnTo>
                  <a:pt x="19940" y="12553"/>
                </a:lnTo>
                <a:lnTo>
                  <a:pt x="20060" y="12433"/>
                </a:lnTo>
                <a:lnTo>
                  <a:pt x="20060" y="12252"/>
                </a:lnTo>
                <a:lnTo>
                  <a:pt x="20060" y="12132"/>
                </a:lnTo>
                <a:lnTo>
                  <a:pt x="20000" y="12012"/>
                </a:lnTo>
                <a:lnTo>
                  <a:pt x="19820" y="11892"/>
                </a:lnTo>
                <a:lnTo>
                  <a:pt x="18739" y="11532"/>
                </a:lnTo>
                <a:lnTo>
                  <a:pt x="17657" y="11231"/>
                </a:lnTo>
                <a:lnTo>
                  <a:pt x="18018" y="11051"/>
                </a:lnTo>
                <a:lnTo>
                  <a:pt x="18618" y="10631"/>
                </a:lnTo>
                <a:lnTo>
                  <a:pt x="18919" y="10391"/>
                </a:lnTo>
                <a:lnTo>
                  <a:pt x="19219" y="10090"/>
                </a:lnTo>
                <a:lnTo>
                  <a:pt x="19279" y="9970"/>
                </a:lnTo>
                <a:lnTo>
                  <a:pt x="19279" y="9850"/>
                </a:lnTo>
                <a:lnTo>
                  <a:pt x="19279" y="9670"/>
                </a:lnTo>
                <a:lnTo>
                  <a:pt x="19219" y="9550"/>
                </a:lnTo>
                <a:lnTo>
                  <a:pt x="19159" y="9490"/>
                </a:lnTo>
                <a:lnTo>
                  <a:pt x="19039" y="9370"/>
                </a:lnTo>
                <a:lnTo>
                  <a:pt x="18739" y="9370"/>
                </a:lnTo>
                <a:lnTo>
                  <a:pt x="18378" y="9550"/>
                </a:lnTo>
                <a:lnTo>
                  <a:pt x="18018" y="9790"/>
                </a:lnTo>
                <a:lnTo>
                  <a:pt x="17417" y="10271"/>
                </a:lnTo>
                <a:lnTo>
                  <a:pt x="16937" y="10631"/>
                </a:lnTo>
                <a:lnTo>
                  <a:pt x="16516" y="10991"/>
                </a:lnTo>
                <a:lnTo>
                  <a:pt x="15075" y="10691"/>
                </a:lnTo>
                <a:lnTo>
                  <a:pt x="11952" y="9970"/>
                </a:lnTo>
                <a:lnTo>
                  <a:pt x="13153" y="9430"/>
                </a:lnTo>
                <a:lnTo>
                  <a:pt x="13333" y="9610"/>
                </a:lnTo>
                <a:lnTo>
                  <a:pt x="13574" y="9730"/>
                </a:lnTo>
                <a:lnTo>
                  <a:pt x="13874" y="9850"/>
                </a:lnTo>
                <a:lnTo>
                  <a:pt x="14174" y="9730"/>
                </a:lnTo>
                <a:lnTo>
                  <a:pt x="14414" y="9610"/>
                </a:lnTo>
                <a:lnTo>
                  <a:pt x="14595" y="9310"/>
                </a:lnTo>
                <a:lnTo>
                  <a:pt x="14655" y="9009"/>
                </a:lnTo>
                <a:lnTo>
                  <a:pt x="14655" y="8949"/>
                </a:lnTo>
                <a:lnTo>
                  <a:pt x="14655" y="8769"/>
                </a:lnTo>
                <a:lnTo>
                  <a:pt x="14595" y="8649"/>
                </a:lnTo>
                <a:lnTo>
                  <a:pt x="14414" y="8409"/>
                </a:lnTo>
                <a:lnTo>
                  <a:pt x="14174" y="8229"/>
                </a:lnTo>
                <a:lnTo>
                  <a:pt x="13994" y="8169"/>
                </a:lnTo>
                <a:lnTo>
                  <a:pt x="13634" y="8169"/>
                </a:lnTo>
                <a:lnTo>
                  <a:pt x="13454" y="8289"/>
                </a:lnTo>
                <a:lnTo>
                  <a:pt x="13273" y="8409"/>
                </a:lnTo>
                <a:lnTo>
                  <a:pt x="13153" y="8589"/>
                </a:lnTo>
                <a:lnTo>
                  <a:pt x="12372" y="8769"/>
                </a:lnTo>
                <a:lnTo>
                  <a:pt x="11652" y="9009"/>
                </a:lnTo>
                <a:lnTo>
                  <a:pt x="14775" y="4745"/>
                </a:lnTo>
                <a:lnTo>
                  <a:pt x="14835" y="4745"/>
                </a:lnTo>
                <a:lnTo>
                  <a:pt x="15676" y="4865"/>
                </a:lnTo>
                <a:lnTo>
                  <a:pt x="16576" y="4926"/>
                </a:lnTo>
                <a:lnTo>
                  <a:pt x="17057" y="4926"/>
                </a:lnTo>
                <a:lnTo>
                  <a:pt x="17477" y="4865"/>
                </a:lnTo>
                <a:lnTo>
                  <a:pt x="17898" y="4745"/>
                </a:lnTo>
                <a:lnTo>
                  <a:pt x="18258" y="4565"/>
                </a:lnTo>
                <a:lnTo>
                  <a:pt x="18378" y="4505"/>
                </a:lnTo>
                <a:lnTo>
                  <a:pt x="18378" y="4385"/>
                </a:lnTo>
                <a:lnTo>
                  <a:pt x="18318" y="4265"/>
                </a:lnTo>
                <a:lnTo>
                  <a:pt x="18198" y="4265"/>
                </a:lnTo>
                <a:lnTo>
                  <a:pt x="17898" y="4205"/>
                </a:lnTo>
                <a:lnTo>
                  <a:pt x="17537" y="4145"/>
                </a:lnTo>
                <a:lnTo>
                  <a:pt x="16817" y="4145"/>
                </a:lnTo>
                <a:lnTo>
                  <a:pt x="16096" y="4205"/>
                </a:lnTo>
                <a:lnTo>
                  <a:pt x="15195" y="4205"/>
                </a:lnTo>
                <a:lnTo>
                  <a:pt x="15255" y="4145"/>
                </a:lnTo>
                <a:lnTo>
                  <a:pt x="17237" y="1442"/>
                </a:lnTo>
                <a:lnTo>
                  <a:pt x="17357" y="1142"/>
                </a:lnTo>
                <a:lnTo>
                  <a:pt x="17357" y="962"/>
                </a:lnTo>
                <a:lnTo>
                  <a:pt x="17237" y="782"/>
                </a:lnTo>
                <a:lnTo>
                  <a:pt x="17057" y="662"/>
                </a:lnTo>
                <a:lnTo>
                  <a:pt x="16817" y="601"/>
                </a:lnTo>
                <a:lnTo>
                  <a:pt x="16576" y="662"/>
                </a:lnTo>
                <a:lnTo>
                  <a:pt x="16336" y="782"/>
                </a:lnTo>
                <a:lnTo>
                  <a:pt x="16096" y="1022"/>
                </a:lnTo>
                <a:lnTo>
                  <a:pt x="14414" y="3304"/>
                </a:lnTo>
                <a:lnTo>
                  <a:pt x="14294" y="2223"/>
                </a:lnTo>
                <a:lnTo>
                  <a:pt x="14234" y="1142"/>
                </a:lnTo>
                <a:lnTo>
                  <a:pt x="14234" y="1"/>
                </a:lnTo>
                <a:close/>
              </a:path>
            </a:pathLst>
          </a:custGeom>
          <a:solidFill>
            <a:srgbClr val="79C6CC"/>
          </a:solidFill>
          <a:ln>
            <a:noFill/>
          </a:ln>
        </p:spPr>
        <p:txBody>
          <a:bodyPr lIns="91425" tIns="91425" rIns="91425" bIns="91425" anchor="ctr" anchorCtr="0">
            <a:noAutofit/>
          </a:bodyPr>
          <a:lstStyle/>
          <a:p>
            <a:pPr lvl="0" rtl="0">
              <a:spcBef>
                <a:spcPts val="0"/>
              </a:spcBef>
              <a:buNone/>
            </a:pPr>
            <a:endParaRPr dirty="0"/>
          </a:p>
        </p:txBody>
      </p:sp>
      <p:sp>
        <p:nvSpPr>
          <p:cNvPr id="166" name="Shape 166"/>
          <p:cNvSpPr/>
          <p:nvPr/>
        </p:nvSpPr>
        <p:spPr>
          <a:xfrm>
            <a:off x="333269" y="1586122"/>
            <a:ext cx="279325" cy="272177"/>
          </a:xfrm>
          <a:custGeom>
            <a:avLst/>
            <a:gdLst/>
            <a:ahLst/>
            <a:cxnLst/>
            <a:rect l="0" t="0" r="0" b="0"/>
            <a:pathLst>
              <a:path w="21141" h="20600" extrusionOk="0">
                <a:moveTo>
                  <a:pt x="10991" y="7687"/>
                </a:moveTo>
                <a:lnTo>
                  <a:pt x="11411" y="7867"/>
                </a:lnTo>
                <a:lnTo>
                  <a:pt x="11771" y="7988"/>
                </a:lnTo>
                <a:lnTo>
                  <a:pt x="10931" y="8888"/>
                </a:lnTo>
                <a:lnTo>
                  <a:pt x="10991" y="7687"/>
                </a:lnTo>
                <a:close/>
                <a:moveTo>
                  <a:pt x="10090" y="7507"/>
                </a:moveTo>
                <a:lnTo>
                  <a:pt x="10030" y="9549"/>
                </a:lnTo>
                <a:lnTo>
                  <a:pt x="8048" y="8708"/>
                </a:lnTo>
                <a:lnTo>
                  <a:pt x="8709" y="8288"/>
                </a:lnTo>
                <a:lnTo>
                  <a:pt x="10090" y="7507"/>
                </a:lnTo>
                <a:close/>
                <a:moveTo>
                  <a:pt x="12973" y="7988"/>
                </a:moveTo>
                <a:lnTo>
                  <a:pt x="12973" y="8348"/>
                </a:lnTo>
                <a:lnTo>
                  <a:pt x="13033" y="8648"/>
                </a:lnTo>
                <a:lnTo>
                  <a:pt x="13153" y="9369"/>
                </a:lnTo>
                <a:lnTo>
                  <a:pt x="13273" y="10270"/>
                </a:lnTo>
                <a:lnTo>
                  <a:pt x="13453" y="11110"/>
                </a:lnTo>
                <a:lnTo>
                  <a:pt x="13453" y="11110"/>
                </a:lnTo>
                <a:lnTo>
                  <a:pt x="11351" y="10150"/>
                </a:lnTo>
                <a:lnTo>
                  <a:pt x="11051" y="10029"/>
                </a:lnTo>
                <a:lnTo>
                  <a:pt x="12792" y="8168"/>
                </a:lnTo>
                <a:lnTo>
                  <a:pt x="12912" y="8108"/>
                </a:lnTo>
                <a:lnTo>
                  <a:pt x="12973" y="7988"/>
                </a:lnTo>
                <a:close/>
                <a:moveTo>
                  <a:pt x="7207" y="9549"/>
                </a:moveTo>
                <a:lnTo>
                  <a:pt x="9369" y="10570"/>
                </a:lnTo>
                <a:lnTo>
                  <a:pt x="7267" y="12672"/>
                </a:lnTo>
                <a:lnTo>
                  <a:pt x="7327" y="11831"/>
                </a:lnTo>
                <a:lnTo>
                  <a:pt x="7327" y="10990"/>
                </a:lnTo>
                <a:lnTo>
                  <a:pt x="7327" y="10270"/>
                </a:lnTo>
                <a:lnTo>
                  <a:pt x="7267" y="9909"/>
                </a:lnTo>
                <a:lnTo>
                  <a:pt x="7207" y="9549"/>
                </a:lnTo>
                <a:close/>
                <a:moveTo>
                  <a:pt x="9910" y="11171"/>
                </a:moveTo>
                <a:lnTo>
                  <a:pt x="9790" y="14233"/>
                </a:lnTo>
                <a:lnTo>
                  <a:pt x="9429" y="13993"/>
                </a:lnTo>
                <a:lnTo>
                  <a:pt x="9009" y="13813"/>
                </a:lnTo>
                <a:lnTo>
                  <a:pt x="8168" y="13513"/>
                </a:lnTo>
                <a:lnTo>
                  <a:pt x="7808" y="13393"/>
                </a:lnTo>
                <a:lnTo>
                  <a:pt x="9910" y="11171"/>
                </a:lnTo>
                <a:close/>
                <a:moveTo>
                  <a:pt x="10931" y="11291"/>
                </a:moveTo>
                <a:lnTo>
                  <a:pt x="11171" y="11411"/>
                </a:lnTo>
                <a:lnTo>
                  <a:pt x="13573" y="12492"/>
                </a:lnTo>
                <a:lnTo>
                  <a:pt x="12552" y="13152"/>
                </a:lnTo>
                <a:lnTo>
                  <a:pt x="11651" y="13693"/>
                </a:lnTo>
                <a:lnTo>
                  <a:pt x="10871" y="14233"/>
                </a:lnTo>
                <a:lnTo>
                  <a:pt x="10931" y="11291"/>
                </a:lnTo>
                <a:close/>
                <a:moveTo>
                  <a:pt x="10750" y="0"/>
                </a:moveTo>
                <a:lnTo>
                  <a:pt x="10630" y="60"/>
                </a:lnTo>
                <a:lnTo>
                  <a:pt x="10570" y="120"/>
                </a:lnTo>
                <a:lnTo>
                  <a:pt x="10450" y="661"/>
                </a:lnTo>
                <a:lnTo>
                  <a:pt x="10330" y="1141"/>
                </a:lnTo>
                <a:lnTo>
                  <a:pt x="10270" y="2162"/>
                </a:lnTo>
                <a:lnTo>
                  <a:pt x="10210" y="4264"/>
                </a:lnTo>
                <a:lnTo>
                  <a:pt x="9850" y="3904"/>
                </a:lnTo>
                <a:lnTo>
                  <a:pt x="9489" y="3543"/>
                </a:lnTo>
                <a:lnTo>
                  <a:pt x="8889" y="2943"/>
                </a:lnTo>
                <a:lnTo>
                  <a:pt x="8588" y="2642"/>
                </a:lnTo>
                <a:lnTo>
                  <a:pt x="8228" y="2402"/>
                </a:lnTo>
                <a:lnTo>
                  <a:pt x="8168" y="2402"/>
                </a:lnTo>
                <a:lnTo>
                  <a:pt x="8108" y="2462"/>
                </a:lnTo>
                <a:lnTo>
                  <a:pt x="8048" y="2522"/>
                </a:lnTo>
                <a:lnTo>
                  <a:pt x="8048" y="2582"/>
                </a:lnTo>
                <a:lnTo>
                  <a:pt x="8288" y="2943"/>
                </a:lnTo>
                <a:lnTo>
                  <a:pt x="8588" y="3303"/>
                </a:lnTo>
                <a:lnTo>
                  <a:pt x="9189" y="3844"/>
                </a:lnTo>
                <a:lnTo>
                  <a:pt x="9669" y="4384"/>
                </a:lnTo>
                <a:lnTo>
                  <a:pt x="9910" y="4624"/>
                </a:lnTo>
                <a:lnTo>
                  <a:pt x="10210" y="4805"/>
                </a:lnTo>
                <a:lnTo>
                  <a:pt x="10210" y="4925"/>
                </a:lnTo>
                <a:lnTo>
                  <a:pt x="10090" y="6666"/>
                </a:lnTo>
                <a:lnTo>
                  <a:pt x="8348" y="7687"/>
                </a:lnTo>
                <a:lnTo>
                  <a:pt x="7808" y="7988"/>
                </a:lnTo>
                <a:lnTo>
                  <a:pt x="7267" y="8348"/>
                </a:lnTo>
                <a:lnTo>
                  <a:pt x="5165" y="7447"/>
                </a:lnTo>
                <a:lnTo>
                  <a:pt x="3784" y="6786"/>
                </a:lnTo>
                <a:lnTo>
                  <a:pt x="3784" y="6366"/>
                </a:lnTo>
                <a:lnTo>
                  <a:pt x="3784" y="6006"/>
                </a:lnTo>
                <a:lnTo>
                  <a:pt x="3844" y="5405"/>
                </a:lnTo>
                <a:lnTo>
                  <a:pt x="3784" y="4805"/>
                </a:lnTo>
                <a:lnTo>
                  <a:pt x="3784" y="4564"/>
                </a:lnTo>
                <a:lnTo>
                  <a:pt x="3724" y="4384"/>
                </a:lnTo>
                <a:lnTo>
                  <a:pt x="3544" y="3964"/>
                </a:lnTo>
                <a:lnTo>
                  <a:pt x="3363" y="3964"/>
                </a:lnTo>
                <a:lnTo>
                  <a:pt x="3183" y="4324"/>
                </a:lnTo>
                <a:lnTo>
                  <a:pt x="3063" y="4684"/>
                </a:lnTo>
                <a:lnTo>
                  <a:pt x="3003" y="5345"/>
                </a:lnTo>
                <a:lnTo>
                  <a:pt x="3003" y="6006"/>
                </a:lnTo>
                <a:lnTo>
                  <a:pt x="2943" y="6486"/>
                </a:lnTo>
                <a:lnTo>
                  <a:pt x="2102" y="6066"/>
                </a:lnTo>
                <a:lnTo>
                  <a:pt x="1682" y="5886"/>
                </a:lnTo>
                <a:lnTo>
                  <a:pt x="1322" y="5765"/>
                </a:lnTo>
                <a:lnTo>
                  <a:pt x="721" y="5765"/>
                </a:lnTo>
                <a:lnTo>
                  <a:pt x="541" y="5886"/>
                </a:lnTo>
                <a:lnTo>
                  <a:pt x="601" y="6126"/>
                </a:lnTo>
                <a:lnTo>
                  <a:pt x="721" y="6366"/>
                </a:lnTo>
                <a:lnTo>
                  <a:pt x="901" y="6546"/>
                </a:lnTo>
                <a:lnTo>
                  <a:pt x="1141" y="6666"/>
                </a:lnTo>
                <a:lnTo>
                  <a:pt x="1562" y="6907"/>
                </a:lnTo>
                <a:lnTo>
                  <a:pt x="2042" y="7087"/>
                </a:lnTo>
                <a:lnTo>
                  <a:pt x="2703" y="7447"/>
                </a:lnTo>
                <a:lnTo>
                  <a:pt x="1982" y="7687"/>
                </a:lnTo>
                <a:lnTo>
                  <a:pt x="1261" y="7988"/>
                </a:lnTo>
                <a:lnTo>
                  <a:pt x="601" y="8288"/>
                </a:lnTo>
                <a:lnTo>
                  <a:pt x="301" y="8468"/>
                </a:lnTo>
                <a:lnTo>
                  <a:pt x="0" y="8708"/>
                </a:lnTo>
                <a:lnTo>
                  <a:pt x="0" y="8828"/>
                </a:lnTo>
                <a:lnTo>
                  <a:pt x="60" y="8888"/>
                </a:lnTo>
                <a:lnTo>
                  <a:pt x="421" y="8828"/>
                </a:lnTo>
                <a:lnTo>
                  <a:pt x="781" y="8768"/>
                </a:lnTo>
                <a:lnTo>
                  <a:pt x="1442" y="8468"/>
                </a:lnTo>
                <a:lnTo>
                  <a:pt x="2282" y="8168"/>
                </a:lnTo>
                <a:lnTo>
                  <a:pt x="3063" y="7747"/>
                </a:lnTo>
                <a:lnTo>
                  <a:pt x="3123" y="7627"/>
                </a:lnTo>
                <a:lnTo>
                  <a:pt x="5105" y="8588"/>
                </a:lnTo>
                <a:lnTo>
                  <a:pt x="6607" y="9249"/>
                </a:lnTo>
                <a:lnTo>
                  <a:pt x="6486" y="9669"/>
                </a:lnTo>
                <a:lnTo>
                  <a:pt x="6546" y="10150"/>
                </a:lnTo>
                <a:lnTo>
                  <a:pt x="6607" y="10990"/>
                </a:lnTo>
                <a:lnTo>
                  <a:pt x="6546" y="11651"/>
                </a:lnTo>
                <a:lnTo>
                  <a:pt x="6486" y="12312"/>
                </a:lnTo>
                <a:lnTo>
                  <a:pt x="6426" y="12972"/>
                </a:lnTo>
                <a:lnTo>
                  <a:pt x="6426" y="13573"/>
                </a:lnTo>
                <a:lnTo>
                  <a:pt x="6306" y="13693"/>
                </a:lnTo>
                <a:lnTo>
                  <a:pt x="4865" y="15134"/>
                </a:lnTo>
                <a:lnTo>
                  <a:pt x="4745" y="15014"/>
                </a:lnTo>
                <a:lnTo>
                  <a:pt x="4625" y="14954"/>
                </a:lnTo>
                <a:lnTo>
                  <a:pt x="4264" y="14834"/>
                </a:lnTo>
                <a:lnTo>
                  <a:pt x="3604" y="14774"/>
                </a:lnTo>
                <a:lnTo>
                  <a:pt x="3183" y="14714"/>
                </a:lnTo>
                <a:lnTo>
                  <a:pt x="2823" y="14714"/>
                </a:lnTo>
                <a:lnTo>
                  <a:pt x="2403" y="14774"/>
                </a:lnTo>
                <a:lnTo>
                  <a:pt x="2282" y="14834"/>
                </a:lnTo>
                <a:lnTo>
                  <a:pt x="2102" y="14954"/>
                </a:lnTo>
                <a:lnTo>
                  <a:pt x="2042" y="15074"/>
                </a:lnTo>
                <a:lnTo>
                  <a:pt x="2102" y="15134"/>
                </a:lnTo>
                <a:lnTo>
                  <a:pt x="2222" y="15314"/>
                </a:lnTo>
                <a:lnTo>
                  <a:pt x="2343" y="15374"/>
                </a:lnTo>
                <a:lnTo>
                  <a:pt x="2643" y="1555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6"/>
                </a:lnTo>
                <a:lnTo>
                  <a:pt x="4444" y="16696"/>
                </a:lnTo>
                <a:lnTo>
                  <a:pt x="4505" y="17236"/>
                </a:lnTo>
                <a:lnTo>
                  <a:pt x="4565" y="18317"/>
                </a:lnTo>
                <a:lnTo>
                  <a:pt x="4625" y="18858"/>
                </a:lnTo>
                <a:lnTo>
                  <a:pt x="4745" y="19338"/>
                </a:lnTo>
                <a:lnTo>
                  <a:pt x="4865" y="19458"/>
                </a:lnTo>
                <a:lnTo>
                  <a:pt x="4985" y="19518"/>
                </a:lnTo>
                <a:lnTo>
                  <a:pt x="5105" y="19518"/>
                </a:lnTo>
                <a:lnTo>
                  <a:pt x="5225" y="19338"/>
                </a:lnTo>
                <a:lnTo>
                  <a:pt x="5225" y="18858"/>
                </a:lnTo>
                <a:lnTo>
                  <a:pt x="5225" y="18317"/>
                </a:lnTo>
                <a:lnTo>
                  <a:pt x="5225" y="17236"/>
                </a:lnTo>
                <a:lnTo>
                  <a:pt x="5225" y="16636"/>
                </a:lnTo>
                <a:lnTo>
                  <a:pt x="5165" y="15975"/>
                </a:lnTo>
                <a:lnTo>
                  <a:pt x="6727" y="14474"/>
                </a:lnTo>
                <a:lnTo>
                  <a:pt x="7147" y="14053"/>
                </a:lnTo>
                <a:lnTo>
                  <a:pt x="7387" y="14173"/>
                </a:lnTo>
                <a:lnTo>
                  <a:pt x="7688" y="14354"/>
                </a:lnTo>
                <a:lnTo>
                  <a:pt x="8228" y="14534"/>
                </a:lnTo>
                <a:lnTo>
                  <a:pt x="9009" y="14894"/>
                </a:lnTo>
                <a:lnTo>
                  <a:pt x="9369" y="15014"/>
                </a:lnTo>
                <a:lnTo>
                  <a:pt x="9790" y="15134"/>
                </a:lnTo>
                <a:lnTo>
                  <a:pt x="9669" y="16636"/>
                </a:lnTo>
                <a:lnTo>
                  <a:pt x="9369" y="16876"/>
                </a:lnTo>
                <a:lnTo>
                  <a:pt x="9069" y="17176"/>
                </a:lnTo>
                <a:lnTo>
                  <a:pt x="8588" y="17777"/>
                </a:lnTo>
                <a:lnTo>
                  <a:pt x="7928" y="18437"/>
                </a:lnTo>
                <a:lnTo>
                  <a:pt x="7567" y="18738"/>
                </a:lnTo>
                <a:lnTo>
                  <a:pt x="7327" y="19158"/>
                </a:lnTo>
                <a:lnTo>
                  <a:pt x="7267" y="19218"/>
                </a:lnTo>
                <a:lnTo>
                  <a:pt x="7327" y="19278"/>
                </a:lnTo>
                <a:lnTo>
                  <a:pt x="7387" y="19338"/>
                </a:lnTo>
                <a:lnTo>
                  <a:pt x="7447" y="19278"/>
                </a:lnTo>
                <a:lnTo>
                  <a:pt x="7808" y="19038"/>
                </a:lnTo>
                <a:lnTo>
                  <a:pt x="8168" y="18678"/>
                </a:lnTo>
                <a:lnTo>
                  <a:pt x="8829" y="18017"/>
                </a:lnTo>
                <a:lnTo>
                  <a:pt x="9249" y="17717"/>
                </a:lnTo>
                <a:lnTo>
                  <a:pt x="9669" y="17296"/>
                </a:lnTo>
                <a:lnTo>
                  <a:pt x="9609" y="18738"/>
                </a:lnTo>
                <a:lnTo>
                  <a:pt x="9669" y="19458"/>
                </a:lnTo>
                <a:lnTo>
                  <a:pt x="9669" y="20119"/>
                </a:lnTo>
                <a:lnTo>
                  <a:pt x="9729" y="20299"/>
                </a:lnTo>
                <a:lnTo>
                  <a:pt x="9850" y="20419"/>
                </a:lnTo>
                <a:lnTo>
                  <a:pt x="9970" y="20539"/>
                </a:lnTo>
                <a:lnTo>
                  <a:pt x="10150" y="20599"/>
                </a:lnTo>
                <a:lnTo>
                  <a:pt x="10330" y="20599"/>
                </a:lnTo>
                <a:lnTo>
                  <a:pt x="10450" y="20539"/>
                </a:lnTo>
                <a:lnTo>
                  <a:pt x="10570" y="20419"/>
                </a:lnTo>
                <a:lnTo>
                  <a:pt x="10630" y="20239"/>
                </a:lnTo>
                <a:lnTo>
                  <a:pt x="10750" y="19158"/>
                </a:lnTo>
                <a:lnTo>
                  <a:pt x="10811" y="18017"/>
                </a:lnTo>
                <a:lnTo>
                  <a:pt x="11111" y="18317"/>
                </a:lnTo>
                <a:lnTo>
                  <a:pt x="11651" y="18858"/>
                </a:lnTo>
                <a:lnTo>
                  <a:pt x="11952" y="19098"/>
                </a:lnTo>
                <a:lnTo>
                  <a:pt x="12252" y="19278"/>
                </a:lnTo>
                <a:lnTo>
                  <a:pt x="12372" y="19338"/>
                </a:lnTo>
                <a:lnTo>
                  <a:pt x="12552" y="19338"/>
                </a:lnTo>
                <a:lnTo>
                  <a:pt x="12672" y="19278"/>
                </a:lnTo>
                <a:lnTo>
                  <a:pt x="12792" y="19218"/>
                </a:lnTo>
                <a:lnTo>
                  <a:pt x="12852" y="19098"/>
                </a:lnTo>
                <a:lnTo>
                  <a:pt x="12912" y="18978"/>
                </a:lnTo>
                <a:lnTo>
                  <a:pt x="12912" y="18858"/>
                </a:lnTo>
                <a:lnTo>
                  <a:pt x="12852" y="18678"/>
                </a:lnTo>
                <a:lnTo>
                  <a:pt x="12612" y="18377"/>
                </a:lnTo>
                <a:lnTo>
                  <a:pt x="12312" y="18077"/>
                </a:lnTo>
                <a:lnTo>
                  <a:pt x="11711" y="17536"/>
                </a:lnTo>
                <a:lnTo>
                  <a:pt x="11291" y="17176"/>
                </a:lnTo>
                <a:lnTo>
                  <a:pt x="10811" y="16816"/>
                </a:lnTo>
                <a:lnTo>
                  <a:pt x="10811" y="15374"/>
                </a:lnTo>
                <a:lnTo>
                  <a:pt x="10811" y="15314"/>
                </a:lnTo>
                <a:lnTo>
                  <a:pt x="11892" y="14654"/>
                </a:lnTo>
                <a:lnTo>
                  <a:pt x="12912" y="13873"/>
                </a:lnTo>
                <a:lnTo>
                  <a:pt x="13573" y="13393"/>
                </a:lnTo>
                <a:lnTo>
                  <a:pt x="14234" y="12792"/>
                </a:lnTo>
                <a:lnTo>
                  <a:pt x="16576" y="13873"/>
                </a:lnTo>
                <a:lnTo>
                  <a:pt x="16576" y="13933"/>
                </a:lnTo>
                <a:lnTo>
                  <a:pt x="16636" y="14774"/>
                </a:lnTo>
                <a:lnTo>
                  <a:pt x="16756" y="15675"/>
                </a:lnTo>
                <a:lnTo>
                  <a:pt x="16876" y="16095"/>
                </a:lnTo>
                <a:lnTo>
                  <a:pt x="17056" y="16516"/>
                </a:lnTo>
                <a:lnTo>
                  <a:pt x="17237" y="16936"/>
                </a:lnTo>
                <a:lnTo>
                  <a:pt x="17477" y="17236"/>
                </a:lnTo>
                <a:lnTo>
                  <a:pt x="17597" y="17296"/>
                </a:lnTo>
                <a:lnTo>
                  <a:pt x="17657" y="17296"/>
                </a:lnTo>
                <a:lnTo>
                  <a:pt x="17777" y="17236"/>
                </a:lnTo>
                <a:lnTo>
                  <a:pt x="17777" y="17116"/>
                </a:lnTo>
                <a:lnTo>
                  <a:pt x="17777" y="16816"/>
                </a:lnTo>
                <a:lnTo>
                  <a:pt x="17717" y="16455"/>
                </a:lnTo>
                <a:lnTo>
                  <a:pt x="17597" y="15735"/>
                </a:lnTo>
                <a:lnTo>
                  <a:pt x="17357" y="15074"/>
                </a:lnTo>
                <a:lnTo>
                  <a:pt x="17237" y="14354"/>
                </a:lnTo>
                <a:lnTo>
                  <a:pt x="17237" y="14173"/>
                </a:lnTo>
                <a:lnTo>
                  <a:pt x="17297" y="14173"/>
                </a:lnTo>
                <a:lnTo>
                  <a:pt x="20360" y="15615"/>
                </a:lnTo>
                <a:lnTo>
                  <a:pt x="20600" y="15675"/>
                </a:lnTo>
                <a:lnTo>
                  <a:pt x="20840" y="15615"/>
                </a:lnTo>
                <a:lnTo>
                  <a:pt x="20960" y="15495"/>
                </a:lnTo>
                <a:lnTo>
                  <a:pt x="21080" y="15254"/>
                </a:lnTo>
                <a:lnTo>
                  <a:pt x="21080" y="15014"/>
                </a:lnTo>
                <a:lnTo>
                  <a:pt x="20960" y="14774"/>
                </a:lnTo>
                <a:lnTo>
                  <a:pt x="20780" y="14534"/>
                </a:lnTo>
                <a:lnTo>
                  <a:pt x="20480" y="14354"/>
                </a:lnTo>
                <a:lnTo>
                  <a:pt x="17957" y="13212"/>
                </a:lnTo>
                <a:lnTo>
                  <a:pt x="18918" y="12912"/>
                </a:lnTo>
                <a:lnTo>
                  <a:pt x="19999" y="12612"/>
                </a:lnTo>
                <a:lnTo>
                  <a:pt x="21080" y="12372"/>
                </a:lnTo>
                <a:lnTo>
                  <a:pt x="21140" y="12312"/>
                </a:lnTo>
                <a:lnTo>
                  <a:pt x="21080" y="12252"/>
                </a:lnTo>
                <a:lnTo>
                  <a:pt x="19098" y="12252"/>
                </a:lnTo>
                <a:lnTo>
                  <a:pt x="18558" y="12312"/>
                </a:lnTo>
                <a:lnTo>
                  <a:pt x="18077" y="12432"/>
                </a:lnTo>
                <a:lnTo>
                  <a:pt x="17597" y="12612"/>
                </a:lnTo>
                <a:lnTo>
                  <a:pt x="17177" y="12852"/>
                </a:lnTo>
                <a:lnTo>
                  <a:pt x="14474" y="11591"/>
                </a:lnTo>
                <a:lnTo>
                  <a:pt x="14414" y="11050"/>
                </a:lnTo>
                <a:lnTo>
                  <a:pt x="14354" y="10450"/>
                </a:lnTo>
                <a:lnTo>
                  <a:pt x="14054" y="9309"/>
                </a:lnTo>
                <a:lnTo>
                  <a:pt x="13873" y="8348"/>
                </a:lnTo>
                <a:lnTo>
                  <a:pt x="13693" y="7867"/>
                </a:lnTo>
                <a:lnTo>
                  <a:pt x="13513" y="7687"/>
                </a:lnTo>
                <a:lnTo>
                  <a:pt x="13393" y="7507"/>
                </a:lnTo>
                <a:lnTo>
                  <a:pt x="14534" y="6246"/>
                </a:lnTo>
                <a:lnTo>
                  <a:pt x="15555" y="5105"/>
                </a:lnTo>
                <a:lnTo>
                  <a:pt x="16876" y="5285"/>
                </a:lnTo>
                <a:lnTo>
                  <a:pt x="17177" y="5345"/>
                </a:lnTo>
                <a:lnTo>
                  <a:pt x="17477" y="5345"/>
                </a:lnTo>
                <a:lnTo>
                  <a:pt x="17717" y="5285"/>
                </a:lnTo>
                <a:lnTo>
                  <a:pt x="18017" y="5165"/>
                </a:lnTo>
                <a:lnTo>
                  <a:pt x="18077" y="5045"/>
                </a:lnTo>
                <a:lnTo>
                  <a:pt x="18077" y="4925"/>
                </a:lnTo>
                <a:lnTo>
                  <a:pt x="17837" y="4744"/>
                </a:lnTo>
                <a:lnTo>
                  <a:pt x="17537" y="4624"/>
                </a:lnTo>
                <a:lnTo>
                  <a:pt x="17237" y="4564"/>
                </a:lnTo>
                <a:lnTo>
                  <a:pt x="16936" y="4504"/>
                </a:lnTo>
                <a:lnTo>
                  <a:pt x="16156" y="4384"/>
                </a:lnTo>
                <a:lnTo>
                  <a:pt x="16396" y="4144"/>
                </a:lnTo>
                <a:lnTo>
                  <a:pt x="17116" y="3303"/>
                </a:lnTo>
                <a:lnTo>
                  <a:pt x="17417" y="2883"/>
                </a:lnTo>
                <a:lnTo>
                  <a:pt x="17537" y="2642"/>
                </a:lnTo>
                <a:lnTo>
                  <a:pt x="17597" y="2342"/>
                </a:lnTo>
                <a:lnTo>
                  <a:pt x="17597" y="2282"/>
                </a:lnTo>
                <a:lnTo>
                  <a:pt x="17477" y="2222"/>
                </a:lnTo>
                <a:lnTo>
                  <a:pt x="17056" y="2462"/>
                </a:lnTo>
                <a:lnTo>
                  <a:pt x="16696" y="2763"/>
                </a:lnTo>
                <a:lnTo>
                  <a:pt x="16035" y="3483"/>
                </a:lnTo>
                <a:lnTo>
                  <a:pt x="15375" y="4204"/>
                </a:lnTo>
                <a:lnTo>
                  <a:pt x="15255" y="3483"/>
                </a:lnTo>
                <a:lnTo>
                  <a:pt x="15255" y="2943"/>
                </a:lnTo>
                <a:lnTo>
                  <a:pt x="15195" y="2642"/>
                </a:lnTo>
                <a:lnTo>
                  <a:pt x="15135" y="2402"/>
                </a:lnTo>
                <a:lnTo>
                  <a:pt x="15014" y="2222"/>
                </a:lnTo>
                <a:lnTo>
                  <a:pt x="14894" y="2162"/>
                </a:lnTo>
                <a:lnTo>
                  <a:pt x="14714" y="2222"/>
                </a:lnTo>
                <a:lnTo>
                  <a:pt x="14534" y="2342"/>
                </a:lnTo>
                <a:lnTo>
                  <a:pt x="14474" y="2582"/>
                </a:lnTo>
                <a:lnTo>
                  <a:pt x="14354" y="2883"/>
                </a:lnTo>
                <a:lnTo>
                  <a:pt x="14354" y="3243"/>
                </a:lnTo>
                <a:lnTo>
                  <a:pt x="14354" y="3543"/>
                </a:lnTo>
                <a:lnTo>
                  <a:pt x="14414" y="3904"/>
                </a:lnTo>
                <a:lnTo>
                  <a:pt x="14474" y="4264"/>
                </a:lnTo>
                <a:lnTo>
                  <a:pt x="14594" y="4504"/>
                </a:lnTo>
                <a:lnTo>
                  <a:pt x="14774" y="4744"/>
                </a:lnTo>
                <a:lnTo>
                  <a:pt x="14774" y="4805"/>
                </a:lnTo>
                <a:lnTo>
                  <a:pt x="14114" y="5465"/>
                </a:lnTo>
                <a:lnTo>
                  <a:pt x="12552" y="7147"/>
                </a:lnTo>
                <a:lnTo>
                  <a:pt x="12192" y="6967"/>
                </a:lnTo>
                <a:lnTo>
                  <a:pt x="11771" y="6786"/>
                </a:lnTo>
                <a:lnTo>
                  <a:pt x="11351" y="6666"/>
                </a:lnTo>
                <a:lnTo>
                  <a:pt x="10991" y="6546"/>
                </a:lnTo>
                <a:lnTo>
                  <a:pt x="10991" y="4925"/>
                </a:lnTo>
                <a:lnTo>
                  <a:pt x="11051" y="4564"/>
                </a:lnTo>
                <a:lnTo>
                  <a:pt x="11351" y="4204"/>
                </a:lnTo>
                <a:lnTo>
                  <a:pt x="11591" y="3844"/>
                </a:lnTo>
                <a:lnTo>
                  <a:pt x="12612" y="2582"/>
                </a:lnTo>
                <a:lnTo>
                  <a:pt x="12612" y="2462"/>
                </a:lnTo>
                <a:lnTo>
                  <a:pt x="12552" y="2342"/>
                </a:lnTo>
                <a:lnTo>
                  <a:pt x="12432" y="2282"/>
                </a:lnTo>
                <a:lnTo>
                  <a:pt x="12312" y="2342"/>
                </a:lnTo>
                <a:lnTo>
                  <a:pt x="11111" y="3663"/>
                </a:lnTo>
                <a:lnTo>
                  <a:pt x="11051" y="3724"/>
                </a:lnTo>
                <a:lnTo>
                  <a:pt x="11111" y="2823"/>
                </a:lnTo>
                <a:lnTo>
                  <a:pt x="11111" y="1922"/>
                </a:lnTo>
                <a:lnTo>
                  <a:pt x="11051" y="1021"/>
                </a:lnTo>
                <a:lnTo>
                  <a:pt x="10931" y="120"/>
                </a:lnTo>
                <a:lnTo>
                  <a:pt x="10871" y="60"/>
                </a:lnTo>
                <a:lnTo>
                  <a:pt x="10750" y="0"/>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167" name="Shape 167"/>
          <p:cNvSpPr/>
          <p:nvPr/>
        </p:nvSpPr>
        <p:spPr>
          <a:xfrm>
            <a:off x="1519975" y="873600"/>
            <a:ext cx="6104099" cy="3396299"/>
          </a:xfrm>
          <a:prstGeom prst="rect">
            <a:avLst/>
          </a:prstGeom>
          <a:solidFill>
            <a:srgbClr val="FFFFFF"/>
          </a:solidFill>
          <a:ln w="76200" cap="flat" cmpd="sng">
            <a:solidFill>
              <a:srgbClr val="CE2F1C"/>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168" name="Shape 168"/>
          <p:cNvSpPr/>
          <p:nvPr/>
        </p:nvSpPr>
        <p:spPr>
          <a:xfrm>
            <a:off x="1634809" y="994500"/>
            <a:ext cx="5874299" cy="3154499"/>
          </a:xfrm>
          <a:prstGeom prst="rect">
            <a:avLst/>
          </a:prstGeom>
          <a:solidFill>
            <a:srgbClr val="FFFFFF"/>
          </a:solidFill>
          <a:ln w="9525" cap="flat" cmpd="sng">
            <a:solidFill>
              <a:srgbClr val="79C6CC"/>
            </a:solidFill>
            <a:prstDash val="dot"/>
            <a:miter/>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169" name="Shape 169"/>
          <p:cNvSpPr txBox="1">
            <a:spLocks noGrp="1"/>
          </p:cNvSpPr>
          <p:nvPr>
            <p:ph type="body" idx="1"/>
          </p:nvPr>
        </p:nvSpPr>
        <p:spPr>
          <a:xfrm>
            <a:off x="1556175" y="3764400"/>
            <a:ext cx="6031800" cy="464699"/>
          </a:xfrm>
          <a:prstGeom prst="rect">
            <a:avLst/>
          </a:prstGeom>
        </p:spPr>
        <p:txBody>
          <a:bodyPr lIns="91425" tIns="91425" rIns="91425" bIns="91425" anchor="t" anchorCtr="0"/>
          <a:lstStyle>
            <a:lvl1pPr lvl="0" algn="ctr">
              <a:spcBef>
                <a:spcPts val="360"/>
              </a:spcBef>
              <a:buClr>
                <a:srgbClr val="CE2F1C"/>
              </a:buClr>
              <a:buSzPct val="100000"/>
              <a:buNone/>
              <a:defRPr sz="1200">
                <a:solidFill>
                  <a:srgbClr val="CE2F1C"/>
                </a:solidFill>
              </a:defRPr>
            </a:lvl1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0"/>
        <p:cNvGrpSpPr/>
        <p:nvPr/>
      </p:nvGrpSpPr>
      <p:grpSpPr>
        <a:xfrm>
          <a:off x="0" y="0"/>
          <a:ext cx="0" cy="0"/>
          <a:chOff x="0" y="0"/>
          <a:chExt cx="0" cy="0"/>
        </a:xfrm>
      </p:grpSpPr>
      <p:sp>
        <p:nvSpPr>
          <p:cNvPr id="171" name="Shape 171"/>
          <p:cNvSpPr/>
          <p:nvPr/>
        </p:nvSpPr>
        <p:spPr>
          <a:xfrm rot="2077193">
            <a:off x="1498055" y="3023638"/>
            <a:ext cx="277319" cy="270222"/>
          </a:xfrm>
          <a:custGeom>
            <a:avLst/>
            <a:gdLst/>
            <a:ahLst/>
            <a:cxnLst/>
            <a:rect l="0" t="0" r="0" b="0"/>
            <a:pathLst>
              <a:path w="21141" h="20600" extrusionOk="0">
                <a:moveTo>
                  <a:pt x="10630" y="1"/>
                </a:moveTo>
                <a:lnTo>
                  <a:pt x="10570" y="121"/>
                </a:lnTo>
                <a:lnTo>
                  <a:pt x="10450" y="601"/>
                </a:lnTo>
                <a:lnTo>
                  <a:pt x="10330" y="1142"/>
                </a:lnTo>
                <a:lnTo>
                  <a:pt x="10270" y="2163"/>
                </a:lnTo>
                <a:lnTo>
                  <a:pt x="10210" y="4265"/>
                </a:lnTo>
                <a:lnTo>
                  <a:pt x="9850" y="3904"/>
                </a:lnTo>
                <a:lnTo>
                  <a:pt x="9489" y="3544"/>
                </a:lnTo>
                <a:lnTo>
                  <a:pt x="8889" y="2943"/>
                </a:lnTo>
                <a:lnTo>
                  <a:pt x="8588" y="2643"/>
                </a:lnTo>
                <a:lnTo>
                  <a:pt x="8228" y="2403"/>
                </a:lnTo>
                <a:lnTo>
                  <a:pt x="8108" y="2403"/>
                </a:lnTo>
                <a:lnTo>
                  <a:pt x="8048" y="2523"/>
                </a:lnTo>
                <a:lnTo>
                  <a:pt x="8048" y="2583"/>
                </a:lnTo>
                <a:lnTo>
                  <a:pt x="8288" y="2943"/>
                </a:lnTo>
                <a:lnTo>
                  <a:pt x="8588" y="3244"/>
                </a:lnTo>
                <a:lnTo>
                  <a:pt x="9189" y="3844"/>
                </a:lnTo>
                <a:lnTo>
                  <a:pt x="9669" y="4325"/>
                </a:lnTo>
                <a:lnTo>
                  <a:pt x="9910" y="4565"/>
                </a:lnTo>
                <a:lnTo>
                  <a:pt x="10210" y="4745"/>
                </a:lnTo>
                <a:lnTo>
                  <a:pt x="10210" y="4925"/>
                </a:lnTo>
                <a:lnTo>
                  <a:pt x="10030" y="9550"/>
                </a:lnTo>
                <a:lnTo>
                  <a:pt x="5165" y="7388"/>
                </a:lnTo>
                <a:lnTo>
                  <a:pt x="3784" y="6787"/>
                </a:lnTo>
                <a:lnTo>
                  <a:pt x="3784" y="6367"/>
                </a:lnTo>
                <a:lnTo>
                  <a:pt x="3784" y="5946"/>
                </a:lnTo>
                <a:lnTo>
                  <a:pt x="3844" y="5406"/>
                </a:lnTo>
                <a:lnTo>
                  <a:pt x="3784" y="4805"/>
                </a:lnTo>
                <a:lnTo>
                  <a:pt x="3784" y="4565"/>
                </a:lnTo>
                <a:lnTo>
                  <a:pt x="3724" y="4385"/>
                </a:lnTo>
                <a:lnTo>
                  <a:pt x="3544" y="3964"/>
                </a:lnTo>
                <a:lnTo>
                  <a:pt x="3424" y="3904"/>
                </a:lnTo>
                <a:lnTo>
                  <a:pt x="3363" y="3964"/>
                </a:lnTo>
                <a:lnTo>
                  <a:pt x="3183" y="4325"/>
                </a:lnTo>
                <a:lnTo>
                  <a:pt x="3063" y="4685"/>
                </a:lnTo>
                <a:lnTo>
                  <a:pt x="3003" y="5346"/>
                </a:lnTo>
                <a:lnTo>
                  <a:pt x="3003" y="5946"/>
                </a:lnTo>
                <a:lnTo>
                  <a:pt x="2943" y="6427"/>
                </a:lnTo>
                <a:lnTo>
                  <a:pt x="2102" y="6066"/>
                </a:lnTo>
                <a:lnTo>
                  <a:pt x="1682" y="5886"/>
                </a:lnTo>
                <a:lnTo>
                  <a:pt x="1322" y="5766"/>
                </a:lnTo>
                <a:lnTo>
                  <a:pt x="961" y="5706"/>
                </a:lnTo>
                <a:lnTo>
                  <a:pt x="721" y="5766"/>
                </a:lnTo>
                <a:lnTo>
                  <a:pt x="541" y="5826"/>
                </a:lnTo>
                <a:lnTo>
                  <a:pt x="541" y="5886"/>
                </a:lnTo>
                <a:lnTo>
                  <a:pt x="601" y="6126"/>
                </a:lnTo>
                <a:lnTo>
                  <a:pt x="721" y="6307"/>
                </a:lnTo>
                <a:lnTo>
                  <a:pt x="901" y="6487"/>
                </a:lnTo>
                <a:lnTo>
                  <a:pt x="1141" y="6667"/>
                </a:lnTo>
                <a:lnTo>
                  <a:pt x="1562" y="6847"/>
                </a:lnTo>
                <a:lnTo>
                  <a:pt x="2042" y="7087"/>
                </a:lnTo>
                <a:lnTo>
                  <a:pt x="2703" y="7388"/>
                </a:lnTo>
                <a:lnTo>
                  <a:pt x="1982" y="7688"/>
                </a:lnTo>
                <a:lnTo>
                  <a:pt x="1261" y="7988"/>
                </a:lnTo>
                <a:lnTo>
                  <a:pt x="601" y="8288"/>
                </a:lnTo>
                <a:lnTo>
                  <a:pt x="301" y="8469"/>
                </a:lnTo>
                <a:lnTo>
                  <a:pt x="0" y="8709"/>
                </a:lnTo>
                <a:lnTo>
                  <a:pt x="0" y="8769"/>
                </a:lnTo>
                <a:lnTo>
                  <a:pt x="60" y="8829"/>
                </a:lnTo>
                <a:lnTo>
                  <a:pt x="421" y="8829"/>
                </a:lnTo>
                <a:lnTo>
                  <a:pt x="781" y="8709"/>
                </a:lnTo>
                <a:lnTo>
                  <a:pt x="1442" y="8469"/>
                </a:lnTo>
                <a:lnTo>
                  <a:pt x="2282" y="8108"/>
                </a:lnTo>
                <a:lnTo>
                  <a:pt x="3063" y="7688"/>
                </a:lnTo>
                <a:lnTo>
                  <a:pt x="3123" y="7628"/>
                </a:lnTo>
                <a:lnTo>
                  <a:pt x="5105" y="8529"/>
                </a:lnTo>
                <a:lnTo>
                  <a:pt x="9369" y="10510"/>
                </a:lnTo>
                <a:lnTo>
                  <a:pt x="6306" y="13693"/>
                </a:lnTo>
                <a:lnTo>
                  <a:pt x="4865" y="15135"/>
                </a:lnTo>
                <a:lnTo>
                  <a:pt x="4745" y="15015"/>
                </a:lnTo>
                <a:lnTo>
                  <a:pt x="4625" y="14895"/>
                </a:lnTo>
                <a:lnTo>
                  <a:pt x="4264" y="14835"/>
                </a:lnTo>
                <a:lnTo>
                  <a:pt x="3604" y="14774"/>
                </a:lnTo>
                <a:lnTo>
                  <a:pt x="3183" y="14714"/>
                </a:lnTo>
                <a:lnTo>
                  <a:pt x="2823" y="14714"/>
                </a:lnTo>
                <a:lnTo>
                  <a:pt x="2403" y="14774"/>
                </a:lnTo>
                <a:lnTo>
                  <a:pt x="2282" y="14835"/>
                </a:lnTo>
                <a:lnTo>
                  <a:pt x="2102" y="14955"/>
                </a:lnTo>
                <a:lnTo>
                  <a:pt x="2042" y="15015"/>
                </a:lnTo>
                <a:lnTo>
                  <a:pt x="2102" y="15135"/>
                </a:lnTo>
                <a:lnTo>
                  <a:pt x="2222" y="15255"/>
                </a:lnTo>
                <a:lnTo>
                  <a:pt x="2343" y="15375"/>
                </a:lnTo>
                <a:lnTo>
                  <a:pt x="2643" y="1549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7"/>
                </a:lnTo>
                <a:lnTo>
                  <a:pt x="4444" y="16696"/>
                </a:lnTo>
                <a:lnTo>
                  <a:pt x="4505" y="17237"/>
                </a:lnTo>
                <a:lnTo>
                  <a:pt x="4565" y="18258"/>
                </a:lnTo>
                <a:lnTo>
                  <a:pt x="4625" y="18798"/>
                </a:lnTo>
                <a:lnTo>
                  <a:pt x="4745" y="19339"/>
                </a:lnTo>
                <a:lnTo>
                  <a:pt x="4865" y="19459"/>
                </a:lnTo>
                <a:lnTo>
                  <a:pt x="4985" y="19519"/>
                </a:lnTo>
                <a:lnTo>
                  <a:pt x="5105" y="19459"/>
                </a:lnTo>
                <a:lnTo>
                  <a:pt x="5225" y="19339"/>
                </a:lnTo>
                <a:lnTo>
                  <a:pt x="5225" y="18798"/>
                </a:lnTo>
                <a:lnTo>
                  <a:pt x="5225" y="18258"/>
                </a:lnTo>
                <a:lnTo>
                  <a:pt x="5225" y="17237"/>
                </a:lnTo>
                <a:lnTo>
                  <a:pt x="5225" y="16576"/>
                </a:lnTo>
                <a:lnTo>
                  <a:pt x="5165" y="15976"/>
                </a:lnTo>
                <a:lnTo>
                  <a:pt x="6727" y="14414"/>
                </a:lnTo>
                <a:lnTo>
                  <a:pt x="9910" y="11171"/>
                </a:lnTo>
                <a:lnTo>
                  <a:pt x="9790" y="14895"/>
                </a:lnTo>
                <a:lnTo>
                  <a:pt x="9669" y="16636"/>
                </a:lnTo>
                <a:lnTo>
                  <a:pt x="9369" y="16816"/>
                </a:lnTo>
                <a:lnTo>
                  <a:pt x="9069" y="17117"/>
                </a:lnTo>
                <a:lnTo>
                  <a:pt x="8588" y="17717"/>
                </a:lnTo>
                <a:lnTo>
                  <a:pt x="7928" y="18378"/>
                </a:lnTo>
                <a:lnTo>
                  <a:pt x="7567" y="18738"/>
                </a:lnTo>
                <a:lnTo>
                  <a:pt x="7327" y="19099"/>
                </a:lnTo>
                <a:lnTo>
                  <a:pt x="7267" y="19219"/>
                </a:lnTo>
                <a:lnTo>
                  <a:pt x="7327" y="19279"/>
                </a:lnTo>
                <a:lnTo>
                  <a:pt x="7447" y="19279"/>
                </a:lnTo>
                <a:lnTo>
                  <a:pt x="7808" y="18978"/>
                </a:lnTo>
                <a:lnTo>
                  <a:pt x="8168" y="18678"/>
                </a:lnTo>
                <a:lnTo>
                  <a:pt x="8829" y="18018"/>
                </a:lnTo>
                <a:lnTo>
                  <a:pt x="9249" y="17657"/>
                </a:lnTo>
                <a:lnTo>
                  <a:pt x="9669" y="17297"/>
                </a:lnTo>
                <a:lnTo>
                  <a:pt x="9609" y="18738"/>
                </a:lnTo>
                <a:lnTo>
                  <a:pt x="9669" y="19399"/>
                </a:lnTo>
                <a:lnTo>
                  <a:pt x="9669" y="20120"/>
                </a:lnTo>
                <a:lnTo>
                  <a:pt x="9729" y="20300"/>
                </a:lnTo>
                <a:lnTo>
                  <a:pt x="9850" y="20420"/>
                </a:lnTo>
                <a:lnTo>
                  <a:pt x="9970" y="20540"/>
                </a:lnTo>
                <a:lnTo>
                  <a:pt x="10150" y="20600"/>
                </a:lnTo>
                <a:lnTo>
                  <a:pt x="10330" y="20600"/>
                </a:lnTo>
                <a:lnTo>
                  <a:pt x="10450" y="20540"/>
                </a:lnTo>
                <a:lnTo>
                  <a:pt x="10570" y="20420"/>
                </a:lnTo>
                <a:lnTo>
                  <a:pt x="10630" y="20240"/>
                </a:lnTo>
                <a:lnTo>
                  <a:pt x="10750" y="19159"/>
                </a:lnTo>
                <a:lnTo>
                  <a:pt x="10811" y="18018"/>
                </a:lnTo>
                <a:lnTo>
                  <a:pt x="11111" y="18258"/>
                </a:lnTo>
                <a:lnTo>
                  <a:pt x="11651" y="18798"/>
                </a:lnTo>
                <a:lnTo>
                  <a:pt x="11952" y="19099"/>
                </a:lnTo>
                <a:lnTo>
                  <a:pt x="12252" y="19279"/>
                </a:lnTo>
                <a:lnTo>
                  <a:pt x="12672" y="19279"/>
                </a:lnTo>
                <a:lnTo>
                  <a:pt x="12792" y="19159"/>
                </a:lnTo>
                <a:lnTo>
                  <a:pt x="12852" y="19099"/>
                </a:lnTo>
                <a:lnTo>
                  <a:pt x="12912" y="18978"/>
                </a:lnTo>
                <a:lnTo>
                  <a:pt x="12912" y="18798"/>
                </a:lnTo>
                <a:lnTo>
                  <a:pt x="12852" y="18678"/>
                </a:lnTo>
                <a:lnTo>
                  <a:pt x="12612" y="18318"/>
                </a:lnTo>
                <a:lnTo>
                  <a:pt x="12312" y="18078"/>
                </a:lnTo>
                <a:lnTo>
                  <a:pt x="11711" y="17537"/>
                </a:lnTo>
                <a:lnTo>
                  <a:pt x="11291" y="17177"/>
                </a:lnTo>
                <a:lnTo>
                  <a:pt x="10811" y="16816"/>
                </a:lnTo>
                <a:lnTo>
                  <a:pt x="10811" y="15375"/>
                </a:lnTo>
                <a:lnTo>
                  <a:pt x="10931" y="11231"/>
                </a:lnTo>
                <a:lnTo>
                  <a:pt x="11171" y="11351"/>
                </a:lnTo>
                <a:lnTo>
                  <a:pt x="16576" y="13874"/>
                </a:lnTo>
                <a:lnTo>
                  <a:pt x="16636" y="14714"/>
                </a:lnTo>
                <a:lnTo>
                  <a:pt x="16756" y="15675"/>
                </a:lnTo>
                <a:lnTo>
                  <a:pt x="16876" y="16096"/>
                </a:lnTo>
                <a:lnTo>
                  <a:pt x="17056" y="16516"/>
                </a:lnTo>
                <a:lnTo>
                  <a:pt x="17237" y="16876"/>
                </a:lnTo>
                <a:lnTo>
                  <a:pt x="17477" y="17237"/>
                </a:lnTo>
                <a:lnTo>
                  <a:pt x="17597" y="17297"/>
                </a:lnTo>
                <a:lnTo>
                  <a:pt x="17657" y="17297"/>
                </a:lnTo>
                <a:lnTo>
                  <a:pt x="17777" y="17237"/>
                </a:lnTo>
                <a:lnTo>
                  <a:pt x="17777" y="17117"/>
                </a:lnTo>
                <a:lnTo>
                  <a:pt x="17777" y="16756"/>
                </a:lnTo>
                <a:lnTo>
                  <a:pt x="17717" y="16456"/>
                </a:lnTo>
                <a:lnTo>
                  <a:pt x="17597" y="15735"/>
                </a:lnTo>
                <a:lnTo>
                  <a:pt x="17357" y="15015"/>
                </a:lnTo>
                <a:lnTo>
                  <a:pt x="17237" y="14354"/>
                </a:lnTo>
                <a:lnTo>
                  <a:pt x="17237" y="14174"/>
                </a:lnTo>
                <a:lnTo>
                  <a:pt x="17297" y="14174"/>
                </a:lnTo>
                <a:lnTo>
                  <a:pt x="20360" y="15555"/>
                </a:lnTo>
                <a:lnTo>
                  <a:pt x="20600" y="15675"/>
                </a:lnTo>
                <a:lnTo>
                  <a:pt x="20840" y="15615"/>
                </a:lnTo>
                <a:lnTo>
                  <a:pt x="20960" y="15435"/>
                </a:lnTo>
                <a:lnTo>
                  <a:pt x="21080" y="15255"/>
                </a:lnTo>
                <a:lnTo>
                  <a:pt x="21080" y="15015"/>
                </a:lnTo>
                <a:lnTo>
                  <a:pt x="20960" y="14774"/>
                </a:lnTo>
                <a:lnTo>
                  <a:pt x="20780" y="14534"/>
                </a:lnTo>
                <a:lnTo>
                  <a:pt x="20480" y="14354"/>
                </a:lnTo>
                <a:lnTo>
                  <a:pt x="17957" y="13153"/>
                </a:lnTo>
                <a:lnTo>
                  <a:pt x="18918" y="12853"/>
                </a:lnTo>
                <a:lnTo>
                  <a:pt x="19999" y="12612"/>
                </a:lnTo>
                <a:lnTo>
                  <a:pt x="21080" y="12312"/>
                </a:lnTo>
                <a:lnTo>
                  <a:pt x="21140" y="12312"/>
                </a:lnTo>
                <a:lnTo>
                  <a:pt x="21080" y="12252"/>
                </a:lnTo>
                <a:lnTo>
                  <a:pt x="20119" y="12192"/>
                </a:lnTo>
                <a:lnTo>
                  <a:pt x="19098" y="12252"/>
                </a:lnTo>
                <a:lnTo>
                  <a:pt x="18558" y="12312"/>
                </a:lnTo>
                <a:lnTo>
                  <a:pt x="18077" y="12432"/>
                </a:lnTo>
                <a:lnTo>
                  <a:pt x="17597" y="12612"/>
                </a:lnTo>
                <a:lnTo>
                  <a:pt x="17177" y="12853"/>
                </a:lnTo>
                <a:lnTo>
                  <a:pt x="11351" y="10150"/>
                </a:lnTo>
                <a:lnTo>
                  <a:pt x="11051" y="10030"/>
                </a:lnTo>
                <a:lnTo>
                  <a:pt x="12792" y="8108"/>
                </a:lnTo>
                <a:lnTo>
                  <a:pt x="14534" y="6186"/>
                </a:lnTo>
                <a:lnTo>
                  <a:pt x="15555" y="5105"/>
                </a:lnTo>
                <a:lnTo>
                  <a:pt x="16876" y="5286"/>
                </a:lnTo>
                <a:lnTo>
                  <a:pt x="17177" y="5346"/>
                </a:lnTo>
                <a:lnTo>
                  <a:pt x="17477" y="5346"/>
                </a:lnTo>
                <a:lnTo>
                  <a:pt x="17717" y="5286"/>
                </a:lnTo>
                <a:lnTo>
                  <a:pt x="18017" y="5165"/>
                </a:lnTo>
                <a:lnTo>
                  <a:pt x="18077" y="5045"/>
                </a:lnTo>
                <a:lnTo>
                  <a:pt x="18077" y="4925"/>
                </a:lnTo>
                <a:lnTo>
                  <a:pt x="17837" y="4745"/>
                </a:lnTo>
                <a:lnTo>
                  <a:pt x="17537" y="4625"/>
                </a:lnTo>
                <a:lnTo>
                  <a:pt x="17237" y="4505"/>
                </a:lnTo>
                <a:lnTo>
                  <a:pt x="16936" y="4505"/>
                </a:lnTo>
                <a:lnTo>
                  <a:pt x="16156" y="4385"/>
                </a:lnTo>
                <a:lnTo>
                  <a:pt x="16396" y="4084"/>
                </a:lnTo>
                <a:lnTo>
                  <a:pt x="17116" y="3304"/>
                </a:lnTo>
                <a:lnTo>
                  <a:pt x="17417" y="2823"/>
                </a:lnTo>
                <a:lnTo>
                  <a:pt x="17537" y="2583"/>
                </a:lnTo>
                <a:lnTo>
                  <a:pt x="17597" y="2343"/>
                </a:lnTo>
                <a:lnTo>
                  <a:pt x="17597" y="2223"/>
                </a:lnTo>
                <a:lnTo>
                  <a:pt x="17477" y="2223"/>
                </a:lnTo>
                <a:lnTo>
                  <a:pt x="17056" y="2463"/>
                </a:lnTo>
                <a:lnTo>
                  <a:pt x="16696" y="2703"/>
                </a:lnTo>
                <a:lnTo>
                  <a:pt x="16035" y="3424"/>
                </a:lnTo>
                <a:lnTo>
                  <a:pt x="15375" y="4145"/>
                </a:lnTo>
                <a:lnTo>
                  <a:pt x="15255" y="3484"/>
                </a:lnTo>
                <a:lnTo>
                  <a:pt x="15255" y="2943"/>
                </a:lnTo>
                <a:lnTo>
                  <a:pt x="15195" y="2643"/>
                </a:lnTo>
                <a:lnTo>
                  <a:pt x="15135" y="2403"/>
                </a:lnTo>
                <a:lnTo>
                  <a:pt x="15014" y="2223"/>
                </a:lnTo>
                <a:lnTo>
                  <a:pt x="14894" y="2163"/>
                </a:lnTo>
                <a:lnTo>
                  <a:pt x="14714" y="2163"/>
                </a:lnTo>
                <a:lnTo>
                  <a:pt x="14534" y="2283"/>
                </a:lnTo>
                <a:lnTo>
                  <a:pt x="14474" y="2583"/>
                </a:lnTo>
                <a:lnTo>
                  <a:pt x="14354" y="2883"/>
                </a:lnTo>
                <a:lnTo>
                  <a:pt x="14354" y="3184"/>
                </a:lnTo>
                <a:lnTo>
                  <a:pt x="14354" y="3544"/>
                </a:lnTo>
                <a:lnTo>
                  <a:pt x="14414" y="3904"/>
                </a:lnTo>
                <a:lnTo>
                  <a:pt x="14474" y="4205"/>
                </a:lnTo>
                <a:lnTo>
                  <a:pt x="14594" y="4505"/>
                </a:lnTo>
                <a:lnTo>
                  <a:pt x="14774" y="4745"/>
                </a:lnTo>
                <a:lnTo>
                  <a:pt x="14114" y="5466"/>
                </a:lnTo>
                <a:lnTo>
                  <a:pt x="10931" y="8829"/>
                </a:lnTo>
                <a:lnTo>
                  <a:pt x="10991" y="4925"/>
                </a:lnTo>
                <a:lnTo>
                  <a:pt x="11051" y="4565"/>
                </a:lnTo>
                <a:lnTo>
                  <a:pt x="11351" y="4205"/>
                </a:lnTo>
                <a:lnTo>
                  <a:pt x="11591" y="3844"/>
                </a:lnTo>
                <a:lnTo>
                  <a:pt x="12612" y="2523"/>
                </a:lnTo>
                <a:lnTo>
                  <a:pt x="12612" y="2403"/>
                </a:lnTo>
                <a:lnTo>
                  <a:pt x="12552" y="2343"/>
                </a:lnTo>
                <a:lnTo>
                  <a:pt x="12432" y="2283"/>
                </a:lnTo>
                <a:lnTo>
                  <a:pt x="12312" y="2343"/>
                </a:lnTo>
                <a:lnTo>
                  <a:pt x="11111" y="3604"/>
                </a:lnTo>
                <a:lnTo>
                  <a:pt x="11051" y="3724"/>
                </a:lnTo>
                <a:lnTo>
                  <a:pt x="11111" y="2763"/>
                </a:lnTo>
                <a:lnTo>
                  <a:pt x="11111" y="1862"/>
                </a:lnTo>
                <a:lnTo>
                  <a:pt x="11051" y="1022"/>
                </a:lnTo>
                <a:lnTo>
                  <a:pt x="10931" y="121"/>
                </a:lnTo>
                <a:lnTo>
                  <a:pt x="10871" y="1"/>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172" name="Shape 172"/>
          <p:cNvSpPr/>
          <p:nvPr/>
        </p:nvSpPr>
        <p:spPr>
          <a:xfrm>
            <a:off x="1134205" y="2316151"/>
            <a:ext cx="252892" cy="263137"/>
          </a:xfrm>
          <a:custGeom>
            <a:avLst/>
            <a:gdLst/>
            <a:ahLst/>
            <a:cxnLst/>
            <a:rect l="0" t="0" r="0" b="0"/>
            <a:pathLst>
              <a:path w="19279" h="20060" extrusionOk="0">
                <a:moveTo>
                  <a:pt x="6727" y="5405"/>
                </a:moveTo>
                <a:lnTo>
                  <a:pt x="7447" y="5946"/>
                </a:lnTo>
                <a:lnTo>
                  <a:pt x="8108" y="6366"/>
                </a:lnTo>
                <a:lnTo>
                  <a:pt x="8528" y="6546"/>
                </a:lnTo>
                <a:lnTo>
                  <a:pt x="8889" y="6666"/>
                </a:lnTo>
                <a:lnTo>
                  <a:pt x="8949" y="8949"/>
                </a:lnTo>
                <a:lnTo>
                  <a:pt x="8949" y="8949"/>
                </a:lnTo>
                <a:lnTo>
                  <a:pt x="6546" y="7567"/>
                </a:lnTo>
                <a:lnTo>
                  <a:pt x="6546" y="7507"/>
                </a:lnTo>
                <a:lnTo>
                  <a:pt x="6606" y="6967"/>
                </a:lnTo>
                <a:lnTo>
                  <a:pt x="6666" y="6486"/>
                </a:lnTo>
                <a:lnTo>
                  <a:pt x="6727" y="5405"/>
                </a:lnTo>
                <a:close/>
                <a:moveTo>
                  <a:pt x="12732" y="4564"/>
                </a:moveTo>
                <a:lnTo>
                  <a:pt x="12432" y="5766"/>
                </a:lnTo>
                <a:lnTo>
                  <a:pt x="12192" y="6666"/>
                </a:lnTo>
                <a:lnTo>
                  <a:pt x="12132" y="7087"/>
                </a:lnTo>
                <a:lnTo>
                  <a:pt x="12132" y="7567"/>
                </a:lnTo>
                <a:lnTo>
                  <a:pt x="10090" y="8828"/>
                </a:lnTo>
                <a:lnTo>
                  <a:pt x="9729" y="9069"/>
                </a:lnTo>
                <a:lnTo>
                  <a:pt x="9789" y="6186"/>
                </a:lnTo>
                <a:lnTo>
                  <a:pt x="10210" y="6006"/>
                </a:lnTo>
                <a:lnTo>
                  <a:pt x="10630" y="5766"/>
                </a:lnTo>
                <a:lnTo>
                  <a:pt x="11471" y="5285"/>
                </a:lnTo>
                <a:lnTo>
                  <a:pt x="12732" y="4564"/>
                </a:lnTo>
                <a:close/>
                <a:moveTo>
                  <a:pt x="12672" y="8228"/>
                </a:moveTo>
                <a:lnTo>
                  <a:pt x="13273" y="8708"/>
                </a:lnTo>
                <a:lnTo>
                  <a:pt x="13873" y="9189"/>
                </a:lnTo>
                <a:lnTo>
                  <a:pt x="15074" y="10210"/>
                </a:lnTo>
                <a:lnTo>
                  <a:pt x="14354" y="10210"/>
                </a:lnTo>
                <a:lnTo>
                  <a:pt x="13693" y="10330"/>
                </a:lnTo>
                <a:lnTo>
                  <a:pt x="12852" y="10570"/>
                </a:lnTo>
                <a:lnTo>
                  <a:pt x="12072" y="10991"/>
                </a:lnTo>
                <a:lnTo>
                  <a:pt x="10330" y="9789"/>
                </a:lnTo>
                <a:lnTo>
                  <a:pt x="10750" y="9489"/>
                </a:lnTo>
                <a:lnTo>
                  <a:pt x="12672" y="8228"/>
                </a:lnTo>
                <a:close/>
                <a:moveTo>
                  <a:pt x="6366" y="8228"/>
                </a:moveTo>
                <a:lnTo>
                  <a:pt x="8708" y="9669"/>
                </a:lnTo>
                <a:lnTo>
                  <a:pt x="6006" y="11411"/>
                </a:lnTo>
                <a:lnTo>
                  <a:pt x="5525" y="11051"/>
                </a:lnTo>
                <a:lnTo>
                  <a:pt x="5045" y="10690"/>
                </a:lnTo>
                <a:lnTo>
                  <a:pt x="4565" y="10390"/>
                </a:lnTo>
                <a:lnTo>
                  <a:pt x="4024" y="10090"/>
                </a:lnTo>
                <a:lnTo>
                  <a:pt x="4504" y="9789"/>
                </a:lnTo>
                <a:lnTo>
                  <a:pt x="4865" y="9489"/>
                </a:lnTo>
                <a:lnTo>
                  <a:pt x="5706" y="8949"/>
                </a:lnTo>
                <a:lnTo>
                  <a:pt x="6126" y="8648"/>
                </a:lnTo>
                <a:lnTo>
                  <a:pt x="6246" y="8468"/>
                </a:lnTo>
                <a:lnTo>
                  <a:pt x="6366" y="8228"/>
                </a:lnTo>
                <a:close/>
                <a:moveTo>
                  <a:pt x="9669" y="10330"/>
                </a:moveTo>
                <a:lnTo>
                  <a:pt x="10991" y="11231"/>
                </a:lnTo>
                <a:lnTo>
                  <a:pt x="10931" y="11411"/>
                </a:lnTo>
                <a:lnTo>
                  <a:pt x="10931" y="11591"/>
                </a:lnTo>
                <a:lnTo>
                  <a:pt x="11471" y="14113"/>
                </a:lnTo>
                <a:lnTo>
                  <a:pt x="11471" y="14113"/>
                </a:lnTo>
                <a:lnTo>
                  <a:pt x="10690" y="13693"/>
                </a:lnTo>
                <a:lnTo>
                  <a:pt x="10150" y="13513"/>
                </a:lnTo>
                <a:lnTo>
                  <a:pt x="9669" y="13273"/>
                </a:lnTo>
                <a:lnTo>
                  <a:pt x="9669" y="10330"/>
                </a:lnTo>
                <a:close/>
                <a:moveTo>
                  <a:pt x="8949" y="10690"/>
                </a:moveTo>
                <a:lnTo>
                  <a:pt x="9009" y="13213"/>
                </a:lnTo>
                <a:lnTo>
                  <a:pt x="8949" y="13213"/>
                </a:lnTo>
                <a:lnTo>
                  <a:pt x="8168" y="13513"/>
                </a:lnTo>
                <a:lnTo>
                  <a:pt x="7387" y="13873"/>
                </a:lnTo>
                <a:lnTo>
                  <a:pt x="5886" y="14654"/>
                </a:lnTo>
                <a:lnTo>
                  <a:pt x="5946" y="14053"/>
                </a:lnTo>
                <a:lnTo>
                  <a:pt x="6126" y="13453"/>
                </a:lnTo>
                <a:lnTo>
                  <a:pt x="6426" y="12312"/>
                </a:lnTo>
                <a:lnTo>
                  <a:pt x="8949" y="10690"/>
                </a:lnTo>
                <a:close/>
                <a:moveTo>
                  <a:pt x="9249" y="0"/>
                </a:moveTo>
                <a:lnTo>
                  <a:pt x="9189" y="60"/>
                </a:lnTo>
                <a:lnTo>
                  <a:pt x="9069" y="1021"/>
                </a:lnTo>
                <a:lnTo>
                  <a:pt x="8949" y="2042"/>
                </a:lnTo>
                <a:lnTo>
                  <a:pt x="8648" y="1982"/>
                </a:lnTo>
                <a:lnTo>
                  <a:pt x="8348" y="1862"/>
                </a:lnTo>
                <a:lnTo>
                  <a:pt x="8108" y="1622"/>
                </a:lnTo>
                <a:lnTo>
                  <a:pt x="7808" y="1261"/>
                </a:lnTo>
                <a:lnTo>
                  <a:pt x="7748" y="1201"/>
                </a:lnTo>
                <a:lnTo>
                  <a:pt x="7627" y="1201"/>
                </a:lnTo>
                <a:lnTo>
                  <a:pt x="7567" y="1261"/>
                </a:lnTo>
                <a:lnTo>
                  <a:pt x="7507" y="1381"/>
                </a:lnTo>
                <a:lnTo>
                  <a:pt x="7507" y="1622"/>
                </a:lnTo>
                <a:lnTo>
                  <a:pt x="7567" y="1862"/>
                </a:lnTo>
                <a:lnTo>
                  <a:pt x="7748" y="2102"/>
                </a:lnTo>
                <a:lnTo>
                  <a:pt x="7928" y="2282"/>
                </a:lnTo>
                <a:lnTo>
                  <a:pt x="8108" y="2463"/>
                </a:lnTo>
                <a:lnTo>
                  <a:pt x="8348" y="2583"/>
                </a:lnTo>
                <a:lnTo>
                  <a:pt x="8889" y="2823"/>
                </a:lnTo>
                <a:lnTo>
                  <a:pt x="8829" y="4204"/>
                </a:lnTo>
                <a:lnTo>
                  <a:pt x="8829" y="5525"/>
                </a:lnTo>
                <a:lnTo>
                  <a:pt x="8048" y="5105"/>
                </a:lnTo>
                <a:lnTo>
                  <a:pt x="7267" y="4625"/>
                </a:lnTo>
                <a:lnTo>
                  <a:pt x="6546" y="4084"/>
                </a:lnTo>
                <a:lnTo>
                  <a:pt x="6426" y="4024"/>
                </a:lnTo>
                <a:lnTo>
                  <a:pt x="6306" y="3964"/>
                </a:lnTo>
                <a:lnTo>
                  <a:pt x="6066" y="4024"/>
                </a:lnTo>
                <a:lnTo>
                  <a:pt x="5946" y="4084"/>
                </a:lnTo>
                <a:lnTo>
                  <a:pt x="5826" y="4144"/>
                </a:lnTo>
                <a:lnTo>
                  <a:pt x="5766" y="4264"/>
                </a:lnTo>
                <a:lnTo>
                  <a:pt x="5766" y="4444"/>
                </a:lnTo>
                <a:lnTo>
                  <a:pt x="5766" y="5826"/>
                </a:lnTo>
                <a:lnTo>
                  <a:pt x="5766" y="6486"/>
                </a:lnTo>
                <a:lnTo>
                  <a:pt x="5826" y="7147"/>
                </a:lnTo>
                <a:lnTo>
                  <a:pt x="5826" y="7147"/>
                </a:lnTo>
                <a:lnTo>
                  <a:pt x="5225" y="6847"/>
                </a:lnTo>
                <a:lnTo>
                  <a:pt x="4204" y="6246"/>
                </a:lnTo>
                <a:lnTo>
                  <a:pt x="3063" y="5646"/>
                </a:lnTo>
                <a:lnTo>
                  <a:pt x="3063" y="5165"/>
                </a:lnTo>
                <a:lnTo>
                  <a:pt x="3063" y="4564"/>
                </a:lnTo>
                <a:lnTo>
                  <a:pt x="3063" y="4264"/>
                </a:lnTo>
                <a:lnTo>
                  <a:pt x="3003" y="3964"/>
                </a:lnTo>
                <a:lnTo>
                  <a:pt x="2943" y="3784"/>
                </a:lnTo>
                <a:lnTo>
                  <a:pt x="2823" y="3724"/>
                </a:lnTo>
                <a:lnTo>
                  <a:pt x="2763" y="3664"/>
                </a:lnTo>
                <a:lnTo>
                  <a:pt x="2463" y="3664"/>
                </a:lnTo>
                <a:lnTo>
                  <a:pt x="2402" y="3724"/>
                </a:lnTo>
                <a:lnTo>
                  <a:pt x="2282" y="3784"/>
                </a:lnTo>
                <a:lnTo>
                  <a:pt x="2222" y="3964"/>
                </a:lnTo>
                <a:lnTo>
                  <a:pt x="2162" y="4264"/>
                </a:lnTo>
                <a:lnTo>
                  <a:pt x="2162" y="4564"/>
                </a:lnTo>
                <a:lnTo>
                  <a:pt x="2162" y="5165"/>
                </a:lnTo>
                <a:lnTo>
                  <a:pt x="2162" y="5285"/>
                </a:lnTo>
                <a:lnTo>
                  <a:pt x="1622" y="5165"/>
                </a:lnTo>
                <a:lnTo>
                  <a:pt x="1141" y="5105"/>
                </a:lnTo>
                <a:lnTo>
                  <a:pt x="1081" y="5165"/>
                </a:lnTo>
                <a:lnTo>
                  <a:pt x="1081" y="5225"/>
                </a:lnTo>
                <a:lnTo>
                  <a:pt x="1562" y="5646"/>
                </a:lnTo>
                <a:lnTo>
                  <a:pt x="2102" y="6006"/>
                </a:lnTo>
                <a:lnTo>
                  <a:pt x="2102" y="6066"/>
                </a:lnTo>
                <a:lnTo>
                  <a:pt x="1382" y="6186"/>
                </a:lnTo>
                <a:lnTo>
                  <a:pt x="661" y="6306"/>
                </a:lnTo>
                <a:lnTo>
                  <a:pt x="361" y="6426"/>
                </a:lnTo>
                <a:lnTo>
                  <a:pt x="120" y="6546"/>
                </a:lnTo>
                <a:lnTo>
                  <a:pt x="0" y="6727"/>
                </a:lnTo>
                <a:lnTo>
                  <a:pt x="0" y="6787"/>
                </a:lnTo>
                <a:lnTo>
                  <a:pt x="0" y="6907"/>
                </a:lnTo>
                <a:lnTo>
                  <a:pt x="60" y="7027"/>
                </a:lnTo>
                <a:lnTo>
                  <a:pt x="180" y="7087"/>
                </a:lnTo>
                <a:lnTo>
                  <a:pt x="481" y="7147"/>
                </a:lnTo>
                <a:lnTo>
                  <a:pt x="1021" y="7207"/>
                </a:lnTo>
                <a:lnTo>
                  <a:pt x="1862" y="7147"/>
                </a:lnTo>
                <a:lnTo>
                  <a:pt x="2703" y="7027"/>
                </a:lnTo>
                <a:lnTo>
                  <a:pt x="2883" y="6967"/>
                </a:lnTo>
                <a:lnTo>
                  <a:pt x="3003" y="6847"/>
                </a:lnTo>
                <a:lnTo>
                  <a:pt x="3063" y="6666"/>
                </a:lnTo>
                <a:lnTo>
                  <a:pt x="3123" y="6546"/>
                </a:lnTo>
                <a:lnTo>
                  <a:pt x="4024" y="6967"/>
                </a:lnTo>
                <a:lnTo>
                  <a:pt x="4925" y="7387"/>
                </a:lnTo>
                <a:lnTo>
                  <a:pt x="5585" y="7747"/>
                </a:lnTo>
                <a:lnTo>
                  <a:pt x="5165" y="7928"/>
                </a:lnTo>
                <a:lnTo>
                  <a:pt x="4805" y="8168"/>
                </a:lnTo>
                <a:lnTo>
                  <a:pt x="4144" y="8648"/>
                </a:lnTo>
                <a:lnTo>
                  <a:pt x="3784" y="8949"/>
                </a:lnTo>
                <a:lnTo>
                  <a:pt x="3363" y="9189"/>
                </a:lnTo>
                <a:lnTo>
                  <a:pt x="3003" y="9549"/>
                </a:lnTo>
                <a:lnTo>
                  <a:pt x="2883" y="9729"/>
                </a:lnTo>
                <a:lnTo>
                  <a:pt x="2823" y="9970"/>
                </a:lnTo>
                <a:lnTo>
                  <a:pt x="2823" y="10090"/>
                </a:lnTo>
                <a:lnTo>
                  <a:pt x="2883" y="10210"/>
                </a:lnTo>
                <a:lnTo>
                  <a:pt x="2943" y="10270"/>
                </a:lnTo>
                <a:lnTo>
                  <a:pt x="3063" y="10330"/>
                </a:lnTo>
                <a:lnTo>
                  <a:pt x="3423" y="10330"/>
                </a:lnTo>
                <a:lnTo>
                  <a:pt x="3664" y="10630"/>
                </a:lnTo>
                <a:lnTo>
                  <a:pt x="3964" y="10870"/>
                </a:lnTo>
                <a:lnTo>
                  <a:pt x="4565" y="11411"/>
                </a:lnTo>
                <a:lnTo>
                  <a:pt x="5165" y="11891"/>
                </a:lnTo>
                <a:lnTo>
                  <a:pt x="4144" y="12492"/>
                </a:lnTo>
                <a:lnTo>
                  <a:pt x="3123" y="13093"/>
                </a:lnTo>
                <a:lnTo>
                  <a:pt x="2583" y="12852"/>
                </a:lnTo>
                <a:lnTo>
                  <a:pt x="2042" y="12672"/>
                </a:lnTo>
                <a:lnTo>
                  <a:pt x="1502" y="12612"/>
                </a:lnTo>
                <a:lnTo>
                  <a:pt x="901" y="12732"/>
                </a:lnTo>
                <a:lnTo>
                  <a:pt x="841" y="12792"/>
                </a:lnTo>
                <a:lnTo>
                  <a:pt x="901" y="12912"/>
                </a:lnTo>
                <a:lnTo>
                  <a:pt x="1622" y="13273"/>
                </a:lnTo>
                <a:lnTo>
                  <a:pt x="2402" y="13693"/>
                </a:lnTo>
                <a:lnTo>
                  <a:pt x="2042" y="13993"/>
                </a:lnTo>
                <a:lnTo>
                  <a:pt x="1682" y="14354"/>
                </a:lnTo>
                <a:lnTo>
                  <a:pt x="1622" y="14474"/>
                </a:lnTo>
                <a:lnTo>
                  <a:pt x="1682" y="14594"/>
                </a:lnTo>
                <a:lnTo>
                  <a:pt x="1742" y="14654"/>
                </a:lnTo>
                <a:lnTo>
                  <a:pt x="1862" y="14654"/>
                </a:lnTo>
                <a:lnTo>
                  <a:pt x="2282" y="14594"/>
                </a:lnTo>
                <a:lnTo>
                  <a:pt x="2162" y="15134"/>
                </a:lnTo>
                <a:lnTo>
                  <a:pt x="2162" y="15675"/>
                </a:lnTo>
                <a:lnTo>
                  <a:pt x="2162" y="15795"/>
                </a:lnTo>
                <a:lnTo>
                  <a:pt x="2282" y="15915"/>
                </a:lnTo>
                <a:lnTo>
                  <a:pt x="2342" y="15975"/>
                </a:lnTo>
                <a:lnTo>
                  <a:pt x="2463" y="16035"/>
                </a:lnTo>
                <a:lnTo>
                  <a:pt x="2583" y="16035"/>
                </a:lnTo>
                <a:lnTo>
                  <a:pt x="2703" y="15975"/>
                </a:lnTo>
                <a:lnTo>
                  <a:pt x="2763" y="15915"/>
                </a:lnTo>
                <a:lnTo>
                  <a:pt x="2823" y="15795"/>
                </a:lnTo>
                <a:lnTo>
                  <a:pt x="2943" y="15014"/>
                </a:lnTo>
                <a:lnTo>
                  <a:pt x="3123" y="14294"/>
                </a:lnTo>
                <a:lnTo>
                  <a:pt x="3724" y="13993"/>
                </a:lnTo>
                <a:lnTo>
                  <a:pt x="4324" y="13633"/>
                </a:lnTo>
                <a:lnTo>
                  <a:pt x="5405" y="12912"/>
                </a:lnTo>
                <a:lnTo>
                  <a:pt x="5225" y="13573"/>
                </a:lnTo>
                <a:lnTo>
                  <a:pt x="5105" y="14174"/>
                </a:lnTo>
                <a:lnTo>
                  <a:pt x="4925" y="15435"/>
                </a:lnTo>
                <a:lnTo>
                  <a:pt x="4925" y="15555"/>
                </a:lnTo>
                <a:lnTo>
                  <a:pt x="4985" y="15675"/>
                </a:lnTo>
                <a:lnTo>
                  <a:pt x="5165" y="15795"/>
                </a:lnTo>
                <a:lnTo>
                  <a:pt x="5405" y="15855"/>
                </a:lnTo>
                <a:lnTo>
                  <a:pt x="5585" y="15795"/>
                </a:lnTo>
                <a:lnTo>
                  <a:pt x="7327" y="15014"/>
                </a:lnTo>
                <a:lnTo>
                  <a:pt x="8228" y="14534"/>
                </a:lnTo>
                <a:lnTo>
                  <a:pt x="9009" y="14053"/>
                </a:lnTo>
                <a:lnTo>
                  <a:pt x="9069" y="17777"/>
                </a:lnTo>
                <a:lnTo>
                  <a:pt x="9009" y="17777"/>
                </a:lnTo>
                <a:lnTo>
                  <a:pt x="8768" y="17837"/>
                </a:lnTo>
                <a:lnTo>
                  <a:pt x="8528" y="17957"/>
                </a:lnTo>
                <a:lnTo>
                  <a:pt x="8288" y="18197"/>
                </a:lnTo>
                <a:lnTo>
                  <a:pt x="8048" y="18438"/>
                </a:lnTo>
                <a:lnTo>
                  <a:pt x="7868" y="18738"/>
                </a:lnTo>
                <a:lnTo>
                  <a:pt x="7748" y="19038"/>
                </a:lnTo>
                <a:lnTo>
                  <a:pt x="7748" y="19338"/>
                </a:lnTo>
                <a:lnTo>
                  <a:pt x="7808" y="19579"/>
                </a:lnTo>
                <a:lnTo>
                  <a:pt x="7868" y="19639"/>
                </a:lnTo>
                <a:lnTo>
                  <a:pt x="7988" y="19699"/>
                </a:lnTo>
                <a:lnTo>
                  <a:pt x="8168" y="19639"/>
                </a:lnTo>
                <a:lnTo>
                  <a:pt x="8288" y="19519"/>
                </a:lnTo>
                <a:lnTo>
                  <a:pt x="8588" y="19278"/>
                </a:lnTo>
                <a:lnTo>
                  <a:pt x="8829" y="18978"/>
                </a:lnTo>
                <a:lnTo>
                  <a:pt x="9069" y="18678"/>
                </a:lnTo>
                <a:lnTo>
                  <a:pt x="9069" y="19759"/>
                </a:lnTo>
                <a:lnTo>
                  <a:pt x="9129" y="19879"/>
                </a:lnTo>
                <a:lnTo>
                  <a:pt x="9189" y="19999"/>
                </a:lnTo>
                <a:lnTo>
                  <a:pt x="9249" y="20059"/>
                </a:lnTo>
                <a:lnTo>
                  <a:pt x="9489" y="20059"/>
                </a:lnTo>
                <a:lnTo>
                  <a:pt x="9549" y="19999"/>
                </a:lnTo>
                <a:lnTo>
                  <a:pt x="9609" y="19879"/>
                </a:lnTo>
                <a:lnTo>
                  <a:pt x="9669" y="19759"/>
                </a:lnTo>
                <a:lnTo>
                  <a:pt x="9669" y="18317"/>
                </a:lnTo>
                <a:lnTo>
                  <a:pt x="9850" y="18377"/>
                </a:lnTo>
                <a:lnTo>
                  <a:pt x="9970" y="18438"/>
                </a:lnTo>
                <a:lnTo>
                  <a:pt x="10090" y="18498"/>
                </a:lnTo>
                <a:lnTo>
                  <a:pt x="10210" y="18618"/>
                </a:lnTo>
                <a:lnTo>
                  <a:pt x="10330" y="18738"/>
                </a:lnTo>
                <a:lnTo>
                  <a:pt x="10390" y="18798"/>
                </a:lnTo>
                <a:lnTo>
                  <a:pt x="10510" y="18738"/>
                </a:lnTo>
                <a:lnTo>
                  <a:pt x="10630" y="18738"/>
                </a:lnTo>
                <a:lnTo>
                  <a:pt x="10690" y="18678"/>
                </a:lnTo>
                <a:lnTo>
                  <a:pt x="10750" y="18558"/>
                </a:lnTo>
                <a:lnTo>
                  <a:pt x="10750" y="18498"/>
                </a:lnTo>
                <a:lnTo>
                  <a:pt x="10690" y="18377"/>
                </a:lnTo>
                <a:lnTo>
                  <a:pt x="10510" y="18077"/>
                </a:lnTo>
                <a:lnTo>
                  <a:pt x="10270" y="17897"/>
                </a:lnTo>
                <a:lnTo>
                  <a:pt x="9970" y="17777"/>
                </a:lnTo>
                <a:lnTo>
                  <a:pt x="9669" y="17717"/>
                </a:lnTo>
                <a:lnTo>
                  <a:pt x="9669" y="14354"/>
                </a:lnTo>
                <a:lnTo>
                  <a:pt x="10210" y="14714"/>
                </a:lnTo>
                <a:lnTo>
                  <a:pt x="10810" y="15014"/>
                </a:lnTo>
                <a:lnTo>
                  <a:pt x="11951" y="15555"/>
                </a:lnTo>
                <a:lnTo>
                  <a:pt x="12132" y="15615"/>
                </a:lnTo>
                <a:lnTo>
                  <a:pt x="12432" y="15615"/>
                </a:lnTo>
                <a:lnTo>
                  <a:pt x="12552" y="15495"/>
                </a:lnTo>
                <a:lnTo>
                  <a:pt x="12612" y="15435"/>
                </a:lnTo>
                <a:lnTo>
                  <a:pt x="12732" y="15315"/>
                </a:lnTo>
                <a:lnTo>
                  <a:pt x="12732" y="15134"/>
                </a:lnTo>
                <a:lnTo>
                  <a:pt x="12732" y="14954"/>
                </a:lnTo>
                <a:lnTo>
                  <a:pt x="12132" y="12072"/>
                </a:lnTo>
                <a:lnTo>
                  <a:pt x="15135" y="14414"/>
                </a:lnTo>
                <a:lnTo>
                  <a:pt x="14834" y="14894"/>
                </a:lnTo>
                <a:lnTo>
                  <a:pt x="14594" y="15435"/>
                </a:lnTo>
                <a:lnTo>
                  <a:pt x="14474" y="16035"/>
                </a:lnTo>
                <a:lnTo>
                  <a:pt x="14474" y="16576"/>
                </a:lnTo>
                <a:lnTo>
                  <a:pt x="14534" y="16756"/>
                </a:lnTo>
                <a:lnTo>
                  <a:pt x="14594" y="16816"/>
                </a:lnTo>
                <a:lnTo>
                  <a:pt x="14714" y="16876"/>
                </a:lnTo>
                <a:lnTo>
                  <a:pt x="14834" y="16876"/>
                </a:lnTo>
                <a:lnTo>
                  <a:pt x="15074" y="16816"/>
                </a:lnTo>
                <a:lnTo>
                  <a:pt x="15195" y="16696"/>
                </a:lnTo>
                <a:lnTo>
                  <a:pt x="15255" y="16576"/>
                </a:lnTo>
                <a:lnTo>
                  <a:pt x="15435" y="15975"/>
                </a:lnTo>
                <a:lnTo>
                  <a:pt x="15615" y="15375"/>
                </a:lnTo>
                <a:lnTo>
                  <a:pt x="15795" y="14894"/>
                </a:lnTo>
                <a:lnTo>
                  <a:pt x="16996" y="15855"/>
                </a:lnTo>
                <a:lnTo>
                  <a:pt x="17116" y="15915"/>
                </a:lnTo>
                <a:lnTo>
                  <a:pt x="17417" y="15915"/>
                </a:lnTo>
                <a:lnTo>
                  <a:pt x="17537" y="15795"/>
                </a:lnTo>
                <a:lnTo>
                  <a:pt x="17597" y="15735"/>
                </a:lnTo>
                <a:lnTo>
                  <a:pt x="17657" y="15555"/>
                </a:lnTo>
                <a:lnTo>
                  <a:pt x="17597" y="15435"/>
                </a:lnTo>
                <a:lnTo>
                  <a:pt x="17537" y="15315"/>
                </a:lnTo>
                <a:lnTo>
                  <a:pt x="16756" y="14654"/>
                </a:lnTo>
                <a:lnTo>
                  <a:pt x="17176" y="14534"/>
                </a:lnTo>
                <a:lnTo>
                  <a:pt x="17477" y="14474"/>
                </a:lnTo>
                <a:lnTo>
                  <a:pt x="17837" y="14354"/>
                </a:lnTo>
                <a:lnTo>
                  <a:pt x="18137" y="14174"/>
                </a:lnTo>
                <a:lnTo>
                  <a:pt x="18197" y="14053"/>
                </a:lnTo>
                <a:lnTo>
                  <a:pt x="18318" y="13933"/>
                </a:lnTo>
                <a:lnTo>
                  <a:pt x="18318" y="13753"/>
                </a:lnTo>
                <a:lnTo>
                  <a:pt x="18257" y="13633"/>
                </a:lnTo>
                <a:lnTo>
                  <a:pt x="18137" y="13513"/>
                </a:lnTo>
                <a:lnTo>
                  <a:pt x="17957" y="13393"/>
                </a:lnTo>
                <a:lnTo>
                  <a:pt x="17597" y="13333"/>
                </a:lnTo>
                <a:lnTo>
                  <a:pt x="17236" y="13333"/>
                </a:lnTo>
                <a:lnTo>
                  <a:pt x="16876" y="13393"/>
                </a:lnTo>
                <a:lnTo>
                  <a:pt x="16276" y="13513"/>
                </a:lnTo>
                <a:lnTo>
                  <a:pt x="15975" y="13573"/>
                </a:lnTo>
                <a:lnTo>
                  <a:pt x="15735" y="13693"/>
                </a:lnTo>
                <a:lnTo>
                  <a:pt x="14354" y="12612"/>
                </a:lnTo>
                <a:lnTo>
                  <a:pt x="13033" y="11591"/>
                </a:lnTo>
                <a:lnTo>
                  <a:pt x="13693" y="11291"/>
                </a:lnTo>
                <a:lnTo>
                  <a:pt x="14354" y="10991"/>
                </a:lnTo>
                <a:lnTo>
                  <a:pt x="15074" y="10750"/>
                </a:lnTo>
                <a:lnTo>
                  <a:pt x="15795" y="10690"/>
                </a:lnTo>
                <a:lnTo>
                  <a:pt x="15915" y="10630"/>
                </a:lnTo>
                <a:lnTo>
                  <a:pt x="16035" y="10510"/>
                </a:lnTo>
                <a:lnTo>
                  <a:pt x="16035" y="10330"/>
                </a:lnTo>
                <a:lnTo>
                  <a:pt x="15975" y="10210"/>
                </a:lnTo>
                <a:lnTo>
                  <a:pt x="15135" y="9549"/>
                </a:lnTo>
                <a:lnTo>
                  <a:pt x="14294" y="8889"/>
                </a:lnTo>
                <a:lnTo>
                  <a:pt x="13693" y="8408"/>
                </a:lnTo>
                <a:lnTo>
                  <a:pt x="13033" y="7988"/>
                </a:lnTo>
                <a:lnTo>
                  <a:pt x="15074" y="6546"/>
                </a:lnTo>
                <a:lnTo>
                  <a:pt x="16756" y="5405"/>
                </a:lnTo>
                <a:lnTo>
                  <a:pt x="16996" y="5525"/>
                </a:lnTo>
                <a:lnTo>
                  <a:pt x="17236" y="5585"/>
                </a:lnTo>
                <a:lnTo>
                  <a:pt x="17717" y="5646"/>
                </a:lnTo>
                <a:lnTo>
                  <a:pt x="18257" y="5525"/>
                </a:lnTo>
                <a:lnTo>
                  <a:pt x="18738" y="5405"/>
                </a:lnTo>
                <a:lnTo>
                  <a:pt x="18858" y="5285"/>
                </a:lnTo>
                <a:lnTo>
                  <a:pt x="18978" y="5165"/>
                </a:lnTo>
                <a:lnTo>
                  <a:pt x="18978" y="4985"/>
                </a:lnTo>
                <a:lnTo>
                  <a:pt x="18978" y="4865"/>
                </a:lnTo>
                <a:lnTo>
                  <a:pt x="18918" y="4745"/>
                </a:lnTo>
                <a:lnTo>
                  <a:pt x="18798" y="4625"/>
                </a:lnTo>
                <a:lnTo>
                  <a:pt x="18678" y="4564"/>
                </a:lnTo>
                <a:lnTo>
                  <a:pt x="18498" y="4625"/>
                </a:lnTo>
                <a:lnTo>
                  <a:pt x="18077" y="4745"/>
                </a:lnTo>
                <a:lnTo>
                  <a:pt x="17837" y="4805"/>
                </a:lnTo>
                <a:lnTo>
                  <a:pt x="17597" y="4865"/>
                </a:lnTo>
                <a:lnTo>
                  <a:pt x="18438" y="4264"/>
                </a:lnTo>
                <a:lnTo>
                  <a:pt x="19218" y="3604"/>
                </a:lnTo>
                <a:lnTo>
                  <a:pt x="19278" y="3483"/>
                </a:lnTo>
                <a:lnTo>
                  <a:pt x="19278" y="3363"/>
                </a:lnTo>
                <a:lnTo>
                  <a:pt x="19278" y="3303"/>
                </a:lnTo>
                <a:lnTo>
                  <a:pt x="19218" y="3183"/>
                </a:lnTo>
                <a:lnTo>
                  <a:pt x="19038" y="3063"/>
                </a:lnTo>
                <a:lnTo>
                  <a:pt x="18918" y="3063"/>
                </a:lnTo>
                <a:lnTo>
                  <a:pt x="18798" y="3123"/>
                </a:lnTo>
                <a:lnTo>
                  <a:pt x="18077" y="3483"/>
                </a:lnTo>
                <a:lnTo>
                  <a:pt x="17357" y="3964"/>
                </a:lnTo>
                <a:lnTo>
                  <a:pt x="17477" y="3724"/>
                </a:lnTo>
                <a:lnTo>
                  <a:pt x="17597" y="3483"/>
                </a:lnTo>
                <a:lnTo>
                  <a:pt x="17657" y="3243"/>
                </a:lnTo>
                <a:lnTo>
                  <a:pt x="17537" y="3003"/>
                </a:lnTo>
                <a:lnTo>
                  <a:pt x="17477" y="2883"/>
                </a:lnTo>
                <a:lnTo>
                  <a:pt x="17176" y="2883"/>
                </a:lnTo>
                <a:lnTo>
                  <a:pt x="17116" y="2943"/>
                </a:lnTo>
                <a:lnTo>
                  <a:pt x="16996" y="3123"/>
                </a:lnTo>
                <a:lnTo>
                  <a:pt x="16876" y="3363"/>
                </a:lnTo>
                <a:lnTo>
                  <a:pt x="16576" y="3784"/>
                </a:lnTo>
                <a:lnTo>
                  <a:pt x="16396" y="4204"/>
                </a:lnTo>
                <a:lnTo>
                  <a:pt x="16336" y="4444"/>
                </a:lnTo>
                <a:lnTo>
                  <a:pt x="16336" y="4685"/>
                </a:lnTo>
                <a:lnTo>
                  <a:pt x="14474" y="6006"/>
                </a:lnTo>
                <a:lnTo>
                  <a:pt x="12972" y="7027"/>
                </a:lnTo>
                <a:lnTo>
                  <a:pt x="13213" y="5946"/>
                </a:lnTo>
                <a:lnTo>
                  <a:pt x="13633" y="3844"/>
                </a:lnTo>
                <a:lnTo>
                  <a:pt x="13633" y="3664"/>
                </a:lnTo>
                <a:lnTo>
                  <a:pt x="13513" y="3483"/>
                </a:lnTo>
                <a:lnTo>
                  <a:pt x="13333" y="3423"/>
                </a:lnTo>
                <a:lnTo>
                  <a:pt x="13093" y="3483"/>
                </a:lnTo>
                <a:lnTo>
                  <a:pt x="12072" y="4024"/>
                </a:lnTo>
                <a:lnTo>
                  <a:pt x="11111" y="4625"/>
                </a:lnTo>
                <a:lnTo>
                  <a:pt x="10450" y="5045"/>
                </a:lnTo>
                <a:lnTo>
                  <a:pt x="9789" y="5465"/>
                </a:lnTo>
                <a:lnTo>
                  <a:pt x="9789" y="4144"/>
                </a:lnTo>
                <a:lnTo>
                  <a:pt x="9729" y="2883"/>
                </a:lnTo>
                <a:lnTo>
                  <a:pt x="9970" y="2763"/>
                </a:lnTo>
                <a:lnTo>
                  <a:pt x="10210" y="2643"/>
                </a:lnTo>
                <a:lnTo>
                  <a:pt x="10570" y="2282"/>
                </a:lnTo>
                <a:lnTo>
                  <a:pt x="11171" y="1622"/>
                </a:lnTo>
                <a:lnTo>
                  <a:pt x="11471" y="1261"/>
                </a:lnTo>
                <a:lnTo>
                  <a:pt x="11591" y="901"/>
                </a:lnTo>
                <a:lnTo>
                  <a:pt x="11591" y="721"/>
                </a:lnTo>
                <a:lnTo>
                  <a:pt x="11591" y="601"/>
                </a:lnTo>
                <a:lnTo>
                  <a:pt x="11471" y="481"/>
                </a:lnTo>
                <a:lnTo>
                  <a:pt x="11351" y="421"/>
                </a:lnTo>
                <a:lnTo>
                  <a:pt x="11111" y="421"/>
                </a:lnTo>
                <a:lnTo>
                  <a:pt x="10870" y="481"/>
                </a:lnTo>
                <a:lnTo>
                  <a:pt x="10630" y="601"/>
                </a:lnTo>
                <a:lnTo>
                  <a:pt x="10450" y="781"/>
                </a:lnTo>
                <a:lnTo>
                  <a:pt x="10150" y="1201"/>
                </a:lnTo>
                <a:lnTo>
                  <a:pt x="9789" y="1562"/>
                </a:lnTo>
                <a:lnTo>
                  <a:pt x="9609" y="1742"/>
                </a:lnTo>
                <a:lnTo>
                  <a:pt x="9549" y="901"/>
                </a:lnTo>
                <a:lnTo>
                  <a:pt x="9369" y="60"/>
                </a:lnTo>
                <a:lnTo>
                  <a:pt x="9369" y="0"/>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173" name="Shape 173"/>
          <p:cNvSpPr/>
          <p:nvPr/>
        </p:nvSpPr>
        <p:spPr>
          <a:xfrm rot="2852827">
            <a:off x="169596" y="2310035"/>
            <a:ext cx="327167" cy="1117787"/>
          </a:xfrm>
          <a:custGeom>
            <a:avLst/>
            <a:gdLst/>
            <a:ahLst/>
            <a:cxnLst/>
            <a:rect l="0" t="0" r="0" b="0"/>
            <a:pathLst>
              <a:path w="12973" h="44323" extrusionOk="0">
                <a:moveTo>
                  <a:pt x="5645" y="1"/>
                </a:moveTo>
                <a:lnTo>
                  <a:pt x="5465" y="61"/>
                </a:lnTo>
                <a:lnTo>
                  <a:pt x="5465" y="181"/>
                </a:lnTo>
                <a:lnTo>
                  <a:pt x="5405" y="241"/>
                </a:lnTo>
                <a:lnTo>
                  <a:pt x="5525" y="1803"/>
                </a:lnTo>
                <a:lnTo>
                  <a:pt x="5585" y="2403"/>
                </a:lnTo>
                <a:lnTo>
                  <a:pt x="5345" y="2223"/>
                </a:lnTo>
                <a:lnTo>
                  <a:pt x="4685" y="1803"/>
                </a:lnTo>
                <a:lnTo>
                  <a:pt x="4084" y="1322"/>
                </a:lnTo>
                <a:lnTo>
                  <a:pt x="3363" y="962"/>
                </a:lnTo>
                <a:lnTo>
                  <a:pt x="3003" y="842"/>
                </a:lnTo>
                <a:lnTo>
                  <a:pt x="2643" y="722"/>
                </a:lnTo>
                <a:lnTo>
                  <a:pt x="2462" y="782"/>
                </a:lnTo>
                <a:lnTo>
                  <a:pt x="2282" y="902"/>
                </a:lnTo>
                <a:lnTo>
                  <a:pt x="2222" y="1082"/>
                </a:lnTo>
                <a:lnTo>
                  <a:pt x="2222" y="1262"/>
                </a:lnTo>
                <a:lnTo>
                  <a:pt x="2402" y="1562"/>
                </a:lnTo>
                <a:lnTo>
                  <a:pt x="2643" y="1923"/>
                </a:lnTo>
                <a:lnTo>
                  <a:pt x="3123" y="2523"/>
                </a:lnTo>
                <a:lnTo>
                  <a:pt x="3784" y="3004"/>
                </a:lnTo>
                <a:lnTo>
                  <a:pt x="4384" y="3484"/>
                </a:lnTo>
                <a:lnTo>
                  <a:pt x="5345" y="4325"/>
                </a:lnTo>
                <a:lnTo>
                  <a:pt x="5285" y="4565"/>
                </a:lnTo>
                <a:lnTo>
                  <a:pt x="4925" y="4265"/>
                </a:lnTo>
                <a:lnTo>
                  <a:pt x="3423" y="3004"/>
                </a:lnTo>
                <a:lnTo>
                  <a:pt x="2643" y="2403"/>
                </a:lnTo>
                <a:lnTo>
                  <a:pt x="1862" y="1803"/>
                </a:lnTo>
                <a:lnTo>
                  <a:pt x="1682" y="1803"/>
                </a:lnTo>
                <a:lnTo>
                  <a:pt x="1502" y="1863"/>
                </a:lnTo>
                <a:lnTo>
                  <a:pt x="1441" y="2043"/>
                </a:lnTo>
                <a:lnTo>
                  <a:pt x="1441" y="2103"/>
                </a:lnTo>
                <a:lnTo>
                  <a:pt x="1441" y="2223"/>
                </a:lnTo>
                <a:lnTo>
                  <a:pt x="2042" y="3004"/>
                </a:lnTo>
                <a:lnTo>
                  <a:pt x="2643" y="3784"/>
                </a:lnTo>
                <a:lnTo>
                  <a:pt x="3964" y="5286"/>
                </a:lnTo>
                <a:lnTo>
                  <a:pt x="4624" y="6007"/>
                </a:lnTo>
                <a:lnTo>
                  <a:pt x="5285" y="6787"/>
                </a:lnTo>
                <a:lnTo>
                  <a:pt x="5285" y="6907"/>
                </a:lnTo>
                <a:lnTo>
                  <a:pt x="4624" y="6067"/>
                </a:lnTo>
                <a:lnTo>
                  <a:pt x="3844" y="5286"/>
                </a:lnTo>
                <a:lnTo>
                  <a:pt x="3423" y="4926"/>
                </a:lnTo>
                <a:lnTo>
                  <a:pt x="2943" y="4565"/>
                </a:lnTo>
                <a:lnTo>
                  <a:pt x="2523" y="4325"/>
                </a:lnTo>
                <a:lnTo>
                  <a:pt x="1982" y="4145"/>
                </a:lnTo>
                <a:lnTo>
                  <a:pt x="1802" y="4145"/>
                </a:lnTo>
                <a:lnTo>
                  <a:pt x="1622" y="4265"/>
                </a:lnTo>
                <a:lnTo>
                  <a:pt x="1562" y="4445"/>
                </a:lnTo>
                <a:lnTo>
                  <a:pt x="1562" y="4565"/>
                </a:lnTo>
                <a:lnTo>
                  <a:pt x="1622" y="4685"/>
                </a:lnTo>
                <a:lnTo>
                  <a:pt x="1862" y="5106"/>
                </a:lnTo>
                <a:lnTo>
                  <a:pt x="2162" y="5466"/>
                </a:lnTo>
                <a:lnTo>
                  <a:pt x="2883" y="6187"/>
                </a:lnTo>
                <a:lnTo>
                  <a:pt x="3604" y="6907"/>
                </a:lnTo>
                <a:lnTo>
                  <a:pt x="4264" y="7688"/>
                </a:lnTo>
                <a:lnTo>
                  <a:pt x="4624" y="8289"/>
                </a:lnTo>
                <a:lnTo>
                  <a:pt x="3243" y="6847"/>
                </a:lnTo>
                <a:lnTo>
                  <a:pt x="1862" y="5526"/>
                </a:lnTo>
                <a:lnTo>
                  <a:pt x="1742" y="5406"/>
                </a:lnTo>
                <a:lnTo>
                  <a:pt x="1502" y="5406"/>
                </a:lnTo>
                <a:lnTo>
                  <a:pt x="1381" y="5466"/>
                </a:lnTo>
                <a:lnTo>
                  <a:pt x="1261" y="5586"/>
                </a:lnTo>
                <a:lnTo>
                  <a:pt x="1201" y="5706"/>
                </a:lnTo>
                <a:lnTo>
                  <a:pt x="1201" y="5826"/>
                </a:lnTo>
                <a:lnTo>
                  <a:pt x="1261" y="6007"/>
                </a:lnTo>
                <a:lnTo>
                  <a:pt x="2342" y="7448"/>
                </a:lnTo>
                <a:lnTo>
                  <a:pt x="3423" y="8889"/>
                </a:lnTo>
                <a:lnTo>
                  <a:pt x="4324" y="10030"/>
                </a:lnTo>
                <a:lnTo>
                  <a:pt x="4745" y="10571"/>
                </a:lnTo>
                <a:lnTo>
                  <a:pt x="5285" y="11111"/>
                </a:lnTo>
                <a:lnTo>
                  <a:pt x="5285" y="11652"/>
                </a:lnTo>
                <a:lnTo>
                  <a:pt x="5105" y="11472"/>
                </a:lnTo>
                <a:lnTo>
                  <a:pt x="4564" y="10811"/>
                </a:lnTo>
                <a:lnTo>
                  <a:pt x="4024" y="10150"/>
                </a:lnTo>
                <a:lnTo>
                  <a:pt x="3423" y="9610"/>
                </a:lnTo>
                <a:lnTo>
                  <a:pt x="2763" y="9069"/>
                </a:lnTo>
                <a:lnTo>
                  <a:pt x="2703" y="9009"/>
                </a:lnTo>
                <a:lnTo>
                  <a:pt x="2583" y="9009"/>
                </a:lnTo>
                <a:lnTo>
                  <a:pt x="2402" y="9129"/>
                </a:lnTo>
                <a:lnTo>
                  <a:pt x="2282" y="9310"/>
                </a:lnTo>
                <a:lnTo>
                  <a:pt x="2282" y="9370"/>
                </a:lnTo>
                <a:lnTo>
                  <a:pt x="2342" y="9490"/>
                </a:lnTo>
                <a:lnTo>
                  <a:pt x="2763" y="10271"/>
                </a:lnTo>
                <a:lnTo>
                  <a:pt x="3243" y="10991"/>
                </a:lnTo>
                <a:lnTo>
                  <a:pt x="4204" y="12433"/>
                </a:lnTo>
                <a:lnTo>
                  <a:pt x="4685" y="13273"/>
                </a:lnTo>
                <a:lnTo>
                  <a:pt x="4985" y="13694"/>
                </a:lnTo>
                <a:lnTo>
                  <a:pt x="5285" y="14114"/>
                </a:lnTo>
                <a:lnTo>
                  <a:pt x="5225" y="14835"/>
                </a:lnTo>
                <a:lnTo>
                  <a:pt x="4564" y="13874"/>
                </a:lnTo>
                <a:lnTo>
                  <a:pt x="3904" y="13033"/>
                </a:lnTo>
                <a:lnTo>
                  <a:pt x="2763" y="11472"/>
                </a:lnTo>
                <a:lnTo>
                  <a:pt x="2162" y="10691"/>
                </a:lnTo>
                <a:lnTo>
                  <a:pt x="1502" y="9910"/>
                </a:lnTo>
                <a:lnTo>
                  <a:pt x="1381" y="9850"/>
                </a:lnTo>
                <a:lnTo>
                  <a:pt x="1261" y="9790"/>
                </a:lnTo>
                <a:lnTo>
                  <a:pt x="1141" y="9850"/>
                </a:lnTo>
                <a:lnTo>
                  <a:pt x="1081" y="9910"/>
                </a:lnTo>
                <a:lnTo>
                  <a:pt x="961" y="9970"/>
                </a:lnTo>
                <a:lnTo>
                  <a:pt x="961" y="10090"/>
                </a:lnTo>
                <a:lnTo>
                  <a:pt x="901" y="10210"/>
                </a:lnTo>
                <a:lnTo>
                  <a:pt x="961" y="10331"/>
                </a:lnTo>
                <a:lnTo>
                  <a:pt x="1441" y="11352"/>
                </a:lnTo>
                <a:lnTo>
                  <a:pt x="1922" y="12252"/>
                </a:lnTo>
                <a:lnTo>
                  <a:pt x="1742" y="12072"/>
                </a:lnTo>
                <a:lnTo>
                  <a:pt x="1682" y="12012"/>
                </a:lnTo>
                <a:lnTo>
                  <a:pt x="1502" y="12012"/>
                </a:lnTo>
                <a:lnTo>
                  <a:pt x="1381" y="12072"/>
                </a:lnTo>
                <a:lnTo>
                  <a:pt x="1261" y="12252"/>
                </a:lnTo>
                <a:lnTo>
                  <a:pt x="1261" y="12312"/>
                </a:lnTo>
                <a:lnTo>
                  <a:pt x="1321" y="12433"/>
                </a:lnTo>
                <a:lnTo>
                  <a:pt x="1862" y="13514"/>
                </a:lnTo>
                <a:lnTo>
                  <a:pt x="2402" y="14595"/>
                </a:lnTo>
                <a:lnTo>
                  <a:pt x="3063" y="15616"/>
                </a:lnTo>
                <a:lnTo>
                  <a:pt x="3724" y="16637"/>
                </a:lnTo>
                <a:lnTo>
                  <a:pt x="4504" y="17958"/>
                </a:lnTo>
                <a:lnTo>
                  <a:pt x="4504" y="18078"/>
                </a:lnTo>
                <a:lnTo>
                  <a:pt x="4564" y="18198"/>
                </a:lnTo>
                <a:lnTo>
                  <a:pt x="4745" y="18318"/>
                </a:lnTo>
                <a:lnTo>
                  <a:pt x="4925" y="18678"/>
                </a:lnTo>
                <a:lnTo>
                  <a:pt x="5045" y="18859"/>
                </a:lnTo>
                <a:lnTo>
                  <a:pt x="5225" y="19039"/>
                </a:lnTo>
                <a:lnTo>
                  <a:pt x="5225" y="19099"/>
                </a:lnTo>
                <a:lnTo>
                  <a:pt x="5105" y="19039"/>
                </a:lnTo>
                <a:lnTo>
                  <a:pt x="4985" y="18919"/>
                </a:lnTo>
                <a:lnTo>
                  <a:pt x="4865" y="18739"/>
                </a:lnTo>
                <a:lnTo>
                  <a:pt x="4504" y="18318"/>
                </a:lnTo>
                <a:lnTo>
                  <a:pt x="4204" y="17838"/>
                </a:lnTo>
                <a:lnTo>
                  <a:pt x="3664" y="16937"/>
                </a:lnTo>
                <a:lnTo>
                  <a:pt x="3183" y="15976"/>
                </a:lnTo>
                <a:lnTo>
                  <a:pt x="2583" y="15075"/>
                </a:lnTo>
                <a:lnTo>
                  <a:pt x="2462" y="14955"/>
                </a:lnTo>
                <a:lnTo>
                  <a:pt x="2282" y="14895"/>
                </a:lnTo>
                <a:lnTo>
                  <a:pt x="2102" y="14835"/>
                </a:lnTo>
                <a:lnTo>
                  <a:pt x="1982" y="14835"/>
                </a:lnTo>
                <a:lnTo>
                  <a:pt x="1802" y="14895"/>
                </a:lnTo>
                <a:lnTo>
                  <a:pt x="1682" y="15015"/>
                </a:lnTo>
                <a:lnTo>
                  <a:pt x="1562" y="15195"/>
                </a:lnTo>
                <a:lnTo>
                  <a:pt x="1562" y="15375"/>
                </a:lnTo>
                <a:lnTo>
                  <a:pt x="1622" y="15916"/>
                </a:lnTo>
                <a:lnTo>
                  <a:pt x="1802" y="16456"/>
                </a:lnTo>
                <a:lnTo>
                  <a:pt x="1982" y="17057"/>
                </a:lnTo>
                <a:lnTo>
                  <a:pt x="2282" y="17537"/>
                </a:lnTo>
                <a:lnTo>
                  <a:pt x="2883" y="18618"/>
                </a:lnTo>
                <a:lnTo>
                  <a:pt x="3483" y="19519"/>
                </a:lnTo>
                <a:lnTo>
                  <a:pt x="4264" y="20480"/>
                </a:lnTo>
                <a:lnTo>
                  <a:pt x="4745" y="21021"/>
                </a:lnTo>
                <a:lnTo>
                  <a:pt x="5225" y="21441"/>
                </a:lnTo>
                <a:lnTo>
                  <a:pt x="5225" y="22822"/>
                </a:lnTo>
                <a:lnTo>
                  <a:pt x="5225" y="23603"/>
                </a:lnTo>
                <a:lnTo>
                  <a:pt x="4564" y="22522"/>
                </a:lnTo>
                <a:lnTo>
                  <a:pt x="3904" y="21441"/>
                </a:lnTo>
                <a:lnTo>
                  <a:pt x="3303" y="20420"/>
                </a:lnTo>
                <a:lnTo>
                  <a:pt x="2643" y="19339"/>
                </a:lnTo>
                <a:lnTo>
                  <a:pt x="2342" y="18859"/>
                </a:lnTo>
                <a:lnTo>
                  <a:pt x="1982" y="18378"/>
                </a:lnTo>
                <a:lnTo>
                  <a:pt x="1562" y="17898"/>
                </a:lnTo>
                <a:lnTo>
                  <a:pt x="1081" y="17477"/>
                </a:lnTo>
                <a:lnTo>
                  <a:pt x="901" y="17477"/>
                </a:lnTo>
                <a:lnTo>
                  <a:pt x="841" y="17537"/>
                </a:lnTo>
                <a:lnTo>
                  <a:pt x="841" y="17657"/>
                </a:lnTo>
                <a:lnTo>
                  <a:pt x="961" y="18258"/>
                </a:lnTo>
                <a:lnTo>
                  <a:pt x="1141" y="18859"/>
                </a:lnTo>
                <a:lnTo>
                  <a:pt x="1321" y="19399"/>
                </a:lnTo>
                <a:lnTo>
                  <a:pt x="1622" y="19940"/>
                </a:lnTo>
                <a:lnTo>
                  <a:pt x="2222" y="21081"/>
                </a:lnTo>
                <a:lnTo>
                  <a:pt x="2823" y="22102"/>
                </a:lnTo>
                <a:lnTo>
                  <a:pt x="3604" y="23663"/>
                </a:lnTo>
                <a:lnTo>
                  <a:pt x="4024" y="24444"/>
                </a:lnTo>
                <a:lnTo>
                  <a:pt x="4504" y="25225"/>
                </a:lnTo>
                <a:lnTo>
                  <a:pt x="4504" y="25345"/>
                </a:lnTo>
                <a:lnTo>
                  <a:pt x="4024" y="24744"/>
                </a:lnTo>
                <a:lnTo>
                  <a:pt x="3123" y="23723"/>
                </a:lnTo>
                <a:lnTo>
                  <a:pt x="2222" y="22702"/>
                </a:lnTo>
                <a:lnTo>
                  <a:pt x="1862" y="22282"/>
                </a:lnTo>
                <a:lnTo>
                  <a:pt x="1502" y="21982"/>
                </a:lnTo>
                <a:lnTo>
                  <a:pt x="1141" y="21741"/>
                </a:lnTo>
                <a:lnTo>
                  <a:pt x="901" y="21621"/>
                </a:lnTo>
                <a:lnTo>
                  <a:pt x="601" y="21621"/>
                </a:lnTo>
                <a:lnTo>
                  <a:pt x="601" y="21861"/>
                </a:lnTo>
                <a:lnTo>
                  <a:pt x="661" y="22102"/>
                </a:lnTo>
                <a:lnTo>
                  <a:pt x="781" y="22522"/>
                </a:lnTo>
                <a:lnTo>
                  <a:pt x="1021" y="22942"/>
                </a:lnTo>
                <a:lnTo>
                  <a:pt x="1321" y="23363"/>
                </a:lnTo>
                <a:lnTo>
                  <a:pt x="2222" y="24564"/>
                </a:lnTo>
                <a:lnTo>
                  <a:pt x="3123" y="25765"/>
                </a:lnTo>
                <a:lnTo>
                  <a:pt x="4084" y="27146"/>
                </a:lnTo>
                <a:lnTo>
                  <a:pt x="4624" y="27927"/>
                </a:lnTo>
                <a:lnTo>
                  <a:pt x="4925" y="28287"/>
                </a:lnTo>
                <a:lnTo>
                  <a:pt x="5225" y="28588"/>
                </a:lnTo>
                <a:lnTo>
                  <a:pt x="5225" y="30209"/>
                </a:lnTo>
                <a:lnTo>
                  <a:pt x="4564" y="29308"/>
                </a:lnTo>
                <a:lnTo>
                  <a:pt x="3904" y="28408"/>
                </a:lnTo>
                <a:lnTo>
                  <a:pt x="2703" y="26306"/>
                </a:lnTo>
                <a:lnTo>
                  <a:pt x="2222" y="25285"/>
                </a:lnTo>
                <a:lnTo>
                  <a:pt x="1922" y="24864"/>
                </a:lnTo>
                <a:lnTo>
                  <a:pt x="1682" y="24684"/>
                </a:lnTo>
                <a:lnTo>
                  <a:pt x="1502" y="24504"/>
                </a:lnTo>
                <a:lnTo>
                  <a:pt x="1381" y="24444"/>
                </a:lnTo>
                <a:lnTo>
                  <a:pt x="1261" y="24504"/>
                </a:lnTo>
                <a:lnTo>
                  <a:pt x="1141" y="24564"/>
                </a:lnTo>
                <a:lnTo>
                  <a:pt x="1081" y="24684"/>
                </a:lnTo>
                <a:lnTo>
                  <a:pt x="1021" y="24924"/>
                </a:lnTo>
                <a:lnTo>
                  <a:pt x="961" y="25225"/>
                </a:lnTo>
                <a:lnTo>
                  <a:pt x="1021" y="25825"/>
                </a:lnTo>
                <a:lnTo>
                  <a:pt x="1201" y="26486"/>
                </a:lnTo>
                <a:lnTo>
                  <a:pt x="1441" y="27146"/>
                </a:lnTo>
                <a:lnTo>
                  <a:pt x="1742" y="27747"/>
                </a:lnTo>
                <a:lnTo>
                  <a:pt x="2042" y="28348"/>
                </a:lnTo>
                <a:lnTo>
                  <a:pt x="2643" y="29369"/>
                </a:lnTo>
                <a:lnTo>
                  <a:pt x="3183" y="30269"/>
                </a:lnTo>
                <a:lnTo>
                  <a:pt x="3784" y="31170"/>
                </a:lnTo>
                <a:lnTo>
                  <a:pt x="4084" y="31591"/>
                </a:lnTo>
                <a:lnTo>
                  <a:pt x="4444" y="32011"/>
                </a:lnTo>
                <a:lnTo>
                  <a:pt x="4805" y="32371"/>
                </a:lnTo>
                <a:lnTo>
                  <a:pt x="5225" y="32672"/>
                </a:lnTo>
                <a:lnTo>
                  <a:pt x="5225" y="34053"/>
                </a:lnTo>
                <a:lnTo>
                  <a:pt x="4144" y="32792"/>
                </a:lnTo>
                <a:lnTo>
                  <a:pt x="3604" y="32191"/>
                </a:lnTo>
                <a:lnTo>
                  <a:pt x="3123" y="31591"/>
                </a:lnTo>
                <a:lnTo>
                  <a:pt x="2462" y="30570"/>
                </a:lnTo>
                <a:lnTo>
                  <a:pt x="1862" y="29489"/>
                </a:lnTo>
                <a:lnTo>
                  <a:pt x="1261" y="28408"/>
                </a:lnTo>
                <a:lnTo>
                  <a:pt x="901" y="27927"/>
                </a:lnTo>
                <a:lnTo>
                  <a:pt x="541" y="27447"/>
                </a:lnTo>
                <a:lnTo>
                  <a:pt x="481" y="27387"/>
                </a:lnTo>
                <a:lnTo>
                  <a:pt x="360" y="27327"/>
                </a:lnTo>
                <a:lnTo>
                  <a:pt x="240" y="27387"/>
                </a:lnTo>
                <a:lnTo>
                  <a:pt x="60" y="27507"/>
                </a:lnTo>
                <a:lnTo>
                  <a:pt x="0" y="27687"/>
                </a:lnTo>
                <a:lnTo>
                  <a:pt x="60" y="28287"/>
                </a:lnTo>
                <a:lnTo>
                  <a:pt x="180" y="28948"/>
                </a:lnTo>
                <a:lnTo>
                  <a:pt x="360" y="29549"/>
                </a:lnTo>
                <a:lnTo>
                  <a:pt x="601" y="30209"/>
                </a:lnTo>
                <a:lnTo>
                  <a:pt x="901" y="30810"/>
                </a:lnTo>
                <a:lnTo>
                  <a:pt x="1201" y="31410"/>
                </a:lnTo>
                <a:lnTo>
                  <a:pt x="1862" y="32552"/>
                </a:lnTo>
                <a:lnTo>
                  <a:pt x="1922" y="33092"/>
                </a:lnTo>
                <a:lnTo>
                  <a:pt x="2102" y="33633"/>
                </a:lnTo>
                <a:lnTo>
                  <a:pt x="2342" y="34173"/>
                </a:lnTo>
                <a:lnTo>
                  <a:pt x="2583" y="34714"/>
                </a:lnTo>
                <a:lnTo>
                  <a:pt x="3664" y="36755"/>
                </a:lnTo>
                <a:lnTo>
                  <a:pt x="4084" y="37656"/>
                </a:lnTo>
                <a:lnTo>
                  <a:pt x="4564" y="38677"/>
                </a:lnTo>
                <a:lnTo>
                  <a:pt x="4264" y="38377"/>
                </a:lnTo>
                <a:lnTo>
                  <a:pt x="3664" y="37656"/>
                </a:lnTo>
                <a:lnTo>
                  <a:pt x="2943" y="36996"/>
                </a:lnTo>
                <a:lnTo>
                  <a:pt x="2222" y="36335"/>
                </a:lnTo>
                <a:lnTo>
                  <a:pt x="1502" y="35795"/>
                </a:lnTo>
                <a:lnTo>
                  <a:pt x="1141" y="35795"/>
                </a:lnTo>
                <a:lnTo>
                  <a:pt x="1021" y="35855"/>
                </a:lnTo>
                <a:lnTo>
                  <a:pt x="961" y="36095"/>
                </a:lnTo>
                <a:lnTo>
                  <a:pt x="961" y="36215"/>
                </a:lnTo>
                <a:lnTo>
                  <a:pt x="961" y="36335"/>
                </a:lnTo>
                <a:lnTo>
                  <a:pt x="1381" y="37116"/>
                </a:lnTo>
                <a:lnTo>
                  <a:pt x="1862" y="37897"/>
                </a:lnTo>
                <a:lnTo>
                  <a:pt x="2462" y="38617"/>
                </a:lnTo>
                <a:lnTo>
                  <a:pt x="3003" y="39338"/>
                </a:lnTo>
                <a:lnTo>
                  <a:pt x="4024" y="40659"/>
                </a:lnTo>
                <a:lnTo>
                  <a:pt x="4564" y="41260"/>
                </a:lnTo>
                <a:lnTo>
                  <a:pt x="4925" y="41500"/>
                </a:lnTo>
                <a:lnTo>
                  <a:pt x="5225" y="41740"/>
                </a:lnTo>
                <a:lnTo>
                  <a:pt x="5225" y="41980"/>
                </a:lnTo>
                <a:lnTo>
                  <a:pt x="4624" y="41500"/>
                </a:lnTo>
                <a:lnTo>
                  <a:pt x="4084" y="41019"/>
                </a:lnTo>
                <a:lnTo>
                  <a:pt x="3543" y="40539"/>
                </a:lnTo>
                <a:lnTo>
                  <a:pt x="2943" y="40179"/>
                </a:lnTo>
                <a:lnTo>
                  <a:pt x="2763" y="40119"/>
                </a:lnTo>
                <a:lnTo>
                  <a:pt x="2643" y="40059"/>
                </a:lnTo>
                <a:lnTo>
                  <a:pt x="2462" y="40059"/>
                </a:lnTo>
                <a:lnTo>
                  <a:pt x="2342" y="40179"/>
                </a:lnTo>
                <a:lnTo>
                  <a:pt x="2222" y="40239"/>
                </a:lnTo>
                <a:lnTo>
                  <a:pt x="2102" y="40359"/>
                </a:lnTo>
                <a:lnTo>
                  <a:pt x="2042" y="40479"/>
                </a:lnTo>
                <a:lnTo>
                  <a:pt x="2042" y="40659"/>
                </a:lnTo>
                <a:lnTo>
                  <a:pt x="2042" y="40839"/>
                </a:lnTo>
                <a:lnTo>
                  <a:pt x="2222" y="41200"/>
                </a:lnTo>
                <a:lnTo>
                  <a:pt x="2402" y="41500"/>
                </a:lnTo>
                <a:lnTo>
                  <a:pt x="2943" y="42161"/>
                </a:lnTo>
                <a:lnTo>
                  <a:pt x="3543" y="42761"/>
                </a:lnTo>
                <a:lnTo>
                  <a:pt x="4144" y="43242"/>
                </a:lnTo>
                <a:lnTo>
                  <a:pt x="4745" y="43722"/>
                </a:lnTo>
                <a:lnTo>
                  <a:pt x="5045" y="43962"/>
                </a:lnTo>
                <a:lnTo>
                  <a:pt x="5405" y="44142"/>
                </a:lnTo>
                <a:lnTo>
                  <a:pt x="5766" y="44263"/>
                </a:lnTo>
                <a:lnTo>
                  <a:pt x="6126" y="44323"/>
                </a:lnTo>
                <a:lnTo>
                  <a:pt x="6486" y="44323"/>
                </a:lnTo>
                <a:lnTo>
                  <a:pt x="6847" y="44202"/>
                </a:lnTo>
                <a:lnTo>
                  <a:pt x="6967" y="44082"/>
                </a:lnTo>
                <a:lnTo>
                  <a:pt x="7027" y="43962"/>
                </a:lnTo>
                <a:lnTo>
                  <a:pt x="7027" y="43842"/>
                </a:lnTo>
                <a:lnTo>
                  <a:pt x="7027" y="43722"/>
                </a:lnTo>
                <a:lnTo>
                  <a:pt x="6967" y="43422"/>
                </a:lnTo>
                <a:lnTo>
                  <a:pt x="6847" y="43242"/>
                </a:lnTo>
                <a:lnTo>
                  <a:pt x="6666" y="43001"/>
                </a:lnTo>
                <a:lnTo>
                  <a:pt x="6486" y="42821"/>
                </a:lnTo>
                <a:lnTo>
                  <a:pt x="7147" y="41920"/>
                </a:lnTo>
                <a:lnTo>
                  <a:pt x="7928" y="40839"/>
                </a:lnTo>
                <a:lnTo>
                  <a:pt x="8648" y="39758"/>
                </a:lnTo>
                <a:lnTo>
                  <a:pt x="9309" y="38677"/>
                </a:lnTo>
                <a:lnTo>
                  <a:pt x="10030" y="37536"/>
                </a:lnTo>
                <a:lnTo>
                  <a:pt x="10330" y="36936"/>
                </a:lnTo>
                <a:lnTo>
                  <a:pt x="10630" y="36275"/>
                </a:lnTo>
                <a:lnTo>
                  <a:pt x="10810" y="35674"/>
                </a:lnTo>
                <a:lnTo>
                  <a:pt x="10930" y="35014"/>
                </a:lnTo>
                <a:lnTo>
                  <a:pt x="10930" y="34954"/>
                </a:lnTo>
                <a:lnTo>
                  <a:pt x="10870" y="34954"/>
                </a:lnTo>
                <a:lnTo>
                  <a:pt x="10330" y="35314"/>
                </a:lnTo>
                <a:lnTo>
                  <a:pt x="9849" y="35734"/>
                </a:lnTo>
                <a:lnTo>
                  <a:pt x="9429" y="36215"/>
                </a:lnTo>
                <a:lnTo>
                  <a:pt x="8949" y="36695"/>
                </a:lnTo>
                <a:lnTo>
                  <a:pt x="8168" y="37776"/>
                </a:lnTo>
                <a:lnTo>
                  <a:pt x="7507" y="38857"/>
                </a:lnTo>
                <a:lnTo>
                  <a:pt x="6907" y="39698"/>
                </a:lnTo>
                <a:lnTo>
                  <a:pt x="6847" y="39578"/>
                </a:lnTo>
                <a:lnTo>
                  <a:pt x="7447" y="38797"/>
                </a:lnTo>
                <a:lnTo>
                  <a:pt x="7988" y="37957"/>
                </a:lnTo>
                <a:lnTo>
                  <a:pt x="9009" y="36335"/>
                </a:lnTo>
                <a:lnTo>
                  <a:pt x="9669" y="35254"/>
                </a:lnTo>
                <a:lnTo>
                  <a:pt x="10270" y="34233"/>
                </a:lnTo>
                <a:lnTo>
                  <a:pt x="11471" y="32071"/>
                </a:lnTo>
                <a:lnTo>
                  <a:pt x="11531" y="31951"/>
                </a:lnTo>
                <a:lnTo>
                  <a:pt x="11531" y="31891"/>
                </a:lnTo>
                <a:lnTo>
                  <a:pt x="11351" y="31651"/>
                </a:lnTo>
                <a:lnTo>
                  <a:pt x="11291" y="31591"/>
                </a:lnTo>
                <a:lnTo>
                  <a:pt x="11171" y="31591"/>
                </a:lnTo>
                <a:lnTo>
                  <a:pt x="11051" y="31651"/>
                </a:lnTo>
                <a:lnTo>
                  <a:pt x="10991" y="31711"/>
                </a:lnTo>
                <a:lnTo>
                  <a:pt x="9549" y="33452"/>
                </a:lnTo>
                <a:lnTo>
                  <a:pt x="8168" y="35194"/>
                </a:lnTo>
                <a:lnTo>
                  <a:pt x="8828" y="33873"/>
                </a:lnTo>
                <a:lnTo>
                  <a:pt x="9429" y="32612"/>
                </a:lnTo>
                <a:lnTo>
                  <a:pt x="10030" y="31410"/>
                </a:lnTo>
                <a:lnTo>
                  <a:pt x="10630" y="30209"/>
                </a:lnTo>
                <a:lnTo>
                  <a:pt x="11711" y="27747"/>
                </a:lnTo>
                <a:lnTo>
                  <a:pt x="11711" y="27627"/>
                </a:lnTo>
                <a:lnTo>
                  <a:pt x="11711" y="27507"/>
                </a:lnTo>
                <a:lnTo>
                  <a:pt x="11651" y="27447"/>
                </a:lnTo>
                <a:lnTo>
                  <a:pt x="11591" y="27387"/>
                </a:lnTo>
                <a:lnTo>
                  <a:pt x="11471" y="27327"/>
                </a:lnTo>
                <a:lnTo>
                  <a:pt x="11411" y="27327"/>
                </a:lnTo>
                <a:lnTo>
                  <a:pt x="11291" y="27387"/>
                </a:lnTo>
                <a:lnTo>
                  <a:pt x="11231" y="27447"/>
                </a:lnTo>
                <a:lnTo>
                  <a:pt x="9669" y="29669"/>
                </a:lnTo>
                <a:lnTo>
                  <a:pt x="8889" y="30750"/>
                </a:lnTo>
                <a:lnTo>
                  <a:pt x="8168" y="31891"/>
                </a:lnTo>
                <a:lnTo>
                  <a:pt x="7147" y="33512"/>
                </a:lnTo>
                <a:lnTo>
                  <a:pt x="6606" y="34353"/>
                </a:lnTo>
                <a:lnTo>
                  <a:pt x="6186" y="35194"/>
                </a:lnTo>
                <a:lnTo>
                  <a:pt x="6186" y="33993"/>
                </a:lnTo>
                <a:lnTo>
                  <a:pt x="6426" y="33933"/>
                </a:lnTo>
                <a:lnTo>
                  <a:pt x="6606" y="33813"/>
                </a:lnTo>
                <a:lnTo>
                  <a:pt x="6967" y="33452"/>
                </a:lnTo>
                <a:lnTo>
                  <a:pt x="7327" y="33032"/>
                </a:lnTo>
                <a:lnTo>
                  <a:pt x="7928" y="32131"/>
                </a:lnTo>
                <a:lnTo>
                  <a:pt x="9069" y="30329"/>
                </a:lnTo>
                <a:lnTo>
                  <a:pt x="10270" y="28408"/>
                </a:lnTo>
                <a:lnTo>
                  <a:pt x="11411" y="26426"/>
                </a:lnTo>
                <a:lnTo>
                  <a:pt x="11411" y="26246"/>
                </a:lnTo>
                <a:lnTo>
                  <a:pt x="11411" y="26065"/>
                </a:lnTo>
                <a:lnTo>
                  <a:pt x="11351" y="25885"/>
                </a:lnTo>
                <a:lnTo>
                  <a:pt x="11231" y="25765"/>
                </a:lnTo>
                <a:lnTo>
                  <a:pt x="11111" y="25705"/>
                </a:lnTo>
                <a:lnTo>
                  <a:pt x="10930" y="25645"/>
                </a:lnTo>
                <a:lnTo>
                  <a:pt x="10750" y="25705"/>
                </a:lnTo>
                <a:lnTo>
                  <a:pt x="10630" y="25825"/>
                </a:lnTo>
                <a:lnTo>
                  <a:pt x="9309" y="27567"/>
                </a:lnTo>
                <a:lnTo>
                  <a:pt x="7988" y="29369"/>
                </a:lnTo>
                <a:lnTo>
                  <a:pt x="8108" y="29188"/>
                </a:lnTo>
                <a:lnTo>
                  <a:pt x="9429" y="26846"/>
                </a:lnTo>
                <a:lnTo>
                  <a:pt x="10270" y="25645"/>
                </a:lnTo>
                <a:lnTo>
                  <a:pt x="11111" y="24384"/>
                </a:lnTo>
                <a:lnTo>
                  <a:pt x="11951" y="23243"/>
                </a:lnTo>
                <a:lnTo>
                  <a:pt x="12912" y="22102"/>
                </a:lnTo>
                <a:lnTo>
                  <a:pt x="12972" y="21982"/>
                </a:lnTo>
                <a:lnTo>
                  <a:pt x="12972" y="21861"/>
                </a:lnTo>
                <a:lnTo>
                  <a:pt x="12972" y="21741"/>
                </a:lnTo>
                <a:lnTo>
                  <a:pt x="12912" y="21681"/>
                </a:lnTo>
                <a:lnTo>
                  <a:pt x="12792" y="21561"/>
                </a:lnTo>
                <a:lnTo>
                  <a:pt x="12552" y="21561"/>
                </a:lnTo>
                <a:lnTo>
                  <a:pt x="12432" y="21621"/>
                </a:lnTo>
                <a:lnTo>
                  <a:pt x="11471" y="22522"/>
                </a:lnTo>
                <a:lnTo>
                  <a:pt x="10570" y="23423"/>
                </a:lnTo>
                <a:lnTo>
                  <a:pt x="9729" y="24324"/>
                </a:lnTo>
                <a:lnTo>
                  <a:pt x="8889" y="25345"/>
                </a:lnTo>
                <a:lnTo>
                  <a:pt x="9129" y="24864"/>
                </a:lnTo>
                <a:lnTo>
                  <a:pt x="11351" y="21081"/>
                </a:lnTo>
                <a:lnTo>
                  <a:pt x="11411" y="20901"/>
                </a:lnTo>
                <a:lnTo>
                  <a:pt x="11351" y="20720"/>
                </a:lnTo>
                <a:lnTo>
                  <a:pt x="11291" y="20600"/>
                </a:lnTo>
                <a:lnTo>
                  <a:pt x="11171" y="20540"/>
                </a:lnTo>
                <a:lnTo>
                  <a:pt x="11051" y="20480"/>
                </a:lnTo>
                <a:lnTo>
                  <a:pt x="10870" y="20480"/>
                </a:lnTo>
                <a:lnTo>
                  <a:pt x="10690" y="20540"/>
                </a:lnTo>
                <a:lnTo>
                  <a:pt x="10570" y="20660"/>
                </a:lnTo>
                <a:lnTo>
                  <a:pt x="7988" y="24204"/>
                </a:lnTo>
                <a:lnTo>
                  <a:pt x="7087" y="25465"/>
                </a:lnTo>
                <a:lnTo>
                  <a:pt x="6606" y="26065"/>
                </a:lnTo>
                <a:lnTo>
                  <a:pt x="6186" y="26726"/>
                </a:lnTo>
                <a:lnTo>
                  <a:pt x="6186" y="25345"/>
                </a:lnTo>
                <a:lnTo>
                  <a:pt x="6606" y="24984"/>
                </a:lnTo>
                <a:lnTo>
                  <a:pt x="6967" y="24624"/>
                </a:lnTo>
                <a:lnTo>
                  <a:pt x="7627" y="23723"/>
                </a:lnTo>
                <a:lnTo>
                  <a:pt x="8889" y="22042"/>
                </a:lnTo>
                <a:lnTo>
                  <a:pt x="10450" y="20000"/>
                </a:lnTo>
                <a:lnTo>
                  <a:pt x="12011" y="17898"/>
                </a:lnTo>
                <a:lnTo>
                  <a:pt x="12072" y="17778"/>
                </a:lnTo>
                <a:lnTo>
                  <a:pt x="12072" y="17657"/>
                </a:lnTo>
                <a:lnTo>
                  <a:pt x="12011" y="17537"/>
                </a:lnTo>
                <a:lnTo>
                  <a:pt x="11891" y="17417"/>
                </a:lnTo>
                <a:lnTo>
                  <a:pt x="11771" y="17357"/>
                </a:lnTo>
                <a:lnTo>
                  <a:pt x="11651" y="17297"/>
                </a:lnTo>
                <a:lnTo>
                  <a:pt x="11471" y="17357"/>
                </a:lnTo>
                <a:lnTo>
                  <a:pt x="11351" y="17417"/>
                </a:lnTo>
                <a:lnTo>
                  <a:pt x="8949" y="19940"/>
                </a:lnTo>
                <a:lnTo>
                  <a:pt x="9309" y="19219"/>
                </a:lnTo>
                <a:lnTo>
                  <a:pt x="10270" y="17357"/>
                </a:lnTo>
                <a:lnTo>
                  <a:pt x="11231" y="15495"/>
                </a:lnTo>
                <a:lnTo>
                  <a:pt x="11291" y="15435"/>
                </a:lnTo>
                <a:lnTo>
                  <a:pt x="11231" y="15315"/>
                </a:lnTo>
                <a:lnTo>
                  <a:pt x="11111" y="15135"/>
                </a:lnTo>
                <a:lnTo>
                  <a:pt x="10930" y="15135"/>
                </a:lnTo>
                <a:lnTo>
                  <a:pt x="10870" y="15195"/>
                </a:lnTo>
                <a:lnTo>
                  <a:pt x="10750" y="15255"/>
                </a:lnTo>
                <a:lnTo>
                  <a:pt x="9549" y="16937"/>
                </a:lnTo>
                <a:lnTo>
                  <a:pt x="8348" y="18678"/>
                </a:lnTo>
                <a:lnTo>
                  <a:pt x="7567" y="19820"/>
                </a:lnTo>
                <a:lnTo>
                  <a:pt x="7147" y="20420"/>
                </a:lnTo>
                <a:lnTo>
                  <a:pt x="6787" y="21021"/>
                </a:lnTo>
                <a:lnTo>
                  <a:pt x="6666" y="20660"/>
                </a:lnTo>
                <a:lnTo>
                  <a:pt x="7027" y="20300"/>
                </a:lnTo>
                <a:lnTo>
                  <a:pt x="7327" y="19880"/>
                </a:lnTo>
                <a:lnTo>
                  <a:pt x="7928" y="18919"/>
                </a:lnTo>
                <a:lnTo>
                  <a:pt x="8949" y="17057"/>
                </a:lnTo>
                <a:lnTo>
                  <a:pt x="10270" y="14835"/>
                </a:lnTo>
                <a:lnTo>
                  <a:pt x="10930" y="13694"/>
                </a:lnTo>
                <a:lnTo>
                  <a:pt x="11411" y="12493"/>
                </a:lnTo>
                <a:lnTo>
                  <a:pt x="11411" y="12373"/>
                </a:lnTo>
                <a:lnTo>
                  <a:pt x="11411" y="12312"/>
                </a:lnTo>
                <a:lnTo>
                  <a:pt x="11291" y="12192"/>
                </a:lnTo>
                <a:lnTo>
                  <a:pt x="11111" y="12132"/>
                </a:lnTo>
                <a:lnTo>
                  <a:pt x="10991" y="12132"/>
                </a:lnTo>
                <a:lnTo>
                  <a:pt x="10930" y="12192"/>
                </a:lnTo>
                <a:lnTo>
                  <a:pt x="10090" y="13153"/>
                </a:lnTo>
                <a:lnTo>
                  <a:pt x="9309" y="14114"/>
                </a:lnTo>
                <a:lnTo>
                  <a:pt x="7868" y="16156"/>
                </a:lnTo>
                <a:lnTo>
                  <a:pt x="7207" y="17117"/>
                </a:lnTo>
                <a:lnTo>
                  <a:pt x="6426" y="18138"/>
                </a:lnTo>
                <a:lnTo>
                  <a:pt x="6246" y="17838"/>
                </a:lnTo>
                <a:lnTo>
                  <a:pt x="6246" y="17297"/>
                </a:lnTo>
                <a:lnTo>
                  <a:pt x="6726" y="16637"/>
                </a:lnTo>
                <a:lnTo>
                  <a:pt x="7087" y="15976"/>
                </a:lnTo>
                <a:lnTo>
                  <a:pt x="7868" y="14715"/>
                </a:lnTo>
                <a:lnTo>
                  <a:pt x="9189" y="12433"/>
                </a:lnTo>
                <a:lnTo>
                  <a:pt x="10450" y="10090"/>
                </a:lnTo>
                <a:lnTo>
                  <a:pt x="10510" y="9970"/>
                </a:lnTo>
                <a:lnTo>
                  <a:pt x="10510" y="9790"/>
                </a:lnTo>
                <a:lnTo>
                  <a:pt x="10450" y="9670"/>
                </a:lnTo>
                <a:lnTo>
                  <a:pt x="10330" y="9610"/>
                </a:lnTo>
                <a:lnTo>
                  <a:pt x="10210" y="9490"/>
                </a:lnTo>
                <a:lnTo>
                  <a:pt x="9970" y="9490"/>
                </a:lnTo>
                <a:lnTo>
                  <a:pt x="9849" y="9610"/>
                </a:lnTo>
                <a:lnTo>
                  <a:pt x="8288" y="11712"/>
                </a:lnTo>
                <a:lnTo>
                  <a:pt x="6847" y="13814"/>
                </a:lnTo>
                <a:lnTo>
                  <a:pt x="6546" y="14234"/>
                </a:lnTo>
                <a:lnTo>
                  <a:pt x="6486" y="13994"/>
                </a:lnTo>
                <a:lnTo>
                  <a:pt x="6847" y="13634"/>
                </a:lnTo>
                <a:lnTo>
                  <a:pt x="7207" y="13213"/>
                </a:lnTo>
                <a:lnTo>
                  <a:pt x="7747" y="12312"/>
                </a:lnTo>
                <a:lnTo>
                  <a:pt x="8228" y="11352"/>
                </a:lnTo>
                <a:lnTo>
                  <a:pt x="8708" y="10451"/>
                </a:lnTo>
                <a:lnTo>
                  <a:pt x="9669" y="8409"/>
                </a:lnTo>
                <a:lnTo>
                  <a:pt x="10570" y="6307"/>
                </a:lnTo>
                <a:lnTo>
                  <a:pt x="10570" y="6247"/>
                </a:lnTo>
                <a:lnTo>
                  <a:pt x="10570" y="6127"/>
                </a:lnTo>
                <a:lnTo>
                  <a:pt x="10390" y="6007"/>
                </a:lnTo>
                <a:lnTo>
                  <a:pt x="10210" y="6007"/>
                </a:lnTo>
                <a:lnTo>
                  <a:pt x="10150" y="6067"/>
                </a:lnTo>
                <a:lnTo>
                  <a:pt x="10090" y="6127"/>
                </a:lnTo>
                <a:lnTo>
                  <a:pt x="8949" y="8169"/>
                </a:lnTo>
                <a:lnTo>
                  <a:pt x="7687" y="10150"/>
                </a:lnTo>
                <a:lnTo>
                  <a:pt x="6967" y="11171"/>
                </a:lnTo>
                <a:lnTo>
                  <a:pt x="6186" y="12192"/>
                </a:lnTo>
                <a:lnTo>
                  <a:pt x="6186" y="11592"/>
                </a:lnTo>
                <a:lnTo>
                  <a:pt x="6366" y="11532"/>
                </a:lnTo>
                <a:lnTo>
                  <a:pt x="6486" y="11412"/>
                </a:lnTo>
                <a:lnTo>
                  <a:pt x="6606" y="11292"/>
                </a:lnTo>
                <a:lnTo>
                  <a:pt x="6666" y="11111"/>
                </a:lnTo>
                <a:lnTo>
                  <a:pt x="6847" y="11051"/>
                </a:lnTo>
                <a:lnTo>
                  <a:pt x="7027" y="10931"/>
                </a:lnTo>
                <a:lnTo>
                  <a:pt x="7147" y="10751"/>
                </a:lnTo>
                <a:lnTo>
                  <a:pt x="7207" y="10571"/>
                </a:lnTo>
                <a:lnTo>
                  <a:pt x="7147" y="10271"/>
                </a:lnTo>
                <a:lnTo>
                  <a:pt x="7087" y="9910"/>
                </a:lnTo>
                <a:lnTo>
                  <a:pt x="7507" y="9310"/>
                </a:lnTo>
                <a:lnTo>
                  <a:pt x="7868" y="8649"/>
                </a:lnTo>
                <a:lnTo>
                  <a:pt x="8528" y="7388"/>
                </a:lnTo>
                <a:lnTo>
                  <a:pt x="9129" y="6367"/>
                </a:lnTo>
                <a:lnTo>
                  <a:pt x="9669" y="5346"/>
                </a:lnTo>
                <a:lnTo>
                  <a:pt x="10630" y="3184"/>
                </a:lnTo>
                <a:lnTo>
                  <a:pt x="10630" y="3124"/>
                </a:lnTo>
                <a:lnTo>
                  <a:pt x="10570" y="3004"/>
                </a:lnTo>
                <a:lnTo>
                  <a:pt x="10510" y="3004"/>
                </a:lnTo>
                <a:lnTo>
                  <a:pt x="10450" y="3064"/>
                </a:lnTo>
                <a:lnTo>
                  <a:pt x="9009" y="4805"/>
                </a:lnTo>
                <a:lnTo>
                  <a:pt x="8348" y="5706"/>
                </a:lnTo>
                <a:lnTo>
                  <a:pt x="7687" y="6607"/>
                </a:lnTo>
                <a:lnTo>
                  <a:pt x="7447" y="6967"/>
                </a:lnTo>
                <a:lnTo>
                  <a:pt x="7327" y="6727"/>
                </a:lnTo>
                <a:lnTo>
                  <a:pt x="7627" y="6307"/>
                </a:lnTo>
                <a:lnTo>
                  <a:pt x="7807" y="5766"/>
                </a:lnTo>
                <a:lnTo>
                  <a:pt x="8228" y="4805"/>
                </a:lnTo>
                <a:lnTo>
                  <a:pt x="8468" y="4025"/>
                </a:lnTo>
                <a:lnTo>
                  <a:pt x="8708" y="3244"/>
                </a:lnTo>
                <a:lnTo>
                  <a:pt x="9129" y="1682"/>
                </a:lnTo>
                <a:lnTo>
                  <a:pt x="9129" y="1622"/>
                </a:lnTo>
                <a:lnTo>
                  <a:pt x="9009" y="1622"/>
                </a:lnTo>
                <a:lnTo>
                  <a:pt x="8168" y="2944"/>
                </a:lnTo>
                <a:lnTo>
                  <a:pt x="7387" y="4265"/>
                </a:lnTo>
                <a:lnTo>
                  <a:pt x="7267" y="3965"/>
                </a:lnTo>
                <a:lnTo>
                  <a:pt x="7087" y="3724"/>
                </a:lnTo>
                <a:lnTo>
                  <a:pt x="7267" y="2944"/>
                </a:lnTo>
                <a:lnTo>
                  <a:pt x="7447" y="1743"/>
                </a:lnTo>
                <a:lnTo>
                  <a:pt x="7567" y="481"/>
                </a:lnTo>
                <a:lnTo>
                  <a:pt x="7567" y="421"/>
                </a:lnTo>
                <a:lnTo>
                  <a:pt x="7447" y="361"/>
                </a:lnTo>
                <a:lnTo>
                  <a:pt x="7387" y="361"/>
                </a:lnTo>
                <a:lnTo>
                  <a:pt x="7327" y="421"/>
                </a:lnTo>
                <a:lnTo>
                  <a:pt x="6847" y="1562"/>
                </a:lnTo>
                <a:lnTo>
                  <a:pt x="6426" y="2703"/>
                </a:lnTo>
                <a:lnTo>
                  <a:pt x="6366" y="3004"/>
                </a:lnTo>
                <a:lnTo>
                  <a:pt x="6126" y="2824"/>
                </a:lnTo>
                <a:lnTo>
                  <a:pt x="6186" y="2163"/>
                </a:lnTo>
                <a:lnTo>
                  <a:pt x="6066" y="1502"/>
                </a:lnTo>
                <a:lnTo>
                  <a:pt x="5886" y="181"/>
                </a:lnTo>
                <a:lnTo>
                  <a:pt x="5886" y="121"/>
                </a:lnTo>
                <a:lnTo>
                  <a:pt x="5826" y="61"/>
                </a:lnTo>
                <a:lnTo>
                  <a:pt x="5645" y="1"/>
                </a:lnTo>
                <a:close/>
              </a:path>
            </a:pathLst>
          </a:custGeom>
          <a:solidFill>
            <a:srgbClr val="187767"/>
          </a:solidFill>
          <a:ln>
            <a:noFill/>
          </a:ln>
        </p:spPr>
        <p:txBody>
          <a:bodyPr lIns="91425" tIns="91425" rIns="91425" bIns="91425" anchor="ctr" anchorCtr="0">
            <a:noAutofit/>
          </a:bodyPr>
          <a:lstStyle/>
          <a:p>
            <a:pPr lvl="0">
              <a:spcBef>
                <a:spcPts val="0"/>
              </a:spcBef>
              <a:buNone/>
            </a:pPr>
            <a:endParaRPr dirty="0"/>
          </a:p>
        </p:txBody>
      </p:sp>
      <p:sp>
        <p:nvSpPr>
          <p:cNvPr id="174" name="Shape 174"/>
          <p:cNvSpPr/>
          <p:nvPr/>
        </p:nvSpPr>
        <p:spPr>
          <a:xfrm rot="1632989">
            <a:off x="-20989" y="2378026"/>
            <a:ext cx="220711" cy="790975"/>
          </a:xfrm>
          <a:custGeom>
            <a:avLst/>
            <a:gdLst/>
            <a:ahLst/>
            <a:cxnLst/>
            <a:rect l="0" t="0" r="0" b="0"/>
            <a:pathLst>
              <a:path w="11111" h="39819" extrusionOk="0">
                <a:moveTo>
                  <a:pt x="4625" y="1"/>
                </a:moveTo>
                <a:lnTo>
                  <a:pt x="4564" y="61"/>
                </a:lnTo>
                <a:lnTo>
                  <a:pt x="4504" y="481"/>
                </a:lnTo>
                <a:lnTo>
                  <a:pt x="4504" y="962"/>
                </a:lnTo>
                <a:lnTo>
                  <a:pt x="4564" y="1382"/>
                </a:lnTo>
                <a:lnTo>
                  <a:pt x="4625" y="1803"/>
                </a:lnTo>
                <a:lnTo>
                  <a:pt x="4925" y="2643"/>
                </a:lnTo>
                <a:lnTo>
                  <a:pt x="5105" y="3484"/>
                </a:lnTo>
                <a:lnTo>
                  <a:pt x="5285" y="4865"/>
                </a:lnTo>
                <a:lnTo>
                  <a:pt x="5465" y="6187"/>
                </a:lnTo>
                <a:lnTo>
                  <a:pt x="5345" y="7448"/>
                </a:lnTo>
                <a:lnTo>
                  <a:pt x="5285" y="8769"/>
                </a:lnTo>
                <a:lnTo>
                  <a:pt x="5225" y="11292"/>
                </a:lnTo>
                <a:lnTo>
                  <a:pt x="5045" y="11171"/>
                </a:lnTo>
                <a:lnTo>
                  <a:pt x="4625" y="10811"/>
                </a:lnTo>
                <a:lnTo>
                  <a:pt x="4264" y="10451"/>
                </a:lnTo>
                <a:lnTo>
                  <a:pt x="3904" y="9970"/>
                </a:lnTo>
                <a:lnTo>
                  <a:pt x="3604" y="9490"/>
                </a:lnTo>
                <a:lnTo>
                  <a:pt x="3303" y="8949"/>
                </a:lnTo>
                <a:lnTo>
                  <a:pt x="3123" y="8409"/>
                </a:lnTo>
                <a:lnTo>
                  <a:pt x="3003" y="7868"/>
                </a:lnTo>
                <a:lnTo>
                  <a:pt x="2883" y="7268"/>
                </a:lnTo>
                <a:lnTo>
                  <a:pt x="2883" y="6787"/>
                </a:lnTo>
                <a:lnTo>
                  <a:pt x="2883" y="6307"/>
                </a:lnTo>
                <a:lnTo>
                  <a:pt x="2883" y="5886"/>
                </a:lnTo>
                <a:lnTo>
                  <a:pt x="2883" y="5406"/>
                </a:lnTo>
                <a:lnTo>
                  <a:pt x="2823" y="5286"/>
                </a:lnTo>
                <a:lnTo>
                  <a:pt x="2703" y="5226"/>
                </a:lnTo>
                <a:lnTo>
                  <a:pt x="2583" y="5226"/>
                </a:lnTo>
                <a:lnTo>
                  <a:pt x="2463" y="5286"/>
                </a:lnTo>
                <a:lnTo>
                  <a:pt x="2222" y="5526"/>
                </a:lnTo>
                <a:lnTo>
                  <a:pt x="2042" y="5766"/>
                </a:lnTo>
                <a:lnTo>
                  <a:pt x="1922" y="6067"/>
                </a:lnTo>
                <a:lnTo>
                  <a:pt x="1802" y="6367"/>
                </a:lnTo>
                <a:lnTo>
                  <a:pt x="1682" y="6967"/>
                </a:lnTo>
                <a:lnTo>
                  <a:pt x="1682" y="7688"/>
                </a:lnTo>
                <a:lnTo>
                  <a:pt x="1742" y="8349"/>
                </a:lnTo>
                <a:lnTo>
                  <a:pt x="1922" y="9069"/>
                </a:lnTo>
                <a:lnTo>
                  <a:pt x="2102" y="9670"/>
                </a:lnTo>
                <a:lnTo>
                  <a:pt x="2342" y="10211"/>
                </a:lnTo>
                <a:lnTo>
                  <a:pt x="2823" y="11051"/>
                </a:lnTo>
                <a:lnTo>
                  <a:pt x="3123" y="11472"/>
                </a:lnTo>
                <a:lnTo>
                  <a:pt x="3483" y="11892"/>
                </a:lnTo>
                <a:lnTo>
                  <a:pt x="3844" y="12312"/>
                </a:lnTo>
                <a:lnTo>
                  <a:pt x="4264" y="12673"/>
                </a:lnTo>
                <a:lnTo>
                  <a:pt x="4745" y="12973"/>
                </a:lnTo>
                <a:lnTo>
                  <a:pt x="5165" y="13153"/>
                </a:lnTo>
                <a:lnTo>
                  <a:pt x="5165" y="13994"/>
                </a:lnTo>
                <a:lnTo>
                  <a:pt x="4324" y="13874"/>
                </a:lnTo>
                <a:lnTo>
                  <a:pt x="3904" y="13754"/>
                </a:lnTo>
                <a:lnTo>
                  <a:pt x="3483" y="13634"/>
                </a:lnTo>
                <a:lnTo>
                  <a:pt x="2703" y="13273"/>
                </a:lnTo>
                <a:lnTo>
                  <a:pt x="1982" y="12853"/>
                </a:lnTo>
                <a:lnTo>
                  <a:pt x="1321" y="12312"/>
                </a:lnTo>
                <a:lnTo>
                  <a:pt x="721" y="11712"/>
                </a:lnTo>
                <a:lnTo>
                  <a:pt x="601" y="11652"/>
                </a:lnTo>
                <a:lnTo>
                  <a:pt x="481" y="11712"/>
                </a:lnTo>
                <a:lnTo>
                  <a:pt x="361" y="11832"/>
                </a:lnTo>
                <a:lnTo>
                  <a:pt x="361" y="11952"/>
                </a:lnTo>
                <a:lnTo>
                  <a:pt x="541" y="12433"/>
                </a:lnTo>
                <a:lnTo>
                  <a:pt x="781" y="12853"/>
                </a:lnTo>
                <a:lnTo>
                  <a:pt x="1021" y="13273"/>
                </a:lnTo>
                <a:lnTo>
                  <a:pt x="1321" y="13634"/>
                </a:lnTo>
                <a:lnTo>
                  <a:pt x="1682" y="13994"/>
                </a:lnTo>
                <a:lnTo>
                  <a:pt x="2042" y="14354"/>
                </a:lnTo>
                <a:lnTo>
                  <a:pt x="2402" y="14595"/>
                </a:lnTo>
                <a:lnTo>
                  <a:pt x="2823" y="14895"/>
                </a:lnTo>
                <a:lnTo>
                  <a:pt x="3363" y="15075"/>
                </a:lnTo>
                <a:lnTo>
                  <a:pt x="3904" y="15315"/>
                </a:lnTo>
                <a:lnTo>
                  <a:pt x="4504" y="15495"/>
                </a:lnTo>
                <a:lnTo>
                  <a:pt x="5105" y="15556"/>
                </a:lnTo>
                <a:lnTo>
                  <a:pt x="5105" y="17778"/>
                </a:lnTo>
                <a:lnTo>
                  <a:pt x="4084" y="17537"/>
                </a:lnTo>
                <a:lnTo>
                  <a:pt x="3063" y="17117"/>
                </a:lnTo>
                <a:lnTo>
                  <a:pt x="2162" y="16576"/>
                </a:lnTo>
                <a:lnTo>
                  <a:pt x="1201" y="16036"/>
                </a:lnTo>
                <a:lnTo>
                  <a:pt x="1081" y="15976"/>
                </a:lnTo>
                <a:lnTo>
                  <a:pt x="961" y="16036"/>
                </a:lnTo>
                <a:lnTo>
                  <a:pt x="901" y="16156"/>
                </a:lnTo>
                <a:lnTo>
                  <a:pt x="961" y="16276"/>
                </a:lnTo>
                <a:lnTo>
                  <a:pt x="1321" y="16817"/>
                </a:lnTo>
                <a:lnTo>
                  <a:pt x="1742" y="17297"/>
                </a:lnTo>
                <a:lnTo>
                  <a:pt x="2222" y="17778"/>
                </a:lnTo>
                <a:lnTo>
                  <a:pt x="2703" y="18138"/>
                </a:lnTo>
                <a:lnTo>
                  <a:pt x="3243" y="18438"/>
                </a:lnTo>
                <a:lnTo>
                  <a:pt x="3844" y="18739"/>
                </a:lnTo>
                <a:lnTo>
                  <a:pt x="4444" y="18979"/>
                </a:lnTo>
                <a:lnTo>
                  <a:pt x="5045" y="19099"/>
                </a:lnTo>
                <a:lnTo>
                  <a:pt x="5045" y="21741"/>
                </a:lnTo>
                <a:lnTo>
                  <a:pt x="5045" y="22042"/>
                </a:lnTo>
                <a:lnTo>
                  <a:pt x="4324" y="21741"/>
                </a:lnTo>
                <a:lnTo>
                  <a:pt x="4024" y="21561"/>
                </a:lnTo>
                <a:lnTo>
                  <a:pt x="3664" y="21321"/>
                </a:lnTo>
                <a:lnTo>
                  <a:pt x="3423" y="21081"/>
                </a:lnTo>
                <a:lnTo>
                  <a:pt x="3183" y="20841"/>
                </a:lnTo>
                <a:lnTo>
                  <a:pt x="2823" y="20240"/>
                </a:lnTo>
                <a:lnTo>
                  <a:pt x="2402" y="19639"/>
                </a:lnTo>
                <a:lnTo>
                  <a:pt x="2222" y="19339"/>
                </a:lnTo>
                <a:lnTo>
                  <a:pt x="1982" y="19099"/>
                </a:lnTo>
                <a:lnTo>
                  <a:pt x="1862" y="18979"/>
                </a:lnTo>
                <a:lnTo>
                  <a:pt x="1682" y="18979"/>
                </a:lnTo>
                <a:lnTo>
                  <a:pt x="1502" y="19039"/>
                </a:lnTo>
                <a:lnTo>
                  <a:pt x="1381" y="19159"/>
                </a:lnTo>
                <a:lnTo>
                  <a:pt x="1261" y="19459"/>
                </a:lnTo>
                <a:lnTo>
                  <a:pt x="1201" y="19820"/>
                </a:lnTo>
                <a:lnTo>
                  <a:pt x="1141" y="20180"/>
                </a:lnTo>
                <a:lnTo>
                  <a:pt x="1261" y="20540"/>
                </a:lnTo>
                <a:lnTo>
                  <a:pt x="1381" y="20961"/>
                </a:lnTo>
                <a:lnTo>
                  <a:pt x="1562" y="21321"/>
                </a:lnTo>
                <a:lnTo>
                  <a:pt x="1742" y="21681"/>
                </a:lnTo>
                <a:lnTo>
                  <a:pt x="2042" y="21982"/>
                </a:lnTo>
                <a:lnTo>
                  <a:pt x="2342" y="22342"/>
                </a:lnTo>
                <a:lnTo>
                  <a:pt x="2643" y="22642"/>
                </a:lnTo>
                <a:lnTo>
                  <a:pt x="3003" y="22882"/>
                </a:lnTo>
                <a:lnTo>
                  <a:pt x="3363" y="23123"/>
                </a:lnTo>
                <a:lnTo>
                  <a:pt x="3784" y="23303"/>
                </a:lnTo>
                <a:lnTo>
                  <a:pt x="4144" y="23483"/>
                </a:lnTo>
                <a:lnTo>
                  <a:pt x="4504" y="23543"/>
                </a:lnTo>
                <a:lnTo>
                  <a:pt x="4865" y="23603"/>
                </a:lnTo>
                <a:lnTo>
                  <a:pt x="4925" y="23663"/>
                </a:lnTo>
                <a:lnTo>
                  <a:pt x="5045" y="23783"/>
                </a:lnTo>
                <a:lnTo>
                  <a:pt x="4985" y="26786"/>
                </a:lnTo>
                <a:lnTo>
                  <a:pt x="4444" y="26426"/>
                </a:lnTo>
                <a:lnTo>
                  <a:pt x="3964" y="26005"/>
                </a:lnTo>
                <a:lnTo>
                  <a:pt x="3724" y="25705"/>
                </a:lnTo>
                <a:lnTo>
                  <a:pt x="3483" y="25405"/>
                </a:lnTo>
                <a:lnTo>
                  <a:pt x="3123" y="24684"/>
                </a:lnTo>
                <a:lnTo>
                  <a:pt x="2703" y="24084"/>
                </a:lnTo>
                <a:lnTo>
                  <a:pt x="2402" y="23783"/>
                </a:lnTo>
                <a:lnTo>
                  <a:pt x="2162" y="23603"/>
                </a:lnTo>
                <a:lnTo>
                  <a:pt x="1982" y="23543"/>
                </a:lnTo>
                <a:lnTo>
                  <a:pt x="1862" y="23543"/>
                </a:lnTo>
                <a:lnTo>
                  <a:pt x="1742" y="23603"/>
                </a:lnTo>
                <a:lnTo>
                  <a:pt x="1622" y="23723"/>
                </a:lnTo>
                <a:lnTo>
                  <a:pt x="1502" y="23903"/>
                </a:lnTo>
                <a:lnTo>
                  <a:pt x="1442" y="24144"/>
                </a:lnTo>
                <a:lnTo>
                  <a:pt x="1381" y="24564"/>
                </a:lnTo>
                <a:lnTo>
                  <a:pt x="1442" y="25044"/>
                </a:lnTo>
                <a:lnTo>
                  <a:pt x="1622" y="25525"/>
                </a:lnTo>
                <a:lnTo>
                  <a:pt x="1862" y="26005"/>
                </a:lnTo>
                <a:lnTo>
                  <a:pt x="2102" y="26426"/>
                </a:lnTo>
                <a:lnTo>
                  <a:pt x="2643" y="27146"/>
                </a:lnTo>
                <a:lnTo>
                  <a:pt x="3123" y="27627"/>
                </a:lnTo>
                <a:lnTo>
                  <a:pt x="3664" y="28107"/>
                </a:lnTo>
                <a:lnTo>
                  <a:pt x="4324" y="28528"/>
                </a:lnTo>
                <a:lnTo>
                  <a:pt x="4625" y="28708"/>
                </a:lnTo>
                <a:lnTo>
                  <a:pt x="4985" y="28828"/>
                </a:lnTo>
                <a:lnTo>
                  <a:pt x="4985" y="30510"/>
                </a:lnTo>
                <a:lnTo>
                  <a:pt x="4925" y="30870"/>
                </a:lnTo>
                <a:lnTo>
                  <a:pt x="4504" y="30510"/>
                </a:lnTo>
                <a:lnTo>
                  <a:pt x="4084" y="30149"/>
                </a:lnTo>
                <a:lnTo>
                  <a:pt x="3303" y="29248"/>
                </a:lnTo>
                <a:lnTo>
                  <a:pt x="2583" y="28288"/>
                </a:lnTo>
                <a:lnTo>
                  <a:pt x="2463" y="28167"/>
                </a:lnTo>
                <a:lnTo>
                  <a:pt x="2342" y="28107"/>
                </a:lnTo>
                <a:lnTo>
                  <a:pt x="2042" y="28107"/>
                </a:lnTo>
                <a:lnTo>
                  <a:pt x="1922" y="28167"/>
                </a:lnTo>
                <a:lnTo>
                  <a:pt x="1802" y="28288"/>
                </a:lnTo>
                <a:lnTo>
                  <a:pt x="1802" y="28468"/>
                </a:lnTo>
                <a:lnTo>
                  <a:pt x="1802" y="28588"/>
                </a:lnTo>
                <a:lnTo>
                  <a:pt x="1982" y="29308"/>
                </a:lnTo>
                <a:lnTo>
                  <a:pt x="2222" y="29909"/>
                </a:lnTo>
                <a:lnTo>
                  <a:pt x="2583" y="30510"/>
                </a:lnTo>
                <a:lnTo>
                  <a:pt x="3063" y="31050"/>
                </a:lnTo>
                <a:lnTo>
                  <a:pt x="3423" y="31471"/>
                </a:lnTo>
                <a:lnTo>
                  <a:pt x="3904" y="31831"/>
                </a:lnTo>
                <a:lnTo>
                  <a:pt x="4144" y="31951"/>
                </a:lnTo>
                <a:lnTo>
                  <a:pt x="4384" y="32071"/>
                </a:lnTo>
                <a:lnTo>
                  <a:pt x="4625" y="32131"/>
                </a:lnTo>
                <a:lnTo>
                  <a:pt x="4925" y="32191"/>
                </a:lnTo>
                <a:lnTo>
                  <a:pt x="4865" y="34113"/>
                </a:lnTo>
                <a:lnTo>
                  <a:pt x="4805" y="36095"/>
                </a:lnTo>
                <a:lnTo>
                  <a:pt x="3844" y="35134"/>
                </a:lnTo>
                <a:lnTo>
                  <a:pt x="3363" y="34593"/>
                </a:lnTo>
                <a:lnTo>
                  <a:pt x="2883" y="34113"/>
                </a:lnTo>
                <a:lnTo>
                  <a:pt x="2282" y="33272"/>
                </a:lnTo>
                <a:lnTo>
                  <a:pt x="1682" y="32491"/>
                </a:lnTo>
                <a:lnTo>
                  <a:pt x="1381" y="32071"/>
                </a:lnTo>
                <a:lnTo>
                  <a:pt x="1021" y="31711"/>
                </a:lnTo>
                <a:lnTo>
                  <a:pt x="661" y="31350"/>
                </a:lnTo>
                <a:lnTo>
                  <a:pt x="240" y="31110"/>
                </a:lnTo>
                <a:lnTo>
                  <a:pt x="120" y="31050"/>
                </a:lnTo>
                <a:lnTo>
                  <a:pt x="60" y="31110"/>
                </a:lnTo>
                <a:lnTo>
                  <a:pt x="0" y="31170"/>
                </a:lnTo>
                <a:lnTo>
                  <a:pt x="0" y="31230"/>
                </a:lnTo>
                <a:lnTo>
                  <a:pt x="0" y="31771"/>
                </a:lnTo>
                <a:lnTo>
                  <a:pt x="60" y="32251"/>
                </a:lnTo>
                <a:lnTo>
                  <a:pt x="240" y="32792"/>
                </a:lnTo>
                <a:lnTo>
                  <a:pt x="481" y="33272"/>
                </a:lnTo>
                <a:lnTo>
                  <a:pt x="781" y="33693"/>
                </a:lnTo>
                <a:lnTo>
                  <a:pt x="1081" y="34173"/>
                </a:lnTo>
                <a:lnTo>
                  <a:pt x="1742" y="35014"/>
                </a:lnTo>
                <a:lnTo>
                  <a:pt x="2402" y="35795"/>
                </a:lnTo>
                <a:lnTo>
                  <a:pt x="3123" y="36575"/>
                </a:lnTo>
                <a:lnTo>
                  <a:pt x="3544" y="36936"/>
                </a:lnTo>
                <a:lnTo>
                  <a:pt x="3964" y="37236"/>
                </a:lnTo>
                <a:lnTo>
                  <a:pt x="4384" y="37536"/>
                </a:lnTo>
                <a:lnTo>
                  <a:pt x="4865" y="37776"/>
                </a:lnTo>
                <a:lnTo>
                  <a:pt x="4985" y="39518"/>
                </a:lnTo>
                <a:lnTo>
                  <a:pt x="5045" y="39638"/>
                </a:lnTo>
                <a:lnTo>
                  <a:pt x="5105" y="39698"/>
                </a:lnTo>
                <a:lnTo>
                  <a:pt x="5285" y="39818"/>
                </a:lnTo>
                <a:lnTo>
                  <a:pt x="5405" y="39818"/>
                </a:lnTo>
                <a:lnTo>
                  <a:pt x="5465" y="39758"/>
                </a:lnTo>
                <a:lnTo>
                  <a:pt x="5585" y="39698"/>
                </a:lnTo>
                <a:lnTo>
                  <a:pt x="5585" y="39578"/>
                </a:lnTo>
                <a:lnTo>
                  <a:pt x="5766" y="38317"/>
                </a:lnTo>
                <a:lnTo>
                  <a:pt x="5826" y="36996"/>
                </a:lnTo>
                <a:lnTo>
                  <a:pt x="6426" y="36335"/>
                </a:lnTo>
                <a:lnTo>
                  <a:pt x="6967" y="35674"/>
                </a:lnTo>
                <a:lnTo>
                  <a:pt x="8048" y="34413"/>
                </a:lnTo>
                <a:lnTo>
                  <a:pt x="8648" y="33633"/>
                </a:lnTo>
                <a:lnTo>
                  <a:pt x="9249" y="32912"/>
                </a:lnTo>
                <a:lnTo>
                  <a:pt x="9729" y="32131"/>
                </a:lnTo>
                <a:lnTo>
                  <a:pt x="10210" y="31290"/>
                </a:lnTo>
                <a:lnTo>
                  <a:pt x="10210" y="31170"/>
                </a:lnTo>
                <a:lnTo>
                  <a:pt x="10210" y="31050"/>
                </a:lnTo>
                <a:lnTo>
                  <a:pt x="10090" y="30990"/>
                </a:lnTo>
                <a:lnTo>
                  <a:pt x="9970" y="31050"/>
                </a:lnTo>
                <a:lnTo>
                  <a:pt x="9189" y="31651"/>
                </a:lnTo>
                <a:lnTo>
                  <a:pt x="8408" y="32311"/>
                </a:lnTo>
                <a:lnTo>
                  <a:pt x="7747" y="32972"/>
                </a:lnTo>
                <a:lnTo>
                  <a:pt x="7027" y="33693"/>
                </a:lnTo>
                <a:lnTo>
                  <a:pt x="5886" y="34954"/>
                </a:lnTo>
                <a:lnTo>
                  <a:pt x="5946" y="32431"/>
                </a:lnTo>
                <a:lnTo>
                  <a:pt x="6366" y="32431"/>
                </a:lnTo>
                <a:lnTo>
                  <a:pt x="6787" y="32311"/>
                </a:lnTo>
                <a:lnTo>
                  <a:pt x="7207" y="32011"/>
                </a:lnTo>
                <a:lnTo>
                  <a:pt x="7627" y="31711"/>
                </a:lnTo>
                <a:lnTo>
                  <a:pt x="7988" y="31350"/>
                </a:lnTo>
                <a:lnTo>
                  <a:pt x="8348" y="30930"/>
                </a:lnTo>
                <a:lnTo>
                  <a:pt x="8949" y="30269"/>
                </a:lnTo>
                <a:lnTo>
                  <a:pt x="9489" y="29609"/>
                </a:lnTo>
                <a:lnTo>
                  <a:pt x="10090" y="28768"/>
                </a:lnTo>
                <a:lnTo>
                  <a:pt x="10330" y="28348"/>
                </a:lnTo>
                <a:lnTo>
                  <a:pt x="10510" y="27867"/>
                </a:lnTo>
                <a:lnTo>
                  <a:pt x="10570" y="27447"/>
                </a:lnTo>
                <a:lnTo>
                  <a:pt x="10570" y="26966"/>
                </a:lnTo>
                <a:lnTo>
                  <a:pt x="10510" y="26906"/>
                </a:lnTo>
                <a:lnTo>
                  <a:pt x="10390" y="26906"/>
                </a:lnTo>
                <a:lnTo>
                  <a:pt x="10030" y="27146"/>
                </a:lnTo>
                <a:lnTo>
                  <a:pt x="9729" y="27387"/>
                </a:lnTo>
                <a:lnTo>
                  <a:pt x="9189" y="28047"/>
                </a:lnTo>
                <a:lnTo>
                  <a:pt x="8528" y="28828"/>
                </a:lnTo>
                <a:lnTo>
                  <a:pt x="7808" y="29609"/>
                </a:lnTo>
                <a:lnTo>
                  <a:pt x="7387" y="30029"/>
                </a:lnTo>
                <a:lnTo>
                  <a:pt x="6907" y="30389"/>
                </a:lnTo>
                <a:lnTo>
                  <a:pt x="6366" y="30810"/>
                </a:lnTo>
                <a:lnTo>
                  <a:pt x="5946" y="31290"/>
                </a:lnTo>
                <a:lnTo>
                  <a:pt x="5946" y="31230"/>
                </a:lnTo>
                <a:lnTo>
                  <a:pt x="6006" y="28828"/>
                </a:lnTo>
                <a:lnTo>
                  <a:pt x="6066" y="28768"/>
                </a:lnTo>
                <a:lnTo>
                  <a:pt x="6186" y="28708"/>
                </a:lnTo>
                <a:lnTo>
                  <a:pt x="6366" y="28588"/>
                </a:lnTo>
                <a:lnTo>
                  <a:pt x="6426" y="28408"/>
                </a:lnTo>
                <a:lnTo>
                  <a:pt x="6486" y="28227"/>
                </a:lnTo>
                <a:lnTo>
                  <a:pt x="7027" y="27687"/>
                </a:lnTo>
                <a:lnTo>
                  <a:pt x="7507" y="27086"/>
                </a:lnTo>
                <a:lnTo>
                  <a:pt x="8408" y="25885"/>
                </a:lnTo>
                <a:lnTo>
                  <a:pt x="9789" y="24024"/>
                </a:lnTo>
                <a:lnTo>
                  <a:pt x="11111" y="22102"/>
                </a:lnTo>
                <a:lnTo>
                  <a:pt x="11111" y="21922"/>
                </a:lnTo>
                <a:lnTo>
                  <a:pt x="11051" y="21861"/>
                </a:lnTo>
                <a:lnTo>
                  <a:pt x="10931" y="21801"/>
                </a:lnTo>
                <a:lnTo>
                  <a:pt x="10810" y="21861"/>
                </a:lnTo>
                <a:lnTo>
                  <a:pt x="9069" y="23483"/>
                </a:lnTo>
                <a:lnTo>
                  <a:pt x="7447" y="25165"/>
                </a:lnTo>
                <a:lnTo>
                  <a:pt x="6727" y="25825"/>
                </a:lnTo>
                <a:lnTo>
                  <a:pt x="6066" y="26606"/>
                </a:lnTo>
                <a:lnTo>
                  <a:pt x="6126" y="23423"/>
                </a:lnTo>
                <a:lnTo>
                  <a:pt x="6426" y="23183"/>
                </a:lnTo>
                <a:lnTo>
                  <a:pt x="6727" y="22882"/>
                </a:lnTo>
                <a:lnTo>
                  <a:pt x="7267" y="22222"/>
                </a:lnTo>
                <a:lnTo>
                  <a:pt x="7808" y="21561"/>
                </a:lnTo>
                <a:lnTo>
                  <a:pt x="8288" y="20961"/>
                </a:lnTo>
                <a:lnTo>
                  <a:pt x="9009" y="20120"/>
                </a:lnTo>
                <a:lnTo>
                  <a:pt x="9729" y="19219"/>
                </a:lnTo>
                <a:lnTo>
                  <a:pt x="10330" y="18318"/>
                </a:lnTo>
                <a:lnTo>
                  <a:pt x="10931" y="17297"/>
                </a:lnTo>
                <a:lnTo>
                  <a:pt x="10931" y="17237"/>
                </a:lnTo>
                <a:lnTo>
                  <a:pt x="10870" y="17117"/>
                </a:lnTo>
                <a:lnTo>
                  <a:pt x="10810" y="17057"/>
                </a:lnTo>
                <a:lnTo>
                  <a:pt x="10690" y="17117"/>
                </a:lnTo>
                <a:lnTo>
                  <a:pt x="9729" y="17778"/>
                </a:lnTo>
                <a:lnTo>
                  <a:pt x="8889" y="18558"/>
                </a:lnTo>
                <a:lnTo>
                  <a:pt x="8048" y="19399"/>
                </a:lnTo>
                <a:lnTo>
                  <a:pt x="7267" y="20240"/>
                </a:lnTo>
                <a:lnTo>
                  <a:pt x="6186" y="21381"/>
                </a:lnTo>
                <a:lnTo>
                  <a:pt x="6186" y="19279"/>
                </a:lnTo>
                <a:lnTo>
                  <a:pt x="6366" y="19219"/>
                </a:lnTo>
                <a:lnTo>
                  <a:pt x="6486" y="19099"/>
                </a:lnTo>
                <a:lnTo>
                  <a:pt x="6666" y="18859"/>
                </a:lnTo>
                <a:lnTo>
                  <a:pt x="7207" y="18378"/>
                </a:lnTo>
                <a:lnTo>
                  <a:pt x="7747" y="17778"/>
                </a:lnTo>
                <a:lnTo>
                  <a:pt x="8588" y="16697"/>
                </a:lnTo>
                <a:lnTo>
                  <a:pt x="9249" y="15796"/>
                </a:lnTo>
                <a:lnTo>
                  <a:pt x="9849" y="14835"/>
                </a:lnTo>
                <a:lnTo>
                  <a:pt x="10090" y="14294"/>
                </a:lnTo>
                <a:lnTo>
                  <a:pt x="10330" y="13754"/>
                </a:lnTo>
                <a:lnTo>
                  <a:pt x="10510" y="13213"/>
                </a:lnTo>
                <a:lnTo>
                  <a:pt x="10630" y="12673"/>
                </a:lnTo>
                <a:lnTo>
                  <a:pt x="10570" y="12613"/>
                </a:lnTo>
                <a:lnTo>
                  <a:pt x="10570" y="12553"/>
                </a:lnTo>
                <a:lnTo>
                  <a:pt x="10450" y="12553"/>
                </a:lnTo>
                <a:lnTo>
                  <a:pt x="9609" y="13394"/>
                </a:lnTo>
                <a:lnTo>
                  <a:pt x="8889" y="14294"/>
                </a:lnTo>
                <a:lnTo>
                  <a:pt x="8168" y="15195"/>
                </a:lnTo>
                <a:lnTo>
                  <a:pt x="7447" y="16096"/>
                </a:lnTo>
                <a:lnTo>
                  <a:pt x="6907" y="16697"/>
                </a:lnTo>
                <a:lnTo>
                  <a:pt x="6246" y="17297"/>
                </a:lnTo>
                <a:lnTo>
                  <a:pt x="6306" y="15435"/>
                </a:lnTo>
                <a:lnTo>
                  <a:pt x="6666" y="15255"/>
                </a:lnTo>
                <a:lnTo>
                  <a:pt x="6847" y="15135"/>
                </a:lnTo>
                <a:lnTo>
                  <a:pt x="6907" y="14955"/>
                </a:lnTo>
                <a:lnTo>
                  <a:pt x="6967" y="14775"/>
                </a:lnTo>
                <a:lnTo>
                  <a:pt x="6907" y="14535"/>
                </a:lnTo>
                <a:lnTo>
                  <a:pt x="7447" y="13934"/>
                </a:lnTo>
                <a:lnTo>
                  <a:pt x="7988" y="13213"/>
                </a:lnTo>
                <a:lnTo>
                  <a:pt x="8408" y="12493"/>
                </a:lnTo>
                <a:lnTo>
                  <a:pt x="8768" y="11832"/>
                </a:lnTo>
                <a:lnTo>
                  <a:pt x="9429" y="10631"/>
                </a:lnTo>
                <a:lnTo>
                  <a:pt x="9669" y="9970"/>
                </a:lnTo>
                <a:lnTo>
                  <a:pt x="9910" y="9310"/>
                </a:lnTo>
                <a:lnTo>
                  <a:pt x="10090" y="8649"/>
                </a:lnTo>
                <a:lnTo>
                  <a:pt x="10210" y="7988"/>
                </a:lnTo>
                <a:lnTo>
                  <a:pt x="10270" y="7328"/>
                </a:lnTo>
                <a:lnTo>
                  <a:pt x="10270" y="6607"/>
                </a:lnTo>
                <a:lnTo>
                  <a:pt x="10210" y="6487"/>
                </a:lnTo>
                <a:lnTo>
                  <a:pt x="10090" y="6367"/>
                </a:lnTo>
                <a:lnTo>
                  <a:pt x="9970" y="6367"/>
                </a:lnTo>
                <a:lnTo>
                  <a:pt x="9849" y="6487"/>
                </a:lnTo>
                <a:lnTo>
                  <a:pt x="9309" y="7688"/>
                </a:lnTo>
                <a:lnTo>
                  <a:pt x="8768" y="8889"/>
                </a:lnTo>
                <a:lnTo>
                  <a:pt x="8288" y="10030"/>
                </a:lnTo>
                <a:lnTo>
                  <a:pt x="7988" y="10631"/>
                </a:lnTo>
                <a:lnTo>
                  <a:pt x="7687" y="11171"/>
                </a:lnTo>
                <a:lnTo>
                  <a:pt x="7147" y="12012"/>
                </a:lnTo>
                <a:lnTo>
                  <a:pt x="6606" y="12733"/>
                </a:lnTo>
                <a:lnTo>
                  <a:pt x="6606" y="12493"/>
                </a:lnTo>
                <a:lnTo>
                  <a:pt x="6546" y="12312"/>
                </a:lnTo>
                <a:lnTo>
                  <a:pt x="6426" y="12132"/>
                </a:lnTo>
                <a:lnTo>
                  <a:pt x="6306" y="11952"/>
                </a:lnTo>
                <a:lnTo>
                  <a:pt x="6306" y="11352"/>
                </a:lnTo>
                <a:lnTo>
                  <a:pt x="6426" y="11352"/>
                </a:lnTo>
                <a:lnTo>
                  <a:pt x="6486" y="11292"/>
                </a:lnTo>
                <a:lnTo>
                  <a:pt x="6847" y="10811"/>
                </a:lnTo>
                <a:lnTo>
                  <a:pt x="7207" y="10331"/>
                </a:lnTo>
                <a:lnTo>
                  <a:pt x="7447" y="9730"/>
                </a:lnTo>
                <a:lnTo>
                  <a:pt x="7687" y="9129"/>
                </a:lnTo>
                <a:lnTo>
                  <a:pt x="7868" y="8529"/>
                </a:lnTo>
                <a:lnTo>
                  <a:pt x="7988" y="7928"/>
                </a:lnTo>
                <a:lnTo>
                  <a:pt x="8228" y="6727"/>
                </a:lnTo>
                <a:lnTo>
                  <a:pt x="8348" y="5466"/>
                </a:lnTo>
                <a:lnTo>
                  <a:pt x="8408" y="4265"/>
                </a:lnTo>
                <a:lnTo>
                  <a:pt x="8288" y="3004"/>
                </a:lnTo>
                <a:lnTo>
                  <a:pt x="8108" y="1803"/>
                </a:lnTo>
                <a:lnTo>
                  <a:pt x="8108" y="1743"/>
                </a:lnTo>
                <a:lnTo>
                  <a:pt x="7988" y="1743"/>
                </a:lnTo>
                <a:lnTo>
                  <a:pt x="7928" y="1803"/>
                </a:lnTo>
                <a:lnTo>
                  <a:pt x="7928" y="3064"/>
                </a:lnTo>
                <a:lnTo>
                  <a:pt x="7868" y="4265"/>
                </a:lnTo>
                <a:lnTo>
                  <a:pt x="7687" y="5526"/>
                </a:lnTo>
                <a:lnTo>
                  <a:pt x="7507" y="6727"/>
                </a:lnTo>
                <a:lnTo>
                  <a:pt x="7207" y="7688"/>
                </a:lnTo>
                <a:lnTo>
                  <a:pt x="6907" y="8649"/>
                </a:lnTo>
                <a:lnTo>
                  <a:pt x="6606" y="9550"/>
                </a:lnTo>
                <a:lnTo>
                  <a:pt x="6306" y="10511"/>
                </a:lnTo>
                <a:lnTo>
                  <a:pt x="6306" y="8709"/>
                </a:lnTo>
                <a:lnTo>
                  <a:pt x="6306" y="6847"/>
                </a:lnTo>
                <a:lnTo>
                  <a:pt x="6366" y="6007"/>
                </a:lnTo>
                <a:lnTo>
                  <a:pt x="6366" y="5166"/>
                </a:lnTo>
                <a:lnTo>
                  <a:pt x="6306" y="4265"/>
                </a:lnTo>
                <a:lnTo>
                  <a:pt x="6186" y="3424"/>
                </a:lnTo>
                <a:lnTo>
                  <a:pt x="6006" y="2523"/>
                </a:lnTo>
                <a:lnTo>
                  <a:pt x="5766" y="1562"/>
                </a:lnTo>
                <a:lnTo>
                  <a:pt x="5585" y="1082"/>
                </a:lnTo>
                <a:lnTo>
                  <a:pt x="5405" y="662"/>
                </a:lnTo>
                <a:lnTo>
                  <a:pt x="5105" y="301"/>
                </a:lnTo>
                <a:lnTo>
                  <a:pt x="4745" y="1"/>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175" name="Shape 175"/>
          <p:cNvSpPr/>
          <p:nvPr/>
        </p:nvSpPr>
        <p:spPr>
          <a:xfrm rot="3309944">
            <a:off x="1326" y="3732445"/>
            <a:ext cx="508157" cy="715710"/>
          </a:xfrm>
          <a:custGeom>
            <a:avLst/>
            <a:gdLst/>
            <a:ahLst/>
            <a:cxnLst/>
            <a:rect l="0" t="0" r="0" b="0"/>
            <a:pathLst>
              <a:path w="25585" h="36035" extrusionOk="0">
                <a:moveTo>
                  <a:pt x="13874" y="0"/>
                </a:moveTo>
                <a:lnTo>
                  <a:pt x="13514" y="60"/>
                </a:lnTo>
                <a:lnTo>
                  <a:pt x="13213" y="120"/>
                </a:lnTo>
                <a:lnTo>
                  <a:pt x="12973" y="301"/>
                </a:lnTo>
                <a:lnTo>
                  <a:pt x="12733" y="541"/>
                </a:lnTo>
                <a:lnTo>
                  <a:pt x="12553" y="901"/>
                </a:lnTo>
                <a:lnTo>
                  <a:pt x="12493" y="1262"/>
                </a:lnTo>
                <a:lnTo>
                  <a:pt x="12252" y="2162"/>
                </a:lnTo>
                <a:lnTo>
                  <a:pt x="11952" y="3063"/>
                </a:lnTo>
                <a:lnTo>
                  <a:pt x="11292" y="4805"/>
                </a:lnTo>
                <a:lnTo>
                  <a:pt x="10991" y="5526"/>
                </a:lnTo>
                <a:lnTo>
                  <a:pt x="10631" y="6186"/>
                </a:lnTo>
                <a:lnTo>
                  <a:pt x="10271" y="6787"/>
                </a:lnTo>
                <a:lnTo>
                  <a:pt x="9790" y="7387"/>
                </a:lnTo>
                <a:lnTo>
                  <a:pt x="9550" y="6967"/>
                </a:lnTo>
                <a:lnTo>
                  <a:pt x="9310" y="6547"/>
                </a:lnTo>
                <a:lnTo>
                  <a:pt x="9490" y="6366"/>
                </a:lnTo>
                <a:lnTo>
                  <a:pt x="9610" y="6126"/>
                </a:lnTo>
                <a:lnTo>
                  <a:pt x="9610" y="5886"/>
                </a:lnTo>
                <a:lnTo>
                  <a:pt x="9550" y="5586"/>
                </a:lnTo>
                <a:lnTo>
                  <a:pt x="9730" y="5405"/>
                </a:lnTo>
                <a:lnTo>
                  <a:pt x="9910" y="5225"/>
                </a:lnTo>
                <a:lnTo>
                  <a:pt x="9910" y="5165"/>
                </a:lnTo>
                <a:lnTo>
                  <a:pt x="10030" y="5045"/>
                </a:lnTo>
                <a:lnTo>
                  <a:pt x="10150" y="4685"/>
                </a:lnTo>
                <a:lnTo>
                  <a:pt x="10210" y="4384"/>
                </a:lnTo>
                <a:lnTo>
                  <a:pt x="10210" y="4084"/>
                </a:lnTo>
                <a:lnTo>
                  <a:pt x="10150" y="3844"/>
                </a:lnTo>
                <a:lnTo>
                  <a:pt x="10090" y="3664"/>
                </a:lnTo>
                <a:lnTo>
                  <a:pt x="9970" y="3424"/>
                </a:lnTo>
                <a:lnTo>
                  <a:pt x="9790" y="3183"/>
                </a:lnTo>
                <a:lnTo>
                  <a:pt x="9730" y="3123"/>
                </a:lnTo>
                <a:lnTo>
                  <a:pt x="9550" y="2943"/>
                </a:lnTo>
                <a:lnTo>
                  <a:pt x="9250" y="2823"/>
                </a:lnTo>
                <a:lnTo>
                  <a:pt x="9009" y="2763"/>
                </a:lnTo>
                <a:lnTo>
                  <a:pt x="8709" y="2703"/>
                </a:lnTo>
                <a:lnTo>
                  <a:pt x="8409" y="2763"/>
                </a:lnTo>
                <a:lnTo>
                  <a:pt x="8169" y="2823"/>
                </a:lnTo>
                <a:lnTo>
                  <a:pt x="7868" y="2943"/>
                </a:lnTo>
                <a:lnTo>
                  <a:pt x="7688" y="3123"/>
                </a:lnTo>
                <a:lnTo>
                  <a:pt x="7628" y="3183"/>
                </a:lnTo>
                <a:lnTo>
                  <a:pt x="7388" y="3484"/>
                </a:lnTo>
                <a:lnTo>
                  <a:pt x="7268" y="3784"/>
                </a:lnTo>
                <a:lnTo>
                  <a:pt x="7208" y="4084"/>
                </a:lnTo>
                <a:lnTo>
                  <a:pt x="7208" y="4144"/>
                </a:lnTo>
                <a:lnTo>
                  <a:pt x="6847" y="4324"/>
                </a:lnTo>
                <a:lnTo>
                  <a:pt x="6547" y="4505"/>
                </a:lnTo>
                <a:lnTo>
                  <a:pt x="6427" y="4745"/>
                </a:lnTo>
                <a:lnTo>
                  <a:pt x="6307" y="4985"/>
                </a:lnTo>
                <a:lnTo>
                  <a:pt x="6187" y="5225"/>
                </a:lnTo>
                <a:lnTo>
                  <a:pt x="6187" y="5465"/>
                </a:lnTo>
                <a:lnTo>
                  <a:pt x="6187" y="5706"/>
                </a:lnTo>
                <a:lnTo>
                  <a:pt x="6307" y="5946"/>
                </a:lnTo>
                <a:lnTo>
                  <a:pt x="6367" y="6186"/>
                </a:lnTo>
                <a:lnTo>
                  <a:pt x="6547" y="6426"/>
                </a:lnTo>
                <a:lnTo>
                  <a:pt x="6787" y="6547"/>
                </a:lnTo>
                <a:lnTo>
                  <a:pt x="7027" y="6667"/>
                </a:lnTo>
                <a:lnTo>
                  <a:pt x="7268" y="6787"/>
                </a:lnTo>
                <a:lnTo>
                  <a:pt x="7748" y="6787"/>
                </a:lnTo>
                <a:lnTo>
                  <a:pt x="7988" y="6727"/>
                </a:lnTo>
                <a:lnTo>
                  <a:pt x="8229" y="6607"/>
                </a:lnTo>
                <a:lnTo>
                  <a:pt x="8409" y="6426"/>
                </a:lnTo>
                <a:lnTo>
                  <a:pt x="8589" y="6547"/>
                </a:lnTo>
                <a:lnTo>
                  <a:pt x="8769" y="7327"/>
                </a:lnTo>
                <a:lnTo>
                  <a:pt x="8469" y="7207"/>
                </a:lnTo>
                <a:lnTo>
                  <a:pt x="8169" y="7207"/>
                </a:lnTo>
                <a:lnTo>
                  <a:pt x="7808" y="7147"/>
                </a:lnTo>
                <a:lnTo>
                  <a:pt x="7508" y="7087"/>
                </a:lnTo>
                <a:lnTo>
                  <a:pt x="6787" y="6847"/>
                </a:lnTo>
                <a:lnTo>
                  <a:pt x="6007" y="6667"/>
                </a:lnTo>
                <a:lnTo>
                  <a:pt x="5226" y="6486"/>
                </a:lnTo>
                <a:lnTo>
                  <a:pt x="4565" y="6186"/>
                </a:lnTo>
                <a:lnTo>
                  <a:pt x="3844" y="5886"/>
                </a:lnTo>
                <a:lnTo>
                  <a:pt x="3184" y="5526"/>
                </a:lnTo>
                <a:lnTo>
                  <a:pt x="2463" y="5225"/>
                </a:lnTo>
                <a:lnTo>
                  <a:pt x="1983" y="5165"/>
                </a:lnTo>
                <a:lnTo>
                  <a:pt x="1622" y="5225"/>
                </a:lnTo>
                <a:lnTo>
                  <a:pt x="1262" y="5405"/>
                </a:lnTo>
                <a:lnTo>
                  <a:pt x="962" y="5646"/>
                </a:lnTo>
                <a:lnTo>
                  <a:pt x="722" y="5946"/>
                </a:lnTo>
                <a:lnTo>
                  <a:pt x="541" y="6366"/>
                </a:lnTo>
                <a:lnTo>
                  <a:pt x="481" y="6787"/>
                </a:lnTo>
                <a:lnTo>
                  <a:pt x="481" y="7207"/>
                </a:lnTo>
                <a:lnTo>
                  <a:pt x="722" y="7808"/>
                </a:lnTo>
                <a:lnTo>
                  <a:pt x="962" y="8408"/>
                </a:lnTo>
                <a:lnTo>
                  <a:pt x="1382" y="8889"/>
                </a:lnTo>
                <a:lnTo>
                  <a:pt x="1803" y="9309"/>
                </a:lnTo>
                <a:lnTo>
                  <a:pt x="2343" y="9730"/>
                </a:lnTo>
                <a:lnTo>
                  <a:pt x="2944" y="10030"/>
                </a:lnTo>
                <a:lnTo>
                  <a:pt x="3544" y="10330"/>
                </a:lnTo>
                <a:lnTo>
                  <a:pt x="4145" y="10510"/>
                </a:lnTo>
                <a:lnTo>
                  <a:pt x="4805" y="10690"/>
                </a:lnTo>
                <a:lnTo>
                  <a:pt x="5466" y="10811"/>
                </a:lnTo>
                <a:lnTo>
                  <a:pt x="6007" y="10750"/>
                </a:lnTo>
                <a:lnTo>
                  <a:pt x="6607" y="10690"/>
                </a:lnTo>
                <a:lnTo>
                  <a:pt x="7148" y="10510"/>
                </a:lnTo>
                <a:lnTo>
                  <a:pt x="7688" y="10270"/>
                </a:lnTo>
                <a:lnTo>
                  <a:pt x="8829" y="9609"/>
                </a:lnTo>
                <a:lnTo>
                  <a:pt x="9009" y="9489"/>
                </a:lnTo>
                <a:lnTo>
                  <a:pt x="9190" y="9309"/>
                </a:lnTo>
                <a:lnTo>
                  <a:pt x="9310" y="9129"/>
                </a:lnTo>
                <a:lnTo>
                  <a:pt x="9370" y="8949"/>
                </a:lnTo>
                <a:lnTo>
                  <a:pt x="9670" y="9730"/>
                </a:lnTo>
                <a:lnTo>
                  <a:pt x="10271" y="11411"/>
                </a:lnTo>
                <a:lnTo>
                  <a:pt x="10811" y="13093"/>
                </a:lnTo>
                <a:lnTo>
                  <a:pt x="11472" y="15495"/>
                </a:lnTo>
                <a:lnTo>
                  <a:pt x="12012" y="17957"/>
                </a:lnTo>
                <a:lnTo>
                  <a:pt x="12012" y="17957"/>
                </a:lnTo>
                <a:lnTo>
                  <a:pt x="11832" y="17897"/>
                </a:lnTo>
                <a:lnTo>
                  <a:pt x="11712" y="17957"/>
                </a:lnTo>
                <a:lnTo>
                  <a:pt x="11111" y="18137"/>
                </a:lnTo>
                <a:lnTo>
                  <a:pt x="10511" y="18258"/>
                </a:lnTo>
                <a:lnTo>
                  <a:pt x="9970" y="18258"/>
                </a:lnTo>
                <a:lnTo>
                  <a:pt x="9310" y="18077"/>
                </a:lnTo>
                <a:lnTo>
                  <a:pt x="8769" y="17957"/>
                </a:lnTo>
                <a:lnTo>
                  <a:pt x="8229" y="17837"/>
                </a:lnTo>
                <a:lnTo>
                  <a:pt x="7628" y="17777"/>
                </a:lnTo>
                <a:lnTo>
                  <a:pt x="7088" y="17597"/>
                </a:lnTo>
                <a:lnTo>
                  <a:pt x="6067" y="17177"/>
                </a:lnTo>
                <a:lnTo>
                  <a:pt x="5046" y="16756"/>
                </a:lnTo>
                <a:lnTo>
                  <a:pt x="4025" y="16216"/>
                </a:lnTo>
                <a:lnTo>
                  <a:pt x="3064" y="15675"/>
                </a:lnTo>
                <a:lnTo>
                  <a:pt x="2643" y="15435"/>
                </a:lnTo>
                <a:lnTo>
                  <a:pt x="2283" y="15315"/>
                </a:lnTo>
                <a:lnTo>
                  <a:pt x="1863" y="15315"/>
                </a:lnTo>
                <a:lnTo>
                  <a:pt x="1502" y="15375"/>
                </a:lnTo>
                <a:lnTo>
                  <a:pt x="1142" y="15495"/>
                </a:lnTo>
                <a:lnTo>
                  <a:pt x="842" y="15735"/>
                </a:lnTo>
                <a:lnTo>
                  <a:pt x="601" y="16035"/>
                </a:lnTo>
                <a:lnTo>
                  <a:pt x="361" y="16336"/>
                </a:lnTo>
                <a:lnTo>
                  <a:pt x="181" y="16696"/>
                </a:lnTo>
                <a:lnTo>
                  <a:pt x="61" y="17056"/>
                </a:lnTo>
                <a:lnTo>
                  <a:pt x="1" y="17477"/>
                </a:lnTo>
                <a:lnTo>
                  <a:pt x="61" y="17837"/>
                </a:lnTo>
                <a:lnTo>
                  <a:pt x="181" y="18258"/>
                </a:lnTo>
                <a:lnTo>
                  <a:pt x="361" y="18618"/>
                </a:lnTo>
                <a:lnTo>
                  <a:pt x="601" y="18978"/>
                </a:lnTo>
                <a:lnTo>
                  <a:pt x="962" y="19278"/>
                </a:lnTo>
                <a:lnTo>
                  <a:pt x="1622" y="19699"/>
                </a:lnTo>
                <a:lnTo>
                  <a:pt x="2343" y="19999"/>
                </a:lnTo>
                <a:lnTo>
                  <a:pt x="3064" y="20299"/>
                </a:lnTo>
                <a:lnTo>
                  <a:pt x="3784" y="20540"/>
                </a:lnTo>
                <a:lnTo>
                  <a:pt x="4505" y="20720"/>
                </a:lnTo>
                <a:lnTo>
                  <a:pt x="5286" y="20840"/>
                </a:lnTo>
                <a:lnTo>
                  <a:pt x="6787" y="20840"/>
                </a:lnTo>
                <a:lnTo>
                  <a:pt x="7868" y="20720"/>
                </a:lnTo>
                <a:lnTo>
                  <a:pt x="8409" y="20600"/>
                </a:lnTo>
                <a:lnTo>
                  <a:pt x="8949" y="20480"/>
                </a:lnTo>
                <a:lnTo>
                  <a:pt x="9009" y="20840"/>
                </a:lnTo>
                <a:lnTo>
                  <a:pt x="9129" y="21140"/>
                </a:lnTo>
                <a:lnTo>
                  <a:pt x="9250" y="21441"/>
                </a:lnTo>
                <a:lnTo>
                  <a:pt x="9490" y="21741"/>
                </a:lnTo>
                <a:lnTo>
                  <a:pt x="9790" y="21981"/>
                </a:lnTo>
                <a:lnTo>
                  <a:pt x="10150" y="22161"/>
                </a:lnTo>
                <a:lnTo>
                  <a:pt x="10511" y="22281"/>
                </a:lnTo>
                <a:lnTo>
                  <a:pt x="11231" y="22281"/>
                </a:lnTo>
                <a:lnTo>
                  <a:pt x="11592" y="22161"/>
                </a:lnTo>
                <a:lnTo>
                  <a:pt x="11952" y="21981"/>
                </a:lnTo>
                <a:lnTo>
                  <a:pt x="12252" y="21741"/>
                </a:lnTo>
                <a:lnTo>
                  <a:pt x="12493" y="21380"/>
                </a:lnTo>
                <a:lnTo>
                  <a:pt x="12673" y="23122"/>
                </a:lnTo>
                <a:lnTo>
                  <a:pt x="12733" y="24804"/>
                </a:lnTo>
                <a:lnTo>
                  <a:pt x="12793" y="26485"/>
                </a:lnTo>
                <a:lnTo>
                  <a:pt x="12733" y="28167"/>
                </a:lnTo>
                <a:lnTo>
                  <a:pt x="12613" y="29908"/>
                </a:lnTo>
                <a:lnTo>
                  <a:pt x="12553" y="29908"/>
                </a:lnTo>
                <a:lnTo>
                  <a:pt x="11772" y="29788"/>
                </a:lnTo>
                <a:lnTo>
                  <a:pt x="10991" y="29668"/>
                </a:lnTo>
                <a:lnTo>
                  <a:pt x="10271" y="29428"/>
                </a:lnTo>
                <a:lnTo>
                  <a:pt x="9610" y="29188"/>
                </a:lnTo>
                <a:lnTo>
                  <a:pt x="8949" y="28888"/>
                </a:lnTo>
                <a:lnTo>
                  <a:pt x="8289" y="28527"/>
                </a:lnTo>
                <a:lnTo>
                  <a:pt x="7688" y="28047"/>
                </a:lnTo>
                <a:lnTo>
                  <a:pt x="7088" y="27506"/>
                </a:lnTo>
                <a:lnTo>
                  <a:pt x="7027" y="27506"/>
                </a:lnTo>
                <a:lnTo>
                  <a:pt x="7027" y="27566"/>
                </a:lnTo>
                <a:lnTo>
                  <a:pt x="7508" y="28167"/>
                </a:lnTo>
                <a:lnTo>
                  <a:pt x="8109" y="28767"/>
                </a:lnTo>
                <a:lnTo>
                  <a:pt x="8709" y="29308"/>
                </a:lnTo>
                <a:lnTo>
                  <a:pt x="9430" y="29728"/>
                </a:lnTo>
                <a:lnTo>
                  <a:pt x="10150" y="30089"/>
                </a:lnTo>
                <a:lnTo>
                  <a:pt x="10931" y="30389"/>
                </a:lnTo>
                <a:lnTo>
                  <a:pt x="11712" y="30569"/>
                </a:lnTo>
                <a:lnTo>
                  <a:pt x="12553" y="30629"/>
                </a:lnTo>
                <a:lnTo>
                  <a:pt x="12192" y="33212"/>
                </a:lnTo>
                <a:lnTo>
                  <a:pt x="11892" y="35734"/>
                </a:lnTo>
                <a:lnTo>
                  <a:pt x="11892" y="35854"/>
                </a:lnTo>
                <a:lnTo>
                  <a:pt x="11952" y="35914"/>
                </a:lnTo>
                <a:lnTo>
                  <a:pt x="12072" y="35974"/>
                </a:lnTo>
                <a:lnTo>
                  <a:pt x="12192" y="36034"/>
                </a:lnTo>
                <a:lnTo>
                  <a:pt x="12373" y="35974"/>
                </a:lnTo>
                <a:lnTo>
                  <a:pt x="12493" y="35914"/>
                </a:lnTo>
                <a:lnTo>
                  <a:pt x="12553" y="35794"/>
                </a:lnTo>
                <a:lnTo>
                  <a:pt x="12733" y="35193"/>
                </a:lnTo>
                <a:lnTo>
                  <a:pt x="13153" y="35013"/>
                </a:lnTo>
                <a:lnTo>
                  <a:pt x="13574" y="34833"/>
                </a:lnTo>
                <a:lnTo>
                  <a:pt x="14354" y="34353"/>
                </a:lnTo>
                <a:lnTo>
                  <a:pt x="15075" y="33752"/>
                </a:lnTo>
                <a:lnTo>
                  <a:pt x="15796" y="33152"/>
                </a:lnTo>
                <a:lnTo>
                  <a:pt x="16637" y="32431"/>
                </a:lnTo>
                <a:lnTo>
                  <a:pt x="17357" y="31650"/>
                </a:lnTo>
                <a:lnTo>
                  <a:pt x="17958" y="30809"/>
                </a:lnTo>
                <a:lnTo>
                  <a:pt x="18498" y="29848"/>
                </a:lnTo>
                <a:lnTo>
                  <a:pt x="18558" y="29728"/>
                </a:lnTo>
                <a:lnTo>
                  <a:pt x="18498" y="29548"/>
                </a:lnTo>
                <a:lnTo>
                  <a:pt x="18378" y="29488"/>
                </a:lnTo>
                <a:lnTo>
                  <a:pt x="18198" y="29548"/>
                </a:lnTo>
                <a:lnTo>
                  <a:pt x="17417" y="30149"/>
                </a:lnTo>
                <a:lnTo>
                  <a:pt x="16697" y="30749"/>
                </a:lnTo>
                <a:lnTo>
                  <a:pt x="15255" y="32071"/>
                </a:lnTo>
                <a:lnTo>
                  <a:pt x="14174" y="32911"/>
                </a:lnTo>
                <a:lnTo>
                  <a:pt x="13093" y="33752"/>
                </a:lnTo>
                <a:lnTo>
                  <a:pt x="13393" y="32311"/>
                </a:lnTo>
                <a:lnTo>
                  <a:pt x="13634" y="30869"/>
                </a:lnTo>
                <a:lnTo>
                  <a:pt x="13754" y="29428"/>
                </a:lnTo>
                <a:lnTo>
                  <a:pt x="13814" y="27927"/>
                </a:lnTo>
                <a:lnTo>
                  <a:pt x="13874" y="26425"/>
                </a:lnTo>
                <a:lnTo>
                  <a:pt x="13814" y="24924"/>
                </a:lnTo>
                <a:lnTo>
                  <a:pt x="13754" y="23482"/>
                </a:lnTo>
                <a:lnTo>
                  <a:pt x="13634" y="21981"/>
                </a:lnTo>
                <a:lnTo>
                  <a:pt x="14234" y="21801"/>
                </a:lnTo>
                <a:lnTo>
                  <a:pt x="14835" y="21561"/>
                </a:lnTo>
                <a:lnTo>
                  <a:pt x="15375" y="21200"/>
                </a:lnTo>
                <a:lnTo>
                  <a:pt x="15916" y="20840"/>
                </a:lnTo>
                <a:lnTo>
                  <a:pt x="16456" y="20359"/>
                </a:lnTo>
                <a:lnTo>
                  <a:pt x="16937" y="19879"/>
                </a:lnTo>
                <a:lnTo>
                  <a:pt x="17718" y="18978"/>
                </a:lnTo>
                <a:lnTo>
                  <a:pt x="18378" y="18137"/>
                </a:lnTo>
                <a:lnTo>
                  <a:pt x="18979" y="17116"/>
                </a:lnTo>
                <a:lnTo>
                  <a:pt x="19459" y="17297"/>
                </a:lnTo>
                <a:lnTo>
                  <a:pt x="19880" y="17417"/>
                </a:lnTo>
                <a:lnTo>
                  <a:pt x="20360" y="17477"/>
                </a:lnTo>
                <a:lnTo>
                  <a:pt x="20901" y="17477"/>
                </a:lnTo>
                <a:lnTo>
                  <a:pt x="21381" y="17417"/>
                </a:lnTo>
                <a:lnTo>
                  <a:pt x="21861" y="17297"/>
                </a:lnTo>
                <a:lnTo>
                  <a:pt x="22342" y="17116"/>
                </a:lnTo>
                <a:lnTo>
                  <a:pt x="22762" y="16996"/>
                </a:lnTo>
                <a:lnTo>
                  <a:pt x="23243" y="16756"/>
                </a:lnTo>
                <a:lnTo>
                  <a:pt x="23723" y="16396"/>
                </a:lnTo>
                <a:lnTo>
                  <a:pt x="24204" y="16035"/>
                </a:lnTo>
                <a:lnTo>
                  <a:pt x="24624" y="15675"/>
                </a:lnTo>
                <a:lnTo>
                  <a:pt x="25045" y="15195"/>
                </a:lnTo>
                <a:lnTo>
                  <a:pt x="25345" y="14714"/>
                </a:lnTo>
                <a:lnTo>
                  <a:pt x="25525" y="14174"/>
                </a:lnTo>
                <a:lnTo>
                  <a:pt x="25525" y="13933"/>
                </a:lnTo>
                <a:lnTo>
                  <a:pt x="25585" y="13633"/>
                </a:lnTo>
                <a:lnTo>
                  <a:pt x="25465" y="13213"/>
                </a:lnTo>
                <a:lnTo>
                  <a:pt x="25345" y="12852"/>
                </a:lnTo>
                <a:lnTo>
                  <a:pt x="25105" y="12612"/>
                </a:lnTo>
                <a:lnTo>
                  <a:pt x="24804" y="12372"/>
                </a:lnTo>
                <a:lnTo>
                  <a:pt x="24444" y="12252"/>
                </a:lnTo>
                <a:lnTo>
                  <a:pt x="24084" y="12192"/>
                </a:lnTo>
                <a:lnTo>
                  <a:pt x="23723" y="12192"/>
                </a:lnTo>
                <a:lnTo>
                  <a:pt x="23363" y="12372"/>
                </a:lnTo>
                <a:lnTo>
                  <a:pt x="23063" y="12552"/>
                </a:lnTo>
                <a:lnTo>
                  <a:pt x="22762" y="12792"/>
                </a:lnTo>
                <a:lnTo>
                  <a:pt x="22282" y="13393"/>
                </a:lnTo>
                <a:lnTo>
                  <a:pt x="21801" y="13994"/>
                </a:lnTo>
                <a:lnTo>
                  <a:pt x="21561" y="14294"/>
                </a:lnTo>
                <a:lnTo>
                  <a:pt x="21261" y="14534"/>
                </a:lnTo>
                <a:lnTo>
                  <a:pt x="21081" y="14714"/>
                </a:lnTo>
                <a:lnTo>
                  <a:pt x="21141" y="14414"/>
                </a:lnTo>
                <a:lnTo>
                  <a:pt x="21141" y="14114"/>
                </a:lnTo>
                <a:lnTo>
                  <a:pt x="21081" y="13513"/>
                </a:lnTo>
                <a:lnTo>
                  <a:pt x="20961" y="13213"/>
                </a:lnTo>
                <a:lnTo>
                  <a:pt x="20841" y="12912"/>
                </a:lnTo>
                <a:lnTo>
                  <a:pt x="20660" y="12672"/>
                </a:lnTo>
                <a:lnTo>
                  <a:pt x="20480" y="12432"/>
                </a:lnTo>
                <a:lnTo>
                  <a:pt x="20120" y="12192"/>
                </a:lnTo>
                <a:lnTo>
                  <a:pt x="19699" y="11952"/>
                </a:lnTo>
                <a:lnTo>
                  <a:pt x="19279" y="11831"/>
                </a:lnTo>
                <a:lnTo>
                  <a:pt x="18799" y="11771"/>
                </a:lnTo>
                <a:lnTo>
                  <a:pt x="18318" y="11831"/>
                </a:lnTo>
                <a:lnTo>
                  <a:pt x="17898" y="11952"/>
                </a:lnTo>
                <a:lnTo>
                  <a:pt x="17718" y="12072"/>
                </a:lnTo>
                <a:lnTo>
                  <a:pt x="17718" y="11771"/>
                </a:lnTo>
                <a:lnTo>
                  <a:pt x="17658" y="11351"/>
                </a:lnTo>
                <a:lnTo>
                  <a:pt x="17718" y="10931"/>
                </a:lnTo>
                <a:lnTo>
                  <a:pt x="17718" y="10630"/>
                </a:lnTo>
                <a:lnTo>
                  <a:pt x="17718" y="10270"/>
                </a:lnTo>
                <a:lnTo>
                  <a:pt x="17658" y="9970"/>
                </a:lnTo>
                <a:lnTo>
                  <a:pt x="17537" y="9669"/>
                </a:lnTo>
                <a:lnTo>
                  <a:pt x="17357" y="9429"/>
                </a:lnTo>
                <a:lnTo>
                  <a:pt x="17117" y="9189"/>
                </a:lnTo>
                <a:lnTo>
                  <a:pt x="16877" y="9009"/>
                </a:lnTo>
                <a:lnTo>
                  <a:pt x="16516" y="8889"/>
                </a:lnTo>
                <a:lnTo>
                  <a:pt x="16156" y="8829"/>
                </a:lnTo>
                <a:lnTo>
                  <a:pt x="15856" y="8829"/>
                </a:lnTo>
                <a:lnTo>
                  <a:pt x="15556" y="8889"/>
                </a:lnTo>
                <a:lnTo>
                  <a:pt x="15255" y="9069"/>
                </a:lnTo>
                <a:lnTo>
                  <a:pt x="14955" y="9249"/>
                </a:lnTo>
                <a:lnTo>
                  <a:pt x="14775" y="9489"/>
                </a:lnTo>
                <a:lnTo>
                  <a:pt x="14595" y="9730"/>
                </a:lnTo>
                <a:lnTo>
                  <a:pt x="14414" y="10030"/>
                </a:lnTo>
                <a:lnTo>
                  <a:pt x="14294" y="10510"/>
                </a:lnTo>
                <a:lnTo>
                  <a:pt x="14234" y="10991"/>
                </a:lnTo>
                <a:lnTo>
                  <a:pt x="14174" y="11471"/>
                </a:lnTo>
                <a:lnTo>
                  <a:pt x="14234" y="11952"/>
                </a:lnTo>
                <a:lnTo>
                  <a:pt x="14294" y="12372"/>
                </a:lnTo>
                <a:lnTo>
                  <a:pt x="14414" y="12852"/>
                </a:lnTo>
                <a:lnTo>
                  <a:pt x="14655" y="13273"/>
                </a:lnTo>
                <a:lnTo>
                  <a:pt x="14895" y="13633"/>
                </a:lnTo>
                <a:lnTo>
                  <a:pt x="15315" y="14114"/>
                </a:lnTo>
                <a:lnTo>
                  <a:pt x="15736" y="14594"/>
                </a:lnTo>
                <a:lnTo>
                  <a:pt x="16156" y="14954"/>
                </a:lnTo>
                <a:lnTo>
                  <a:pt x="16456" y="15075"/>
                </a:lnTo>
                <a:lnTo>
                  <a:pt x="16697" y="15195"/>
                </a:lnTo>
                <a:lnTo>
                  <a:pt x="16877" y="15495"/>
                </a:lnTo>
                <a:lnTo>
                  <a:pt x="17117" y="15795"/>
                </a:lnTo>
                <a:lnTo>
                  <a:pt x="17537" y="16095"/>
                </a:lnTo>
                <a:lnTo>
                  <a:pt x="18018" y="16336"/>
                </a:lnTo>
                <a:lnTo>
                  <a:pt x="17417" y="17357"/>
                </a:lnTo>
                <a:lnTo>
                  <a:pt x="17057" y="17897"/>
                </a:lnTo>
                <a:lnTo>
                  <a:pt x="16697" y="18378"/>
                </a:lnTo>
                <a:lnTo>
                  <a:pt x="15916" y="19218"/>
                </a:lnTo>
                <a:lnTo>
                  <a:pt x="15015" y="19999"/>
                </a:lnTo>
                <a:lnTo>
                  <a:pt x="14294" y="20540"/>
                </a:lnTo>
                <a:lnTo>
                  <a:pt x="13514" y="21020"/>
                </a:lnTo>
                <a:lnTo>
                  <a:pt x="13454" y="20420"/>
                </a:lnTo>
                <a:lnTo>
                  <a:pt x="13213" y="18558"/>
                </a:lnTo>
                <a:lnTo>
                  <a:pt x="12853" y="16696"/>
                </a:lnTo>
                <a:lnTo>
                  <a:pt x="12433" y="14834"/>
                </a:lnTo>
                <a:lnTo>
                  <a:pt x="11952" y="13033"/>
                </a:lnTo>
                <a:lnTo>
                  <a:pt x="11352" y="11231"/>
                </a:lnTo>
                <a:lnTo>
                  <a:pt x="10691" y="9429"/>
                </a:lnTo>
                <a:lnTo>
                  <a:pt x="10331" y="8588"/>
                </a:lnTo>
                <a:lnTo>
                  <a:pt x="10811" y="8468"/>
                </a:lnTo>
                <a:lnTo>
                  <a:pt x="11292" y="8228"/>
                </a:lnTo>
                <a:lnTo>
                  <a:pt x="12252" y="7748"/>
                </a:lnTo>
                <a:lnTo>
                  <a:pt x="13093" y="7147"/>
                </a:lnTo>
                <a:lnTo>
                  <a:pt x="13874" y="6486"/>
                </a:lnTo>
                <a:lnTo>
                  <a:pt x="14294" y="6066"/>
                </a:lnTo>
                <a:lnTo>
                  <a:pt x="14655" y="5586"/>
                </a:lnTo>
                <a:lnTo>
                  <a:pt x="14955" y="5045"/>
                </a:lnTo>
                <a:lnTo>
                  <a:pt x="15195" y="4505"/>
                </a:lnTo>
                <a:lnTo>
                  <a:pt x="15435" y="3964"/>
                </a:lnTo>
                <a:lnTo>
                  <a:pt x="15616" y="3364"/>
                </a:lnTo>
                <a:lnTo>
                  <a:pt x="15916" y="2222"/>
                </a:lnTo>
                <a:lnTo>
                  <a:pt x="15916" y="1802"/>
                </a:lnTo>
                <a:lnTo>
                  <a:pt x="15916" y="1442"/>
                </a:lnTo>
                <a:lnTo>
                  <a:pt x="15796" y="1081"/>
                </a:lnTo>
                <a:lnTo>
                  <a:pt x="15616" y="781"/>
                </a:lnTo>
                <a:lnTo>
                  <a:pt x="15375" y="541"/>
                </a:lnTo>
                <a:lnTo>
                  <a:pt x="15135" y="361"/>
                </a:lnTo>
                <a:lnTo>
                  <a:pt x="14835" y="181"/>
                </a:lnTo>
                <a:lnTo>
                  <a:pt x="14475" y="60"/>
                </a:lnTo>
                <a:lnTo>
                  <a:pt x="14174" y="0"/>
                </a:lnTo>
                <a:close/>
              </a:path>
            </a:pathLst>
          </a:custGeom>
          <a:solidFill>
            <a:srgbClr val="5E9B54"/>
          </a:solidFill>
          <a:ln>
            <a:noFill/>
          </a:ln>
        </p:spPr>
        <p:txBody>
          <a:bodyPr lIns="91425" tIns="91425" rIns="91425" bIns="91425" anchor="ctr" anchorCtr="0">
            <a:noAutofit/>
          </a:bodyPr>
          <a:lstStyle/>
          <a:p>
            <a:pPr lvl="0">
              <a:spcBef>
                <a:spcPts val="0"/>
              </a:spcBef>
              <a:buNone/>
            </a:pPr>
            <a:endParaRPr dirty="0"/>
          </a:p>
        </p:txBody>
      </p:sp>
      <p:sp>
        <p:nvSpPr>
          <p:cNvPr id="176" name="Shape 176"/>
          <p:cNvSpPr/>
          <p:nvPr/>
        </p:nvSpPr>
        <p:spPr>
          <a:xfrm flipH="1">
            <a:off x="640433" y="2898555"/>
            <a:ext cx="473641" cy="477216"/>
          </a:xfrm>
          <a:custGeom>
            <a:avLst/>
            <a:gdLst/>
            <a:ahLst/>
            <a:cxnLst/>
            <a:rect l="0" t="0" r="0" b="0"/>
            <a:pathLst>
              <a:path w="23843" h="24023" extrusionOk="0">
                <a:moveTo>
                  <a:pt x="2763" y="10690"/>
                </a:moveTo>
                <a:lnTo>
                  <a:pt x="2883" y="10751"/>
                </a:lnTo>
                <a:lnTo>
                  <a:pt x="3123" y="10931"/>
                </a:lnTo>
                <a:lnTo>
                  <a:pt x="3243" y="11231"/>
                </a:lnTo>
                <a:lnTo>
                  <a:pt x="3303" y="11531"/>
                </a:lnTo>
                <a:lnTo>
                  <a:pt x="3243" y="11832"/>
                </a:lnTo>
                <a:lnTo>
                  <a:pt x="3123" y="12072"/>
                </a:lnTo>
                <a:lnTo>
                  <a:pt x="2883" y="12312"/>
                </a:lnTo>
                <a:lnTo>
                  <a:pt x="2763" y="12372"/>
                </a:lnTo>
                <a:lnTo>
                  <a:pt x="2342" y="12372"/>
                </a:lnTo>
                <a:lnTo>
                  <a:pt x="2162" y="12312"/>
                </a:lnTo>
                <a:lnTo>
                  <a:pt x="2042" y="12192"/>
                </a:lnTo>
                <a:lnTo>
                  <a:pt x="1922" y="12072"/>
                </a:lnTo>
                <a:lnTo>
                  <a:pt x="1742" y="11832"/>
                </a:lnTo>
                <a:lnTo>
                  <a:pt x="1682" y="11531"/>
                </a:lnTo>
                <a:lnTo>
                  <a:pt x="1742" y="11231"/>
                </a:lnTo>
                <a:lnTo>
                  <a:pt x="1922" y="10931"/>
                </a:lnTo>
                <a:lnTo>
                  <a:pt x="2042" y="10811"/>
                </a:lnTo>
                <a:lnTo>
                  <a:pt x="2162" y="10751"/>
                </a:lnTo>
                <a:lnTo>
                  <a:pt x="2342" y="10690"/>
                </a:lnTo>
                <a:close/>
                <a:moveTo>
                  <a:pt x="17236" y="0"/>
                </a:moveTo>
                <a:lnTo>
                  <a:pt x="16816" y="60"/>
                </a:lnTo>
                <a:lnTo>
                  <a:pt x="16335" y="181"/>
                </a:lnTo>
                <a:lnTo>
                  <a:pt x="15915" y="301"/>
                </a:lnTo>
                <a:lnTo>
                  <a:pt x="15495" y="481"/>
                </a:lnTo>
                <a:lnTo>
                  <a:pt x="15074" y="721"/>
                </a:lnTo>
                <a:lnTo>
                  <a:pt x="14714" y="961"/>
                </a:lnTo>
                <a:lnTo>
                  <a:pt x="14294" y="1202"/>
                </a:lnTo>
                <a:lnTo>
                  <a:pt x="13633" y="1862"/>
                </a:lnTo>
                <a:lnTo>
                  <a:pt x="13032" y="2583"/>
                </a:lnTo>
                <a:lnTo>
                  <a:pt x="12552" y="3424"/>
                </a:lnTo>
                <a:lnTo>
                  <a:pt x="12312" y="3964"/>
                </a:lnTo>
                <a:lnTo>
                  <a:pt x="12131" y="4565"/>
                </a:lnTo>
                <a:lnTo>
                  <a:pt x="11951" y="5105"/>
                </a:lnTo>
                <a:lnTo>
                  <a:pt x="11831" y="5646"/>
                </a:lnTo>
                <a:lnTo>
                  <a:pt x="11651" y="6847"/>
                </a:lnTo>
                <a:lnTo>
                  <a:pt x="11591" y="7988"/>
                </a:lnTo>
                <a:lnTo>
                  <a:pt x="11591" y="9129"/>
                </a:lnTo>
                <a:lnTo>
                  <a:pt x="11651" y="10330"/>
                </a:lnTo>
                <a:lnTo>
                  <a:pt x="11831" y="12672"/>
                </a:lnTo>
                <a:lnTo>
                  <a:pt x="11891" y="14114"/>
                </a:lnTo>
                <a:lnTo>
                  <a:pt x="11891" y="15555"/>
                </a:lnTo>
                <a:lnTo>
                  <a:pt x="11831" y="16276"/>
                </a:lnTo>
                <a:lnTo>
                  <a:pt x="11711" y="16996"/>
                </a:lnTo>
                <a:lnTo>
                  <a:pt x="11531" y="17717"/>
                </a:lnTo>
                <a:lnTo>
                  <a:pt x="11291" y="18378"/>
                </a:lnTo>
                <a:lnTo>
                  <a:pt x="10990" y="18918"/>
                </a:lnTo>
                <a:lnTo>
                  <a:pt x="10690" y="19459"/>
                </a:lnTo>
                <a:lnTo>
                  <a:pt x="10330" y="19939"/>
                </a:lnTo>
                <a:lnTo>
                  <a:pt x="9909" y="20360"/>
                </a:lnTo>
                <a:lnTo>
                  <a:pt x="9849" y="20420"/>
                </a:lnTo>
                <a:lnTo>
                  <a:pt x="10330" y="19158"/>
                </a:lnTo>
                <a:lnTo>
                  <a:pt x="10690" y="17837"/>
                </a:lnTo>
                <a:lnTo>
                  <a:pt x="10810" y="17177"/>
                </a:lnTo>
                <a:lnTo>
                  <a:pt x="10870" y="16516"/>
                </a:lnTo>
                <a:lnTo>
                  <a:pt x="10930" y="15795"/>
                </a:lnTo>
                <a:lnTo>
                  <a:pt x="10930" y="15135"/>
                </a:lnTo>
                <a:lnTo>
                  <a:pt x="10870" y="14354"/>
                </a:lnTo>
                <a:lnTo>
                  <a:pt x="10750" y="13513"/>
                </a:lnTo>
                <a:lnTo>
                  <a:pt x="10570" y="12612"/>
                </a:lnTo>
                <a:lnTo>
                  <a:pt x="10270" y="11771"/>
                </a:lnTo>
                <a:lnTo>
                  <a:pt x="9969" y="10871"/>
                </a:lnTo>
                <a:lnTo>
                  <a:pt x="9549" y="10090"/>
                </a:lnTo>
                <a:lnTo>
                  <a:pt x="9069" y="9369"/>
                </a:lnTo>
                <a:lnTo>
                  <a:pt x="8528" y="8769"/>
                </a:lnTo>
                <a:lnTo>
                  <a:pt x="8648" y="8348"/>
                </a:lnTo>
                <a:lnTo>
                  <a:pt x="8768" y="7868"/>
                </a:lnTo>
                <a:lnTo>
                  <a:pt x="8888" y="7327"/>
                </a:lnTo>
                <a:lnTo>
                  <a:pt x="8948" y="6667"/>
                </a:lnTo>
                <a:lnTo>
                  <a:pt x="8888" y="6066"/>
                </a:lnTo>
                <a:lnTo>
                  <a:pt x="8888" y="5766"/>
                </a:lnTo>
                <a:lnTo>
                  <a:pt x="8768" y="5466"/>
                </a:lnTo>
                <a:lnTo>
                  <a:pt x="8648" y="5225"/>
                </a:lnTo>
                <a:lnTo>
                  <a:pt x="8528" y="4985"/>
                </a:lnTo>
                <a:lnTo>
                  <a:pt x="8528" y="4745"/>
                </a:lnTo>
                <a:lnTo>
                  <a:pt x="8468" y="4565"/>
                </a:lnTo>
                <a:lnTo>
                  <a:pt x="8408" y="4445"/>
                </a:lnTo>
                <a:lnTo>
                  <a:pt x="8288" y="4385"/>
                </a:lnTo>
                <a:lnTo>
                  <a:pt x="8048" y="4385"/>
                </a:lnTo>
                <a:lnTo>
                  <a:pt x="7327" y="4685"/>
                </a:lnTo>
                <a:lnTo>
                  <a:pt x="6666" y="5045"/>
                </a:lnTo>
                <a:lnTo>
                  <a:pt x="6066" y="5526"/>
                </a:lnTo>
                <a:lnTo>
                  <a:pt x="5525" y="6066"/>
                </a:lnTo>
                <a:lnTo>
                  <a:pt x="5105" y="6547"/>
                </a:lnTo>
                <a:lnTo>
                  <a:pt x="4624" y="7147"/>
                </a:lnTo>
                <a:lnTo>
                  <a:pt x="4024" y="7207"/>
                </a:lnTo>
                <a:lnTo>
                  <a:pt x="3423" y="7327"/>
                </a:lnTo>
                <a:lnTo>
                  <a:pt x="2943" y="7507"/>
                </a:lnTo>
                <a:lnTo>
                  <a:pt x="2462" y="7688"/>
                </a:lnTo>
                <a:lnTo>
                  <a:pt x="1982" y="7988"/>
                </a:lnTo>
                <a:lnTo>
                  <a:pt x="1622" y="8288"/>
                </a:lnTo>
                <a:lnTo>
                  <a:pt x="1261" y="8588"/>
                </a:lnTo>
                <a:lnTo>
                  <a:pt x="961" y="8949"/>
                </a:lnTo>
                <a:lnTo>
                  <a:pt x="721" y="9309"/>
                </a:lnTo>
                <a:lnTo>
                  <a:pt x="480" y="9730"/>
                </a:lnTo>
                <a:lnTo>
                  <a:pt x="360" y="10150"/>
                </a:lnTo>
                <a:lnTo>
                  <a:pt x="240" y="10570"/>
                </a:lnTo>
                <a:lnTo>
                  <a:pt x="180" y="11051"/>
                </a:lnTo>
                <a:lnTo>
                  <a:pt x="180" y="11471"/>
                </a:lnTo>
                <a:lnTo>
                  <a:pt x="240" y="11892"/>
                </a:lnTo>
                <a:lnTo>
                  <a:pt x="300" y="12312"/>
                </a:lnTo>
                <a:lnTo>
                  <a:pt x="420" y="12552"/>
                </a:lnTo>
                <a:lnTo>
                  <a:pt x="240" y="12732"/>
                </a:lnTo>
                <a:lnTo>
                  <a:pt x="60" y="12973"/>
                </a:lnTo>
                <a:lnTo>
                  <a:pt x="0" y="13093"/>
                </a:lnTo>
                <a:lnTo>
                  <a:pt x="0" y="13273"/>
                </a:lnTo>
                <a:lnTo>
                  <a:pt x="0" y="13453"/>
                </a:lnTo>
                <a:lnTo>
                  <a:pt x="120" y="13633"/>
                </a:lnTo>
                <a:lnTo>
                  <a:pt x="360" y="13994"/>
                </a:lnTo>
                <a:lnTo>
                  <a:pt x="781" y="14294"/>
                </a:lnTo>
                <a:lnTo>
                  <a:pt x="1261" y="14534"/>
                </a:lnTo>
                <a:lnTo>
                  <a:pt x="1802" y="14714"/>
                </a:lnTo>
                <a:lnTo>
                  <a:pt x="2402" y="14834"/>
                </a:lnTo>
                <a:lnTo>
                  <a:pt x="3003" y="14954"/>
                </a:lnTo>
                <a:lnTo>
                  <a:pt x="4144" y="15075"/>
                </a:lnTo>
                <a:lnTo>
                  <a:pt x="3844" y="15615"/>
                </a:lnTo>
                <a:lnTo>
                  <a:pt x="3603" y="16216"/>
                </a:lnTo>
                <a:lnTo>
                  <a:pt x="3603" y="16156"/>
                </a:lnTo>
                <a:lnTo>
                  <a:pt x="3363" y="16035"/>
                </a:lnTo>
                <a:lnTo>
                  <a:pt x="3123" y="15975"/>
                </a:lnTo>
                <a:lnTo>
                  <a:pt x="2943" y="15975"/>
                </a:lnTo>
                <a:lnTo>
                  <a:pt x="2703" y="16035"/>
                </a:lnTo>
                <a:lnTo>
                  <a:pt x="2462" y="16096"/>
                </a:lnTo>
                <a:lnTo>
                  <a:pt x="2282" y="16216"/>
                </a:lnTo>
                <a:lnTo>
                  <a:pt x="2102" y="16396"/>
                </a:lnTo>
                <a:lnTo>
                  <a:pt x="1922" y="16576"/>
                </a:lnTo>
                <a:lnTo>
                  <a:pt x="1862" y="16816"/>
                </a:lnTo>
                <a:lnTo>
                  <a:pt x="1802" y="17056"/>
                </a:lnTo>
                <a:lnTo>
                  <a:pt x="1802" y="17357"/>
                </a:lnTo>
                <a:lnTo>
                  <a:pt x="1862" y="17597"/>
                </a:lnTo>
                <a:lnTo>
                  <a:pt x="1982" y="17837"/>
                </a:lnTo>
                <a:lnTo>
                  <a:pt x="2162" y="18017"/>
                </a:lnTo>
                <a:lnTo>
                  <a:pt x="2402" y="18198"/>
                </a:lnTo>
                <a:lnTo>
                  <a:pt x="2643" y="18318"/>
                </a:lnTo>
                <a:lnTo>
                  <a:pt x="3183" y="18318"/>
                </a:lnTo>
                <a:lnTo>
                  <a:pt x="3183" y="19038"/>
                </a:lnTo>
                <a:lnTo>
                  <a:pt x="3243" y="19699"/>
                </a:lnTo>
                <a:lnTo>
                  <a:pt x="3303" y="20239"/>
                </a:lnTo>
                <a:lnTo>
                  <a:pt x="3423" y="20780"/>
                </a:lnTo>
                <a:lnTo>
                  <a:pt x="3603" y="21320"/>
                </a:lnTo>
                <a:lnTo>
                  <a:pt x="3844" y="21801"/>
                </a:lnTo>
                <a:lnTo>
                  <a:pt x="3303" y="21921"/>
                </a:lnTo>
                <a:lnTo>
                  <a:pt x="2763" y="22041"/>
                </a:lnTo>
                <a:lnTo>
                  <a:pt x="2522" y="22161"/>
                </a:lnTo>
                <a:lnTo>
                  <a:pt x="2342" y="22341"/>
                </a:lnTo>
                <a:lnTo>
                  <a:pt x="2222" y="22582"/>
                </a:lnTo>
                <a:lnTo>
                  <a:pt x="2162" y="22822"/>
                </a:lnTo>
                <a:lnTo>
                  <a:pt x="2222" y="23062"/>
                </a:lnTo>
                <a:lnTo>
                  <a:pt x="2342" y="23302"/>
                </a:lnTo>
                <a:lnTo>
                  <a:pt x="2522" y="23482"/>
                </a:lnTo>
                <a:lnTo>
                  <a:pt x="2763" y="23603"/>
                </a:lnTo>
                <a:lnTo>
                  <a:pt x="3243" y="23723"/>
                </a:lnTo>
                <a:lnTo>
                  <a:pt x="3784" y="23843"/>
                </a:lnTo>
                <a:lnTo>
                  <a:pt x="4925" y="23903"/>
                </a:lnTo>
                <a:lnTo>
                  <a:pt x="6066" y="23963"/>
                </a:lnTo>
                <a:lnTo>
                  <a:pt x="7207" y="23903"/>
                </a:lnTo>
                <a:lnTo>
                  <a:pt x="7807" y="23963"/>
                </a:lnTo>
                <a:lnTo>
                  <a:pt x="8348" y="24023"/>
                </a:lnTo>
                <a:lnTo>
                  <a:pt x="9549" y="24023"/>
                </a:lnTo>
                <a:lnTo>
                  <a:pt x="10690" y="23843"/>
                </a:lnTo>
                <a:lnTo>
                  <a:pt x="11711" y="23663"/>
                </a:lnTo>
                <a:lnTo>
                  <a:pt x="12492" y="23422"/>
                </a:lnTo>
                <a:lnTo>
                  <a:pt x="13212" y="23062"/>
                </a:lnTo>
                <a:lnTo>
                  <a:pt x="13873" y="22702"/>
                </a:lnTo>
                <a:lnTo>
                  <a:pt x="14474" y="22221"/>
                </a:lnTo>
                <a:lnTo>
                  <a:pt x="15014" y="21621"/>
                </a:lnTo>
                <a:lnTo>
                  <a:pt x="15495" y="21020"/>
                </a:lnTo>
                <a:lnTo>
                  <a:pt x="15915" y="20360"/>
                </a:lnTo>
                <a:lnTo>
                  <a:pt x="16275" y="19579"/>
                </a:lnTo>
                <a:lnTo>
                  <a:pt x="16516" y="18738"/>
                </a:lnTo>
                <a:lnTo>
                  <a:pt x="16756" y="17777"/>
                </a:lnTo>
                <a:lnTo>
                  <a:pt x="16876" y="16876"/>
                </a:lnTo>
                <a:lnTo>
                  <a:pt x="16936" y="15975"/>
                </a:lnTo>
                <a:lnTo>
                  <a:pt x="16936" y="14054"/>
                </a:lnTo>
                <a:lnTo>
                  <a:pt x="16996" y="12192"/>
                </a:lnTo>
                <a:lnTo>
                  <a:pt x="17056" y="11171"/>
                </a:lnTo>
                <a:lnTo>
                  <a:pt x="17116" y="10570"/>
                </a:lnTo>
                <a:lnTo>
                  <a:pt x="17236" y="9970"/>
                </a:lnTo>
                <a:lnTo>
                  <a:pt x="17416" y="9429"/>
                </a:lnTo>
                <a:lnTo>
                  <a:pt x="17657" y="8889"/>
                </a:lnTo>
                <a:lnTo>
                  <a:pt x="17957" y="8468"/>
                </a:lnTo>
                <a:lnTo>
                  <a:pt x="18137" y="8228"/>
                </a:lnTo>
                <a:lnTo>
                  <a:pt x="18377" y="8108"/>
                </a:lnTo>
                <a:lnTo>
                  <a:pt x="18678" y="7928"/>
                </a:lnTo>
                <a:lnTo>
                  <a:pt x="18978" y="7868"/>
                </a:lnTo>
                <a:lnTo>
                  <a:pt x="19218" y="7928"/>
                </a:lnTo>
                <a:lnTo>
                  <a:pt x="19458" y="8048"/>
                </a:lnTo>
                <a:lnTo>
                  <a:pt x="19639" y="8168"/>
                </a:lnTo>
                <a:lnTo>
                  <a:pt x="19819" y="8408"/>
                </a:lnTo>
                <a:lnTo>
                  <a:pt x="19939" y="8709"/>
                </a:lnTo>
                <a:lnTo>
                  <a:pt x="19999" y="8949"/>
                </a:lnTo>
                <a:lnTo>
                  <a:pt x="20059" y="9249"/>
                </a:lnTo>
                <a:lnTo>
                  <a:pt x="20059" y="9549"/>
                </a:lnTo>
                <a:lnTo>
                  <a:pt x="19939" y="10150"/>
                </a:lnTo>
                <a:lnTo>
                  <a:pt x="19819" y="10751"/>
                </a:lnTo>
                <a:lnTo>
                  <a:pt x="19699" y="11351"/>
                </a:lnTo>
                <a:lnTo>
                  <a:pt x="19699" y="11471"/>
                </a:lnTo>
                <a:lnTo>
                  <a:pt x="19699" y="11591"/>
                </a:lnTo>
                <a:lnTo>
                  <a:pt x="19819" y="11711"/>
                </a:lnTo>
                <a:lnTo>
                  <a:pt x="19879" y="11771"/>
                </a:lnTo>
                <a:lnTo>
                  <a:pt x="20119" y="11832"/>
                </a:lnTo>
                <a:lnTo>
                  <a:pt x="20479" y="11832"/>
                </a:lnTo>
                <a:lnTo>
                  <a:pt x="20780" y="11771"/>
                </a:lnTo>
                <a:lnTo>
                  <a:pt x="21080" y="11711"/>
                </a:lnTo>
                <a:lnTo>
                  <a:pt x="21260" y="11651"/>
                </a:lnTo>
                <a:lnTo>
                  <a:pt x="21380" y="11591"/>
                </a:lnTo>
                <a:lnTo>
                  <a:pt x="21741" y="11411"/>
                </a:lnTo>
                <a:lnTo>
                  <a:pt x="22101" y="11231"/>
                </a:lnTo>
                <a:lnTo>
                  <a:pt x="22461" y="10931"/>
                </a:lnTo>
                <a:lnTo>
                  <a:pt x="22701" y="10630"/>
                </a:lnTo>
                <a:lnTo>
                  <a:pt x="22942" y="10210"/>
                </a:lnTo>
                <a:lnTo>
                  <a:pt x="23182" y="9790"/>
                </a:lnTo>
                <a:lnTo>
                  <a:pt x="23362" y="9369"/>
                </a:lnTo>
                <a:lnTo>
                  <a:pt x="23542" y="8889"/>
                </a:lnTo>
                <a:lnTo>
                  <a:pt x="23722" y="7868"/>
                </a:lnTo>
                <a:lnTo>
                  <a:pt x="23843" y="6847"/>
                </a:lnTo>
                <a:lnTo>
                  <a:pt x="23843" y="5946"/>
                </a:lnTo>
                <a:lnTo>
                  <a:pt x="23722" y="5165"/>
                </a:lnTo>
                <a:lnTo>
                  <a:pt x="23662" y="4685"/>
                </a:lnTo>
                <a:lnTo>
                  <a:pt x="23482" y="4264"/>
                </a:lnTo>
                <a:lnTo>
                  <a:pt x="23122" y="3364"/>
                </a:lnTo>
                <a:lnTo>
                  <a:pt x="22641" y="2583"/>
                </a:lnTo>
                <a:lnTo>
                  <a:pt x="22041" y="1862"/>
                </a:lnTo>
                <a:lnTo>
                  <a:pt x="21320" y="1262"/>
                </a:lnTo>
                <a:lnTo>
                  <a:pt x="20900" y="961"/>
                </a:lnTo>
                <a:lnTo>
                  <a:pt x="20539" y="721"/>
                </a:lnTo>
                <a:lnTo>
                  <a:pt x="20059" y="481"/>
                </a:lnTo>
                <a:lnTo>
                  <a:pt x="19639" y="361"/>
                </a:lnTo>
                <a:lnTo>
                  <a:pt x="19158" y="181"/>
                </a:lnTo>
                <a:lnTo>
                  <a:pt x="18738" y="60"/>
                </a:lnTo>
                <a:lnTo>
                  <a:pt x="18197" y="0"/>
                </a:lnTo>
                <a:close/>
              </a:path>
            </a:pathLst>
          </a:custGeom>
          <a:solidFill>
            <a:srgbClr val="CE2F1C"/>
          </a:solidFill>
          <a:ln>
            <a:noFill/>
          </a:ln>
        </p:spPr>
        <p:txBody>
          <a:bodyPr lIns="91425" tIns="91425" rIns="91425" bIns="91425" anchor="ctr" anchorCtr="0">
            <a:noAutofit/>
          </a:bodyPr>
          <a:lstStyle/>
          <a:p>
            <a:pPr lvl="0">
              <a:spcBef>
                <a:spcPts val="0"/>
              </a:spcBef>
              <a:buNone/>
            </a:pPr>
            <a:endParaRPr dirty="0"/>
          </a:p>
        </p:txBody>
      </p:sp>
      <p:sp>
        <p:nvSpPr>
          <p:cNvPr id="177" name="Shape 177"/>
          <p:cNvSpPr/>
          <p:nvPr/>
        </p:nvSpPr>
        <p:spPr>
          <a:xfrm rot="2952398">
            <a:off x="9995" y="4294378"/>
            <a:ext cx="620190" cy="794870"/>
          </a:xfrm>
          <a:custGeom>
            <a:avLst/>
            <a:gdLst/>
            <a:ahLst/>
            <a:cxnLst/>
            <a:rect l="0" t="0" r="0" b="0"/>
            <a:pathLst>
              <a:path w="37957" h="48647" extrusionOk="0">
                <a:moveTo>
                  <a:pt x="20840" y="1"/>
                </a:moveTo>
                <a:lnTo>
                  <a:pt x="20600" y="61"/>
                </a:lnTo>
                <a:lnTo>
                  <a:pt x="20540" y="181"/>
                </a:lnTo>
                <a:lnTo>
                  <a:pt x="20480" y="241"/>
                </a:lnTo>
                <a:lnTo>
                  <a:pt x="20240" y="1322"/>
                </a:lnTo>
                <a:lnTo>
                  <a:pt x="20119" y="2403"/>
                </a:lnTo>
                <a:lnTo>
                  <a:pt x="19939" y="4625"/>
                </a:lnTo>
                <a:lnTo>
                  <a:pt x="19159" y="3905"/>
                </a:lnTo>
                <a:lnTo>
                  <a:pt x="18738" y="3424"/>
                </a:lnTo>
                <a:lnTo>
                  <a:pt x="18258" y="2884"/>
                </a:lnTo>
                <a:lnTo>
                  <a:pt x="17777" y="2463"/>
                </a:lnTo>
                <a:lnTo>
                  <a:pt x="17477" y="2343"/>
                </a:lnTo>
                <a:lnTo>
                  <a:pt x="17177" y="2223"/>
                </a:lnTo>
                <a:lnTo>
                  <a:pt x="17057" y="2223"/>
                </a:lnTo>
                <a:lnTo>
                  <a:pt x="16996" y="2283"/>
                </a:lnTo>
                <a:lnTo>
                  <a:pt x="16996" y="2343"/>
                </a:lnTo>
                <a:lnTo>
                  <a:pt x="16936" y="2403"/>
                </a:lnTo>
                <a:lnTo>
                  <a:pt x="17057" y="2704"/>
                </a:lnTo>
                <a:lnTo>
                  <a:pt x="17177" y="3004"/>
                </a:lnTo>
                <a:lnTo>
                  <a:pt x="17537" y="3544"/>
                </a:lnTo>
                <a:lnTo>
                  <a:pt x="17957" y="4025"/>
                </a:lnTo>
                <a:lnTo>
                  <a:pt x="18378" y="4505"/>
                </a:lnTo>
                <a:lnTo>
                  <a:pt x="19279" y="5586"/>
                </a:lnTo>
                <a:lnTo>
                  <a:pt x="19579" y="5887"/>
                </a:lnTo>
                <a:lnTo>
                  <a:pt x="19819" y="6127"/>
                </a:lnTo>
                <a:lnTo>
                  <a:pt x="19819" y="6307"/>
                </a:lnTo>
                <a:lnTo>
                  <a:pt x="19579" y="7868"/>
                </a:lnTo>
                <a:lnTo>
                  <a:pt x="19279" y="9370"/>
                </a:lnTo>
                <a:lnTo>
                  <a:pt x="18618" y="12373"/>
                </a:lnTo>
                <a:lnTo>
                  <a:pt x="18017" y="15556"/>
                </a:lnTo>
                <a:lnTo>
                  <a:pt x="17537" y="18739"/>
                </a:lnTo>
                <a:lnTo>
                  <a:pt x="16516" y="17838"/>
                </a:lnTo>
                <a:lnTo>
                  <a:pt x="14414" y="15796"/>
                </a:lnTo>
                <a:lnTo>
                  <a:pt x="13093" y="14415"/>
                </a:lnTo>
                <a:lnTo>
                  <a:pt x="11772" y="12913"/>
                </a:lnTo>
                <a:lnTo>
                  <a:pt x="11952" y="12493"/>
                </a:lnTo>
                <a:lnTo>
                  <a:pt x="12372" y="11171"/>
                </a:lnTo>
                <a:lnTo>
                  <a:pt x="12672" y="9790"/>
                </a:lnTo>
                <a:lnTo>
                  <a:pt x="12973" y="8529"/>
                </a:lnTo>
                <a:lnTo>
                  <a:pt x="13153" y="7208"/>
                </a:lnTo>
                <a:lnTo>
                  <a:pt x="13153" y="6547"/>
                </a:lnTo>
                <a:lnTo>
                  <a:pt x="13213" y="5887"/>
                </a:lnTo>
                <a:lnTo>
                  <a:pt x="13153" y="5226"/>
                </a:lnTo>
                <a:lnTo>
                  <a:pt x="13033" y="4625"/>
                </a:lnTo>
                <a:lnTo>
                  <a:pt x="12973" y="4505"/>
                </a:lnTo>
                <a:lnTo>
                  <a:pt x="12913" y="4385"/>
                </a:lnTo>
                <a:lnTo>
                  <a:pt x="12672" y="4325"/>
                </a:lnTo>
                <a:lnTo>
                  <a:pt x="12492" y="4445"/>
                </a:lnTo>
                <a:lnTo>
                  <a:pt x="12432" y="4505"/>
                </a:lnTo>
                <a:lnTo>
                  <a:pt x="12372" y="4625"/>
                </a:lnTo>
                <a:lnTo>
                  <a:pt x="12192" y="5226"/>
                </a:lnTo>
                <a:lnTo>
                  <a:pt x="12132" y="5826"/>
                </a:lnTo>
                <a:lnTo>
                  <a:pt x="11952" y="7148"/>
                </a:lnTo>
                <a:lnTo>
                  <a:pt x="11832" y="8409"/>
                </a:lnTo>
                <a:lnTo>
                  <a:pt x="11591" y="9670"/>
                </a:lnTo>
                <a:lnTo>
                  <a:pt x="11291" y="10811"/>
                </a:lnTo>
                <a:lnTo>
                  <a:pt x="10991" y="11892"/>
                </a:lnTo>
                <a:lnTo>
                  <a:pt x="10931" y="11772"/>
                </a:lnTo>
                <a:lnTo>
                  <a:pt x="10030" y="10511"/>
                </a:lnTo>
                <a:lnTo>
                  <a:pt x="9249" y="9190"/>
                </a:lnTo>
                <a:lnTo>
                  <a:pt x="8528" y="7868"/>
                </a:lnTo>
                <a:lnTo>
                  <a:pt x="7988" y="6427"/>
                </a:lnTo>
                <a:lnTo>
                  <a:pt x="7748" y="5706"/>
                </a:lnTo>
                <a:lnTo>
                  <a:pt x="7568" y="4926"/>
                </a:lnTo>
                <a:lnTo>
                  <a:pt x="7267" y="3424"/>
                </a:lnTo>
                <a:lnTo>
                  <a:pt x="7027" y="1863"/>
                </a:lnTo>
                <a:lnTo>
                  <a:pt x="6907" y="301"/>
                </a:lnTo>
                <a:lnTo>
                  <a:pt x="6847" y="241"/>
                </a:lnTo>
                <a:lnTo>
                  <a:pt x="6787" y="181"/>
                </a:lnTo>
                <a:lnTo>
                  <a:pt x="6727" y="181"/>
                </a:lnTo>
                <a:lnTo>
                  <a:pt x="6667" y="241"/>
                </a:lnTo>
                <a:lnTo>
                  <a:pt x="6426" y="782"/>
                </a:lnTo>
                <a:lnTo>
                  <a:pt x="6306" y="1322"/>
                </a:lnTo>
                <a:lnTo>
                  <a:pt x="6186" y="1923"/>
                </a:lnTo>
                <a:lnTo>
                  <a:pt x="6066" y="2463"/>
                </a:lnTo>
                <a:lnTo>
                  <a:pt x="6066" y="3064"/>
                </a:lnTo>
                <a:lnTo>
                  <a:pt x="6066" y="3664"/>
                </a:lnTo>
                <a:lnTo>
                  <a:pt x="6126" y="4805"/>
                </a:lnTo>
                <a:lnTo>
                  <a:pt x="6306" y="5947"/>
                </a:lnTo>
                <a:lnTo>
                  <a:pt x="6607" y="7148"/>
                </a:lnTo>
                <a:lnTo>
                  <a:pt x="6967" y="8229"/>
                </a:lnTo>
                <a:lnTo>
                  <a:pt x="7327" y="9310"/>
                </a:lnTo>
                <a:lnTo>
                  <a:pt x="7868" y="10511"/>
                </a:lnTo>
                <a:lnTo>
                  <a:pt x="8468" y="11712"/>
                </a:lnTo>
                <a:lnTo>
                  <a:pt x="9189" y="12793"/>
                </a:lnTo>
                <a:lnTo>
                  <a:pt x="9910" y="13874"/>
                </a:lnTo>
                <a:lnTo>
                  <a:pt x="10691" y="14895"/>
                </a:lnTo>
                <a:lnTo>
                  <a:pt x="11591" y="15856"/>
                </a:lnTo>
                <a:lnTo>
                  <a:pt x="12432" y="16817"/>
                </a:lnTo>
                <a:lnTo>
                  <a:pt x="13333" y="17778"/>
                </a:lnTo>
                <a:lnTo>
                  <a:pt x="13633" y="18018"/>
                </a:lnTo>
                <a:lnTo>
                  <a:pt x="13273" y="18018"/>
                </a:lnTo>
                <a:lnTo>
                  <a:pt x="12913" y="18078"/>
                </a:lnTo>
                <a:lnTo>
                  <a:pt x="12072" y="18198"/>
                </a:lnTo>
                <a:lnTo>
                  <a:pt x="10570" y="18378"/>
                </a:lnTo>
                <a:lnTo>
                  <a:pt x="9069" y="18498"/>
                </a:lnTo>
                <a:lnTo>
                  <a:pt x="8408" y="18498"/>
                </a:lnTo>
                <a:lnTo>
                  <a:pt x="7688" y="18438"/>
                </a:lnTo>
                <a:lnTo>
                  <a:pt x="6246" y="18378"/>
                </a:lnTo>
                <a:lnTo>
                  <a:pt x="5586" y="18318"/>
                </a:lnTo>
                <a:lnTo>
                  <a:pt x="4865" y="18318"/>
                </a:lnTo>
                <a:lnTo>
                  <a:pt x="4204" y="18378"/>
                </a:lnTo>
                <a:lnTo>
                  <a:pt x="3544" y="18498"/>
                </a:lnTo>
                <a:lnTo>
                  <a:pt x="3484" y="18558"/>
                </a:lnTo>
                <a:lnTo>
                  <a:pt x="3484" y="18679"/>
                </a:lnTo>
                <a:lnTo>
                  <a:pt x="4084" y="18979"/>
                </a:lnTo>
                <a:lnTo>
                  <a:pt x="4745" y="19219"/>
                </a:lnTo>
                <a:lnTo>
                  <a:pt x="5466" y="19399"/>
                </a:lnTo>
                <a:lnTo>
                  <a:pt x="6186" y="19519"/>
                </a:lnTo>
                <a:lnTo>
                  <a:pt x="7688" y="19639"/>
                </a:lnTo>
                <a:lnTo>
                  <a:pt x="9069" y="19699"/>
                </a:lnTo>
                <a:lnTo>
                  <a:pt x="9850" y="19760"/>
                </a:lnTo>
                <a:lnTo>
                  <a:pt x="10691" y="19760"/>
                </a:lnTo>
                <a:lnTo>
                  <a:pt x="12312" y="19699"/>
                </a:lnTo>
                <a:lnTo>
                  <a:pt x="12913" y="19639"/>
                </a:lnTo>
                <a:lnTo>
                  <a:pt x="13453" y="19579"/>
                </a:lnTo>
                <a:lnTo>
                  <a:pt x="13753" y="19519"/>
                </a:lnTo>
                <a:lnTo>
                  <a:pt x="13994" y="19399"/>
                </a:lnTo>
                <a:lnTo>
                  <a:pt x="14234" y="19219"/>
                </a:lnTo>
                <a:lnTo>
                  <a:pt x="14474" y="19039"/>
                </a:lnTo>
                <a:lnTo>
                  <a:pt x="14534" y="18919"/>
                </a:lnTo>
                <a:lnTo>
                  <a:pt x="15135" y="19519"/>
                </a:lnTo>
                <a:lnTo>
                  <a:pt x="16036" y="20360"/>
                </a:lnTo>
                <a:lnTo>
                  <a:pt x="16516" y="20720"/>
                </a:lnTo>
                <a:lnTo>
                  <a:pt x="16756" y="20901"/>
                </a:lnTo>
                <a:lnTo>
                  <a:pt x="17057" y="21021"/>
                </a:lnTo>
                <a:lnTo>
                  <a:pt x="17177" y="21021"/>
                </a:lnTo>
                <a:lnTo>
                  <a:pt x="16576" y="24384"/>
                </a:lnTo>
                <a:lnTo>
                  <a:pt x="15375" y="30329"/>
                </a:lnTo>
                <a:lnTo>
                  <a:pt x="14714" y="33272"/>
                </a:lnTo>
                <a:lnTo>
                  <a:pt x="14054" y="36215"/>
                </a:lnTo>
                <a:lnTo>
                  <a:pt x="13753" y="37416"/>
                </a:lnTo>
                <a:lnTo>
                  <a:pt x="13213" y="37056"/>
                </a:lnTo>
                <a:lnTo>
                  <a:pt x="12612" y="36695"/>
                </a:lnTo>
                <a:lnTo>
                  <a:pt x="11591" y="36035"/>
                </a:lnTo>
                <a:lnTo>
                  <a:pt x="9790" y="34714"/>
                </a:lnTo>
                <a:lnTo>
                  <a:pt x="9850" y="34654"/>
                </a:lnTo>
                <a:lnTo>
                  <a:pt x="9910" y="34173"/>
                </a:lnTo>
                <a:lnTo>
                  <a:pt x="9910" y="33753"/>
                </a:lnTo>
                <a:lnTo>
                  <a:pt x="9850" y="33272"/>
                </a:lnTo>
                <a:lnTo>
                  <a:pt x="9730" y="32792"/>
                </a:lnTo>
                <a:lnTo>
                  <a:pt x="9369" y="31891"/>
                </a:lnTo>
                <a:lnTo>
                  <a:pt x="9069" y="31050"/>
                </a:lnTo>
                <a:lnTo>
                  <a:pt x="8769" y="30149"/>
                </a:lnTo>
                <a:lnTo>
                  <a:pt x="8468" y="29248"/>
                </a:lnTo>
                <a:lnTo>
                  <a:pt x="8288" y="28828"/>
                </a:lnTo>
                <a:lnTo>
                  <a:pt x="8048" y="28408"/>
                </a:lnTo>
                <a:lnTo>
                  <a:pt x="7808" y="28047"/>
                </a:lnTo>
                <a:lnTo>
                  <a:pt x="7508" y="27687"/>
                </a:lnTo>
                <a:lnTo>
                  <a:pt x="7387" y="27627"/>
                </a:lnTo>
                <a:lnTo>
                  <a:pt x="7207" y="27627"/>
                </a:lnTo>
                <a:lnTo>
                  <a:pt x="7027" y="27687"/>
                </a:lnTo>
                <a:lnTo>
                  <a:pt x="6967" y="27867"/>
                </a:lnTo>
                <a:lnTo>
                  <a:pt x="6907" y="28348"/>
                </a:lnTo>
                <a:lnTo>
                  <a:pt x="6907" y="28828"/>
                </a:lnTo>
                <a:lnTo>
                  <a:pt x="6967" y="29309"/>
                </a:lnTo>
                <a:lnTo>
                  <a:pt x="7087" y="29789"/>
                </a:lnTo>
                <a:lnTo>
                  <a:pt x="7387" y="30750"/>
                </a:lnTo>
                <a:lnTo>
                  <a:pt x="7688" y="31651"/>
                </a:lnTo>
                <a:lnTo>
                  <a:pt x="7988" y="32612"/>
                </a:lnTo>
                <a:lnTo>
                  <a:pt x="8108" y="33152"/>
                </a:lnTo>
                <a:lnTo>
                  <a:pt x="8288" y="33633"/>
                </a:lnTo>
                <a:lnTo>
                  <a:pt x="7387" y="32972"/>
                </a:lnTo>
                <a:lnTo>
                  <a:pt x="5466" y="31531"/>
                </a:lnTo>
                <a:lnTo>
                  <a:pt x="4565" y="30810"/>
                </a:lnTo>
                <a:lnTo>
                  <a:pt x="3664" y="30029"/>
                </a:lnTo>
                <a:lnTo>
                  <a:pt x="2883" y="29188"/>
                </a:lnTo>
                <a:lnTo>
                  <a:pt x="2042" y="28408"/>
                </a:lnTo>
                <a:lnTo>
                  <a:pt x="1622" y="27987"/>
                </a:lnTo>
                <a:lnTo>
                  <a:pt x="1202" y="27627"/>
                </a:lnTo>
                <a:lnTo>
                  <a:pt x="721" y="27327"/>
                </a:lnTo>
                <a:lnTo>
                  <a:pt x="241" y="27086"/>
                </a:lnTo>
                <a:lnTo>
                  <a:pt x="60" y="27086"/>
                </a:lnTo>
                <a:lnTo>
                  <a:pt x="60" y="27147"/>
                </a:lnTo>
                <a:lnTo>
                  <a:pt x="0" y="27207"/>
                </a:lnTo>
                <a:lnTo>
                  <a:pt x="121" y="27687"/>
                </a:lnTo>
                <a:lnTo>
                  <a:pt x="241" y="28167"/>
                </a:lnTo>
                <a:lnTo>
                  <a:pt x="481" y="28588"/>
                </a:lnTo>
                <a:lnTo>
                  <a:pt x="721" y="29008"/>
                </a:lnTo>
                <a:lnTo>
                  <a:pt x="1322" y="29789"/>
                </a:lnTo>
                <a:lnTo>
                  <a:pt x="2042" y="30510"/>
                </a:lnTo>
                <a:lnTo>
                  <a:pt x="2943" y="31411"/>
                </a:lnTo>
                <a:lnTo>
                  <a:pt x="3904" y="32251"/>
                </a:lnTo>
                <a:lnTo>
                  <a:pt x="5886" y="33933"/>
                </a:lnTo>
                <a:lnTo>
                  <a:pt x="10090" y="37176"/>
                </a:lnTo>
                <a:lnTo>
                  <a:pt x="12312" y="38918"/>
                </a:lnTo>
                <a:lnTo>
                  <a:pt x="12793" y="39278"/>
                </a:lnTo>
                <a:lnTo>
                  <a:pt x="13213" y="39578"/>
                </a:lnTo>
                <a:lnTo>
                  <a:pt x="12552" y="42041"/>
                </a:lnTo>
                <a:lnTo>
                  <a:pt x="12132" y="43422"/>
                </a:lnTo>
                <a:lnTo>
                  <a:pt x="11711" y="44923"/>
                </a:lnTo>
                <a:lnTo>
                  <a:pt x="11531" y="45704"/>
                </a:lnTo>
                <a:lnTo>
                  <a:pt x="11411" y="46485"/>
                </a:lnTo>
                <a:lnTo>
                  <a:pt x="11351" y="47205"/>
                </a:lnTo>
                <a:lnTo>
                  <a:pt x="11411" y="47926"/>
                </a:lnTo>
                <a:lnTo>
                  <a:pt x="11531" y="48166"/>
                </a:lnTo>
                <a:lnTo>
                  <a:pt x="11651" y="48346"/>
                </a:lnTo>
                <a:lnTo>
                  <a:pt x="11892" y="48527"/>
                </a:lnTo>
                <a:lnTo>
                  <a:pt x="12132" y="48587"/>
                </a:lnTo>
                <a:lnTo>
                  <a:pt x="12372" y="48647"/>
                </a:lnTo>
                <a:lnTo>
                  <a:pt x="12612" y="48587"/>
                </a:lnTo>
                <a:lnTo>
                  <a:pt x="12853" y="48527"/>
                </a:lnTo>
                <a:lnTo>
                  <a:pt x="13033" y="48346"/>
                </a:lnTo>
                <a:lnTo>
                  <a:pt x="13453" y="47866"/>
                </a:lnTo>
                <a:lnTo>
                  <a:pt x="13753" y="47325"/>
                </a:lnTo>
                <a:lnTo>
                  <a:pt x="14054" y="46725"/>
                </a:lnTo>
                <a:lnTo>
                  <a:pt x="14294" y="46064"/>
                </a:lnTo>
                <a:lnTo>
                  <a:pt x="15315" y="45524"/>
                </a:lnTo>
                <a:lnTo>
                  <a:pt x="16336" y="44923"/>
                </a:lnTo>
                <a:lnTo>
                  <a:pt x="18318" y="43662"/>
                </a:lnTo>
                <a:lnTo>
                  <a:pt x="22762" y="40899"/>
                </a:lnTo>
                <a:lnTo>
                  <a:pt x="24263" y="39939"/>
                </a:lnTo>
                <a:lnTo>
                  <a:pt x="24323" y="39999"/>
                </a:lnTo>
                <a:lnTo>
                  <a:pt x="24383" y="40059"/>
                </a:lnTo>
                <a:lnTo>
                  <a:pt x="24864" y="40239"/>
                </a:lnTo>
                <a:lnTo>
                  <a:pt x="25344" y="40359"/>
                </a:lnTo>
                <a:lnTo>
                  <a:pt x="26906" y="40359"/>
                </a:lnTo>
                <a:lnTo>
                  <a:pt x="27446" y="40239"/>
                </a:lnTo>
                <a:lnTo>
                  <a:pt x="28467" y="39999"/>
                </a:lnTo>
                <a:lnTo>
                  <a:pt x="29368" y="39698"/>
                </a:lnTo>
                <a:lnTo>
                  <a:pt x="29849" y="39518"/>
                </a:lnTo>
                <a:lnTo>
                  <a:pt x="30389" y="39278"/>
                </a:lnTo>
                <a:lnTo>
                  <a:pt x="30810" y="39038"/>
                </a:lnTo>
                <a:lnTo>
                  <a:pt x="31230" y="38737"/>
                </a:lnTo>
                <a:lnTo>
                  <a:pt x="31530" y="38377"/>
                </a:lnTo>
                <a:lnTo>
                  <a:pt x="31650" y="38137"/>
                </a:lnTo>
                <a:lnTo>
                  <a:pt x="31710" y="37897"/>
                </a:lnTo>
                <a:lnTo>
                  <a:pt x="31650" y="37716"/>
                </a:lnTo>
                <a:lnTo>
                  <a:pt x="31590" y="37656"/>
                </a:lnTo>
                <a:lnTo>
                  <a:pt x="31470" y="37596"/>
                </a:lnTo>
                <a:lnTo>
                  <a:pt x="31110" y="37596"/>
                </a:lnTo>
                <a:lnTo>
                  <a:pt x="30689" y="37656"/>
                </a:lnTo>
                <a:lnTo>
                  <a:pt x="30269" y="37776"/>
                </a:lnTo>
                <a:lnTo>
                  <a:pt x="29909" y="37957"/>
                </a:lnTo>
                <a:lnTo>
                  <a:pt x="29068" y="38377"/>
                </a:lnTo>
                <a:lnTo>
                  <a:pt x="28708" y="38557"/>
                </a:lnTo>
                <a:lnTo>
                  <a:pt x="28347" y="38737"/>
                </a:lnTo>
                <a:lnTo>
                  <a:pt x="27446" y="38978"/>
                </a:lnTo>
                <a:lnTo>
                  <a:pt x="26546" y="39218"/>
                </a:lnTo>
                <a:lnTo>
                  <a:pt x="25645" y="39398"/>
                </a:lnTo>
                <a:lnTo>
                  <a:pt x="24804" y="39638"/>
                </a:lnTo>
                <a:lnTo>
                  <a:pt x="24804" y="39638"/>
                </a:lnTo>
                <a:lnTo>
                  <a:pt x="27146" y="38137"/>
                </a:lnTo>
                <a:lnTo>
                  <a:pt x="28047" y="37536"/>
                </a:lnTo>
                <a:lnTo>
                  <a:pt x="29008" y="36876"/>
                </a:lnTo>
                <a:lnTo>
                  <a:pt x="29428" y="36515"/>
                </a:lnTo>
                <a:lnTo>
                  <a:pt x="29789" y="36095"/>
                </a:lnTo>
                <a:lnTo>
                  <a:pt x="30149" y="35675"/>
                </a:lnTo>
                <a:lnTo>
                  <a:pt x="30389" y="35194"/>
                </a:lnTo>
                <a:lnTo>
                  <a:pt x="30389" y="35074"/>
                </a:lnTo>
                <a:lnTo>
                  <a:pt x="30329" y="35014"/>
                </a:lnTo>
                <a:lnTo>
                  <a:pt x="29789" y="35074"/>
                </a:lnTo>
                <a:lnTo>
                  <a:pt x="29248" y="35134"/>
                </a:lnTo>
                <a:lnTo>
                  <a:pt x="28708" y="35314"/>
                </a:lnTo>
                <a:lnTo>
                  <a:pt x="28167" y="35494"/>
                </a:lnTo>
                <a:lnTo>
                  <a:pt x="27206" y="36035"/>
                </a:lnTo>
                <a:lnTo>
                  <a:pt x="26245" y="36575"/>
                </a:lnTo>
                <a:lnTo>
                  <a:pt x="23903" y="37957"/>
                </a:lnTo>
                <a:lnTo>
                  <a:pt x="21561" y="39398"/>
                </a:lnTo>
                <a:lnTo>
                  <a:pt x="21501" y="39398"/>
                </a:lnTo>
                <a:lnTo>
                  <a:pt x="21561" y="39338"/>
                </a:lnTo>
                <a:lnTo>
                  <a:pt x="21921" y="38377"/>
                </a:lnTo>
                <a:lnTo>
                  <a:pt x="22342" y="37416"/>
                </a:lnTo>
                <a:lnTo>
                  <a:pt x="22762" y="36515"/>
                </a:lnTo>
                <a:lnTo>
                  <a:pt x="22942" y="36035"/>
                </a:lnTo>
                <a:lnTo>
                  <a:pt x="23122" y="35554"/>
                </a:lnTo>
                <a:lnTo>
                  <a:pt x="23062" y="35314"/>
                </a:lnTo>
                <a:lnTo>
                  <a:pt x="22942" y="35194"/>
                </a:lnTo>
                <a:lnTo>
                  <a:pt x="22822" y="35074"/>
                </a:lnTo>
                <a:lnTo>
                  <a:pt x="22702" y="35134"/>
                </a:lnTo>
                <a:lnTo>
                  <a:pt x="22582" y="35134"/>
                </a:lnTo>
                <a:lnTo>
                  <a:pt x="22281" y="35434"/>
                </a:lnTo>
                <a:lnTo>
                  <a:pt x="21981" y="35735"/>
                </a:lnTo>
                <a:lnTo>
                  <a:pt x="21681" y="36095"/>
                </a:lnTo>
                <a:lnTo>
                  <a:pt x="21441" y="36455"/>
                </a:lnTo>
                <a:lnTo>
                  <a:pt x="21080" y="37176"/>
                </a:lnTo>
                <a:lnTo>
                  <a:pt x="20720" y="38017"/>
                </a:lnTo>
                <a:lnTo>
                  <a:pt x="20480" y="38437"/>
                </a:lnTo>
                <a:lnTo>
                  <a:pt x="20240" y="39038"/>
                </a:lnTo>
                <a:lnTo>
                  <a:pt x="20059" y="39698"/>
                </a:lnTo>
                <a:lnTo>
                  <a:pt x="20059" y="39999"/>
                </a:lnTo>
                <a:lnTo>
                  <a:pt x="20059" y="40299"/>
                </a:lnTo>
                <a:lnTo>
                  <a:pt x="17117" y="42041"/>
                </a:lnTo>
                <a:lnTo>
                  <a:pt x="15075" y="43302"/>
                </a:lnTo>
                <a:lnTo>
                  <a:pt x="15195" y="42761"/>
                </a:lnTo>
                <a:lnTo>
                  <a:pt x="15976" y="39878"/>
                </a:lnTo>
                <a:lnTo>
                  <a:pt x="16696" y="36996"/>
                </a:lnTo>
                <a:lnTo>
                  <a:pt x="17597" y="33092"/>
                </a:lnTo>
                <a:lnTo>
                  <a:pt x="18438" y="29248"/>
                </a:lnTo>
                <a:lnTo>
                  <a:pt x="18738" y="29128"/>
                </a:lnTo>
                <a:lnTo>
                  <a:pt x="19038" y="28948"/>
                </a:lnTo>
                <a:lnTo>
                  <a:pt x="19639" y="28528"/>
                </a:lnTo>
                <a:lnTo>
                  <a:pt x="20720" y="27567"/>
                </a:lnTo>
                <a:lnTo>
                  <a:pt x="21981" y="26486"/>
                </a:lnTo>
                <a:lnTo>
                  <a:pt x="22101" y="26666"/>
                </a:lnTo>
                <a:lnTo>
                  <a:pt x="22342" y="26786"/>
                </a:lnTo>
                <a:lnTo>
                  <a:pt x="22762" y="26906"/>
                </a:lnTo>
                <a:lnTo>
                  <a:pt x="23242" y="26966"/>
                </a:lnTo>
                <a:lnTo>
                  <a:pt x="23723" y="26966"/>
                </a:lnTo>
                <a:lnTo>
                  <a:pt x="24744" y="27086"/>
                </a:lnTo>
                <a:lnTo>
                  <a:pt x="26786" y="27086"/>
                </a:lnTo>
                <a:lnTo>
                  <a:pt x="27807" y="26966"/>
                </a:lnTo>
                <a:lnTo>
                  <a:pt x="28708" y="26906"/>
                </a:lnTo>
                <a:lnTo>
                  <a:pt x="29608" y="26726"/>
                </a:lnTo>
                <a:lnTo>
                  <a:pt x="30509" y="26546"/>
                </a:lnTo>
                <a:lnTo>
                  <a:pt x="31410" y="26306"/>
                </a:lnTo>
                <a:lnTo>
                  <a:pt x="32311" y="26065"/>
                </a:lnTo>
                <a:lnTo>
                  <a:pt x="33212" y="25765"/>
                </a:lnTo>
                <a:lnTo>
                  <a:pt x="34953" y="25105"/>
                </a:lnTo>
                <a:lnTo>
                  <a:pt x="35074" y="24984"/>
                </a:lnTo>
                <a:lnTo>
                  <a:pt x="35194" y="24864"/>
                </a:lnTo>
                <a:lnTo>
                  <a:pt x="35314" y="24624"/>
                </a:lnTo>
                <a:lnTo>
                  <a:pt x="35314" y="24384"/>
                </a:lnTo>
                <a:lnTo>
                  <a:pt x="35194" y="24144"/>
                </a:lnTo>
                <a:lnTo>
                  <a:pt x="35014" y="23903"/>
                </a:lnTo>
                <a:lnTo>
                  <a:pt x="34773" y="23723"/>
                </a:lnTo>
                <a:lnTo>
                  <a:pt x="34473" y="23723"/>
                </a:lnTo>
                <a:lnTo>
                  <a:pt x="34173" y="23783"/>
                </a:lnTo>
                <a:lnTo>
                  <a:pt x="33272" y="24144"/>
                </a:lnTo>
                <a:lnTo>
                  <a:pt x="32311" y="24504"/>
                </a:lnTo>
                <a:lnTo>
                  <a:pt x="31350" y="24804"/>
                </a:lnTo>
                <a:lnTo>
                  <a:pt x="30449" y="25045"/>
                </a:lnTo>
                <a:lnTo>
                  <a:pt x="29428" y="25225"/>
                </a:lnTo>
                <a:lnTo>
                  <a:pt x="28467" y="25405"/>
                </a:lnTo>
                <a:lnTo>
                  <a:pt x="27506" y="25525"/>
                </a:lnTo>
                <a:lnTo>
                  <a:pt x="26485" y="25585"/>
                </a:lnTo>
                <a:lnTo>
                  <a:pt x="25645" y="25645"/>
                </a:lnTo>
                <a:lnTo>
                  <a:pt x="24744" y="25585"/>
                </a:lnTo>
                <a:lnTo>
                  <a:pt x="23062" y="25465"/>
                </a:lnTo>
                <a:lnTo>
                  <a:pt x="23663" y="24864"/>
                </a:lnTo>
                <a:lnTo>
                  <a:pt x="24984" y="23483"/>
                </a:lnTo>
                <a:lnTo>
                  <a:pt x="26305" y="21982"/>
                </a:lnTo>
                <a:lnTo>
                  <a:pt x="27506" y="20480"/>
                </a:lnTo>
                <a:lnTo>
                  <a:pt x="28647" y="18919"/>
                </a:lnTo>
                <a:lnTo>
                  <a:pt x="29729" y="17237"/>
                </a:lnTo>
                <a:lnTo>
                  <a:pt x="30749" y="15496"/>
                </a:lnTo>
                <a:lnTo>
                  <a:pt x="30990" y="15556"/>
                </a:lnTo>
                <a:lnTo>
                  <a:pt x="31170" y="15496"/>
                </a:lnTo>
                <a:lnTo>
                  <a:pt x="31290" y="15435"/>
                </a:lnTo>
                <a:lnTo>
                  <a:pt x="32371" y="14715"/>
                </a:lnTo>
                <a:lnTo>
                  <a:pt x="33392" y="13934"/>
                </a:lnTo>
                <a:lnTo>
                  <a:pt x="34353" y="13093"/>
                </a:lnTo>
                <a:lnTo>
                  <a:pt x="35254" y="12252"/>
                </a:lnTo>
                <a:lnTo>
                  <a:pt x="36095" y="11352"/>
                </a:lnTo>
                <a:lnTo>
                  <a:pt x="36875" y="10451"/>
                </a:lnTo>
                <a:lnTo>
                  <a:pt x="37176" y="9970"/>
                </a:lnTo>
                <a:lnTo>
                  <a:pt x="37476" y="9490"/>
                </a:lnTo>
                <a:lnTo>
                  <a:pt x="37776" y="8949"/>
                </a:lnTo>
                <a:lnTo>
                  <a:pt x="37956" y="8409"/>
                </a:lnTo>
                <a:lnTo>
                  <a:pt x="37956" y="8229"/>
                </a:lnTo>
                <a:lnTo>
                  <a:pt x="37836" y="8109"/>
                </a:lnTo>
                <a:lnTo>
                  <a:pt x="37716" y="8049"/>
                </a:lnTo>
                <a:lnTo>
                  <a:pt x="37596" y="8109"/>
                </a:lnTo>
                <a:lnTo>
                  <a:pt x="37115" y="8409"/>
                </a:lnTo>
                <a:lnTo>
                  <a:pt x="36695" y="8769"/>
                </a:lnTo>
                <a:lnTo>
                  <a:pt x="35914" y="9550"/>
                </a:lnTo>
                <a:lnTo>
                  <a:pt x="35194" y="10331"/>
                </a:lnTo>
                <a:lnTo>
                  <a:pt x="34413" y="11111"/>
                </a:lnTo>
                <a:lnTo>
                  <a:pt x="33212" y="12132"/>
                </a:lnTo>
                <a:lnTo>
                  <a:pt x="31951" y="13093"/>
                </a:lnTo>
                <a:lnTo>
                  <a:pt x="32371" y="12132"/>
                </a:lnTo>
                <a:lnTo>
                  <a:pt x="33092" y="10391"/>
                </a:lnTo>
                <a:lnTo>
                  <a:pt x="33752" y="8649"/>
                </a:lnTo>
                <a:lnTo>
                  <a:pt x="34053" y="7928"/>
                </a:lnTo>
                <a:lnTo>
                  <a:pt x="34293" y="7088"/>
                </a:lnTo>
                <a:lnTo>
                  <a:pt x="34353" y="6667"/>
                </a:lnTo>
                <a:lnTo>
                  <a:pt x="34353" y="6247"/>
                </a:lnTo>
                <a:lnTo>
                  <a:pt x="34353" y="5887"/>
                </a:lnTo>
                <a:lnTo>
                  <a:pt x="34233" y="5526"/>
                </a:lnTo>
                <a:lnTo>
                  <a:pt x="34113" y="5466"/>
                </a:lnTo>
                <a:lnTo>
                  <a:pt x="34053" y="5466"/>
                </a:lnTo>
                <a:lnTo>
                  <a:pt x="33752" y="5706"/>
                </a:lnTo>
                <a:lnTo>
                  <a:pt x="33512" y="5947"/>
                </a:lnTo>
                <a:lnTo>
                  <a:pt x="33332" y="6247"/>
                </a:lnTo>
                <a:lnTo>
                  <a:pt x="33152" y="6607"/>
                </a:lnTo>
                <a:lnTo>
                  <a:pt x="32912" y="7268"/>
                </a:lnTo>
                <a:lnTo>
                  <a:pt x="32671" y="7928"/>
                </a:lnTo>
                <a:lnTo>
                  <a:pt x="31951" y="9790"/>
                </a:lnTo>
                <a:lnTo>
                  <a:pt x="31110" y="11592"/>
                </a:lnTo>
                <a:lnTo>
                  <a:pt x="30269" y="13213"/>
                </a:lnTo>
                <a:lnTo>
                  <a:pt x="29308" y="14835"/>
                </a:lnTo>
                <a:lnTo>
                  <a:pt x="28347" y="16396"/>
                </a:lnTo>
                <a:lnTo>
                  <a:pt x="27266" y="17898"/>
                </a:lnTo>
                <a:lnTo>
                  <a:pt x="26365" y="19219"/>
                </a:lnTo>
                <a:lnTo>
                  <a:pt x="25344" y="20420"/>
                </a:lnTo>
                <a:lnTo>
                  <a:pt x="25224" y="19219"/>
                </a:lnTo>
                <a:lnTo>
                  <a:pt x="25104" y="17958"/>
                </a:lnTo>
                <a:lnTo>
                  <a:pt x="24924" y="16757"/>
                </a:lnTo>
                <a:lnTo>
                  <a:pt x="24744" y="16156"/>
                </a:lnTo>
                <a:lnTo>
                  <a:pt x="24564" y="15616"/>
                </a:lnTo>
                <a:lnTo>
                  <a:pt x="24504" y="15435"/>
                </a:lnTo>
                <a:lnTo>
                  <a:pt x="24383" y="15315"/>
                </a:lnTo>
                <a:lnTo>
                  <a:pt x="24203" y="15255"/>
                </a:lnTo>
                <a:lnTo>
                  <a:pt x="24023" y="15255"/>
                </a:lnTo>
                <a:lnTo>
                  <a:pt x="23903" y="15315"/>
                </a:lnTo>
                <a:lnTo>
                  <a:pt x="23783" y="15435"/>
                </a:lnTo>
                <a:lnTo>
                  <a:pt x="23663" y="15556"/>
                </a:lnTo>
                <a:lnTo>
                  <a:pt x="23603" y="15736"/>
                </a:lnTo>
                <a:lnTo>
                  <a:pt x="23543" y="16456"/>
                </a:lnTo>
                <a:lnTo>
                  <a:pt x="23543" y="17237"/>
                </a:lnTo>
                <a:lnTo>
                  <a:pt x="23603" y="18018"/>
                </a:lnTo>
                <a:lnTo>
                  <a:pt x="23663" y="18799"/>
                </a:lnTo>
                <a:lnTo>
                  <a:pt x="23903" y="20300"/>
                </a:lnTo>
                <a:lnTo>
                  <a:pt x="24143" y="21801"/>
                </a:lnTo>
                <a:lnTo>
                  <a:pt x="23302" y="22762"/>
                </a:lnTo>
                <a:lnTo>
                  <a:pt x="22402" y="23663"/>
                </a:lnTo>
                <a:lnTo>
                  <a:pt x="21020" y="24924"/>
                </a:lnTo>
                <a:lnTo>
                  <a:pt x="19639" y="26186"/>
                </a:lnTo>
                <a:lnTo>
                  <a:pt x="18918" y="26726"/>
                </a:lnTo>
                <a:lnTo>
                  <a:pt x="19279" y="24624"/>
                </a:lnTo>
                <a:lnTo>
                  <a:pt x="19819" y="21621"/>
                </a:lnTo>
                <a:lnTo>
                  <a:pt x="20240" y="18558"/>
                </a:lnTo>
                <a:lnTo>
                  <a:pt x="20660" y="15496"/>
                </a:lnTo>
                <a:lnTo>
                  <a:pt x="20780" y="13994"/>
                </a:lnTo>
                <a:lnTo>
                  <a:pt x="20900" y="12493"/>
                </a:lnTo>
                <a:lnTo>
                  <a:pt x="20900" y="10931"/>
                </a:lnTo>
                <a:lnTo>
                  <a:pt x="20900" y="9370"/>
                </a:lnTo>
                <a:lnTo>
                  <a:pt x="20960" y="7868"/>
                </a:lnTo>
                <a:lnTo>
                  <a:pt x="20960" y="6307"/>
                </a:lnTo>
                <a:lnTo>
                  <a:pt x="21200" y="3304"/>
                </a:lnTo>
                <a:lnTo>
                  <a:pt x="21261" y="1743"/>
                </a:lnTo>
                <a:lnTo>
                  <a:pt x="21261" y="1022"/>
                </a:lnTo>
                <a:lnTo>
                  <a:pt x="21200" y="241"/>
                </a:lnTo>
                <a:lnTo>
                  <a:pt x="21140" y="121"/>
                </a:lnTo>
                <a:lnTo>
                  <a:pt x="21080" y="61"/>
                </a:lnTo>
                <a:lnTo>
                  <a:pt x="20960" y="1"/>
                </a:lnTo>
                <a:close/>
              </a:path>
            </a:pathLst>
          </a:custGeom>
          <a:solidFill>
            <a:srgbClr val="B5975B"/>
          </a:solidFill>
          <a:ln>
            <a:noFill/>
          </a:ln>
        </p:spPr>
        <p:txBody>
          <a:bodyPr lIns="91425" tIns="91425" rIns="91425" bIns="91425" anchor="ctr" anchorCtr="0">
            <a:noAutofit/>
          </a:bodyPr>
          <a:lstStyle/>
          <a:p>
            <a:pPr lvl="0">
              <a:spcBef>
                <a:spcPts val="0"/>
              </a:spcBef>
              <a:buNone/>
            </a:pPr>
            <a:endParaRPr dirty="0"/>
          </a:p>
        </p:txBody>
      </p:sp>
      <p:sp>
        <p:nvSpPr>
          <p:cNvPr id="178" name="Shape 178"/>
          <p:cNvSpPr/>
          <p:nvPr/>
        </p:nvSpPr>
        <p:spPr>
          <a:xfrm flipH="1">
            <a:off x="-34016" y="3332080"/>
            <a:ext cx="1123547" cy="317807"/>
          </a:xfrm>
          <a:custGeom>
            <a:avLst/>
            <a:gdLst/>
            <a:ahLst/>
            <a:cxnLst/>
            <a:rect l="0" t="0" r="0" b="0"/>
            <a:pathLst>
              <a:path w="44803" h="12673" extrusionOk="0">
                <a:moveTo>
                  <a:pt x="25164" y="0"/>
                </a:moveTo>
                <a:lnTo>
                  <a:pt x="25104" y="60"/>
                </a:lnTo>
                <a:lnTo>
                  <a:pt x="25344" y="961"/>
                </a:lnTo>
                <a:lnTo>
                  <a:pt x="25705" y="1802"/>
                </a:lnTo>
                <a:lnTo>
                  <a:pt x="26185" y="2643"/>
                </a:lnTo>
                <a:lnTo>
                  <a:pt x="26666" y="3424"/>
                </a:lnTo>
                <a:lnTo>
                  <a:pt x="27086" y="4084"/>
                </a:lnTo>
                <a:lnTo>
                  <a:pt x="25044" y="3604"/>
                </a:lnTo>
                <a:lnTo>
                  <a:pt x="23062" y="3123"/>
                </a:lnTo>
                <a:lnTo>
                  <a:pt x="20240" y="2583"/>
                </a:lnTo>
                <a:lnTo>
                  <a:pt x="17417" y="2162"/>
                </a:lnTo>
                <a:lnTo>
                  <a:pt x="14594" y="1862"/>
                </a:lnTo>
                <a:lnTo>
                  <a:pt x="11772" y="1622"/>
                </a:lnTo>
                <a:lnTo>
                  <a:pt x="10270" y="1502"/>
                </a:lnTo>
                <a:lnTo>
                  <a:pt x="8769" y="1502"/>
                </a:lnTo>
                <a:lnTo>
                  <a:pt x="7267" y="1442"/>
                </a:lnTo>
                <a:lnTo>
                  <a:pt x="5766" y="1502"/>
                </a:lnTo>
                <a:lnTo>
                  <a:pt x="4385" y="1502"/>
                </a:lnTo>
                <a:lnTo>
                  <a:pt x="2943" y="1562"/>
                </a:lnTo>
                <a:lnTo>
                  <a:pt x="2223" y="1622"/>
                </a:lnTo>
                <a:lnTo>
                  <a:pt x="1502" y="1742"/>
                </a:lnTo>
                <a:lnTo>
                  <a:pt x="781" y="1922"/>
                </a:lnTo>
                <a:lnTo>
                  <a:pt x="181" y="2162"/>
                </a:lnTo>
                <a:lnTo>
                  <a:pt x="61" y="2222"/>
                </a:lnTo>
                <a:lnTo>
                  <a:pt x="1" y="2403"/>
                </a:lnTo>
                <a:lnTo>
                  <a:pt x="1" y="2523"/>
                </a:lnTo>
                <a:lnTo>
                  <a:pt x="181" y="2583"/>
                </a:lnTo>
                <a:lnTo>
                  <a:pt x="781" y="2763"/>
                </a:lnTo>
                <a:lnTo>
                  <a:pt x="1442" y="2823"/>
                </a:lnTo>
                <a:lnTo>
                  <a:pt x="2823" y="2883"/>
                </a:lnTo>
                <a:lnTo>
                  <a:pt x="5586" y="2883"/>
                </a:lnTo>
                <a:lnTo>
                  <a:pt x="8469" y="3063"/>
                </a:lnTo>
                <a:lnTo>
                  <a:pt x="11351" y="3243"/>
                </a:lnTo>
                <a:lnTo>
                  <a:pt x="14174" y="3544"/>
                </a:lnTo>
                <a:lnTo>
                  <a:pt x="16937" y="3904"/>
                </a:lnTo>
                <a:lnTo>
                  <a:pt x="19759" y="4384"/>
                </a:lnTo>
                <a:lnTo>
                  <a:pt x="22522" y="4985"/>
                </a:lnTo>
                <a:lnTo>
                  <a:pt x="24984" y="5586"/>
                </a:lnTo>
                <a:lnTo>
                  <a:pt x="27386" y="6246"/>
                </a:lnTo>
                <a:lnTo>
                  <a:pt x="29789" y="6967"/>
                </a:lnTo>
                <a:lnTo>
                  <a:pt x="32191" y="7808"/>
                </a:lnTo>
                <a:lnTo>
                  <a:pt x="29609" y="7808"/>
                </a:lnTo>
                <a:lnTo>
                  <a:pt x="28347" y="7928"/>
                </a:lnTo>
                <a:lnTo>
                  <a:pt x="27086" y="8048"/>
                </a:lnTo>
                <a:lnTo>
                  <a:pt x="25405" y="8288"/>
                </a:lnTo>
                <a:lnTo>
                  <a:pt x="25344" y="8168"/>
                </a:lnTo>
                <a:lnTo>
                  <a:pt x="25224" y="8108"/>
                </a:lnTo>
                <a:lnTo>
                  <a:pt x="24684" y="7808"/>
                </a:lnTo>
                <a:lnTo>
                  <a:pt x="24083" y="7627"/>
                </a:lnTo>
                <a:lnTo>
                  <a:pt x="23483" y="7447"/>
                </a:lnTo>
                <a:lnTo>
                  <a:pt x="22822" y="7267"/>
                </a:lnTo>
                <a:lnTo>
                  <a:pt x="21501" y="7087"/>
                </a:lnTo>
                <a:lnTo>
                  <a:pt x="20300" y="6847"/>
                </a:lnTo>
                <a:lnTo>
                  <a:pt x="19099" y="6667"/>
                </a:lnTo>
                <a:lnTo>
                  <a:pt x="17897" y="6426"/>
                </a:lnTo>
                <a:lnTo>
                  <a:pt x="17297" y="6366"/>
                </a:lnTo>
                <a:lnTo>
                  <a:pt x="16696" y="6306"/>
                </a:lnTo>
                <a:lnTo>
                  <a:pt x="16156" y="6306"/>
                </a:lnTo>
                <a:lnTo>
                  <a:pt x="15555" y="6366"/>
                </a:lnTo>
                <a:lnTo>
                  <a:pt x="15375" y="6486"/>
                </a:lnTo>
                <a:lnTo>
                  <a:pt x="15315" y="6667"/>
                </a:lnTo>
                <a:lnTo>
                  <a:pt x="15375" y="6787"/>
                </a:lnTo>
                <a:lnTo>
                  <a:pt x="15495" y="6967"/>
                </a:lnTo>
                <a:lnTo>
                  <a:pt x="16036" y="7267"/>
                </a:lnTo>
                <a:lnTo>
                  <a:pt x="16576" y="7507"/>
                </a:lnTo>
                <a:lnTo>
                  <a:pt x="17237" y="7688"/>
                </a:lnTo>
                <a:lnTo>
                  <a:pt x="17837" y="7868"/>
                </a:lnTo>
                <a:lnTo>
                  <a:pt x="19099" y="8108"/>
                </a:lnTo>
                <a:lnTo>
                  <a:pt x="20360" y="8348"/>
                </a:lnTo>
                <a:lnTo>
                  <a:pt x="21501" y="8588"/>
                </a:lnTo>
                <a:lnTo>
                  <a:pt x="22702" y="8829"/>
                </a:lnTo>
                <a:lnTo>
                  <a:pt x="22282" y="8949"/>
                </a:lnTo>
                <a:lnTo>
                  <a:pt x="21141" y="9249"/>
                </a:lnTo>
                <a:lnTo>
                  <a:pt x="19999" y="9609"/>
                </a:lnTo>
                <a:lnTo>
                  <a:pt x="19459" y="9850"/>
                </a:lnTo>
                <a:lnTo>
                  <a:pt x="18918" y="10090"/>
                </a:lnTo>
                <a:lnTo>
                  <a:pt x="18438" y="10390"/>
                </a:lnTo>
                <a:lnTo>
                  <a:pt x="17958" y="10750"/>
                </a:lnTo>
                <a:lnTo>
                  <a:pt x="17897" y="10871"/>
                </a:lnTo>
                <a:lnTo>
                  <a:pt x="17837" y="10991"/>
                </a:lnTo>
                <a:lnTo>
                  <a:pt x="17897" y="11231"/>
                </a:lnTo>
                <a:lnTo>
                  <a:pt x="18018" y="11411"/>
                </a:lnTo>
                <a:lnTo>
                  <a:pt x="18138" y="11471"/>
                </a:lnTo>
                <a:lnTo>
                  <a:pt x="18798" y="11471"/>
                </a:lnTo>
                <a:lnTo>
                  <a:pt x="19399" y="11411"/>
                </a:lnTo>
                <a:lnTo>
                  <a:pt x="20540" y="11231"/>
                </a:lnTo>
                <a:lnTo>
                  <a:pt x="21621" y="10931"/>
                </a:lnTo>
                <a:lnTo>
                  <a:pt x="22762" y="10630"/>
                </a:lnTo>
                <a:lnTo>
                  <a:pt x="25104" y="10210"/>
                </a:lnTo>
                <a:lnTo>
                  <a:pt x="27507" y="9910"/>
                </a:lnTo>
                <a:lnTo>
                  <a:pt x="29849" y="9729"/>
                </a:lnTo>
                <a:lnTo>
                  <a:pt x="32131" y="9669"/>
                </a:lnTo>
                <a:lnTo>
                  <a:pt x="33392" y="9729"/>
                </a:lnTo>
                <a:lnTo>
                  <a:pt x="34593" y="9790"/>
                </a:lnTo>
                <a:lnTo>
                  <a:pt x="35794" y="9850"/>
                </a:lnTo>
                <a:lnTo>
                  <a:pt x="36996" y="9790"/>
                </a:lnTo>
                <a:lnTo>
                  <a:pt x="37176" y="9729"/>
                </a:lnTo>
                <a:lnTo>
                  <a:pt x="38497" y="10330"/>
                </a:lnTo>
                <a:lnTo>
                  <a:pt x="41079" y="11591"/>
                </a:lnTo>
                <a:lnTo>
                  <a:pt x="42461" y="12192"/>
                </a:lnTo>
                <a:lnTo>
                  <a:pt x="43782" y="12672"/>
                </a:lnTo>
                <a:lnTo>
                  <a:pt x="44082" y="12672"/>
                </a:lnTo>
                <a:lnTo>
                  <a:pt x="44262" y="12612"/>
                </a:lnTo>
                <a:lnTo>
                  <a:pt x="44503" y="12492"/>
                </a:lnTo>
                <a:lnTo>
                  <a:pt x="44683" y="12252"/>
                </a:lnTo>
                <a:lnTo>
                  <a:pt x="44743" y="12072"/>
                </a:lnTo>
                <a:lnTo>
                  <a:pt x="44803" y="11831"/>
                </a:lnTo>
                <a:lnTo>
                  <a:pt x="44743" y="11591"/>
                </a:lnTo>
                <a:lnTo>
                  <a:pt x="44563" y="11351"/>
                </a:lnTo>
                <a:lnTo>
                  <a:pt x="43422" y="10510"/>
                </a:lnTo>
                <a:lnTo>
                  <a:pt x="42160" y="9729"/>
                </a:lnTo>
                <a:lnTo>
                  <a:pt x="40899" y="9069"/>
                </a:lnTo>
                <a:lnTo>
                  <a:pt x="39578" y="8408"/>
                </a:lnTo>
                <a:lnTo>
                  <a:pt x="38197" y="7868"/>
                </a:lnTo>
                <a:lnTo>
                  <a:pt x="36815" y="7327"/>
                </a:lnTo>
                <a:lnTo>
                  <a:pt x="34113" y="6306"/>
                </a:lnTo>
                <a:lnTo>
                  <a:pt x="31771" y="5526"/>
                </a:lnTo>
                <a:lnTo>
                  <a:pt x="29428" y="4745"/>
                </a:lnTo>
                <a:lnTo>
                  <a:pt x="29248" y="4444"/>
                </a:lnTo>
                <a:lnTo>
                  <a:pt x="29068" y="4084"/>
                </a:lnTo>
                <a:lnTo>
                  <a:pt x="28648" y="3484"/>
                </a:lnTo>
                <a:lnTo>
                  <a:pt x="27687" y="2343"/>
                </a:lnTo>
                <a:lnTo>
                  <a:pt x="27146" y="1682"/>
                </a:lnTo>
                <a:lnTo>
                  <a:pt x="26546" y="1021"/>
                </a:lnTo>
                <a:lnTo>
                  <a:pt x="25945" y="481"/>
                </a:lnTo>
                <a:lnTo>
                  <a:pt x="25224" y="0"/>
                </a:lnTo>
                <a:close/>
              </a:path>
            </a:pathLst>
          </a:custGeom>
          <a:solidFill>
            <a:srgbClr val="B5975B"/>
          </a:solidFill>
          <a:ln>
            <a:noFill/>
          </a:ln>
        </p:spPr>
        <p:txBody>
          <a:bodyPr lIns="91425" tIns="91425" rIns="91425" bIns="91425" anchor="ctr" anchorCtr="0">
            <a:noAutofit/>
          </a:bodyPr>
          <a:lstStyle/>
          <a:p>
            <a:pPr lvl="0">
              <a:spcBef>
                <a:spcPts val="0"/>
              </a:spcBef>
              <a:buNone/>
            </a:pPr>
            <a:endParaRPr dirty="0"/>
          </a:p>
        </p:txBody>
      </p:sp>
      <p:sp>
        <p:nvSpPr>
          <p:cNvPr id="179" name="Shape 179"/>
          <p:cNvSpPr/>
          <p:nvPr/>
        </p:nvSpPr>
        <p:spPr>
          <a:xfrm>
            <a:off x="7838240" y="1508293"/>
            <a:ext cx="276627" cy="275022"/>
          </a:xfrm>
          <a:custGeom>
            <a:avLst/>
            <a:gdLst/>
            <a:ahLst/>
            <a:cxnLst/>
            <a:rect l="0" t="0" r="0" b="0"/>
            <a:pathLst>
              <a:path w="20060" h="19940" extrusionOk="0">
                <a:moveTo>
                  <a:pt x="12372" y="13093"/>
                </a:moveTo>
                <a:lnTo>
                  <a:pt x="12913" y="13574"/>
                </a:lnTo>
                <a:lnTo>
                  <a:pt x="12973" y="13874"/>
                </a:lnTo>
                <a:lnTo>
                  <a:pt x="13093" y="14114"/>
                </a:lnTo>
                <a:lnTo>
                  <a:pt x="13093" y="14114"/>
                </a:lnTo>
                <a:lnTo>
                  <a:pt x="12372" y="13093"/>
                </a:lnTo>
                <a:close/>
                <a:moveTo>
                  <a:pt x="14114" y="1"/>
                </a:moveTo>
                <a:lnTo>
                  <a:pt x="13874" y="962"/>
                </a:lnTo>
                <a:lnTo>
                  <a:pt x="13694" y="1983"/>
                </a:lnTo>
                <a:lnTo>
                  <a:pt x="13694" y="2463"/>
                </a:lnTo>
                <a:lnTo>
                  <a:pt x="13694" y="3004"/>
                </a:lnTo>
                <a:lnTo>
                  <a:pt x="13754" y="3484"/>
                </a:lnTo>
                <a:lnTo>
                  <a:pt x="13934" y="3965"/>
                </a:lnTo>
                <a:lnTo>
                  <a:pt x="10090" y="9130"/>
                </a:lnTo>
                <a:lnTo>
                  <a:pt x="10030" y="9250"/>
                </a:lnTo>
                <a:lnTo>
                  <a:pt x="10090" y="7328"/>
                </a:lnTo>
                <a:lnTo>
                  <a:pt x="10150" y="6067"/>
                </a:lnTo>
                <a:lnTo>
                  <a:pt x="10391" y="5947"/>
                </a:lnTo>
                <a:lnTo>
                  <a:pt x="10571" y="5826"/>
                </a:lnTo>
                <a:lnTo>
                  <a:pt x="10751" y="5646"/>
                </a:lnTo>
                <a:lnTo>
                  <a:pt x="10871" y="5406"/>
                </a:lnTo>
                <a:lnTo>
                  <a:pt x="10931" y="5226"/>
                </a:lnTo>
                <a:lnTo>
                  <a:pt x="10931" y="4986"/>
                </a:lnTo>
                <a:lnTo>
                  <a:pt x="10931" y="4745"/>
                </a:lnTo>
                <a:lnTo>
                  <a:pt x="10811" y="4565"/>
                </a:lnTo>
                <a:lnTo>
                  <a:pt x="10751" y="4325"/>
                </a:lnTo>
                <a:lnTo>
                  <a:pt x="10571" y="4145"/>
                </a:lnTo>
                <a:lnTo>
                  <a:pt x="10451" y="4025"/>
                </a:lnTo>
                <a:lnTo>
                  <a:pt x="10210" y="3905"/>
                </a:lnTo>
                <a:lnTo>
                  <a:pt x="10030" y="3845"/>
                </a:lnTo>
                <a:lnTo>
                  <a:pt x="9550" y="3845"/>
                </a:lnTo>
                <a:lnTo>
                  <a:pt x="9310" y="3905"/>
                </a:lnTo>
                <a:lnTo>
                  <a:pt x="9129" y="4025"/>
                </a:lnTo>
                <a:lnTo>
                  <a:pt x="8949" y="4145"/>
                </a:lnTo>
                <a:lnTo>
                  <a:pt x="8829" y="4325"/>
                </a:lnTo>
                <a:lnTo>
                  <a:pt x="8709" y="4565"/>
                </a:lnTo>
                <a:lnTo>
                  <a:pt x="8649" y="4745"/>
                </a:lnTo>
                <a:lnTo>
                  <a:pt x="8649" y="4986"/>
                </a:lnTo>
                <a:lnTo>
                  <a:pt x="8709" y="5346"/>
                </a:lnTo>
                <a:lnTo>
                  <a:pt x="8889" y="5706"/>
                </a:lnTo>
                <a:lnTo>
                  <a:pt x="9129" y="5947"/>
                </a:lnTo>
                <a:lnTo>
                  <a:pt x="9490" y="6067"/>
                </a:lnTo>
                <a:lnTo>
                  <a:pt x="9430" y="6847"/>
                </a:lnTo>
                <a:lnTo>
                  <a:pt x="9250" y="8469"/>
                </a:lnTo>
                <a:lnTo>
                  <a:pt x="6907" y="5166"/>
                </a:lnTo>
                <a:lnTo>
                  <a:pt x="6006" y="3965"/>
                </a:lnTo>
                <a:lnTo>
                  <a:pt x="6427" y="2764"/>
                </a:lnTo>
                <a:lnTo>
                  <a:pt x="6547" y="2463"/>
                </a:lnTo>
                <a:lnTo>
                  <a:pt x="6607" y="2163"/>
                </a:lnTo>
                <a:lnTo>
                  <a:pt x="6667" y="1863"/>
                </a:lnTo>
                <a:lnTo>
                  <a:pt x="6547" y="1562"/>
                </a:lnTo>
                <a:lnTo>
                  <a:pt x="6487" y="1502"/>
                </a:lnTo>
                <a:lnTo>
                  <a:pt x="6367" y="1502"/>
                </a:lnTo>
                <a:lnTo>
                  <a:pt x="6127" y="1683"/>
                </a:lnTo>
                <a:lnTo>
                  <a:pt x="5946" y="1923"/>
                </a:lnTo>
                <a:lnTo>
                  <a:pt x="5826" y="2163"/>
                </a:lnTo>
                <a:lnTo>
                  <a:pt x="5706" y="2463"/>
                </a:lnTo>
                <a:lnTo>
                  <a:pt x="5406" y="3244"/>
                </a:lnTo>
                <a:lnTo>
                  <a:pt x="5226" y="2944"/>
                </a:lnTo>
                <a:lnTo>
                  <a:pt x="4565" y="2043"/>
                </a:lnTo>
                <a:lnTo>
                  <a:pt x="4205" y="1683"/>
                </a:lnTo>
                <a:lnTo>
                  <a:pt x="3965" y="1502"/>
                </a:lnTo>
                <a:lnTo>
                  <a:pt x="3724" y="1382"/>
                </a:lnTo>
                <a:lnTo>
                  <a:pt x="3604" y="1382"/>
                </a:lnTo>
                <a:lnTo>
                  <a:pt x="3604" y="1442"/>
                </a:lnTo>
                <a:lnTo>
                  <a:pt x="3724" y="1923"/>
                </a:lnTo>
                <a:lnTo>
                  <a:pt x="3904" y="2343"/>
                </a:lnTo>
                <a:lnTo>
                  <a:pt x="4505" y="3124"/>
                </a:lnTo>
                <a:lnTo>
                  <a:pt x="5046" y="3965"/>
                </a:lnTo>
                <a:lnTo>
                  <a:pt x="4385" y="3905"/>
                </a:lnTo>
                <a:lnTo>
                  <a:pt x="3784" y="3845"/>
                </a:lnTo>
                <a:lnTo>
                  <a:pt x="3544" y="3784"/>
                </a:lnTo>
                <a:lnTo>
                  <a:pt x="3244" y="3845"/>
                </a:lnTo>
                <a:lnTo>
                  <a:pt x="3064" y="3905"/>
                </a:lnTo>
                <a:lnTo>
                  <a:pt x="3004" y="4025"/>
                </a:lnTo>
                <a:lnTo>
                  <a:pt x="2944" y="4205"/>
                </a:lnTo>
                <a:lnTo>
                  <a:pt x="3064" y="4385"/>
                </a:lnTo>
                <a:lnTo>
                  <a:pt x="3304" y="4505"/>
                </a:lnTo>
                <a:lnTo>
                  <a:pt x="3604" y="4685"/>
                </a:lnTo>
                <a:lnTo>
                  <a:pt x="3904" y="4745"/>
                </a:lnTo>
                <a:lnTo>
                  <a:pt x="4265" y="4805"/>
                </a:lnTo>
                <a:lnTo>
                  <a:pt x="4565" y="4865"/>
                </a:lnTo>
                <a:lnTo>
                  <a:pt x="4925" y="4865"/>
                </a:lnTo>
                <a:lnTo>
                  <a:pt x="5226" y="4805"/>
                </a:lnTo>
                <a:lnTo>
                  <a:pt x="5466" y="4685"/>
                </a:lnTo>
                <a:lnTo>
                  <a:pt x="5526" y="4625"/>
                </a:lnTo>
                <a:lnTo>
                  <a:pt x="6067" y="5406"/>
                </a:lnTo>
                <a:lnTo>
                  <a:pt x="8229" y="8469"/>
                </a:lnTo>
                <a:lnTo>
                  <a:pt x="7148" y="7688"/>
                </a:lnTo>
                <a:lnTo>
                  <a:pt x="6847" y="7388"/>
                </a:lnTo>
                <a:lnTo>
                  <a:pt x="6487" y="7208"/>
                </a:lnTo>
                <a:lnTo>
                  <a:pt x="6487" y="7148"/>
                </a:lnTo>
                <a:lnTo>
                  <a:pt x="6427" y="6787"/>
                </a:lnTo>
                <a:lnTo>
                  <a:pt x="6247" y="6487"/>
                </a:lnTo>
                <a:lnTo>
                  <a:pt x="5946" y="6307"/>
                </a:lnTo>
                <a:lnTo>
                  <a:pt x="5766" y="6247"/>
                </a:lnTo>
                <a:lnTo>
                  <a:pt x="5406" y="6247"/>
                </a:lnTo>
                <a:lnTo>
                  <a:pt x="5226" y="6307"/>
                </a:lnTo>
                <a:lnTo>
                  <a:pt x="4925" y="6487"/>
                </a:lnTo>
                <a:lnTo>
                  <a:pt x="4685" y="6787"/>
                </a:lnTo>
                <a:lnTo>
                  <a:pt x="4685" y="6967"/>
                </a:lnTo>
                <a:lnTo>
                  <a:pt x="4625" y="7148"/>
                </a:lnTo>
                <a:lnTo>
                  <a:pt x="4745" y="7508"/>
                </a:lnTo>
                <a:lnTo>
                  <a:pt x="4925" y="7808"/>
                </a:lnTo>
                <a:lnTo>
                  <a:pt x="5226" y="7988"/>
                </a:lnTo>
                <a:lnTo>
                  <a:pt x="5406" y="8048"/>
                </a:lnTo>
                <a:lnTo>
                  <a:pt x="5826" y="8048"/>
                </a:lnTo>
                <a:lnTo>
                  <a:pt x="6127" y="7928"/>
                </a:lnTo>
                <a:lnTo>
                  <a:pt x="6487" y="8229"/>
                </a:lnTo>
                <a:lnTo>
                  <a:pt x="6907" y="8589"/>
                </a:lnTo>
                <a:lnTo>
                  <a:pt x="7328" y="8949"/>
                </a:lnTo>
                <a:lnTo>
                  <a:pt x="7328" y="8949"/>
                </a:lnTo>
                <a:lnTo>
                  <a:pt x="4925" y="8409"/>
                </a:lnTo>
                <a:lnTo>
                  <a:pt x="4565" y="8289"/>
                </a:lnTo>
                <a:lnTo>
                  <a:pt x="4265" y="7928"/>
                </a:lnTo>
                <a:lnTo>
                  <a:pt x="3965" y="7568"/>
                </a:lnTo>
                <a:lnTo>
                  <a:pt x="2884" y="6367"/>
                </a:lnTo>
                <a:lnTo>
                  <a:pt x="2823" y="6307"/>
                </a:lnTo>
                <a:lnTo>
                  <a:pt x="2703" y="6367"/>
                </a:lnTo>
                <a:lnTo>
                  <a:pt x="2643" y="6487"/>
                </a:lnTo>
                <a:lnTo>
                  <a:pt x="2643" y="6607"/>
                </a:lnTo>
                <a:lnTo>
                  <a:pt x="3664" y="7988"/>
                </a:lnTo>
                <a:lnTo>
                  <a:pt x="3724" y="8109"/>
                </a:lnTo>
                <a:lnTo>
                  <a:pt x="3724" y="8109"/>
                </a:lnTo>
                <a:lnTo>
                  <a:pt x="2823" y="7868"/>
                </a:lnTo>
                <a:lnTo>
                  <a:pt x="1983" y="7688"/>
                </a:lnTo>
                <a:lnTo>
                  <a:pt x="1082" y="7508"/>
                </a:lnTo>
                <a:lnTo>
                  <a:pt x="61" y="7508"/>
                </a:lnTo>
                <a:lnTo>
                  <a:pt x="1" y="7628"/>
                </a:lnTo>
                <a:lnTo>
                  <a:pt x="61" y="7748"/>
                </a:lnTo>
                <a:lnTo>
                  <a:pt x="121" y="7868"/>
                </a:lnTo>
                <a:lnTo>
                  <a:pt x="601" y="8048"/>
                </a:lnTo>
                <a:lnTo>
                  <a:pt x="1082" y="8289"/>
                </a:lnTo>
                <a:lnTo>
                  <a:pt x="2043" y="8589"/>
                </a:lnTo>
                <a:lnTo>
                  <a:pt x="4085" y="9009"/>
                </a:lnTo>
                <a:lnTo>
                  <a:pt x="3664" y="9310"/>
                </a:lnTo>
                <a:lnTo>
                  <a:pt x="3244" y="9550"/>
                </a:lnTo>
                <a:lnTo>
                  <a:pt x="2523" y="10030"/>
                </a:lnTo>
                <a:lnTo>
                  <a:pt x="2163" y="10271"/>
                </a:lnTo>
                <a:lnTo>
                  <a:pt x="1863" y="10571"/>
                </a:lnTo>
                <a:lnTo>
                  <a:pt x="1863" y="10691"/>
                </a:lnTo>
                <a:lnTo>
                  <a:pt x="1863" y="10751"/>
                </a:lnTo>
                <a:lnTo>
                  <a:pt x="1923" y="10811"/>
                </a:lnTo>
                <a:lnTo>
                  <a:pt x="2043" y="10811"/>
                </a:lnTo>
                <a:lnTo>
                  <a:pt x="2403" y="10631"/>
                </a:lnTo>
                <a:lnTo>
                  <a:pt x="2763" y="10451"/>
                </a:lnTo>
                <a:lnTo>
                  <a:pt x="3484" y="9970"/>
                </a:lnTo>
                <a:lnTo>
                  <a:pt x="4085" y="9550"/>
                </a:lnTo>
                <a:lnTo>
                  <a:pt x="4325" y="9370"/>
                </a:lnTo>
                <a:lnTo>
                  <a:pt x="4625" y="9130"/>
                </a:lnTo>
                <a:lnTo>
                  <a:pt x="4745" y="9190"/>
                </a:lnTo>
                <a:lnTo>
                  <a:pt x="8469" y="10150"/>
                </a:lnTo>
                <a:lnTo>
                  <a:pt x="7087" y="10571"/>
                </a:lnTo>
                <a:lnTo>
                  <a:pt x="6367" y="10871"/>
                </a:lnTo>
                <a:lnTo>
                  <a:pt x="5706" y="11171"/>
                </a:lnTo>
                <a:lnTo>
                  <a:pt x="5526" y="10991"/>
                </a:lnTo>
                <a:lnTo>
                  <a:pt x="5286" y="10931"/>
                </a:lnTo>
                <a:lnTo>
                  <a:pt x="4986" y="10871"/>
                </a:lnTo>
                <a:lnTo>
                  <a:pt x="4685" y="10931"/>
                </a:lnTo>
                <a:lnTo>
                  <a:pt x="4445" y="10991"/>
                </a:lnTo>
                <a:lnTo>
                  <a:pt x="4205" y="11171"/>
                </a:lnTo>
                <a:lnTo>
                  <a:pt x="4085" y="11352"/>
                </a:lnTo>
                <a:lnTo>
                  <a:pt x="3965" y="11532"/>
                </a:lnTo>
                <a:lnTo>
                  <a:pt x="3904" y="11712"/>
                </a:lnTo>
                <a:lnTo>
                  <a:pt x="3904" y="11952"/>
                </a:lnTo>
                <a:lnTo>
                  <a:pt x="3904" y="12132"/>
                </a:lnTo>
                <a:lnTo>
                  <a:pt x="3965" y="12373"/>
                </a:lnTo>
                <a:lnTo>
                  <a:pt x="4085" y="12553"/>
                </a:lnTo>
                <a:lnTo>
                  <a:pt x="4205" y="12733"/>
                </a:lnTo>
                <a:lnTo>
                  <a:pt x="4445" y="12913"/>
                </a:lnTo>
                <a:lnTo>
                  <a:pt x="4685" y="12973"/>
                </a:lnTo>
                <a:lnTo>
                  <a:pt x="4986" y="13033"/>
                </a:lnTo>
                <a:lnTo>
                  <a:pt x="5286" y="12973"/>
                </a:lnTo>
                <a:lnTo>
                  <a:pt x="5526" y="12853"/>
                </a:lnTo>
                <a:lnTo>
                  <a:pt x="5826" y="12673"/>
                </a:lnTo>
                <a:lnTo>
                  <a:pt x="6006" y="12373"/>
                </a:lnTo>
                <a:lnTo>
                  <a:pt x="6067" y="12072"/>
                </a:lnTo>
                <a:lnTo>
                  <a:pt x="6727" y="11952"/>
                </a:lnTo>
                <a:lnTo>
                  <a:pt x="7328" y="11712"/>
                </a:lnTo>
                <a:lnTo>
                  <a:pt x="8529" y="11231"/>
                </a:lnTo>
                <a:lnTo>
                  <a:pt x="8529" y="11231"/>
                </a:lnTo>
                <a:lnTo>
                  <a:pt x="6127" y="14595"/>
                </a:lnTo>
                <a:lnTo>
                  <a:pt x="5286" y="15856"/>
                </a:lnTo>
                <a:lnTo>
                  <a:pt x="4865" y="15736"/>
                </a:lnTo>
                <a:lnTo>
                  <a:pt x="4445" y="15616"/>
                </a:lnTo>
                <a:lnTo>
                  <a:pt x="3904" y="15495"/>
                </a:lnTo>
                <a:lnTo>
                  <a:pt x="3304" y="15435"/>
                </a:lnTo>
                <a:lnTo>
                  <a:pt x="3064" y="15375"/>
                </a:lnTo>
                <a:lnTo>
                  <a:pt x="2884" y="15435"/>
                </a:lnTo>
                <a:lnTo>
                  <a:pt x="2463" y="15495"/>
                </a:lnTo>
                <a:lnTo>
                  <a:pt x="2403" y="15616"/>
                </a:lnTo>
                <a:lnTo>
                  <a:pt x="2403" y="15676"/>
                </a:lnTo>
                <a:lnTo>
                  <a:pt x="2703" y="15976"/>
                </a:lnTo>
                <a:lnTo>
                  <a:pt x="3004" y="16156"/>
                </a:lnTo>
                <a:lnTo>
                  <a:pt x="3664" y="16336"/>
                </a:lnTo>
                <a:lnTo>
                  <a:pt x="4265" y="16456"/>
                </a:lnTo>
                <a:lnTo>
                  <a:pt x="4745" y="16577"/>
                </a:lnTo>
                <a:lnTo>
                  <a:pt x="4205" y="17357"/>
                </a:lnTo>
                <a:lnTo>
                  <a:pt x="3965" y="17718"/>
                </a:lnTo>
                <a:lnTo>
                  <a:pt x="3724" y="18018"/>
                </a:lnTo>
                <a:lnTo>
                  <a:pt x="3604" y="18378"/>
                </a:lnTo>
                <a:lnTo>
                  <a:pt x="3604" y="18618"/>
                </a:lnTo>
                <a:lnTo>
                  <a:pt x="3664" y="18799"/>
                </a:lnTo>
                <a:lnTo>
                  <a:pt x="3724" y="18859"/>
                </a:lnTo>
                <a:lnTo>
                  <a:pt x="3965" y="18799"/>
                </a:lnTo>
                <a:lnTo>
                  <a:pt x="4205" y="18739"/>
                </a:lnTo>
                <a:lnTo>
                  <a:pt x="4385" y="18558"/>
                </a:lnTo>
                <a:lnTo>
                  <a:pt x="4565" y="18438"/>
                </a:lnTo>
                <a:lnTo>
                  <a:pt x="4865" y="18018"/>
                </a:lnTo>
                <a:lnTo>
                  <a:pt x="5166" y="17597"/>
                </a:lnTo>
                <a:lnTo>
                  <a:pt x="5646" y="16997"/>
                </a:lnTo>
                <a:lnTo>
                  <a:pt x="5766" y="17778"/>
                </a:lnTo>
                <a:lnTo>
                  <a:pt x="5886" y="18558"/>
                </a:lnTo>
                <a:lnTo>
                  <a:pt x="6067" y="19279"/>
                </a:lnTo>
                <a:lnTo>
                  <a:pt x="6187" y="19579"/>
                </a:lnTo>
                <a:lnTo>
                  <a:pt x="6367" y="19940"/>
                </a:lnTo>
                <a:lnTo>
                  <a:pt x="6427" y="19940"/>
                </a:lnTo>
                <a:lnTo>
                  <a:pt x="6547" y="19880"/>
                </a:lnTo>
                <a:lnTo>
                  <a:pt x="6547" y="19519"/>
                </a:lnTo>
                <a:lnTo>
                  <a:pt x="6547" y="19159"/>
                </a:lnTo>
                <a:lnTo>
                  <a:pt x="6427" y="18438"/>
                </a:lnTo>
                <a:lnTo>
                  <a:pt x="6247" y="17597"/>
                </a:lnTo>
                <a:lnTo>
                  <a:pt x="6006" y="16757"/>
                </a:lnTo>
                <a:lnTo>
                  <a:pt x="5946" y="16637"/>
                </a:lnTo>
                <a:lnTo>
                  <a:pt x="7208" y="14955"/>
                </a:lnTo>
                <a:lnTo>
                  <a:pt x="8949" y="12673"/>
                </a:lnTo>
                <a:lnTo>
                  <a:pt x="8829" y="14655"/>
                </a:lnTo>
                <a:lnTo>
                  <a:pt x="8589" y="14715"/>
                </a:lnTo>
                <a:lnTo>
                  <a:pt x="8409" y="14775"/>
                </a:lnTo>
                <a:lnTo>
                  <a:pt x="8289" y="14895"/>
                </a:lnTo>
                <a:lnTo>
                  <a:pt x="8169" y="15015"/>
                </a:lnTo>
                <a:lnTo>
                  <a:pt x="7988" y="15375"/>
                </a:lnTo>
                <a:lnTo>
                  <a:pt x="7928" y="15736"/>
                </a:lnTo>
                <a:lnTo>
                  <a:pt x="8048" y="16096"/>
                </a:lnTo>
                <a:lnTo>
                  <a:pt x="8229" y="16396"/>
                </a:lnTo>
                <a:lnTo>
                  <a:pt x="8349" y="16516"/>
                </a:lnTo>
                <a:lnTo>
                  <a:pt x="8529" y="16637"/>
                </a:lnTo>
                <a:lnTo>
                  <a:pt x="8709" y="16697"/>
                </a:lnTo>
                <a:lnTo>
                  <a:pt x="8949" y="16697"/>
                </a:lnTo>
                <a:lnTo>
                  <a:pt x="9250" y="16637"/>
                </a:lnTo>
                <a:lnTo>
                  <a:pt x="9550" y="16516"/>
                </a:lnTo>
                <a:lnTo>
                  <a:pt x="9730" y="16336"/>
                </a:lnTo>
                <a:lnTo>
                  <a:pt x="9850" y="16096"/>
                </a:lnTo>
                <a:lnTo>
                  <a:pt x="9910" y="15796"/>
                </a:lnTo>
                <a:lnTo>
                  <a:pt x="9910" y="15495"/>
                </a:lnTo>
                <a:lnTo>
                  <a:pt x="9850" y="15255"/>
                </a:lnTo>
                <a:lnTo>
                  <a:pt x="9730" y="15015"/>
                </a:lnTo>
                <a:lnTo>
                  <a:pt x="9910" y="11352"/>
                </a:lnTo>
                <a:lnTo>
                  <a:pt x="10030" y="11171"/>
                </a:lnTo>
                <a:lnTo>
                  <a:pt x="10150" y="11231"/>
                </a:lnTo>
                <a:lnTo>
                  <a:pt x="12493" y="14775"/>
                </a:lnTo>
                <a:lnTo>
                  <a:pt x="13634" y="16456"/>
                </a:lnTo>
                <a:lnTo>
                  <a:pt x="13514" y="16577"/>
                </a:lnTo>
                <a:lnTo>
                  <a:pt x="13393" y="16697"/>
                </a:lnTo>
                <a:lnTo>
                  <a:pt x="13213" y="16997"/>
                </a:lnTo>
                <a:lnTo>
                  <a:pt x="13033" y="17658"/>
                </a:lnTo>
                <a:lnTo>
                  <a:pt x="12913" y="18018"/>
                </a:lnTo>
                <a:lnTo>
                  <a:pt x="12793" y="18438"/>
                </a:lnTo>
                <a:lnTo>
                  <a:pt x="12793" y="18799"/>
                </a:lnTo>
                <a:lnTo>
                  <a:pt x="12793" y="18979"/>
                </a:lnTo>
                <a:lnTo>
                  <a:pt x="12913" y="19159"/>
                </a:lnTo>
                <a:lnTo>
                  <a:pt x="12973" y="19219"/>
                </a:lnTo>
                <a:lnTo>
                  <a:pt x="13093" y="19219"/>
                </a:lnTo>
                <a:lnTo>
                  <a:pt x="13213" y="19099"/>
                </a:lnTo>
                <a:lnTo>
                  <a:pt x="13393" y="18979"/>
                </a:lnTo>
                <a:lnTo>
                  <a:pt x="13574" y="18678"/>
                </a:lnTo>
                <a:lnTo>
                  <a:pt x="13694" y="18378"/>
                </a:lnTo>
                <a:lnTo>
                  <a:pt x="13814" y="18018"/>
                </a:lnTo>
                <a:lnTo>
                  <a:pt x="13934" y="17597"/>
                </a:lnTo>
                <a:lnTo>
                  <a:pt x="14054" y="17117"/>
                </a:lnTo>
                <a:lnTo>
                  <a:pt x="14835" y="18138"/>
                </a:lnTo>
                <a:lnTo>
                  <a:pt x="15676" y="19099"/>
                </a:lnTo>
                <a:lnTo>
                  <a:pt x="15736" y="19159"/>
                </a:lnTo>
                <a:lnTo>
                  <a:pt x="15856" y="19159"/>
                </a:lnTo>
                <a:lnTo>
                  <a:pt x="15916" y="19039"/>
                </a:lnTo>
                <a:lnTo>
                  <a:pt x="15916" y="18919"/>
                </a:lnTo>
                <a:lnTo>
                  <a:pt x="15556" y="18078"/>
                </a:lnTo>
                <a:lnTo>
                  <a:pt x="15075" y="17237"/>
                </a:lnTo>
                <a:lnTo>
                  <a:pt x="15616" y="17237"/>
                </a:lnTo>
                <a:lnTo>
                  <a:pt x="16697" y="17417"/>
                </a:lnTo>
                <a:lnTo>
                  <a:pt x="17237" y="17477"/>
                </a:lnTo>
                <a:lnTo>
                  <a:pt x="17718" y="17477"/>
                </a:lnTo>
                <a:lnTo>
                  <a:pt x="17898" y="17417"/>
                </a:lnTo>
                <a:lnTo>
                  <a:pt x="17958" y="17237"/>
                </a:lnTo>
                <a:lnTo>
                  <a:pt x="17958" y="17117"/>
                </a:lnTo>
                <a:lnTo>
                  <a:pt x="17838" y="16997"/>
                </a:lnTo>
                <a:lnTo>
                  <a:pt x="17357" y="16877"/>
                </a:lnTo>
                <a:lnTo>
                  <a:pt x="16817" y="16757"/>
                </a:lnTo>
                <a:lnTo>
                  <a:pt x="15736" y="16577"/>
                </a:lnTo>
                <a:lnTo>
                  <a:pt x="15135" y="16456"/>
                </a:lnTo>
                <a:lnTo>
                  <a:pt x="14535" y="16336"/>
                </a:lnTo>
                <a:lnTo>
                  <a:pt x="13333" y="14535"/>
                </a:lnTo>
                <a:lnTo>
                  <a:pt x="13093" y="14174"/>
                </a:lnTo>
                <a:lnTo>
                  <a:pt x="13273" y="14354"/>
                </a:lnTo>
                <a:lnTo>
                  <a:pt x="13454" y="14535"/>
                </a:lnTo>
                <a:lnTo>
                  <a:pt x="13634" y="14595"/>
                </a:lnTo>
                <a:lnTo>
                  <a:pt x="13814" y="14655"/>
                </a:lnTo>
                <a:lnTo>
                  <a:pt x="14054" y="14655"/>
                </a:lnTo>
                <a:lnTo>
                  <a:pt x="14294" y="14595"/>
                </a:lnTo>
                <a:lnTo>
                  <a:pt x="14474" y="14475"/>
                </a:lnTo>
                <a:lnTo>
                  <a:pt x="14655" y="14354"/>
                </a:lnTo>
                <a:lnTo>
                  <a:pt x="14715" y="14174"/>
                </a:lnTo>
                <a:lnTo>
                  <a:pt x="14835" y="13994"/>
                </a:lnTo>
                <a:lnTo>
                  <a:pt x="14895" y="13634"/>
                </a:lnTo>
                <a:lnTo>
                  <a:pt x="14835" y="13273"/>
                </a:lnTo>
                <a:lnTo>
                  <a:pt x="14715" y="13093"/>
                </a:lnTo>
                <a:lnTo>
                  <a:pt x="14655" y="12913"/>
                </a:lnTo>
                <a:lnTo>
                  <a:pt x="14474" y="12793"/>
                </a:lnTo>
                <a:lnTo>
                  <a:pt x="14294" y="12673"/>
                </a:lnTo>
                <a:lnTo>
                  <a:pt x="14054" y="12613"/>
                </a:lnTo>
                <a:lnTo>
                  <a:pt x="13694" y="12613"/>
                </a:lnTo>
                <a:lnTo>
                  <a:pt x="13454" y="12733"/>
                </a:lnTo>
                <a:lnTo>
                  <a:pt x="11111" y="10811"/>
                </a:lnTo>
                <a:lnTo>
                  <a:pt x="14414" y="11592"/>
                </a:lnTo>
                <a:lnTo>
                  <a:pt x="16096" y="12072"/>
                </a:lnTo>
                <a:lnTo>
                  <a:pt x="16216" y="12433"/>
                </a:lnTo>
                <a:lnTo>
                  <a:pt x="16456" y="12793"/>
                </a:lnTo>
                <a:lnTo>
                  <a:pt x="16937" y="13394"/>
                </a:lnTo>
                <a:lnTo>
                  <a:pt x="17477" y="14174"/>
                </a:lnTo>
                <a:lnTo>
                  <a:pt x="17718" y="14535"/>
                </a:lnTo>
                <a:lnTo>
                  <a:pt x="18018" y="14895"/>
                </a:lnTo>
                <a:lnTo>
                  <a:pt x="18138" y="14955"/>
                </a:lnTo>
                <a:lnTo>
                  <a:pt x="18198" y="14895"/>
                </a:lnTo>
                <a:lnTo>
                  <a:pt x="18258" y="14835"/>
                </a:lnTo>
                <a:lnTo>
                  <a:pt x="18258" y="14775"/>
                </a:lnTo>
                <a:lnTo>
                  <a:pt x="18018" y="14354"/>
                </a:lnTo>
                <a:lnTo>
                  <a:pt x="17778" y="13934"/>
                </a:lnTo>
                <a:lnTo>
                  <a:pt x="17297" y="13153"/>
                </a:lnTo>
                <a:lnTo>
                  <a:pt x="17057" y="12733"/>
                </a:lnTo>
                <a:lnTo>
                  <a:pt x="16757" y="12252"/>
                </a:lnTo>
                <a:lnTo>
                  <a:pt x="16757" y="12252"/>
                </a:lnTo>
                <a:lnTo>
                  <a:pt x="18138" y="12553"/>
                </a:lnTo>
                <a:lnTo>
                  <a:pt x="18799" y="12673"/>
                </a:lnTo>
                <a:lnTo>
                  <a:pt x="19519" y="12793"/>
                </a:lnTo>
                <a:lnTo>
                  <a:pt x="19699" y="12733"/>
                </a:lnTo>
                <a:lnTo>
                  <a:pt x="19820" y="12673"/>
                </a:lnTo>
                <a:lnTo>
                  <a:pt x="19940" y="12553"/>
                </a:lnTo>
                <a:lnTo>
                  <a:pt x="20060" y="12433"/>
                </a:lnTo>
                <a:lnTo>
                  <a:pt x="20060" y="12252"/>
                </a:lnTo>
                <a:lnTo>
                  <a:pt x="20060" y="12132"/>
                </a:lnTo>
                <a:lnTo>
                  <a:pt x="20000" y="12012"/>
                </a:lnTo>
                <a:lnTo>
                  <a:pt x="19820" y="11892"/>
                </a:lnTo>
                <a:lnTo>
                  <a:pt x="18739" y="11532"/>
                </a:lnTo>
                <a:lnTo>
                  <a:pt x="17657" y="11231"/>
                </a:lnTo>
                <a:lnTo>
                  <a:pt x="18018" y="11051"/>
                </a:lnTo>
                <a:lnTo>
                  <a:pt x="18618" y="10631"/>
                </a:lnTo>
                <a:lnTo>
                  <a:pt x="18919" y="10391"/>
                </a:lnTo>
                <a:lnTo>
                  <a:pt x="19219" y="10090"/>
                </a:lnTo>
                <a:lnTo>
                  <a:pt x="19279" y="9970"/>
                </a:lnTo>
                <a:lnTo>
                  <a:pt x="19279" y="9850"/>
                </a:lnTo>
                <a:lnTo>
                  <a:pt x="19279" y="9670"/>
                </a:lnTo>
                <a:lnTo>
                  <a:pt x="19219" y="9550"/>
                </a:lnTo>
                <a:lnTo>
                  <a:pt x="19159" y="9490"/>
                </a:lnTo>
                <a:lnTo>
                  <a:pt x="19039" y="9370"/>
                </a:lnTo>
                <a:lnTo>
                  <a:pt x="18739" y="9370"/>
                </a:lnTo>
                <a:lnTo>
                  <a:pt x="18378" y="9550"/>
                </a:lnTo>
                <a:lnTo>
                  <a:pt x="18018" y="9790"/>
                </a:lnTo>
                <a:lnTo>
                  <a:pt x="17417" y="10271"/>
                </a:lnTo>
                <a:lnTo>
                  <a:pt x="16937" y="10631"/>
                </a:lnTo>
                <a:lnTo>
                  <a:pt x="16516" y="10991"/>
                </a:lnTo>
                <a:lnTo>
                  <a:pt x="15075" y="10691"/>
                </a:lnTo>
                <a:lnTo>
                  <a:pt x="11952" y="9970"/>
                </a:lnTo>
                <a:lnTo>
                  <a:pt x="13153" y="9430"/>
                </a:lnTo>
                <a:lnTo>
                  <a:pt x="13333" y="9610"/>
                </a:lnTo>
                <a:lnTo>
                  <a:pt x="13574" y="9730"/>
                </a:lnTo>
                <a:lnTo>
                  <a:pt x="13874" y="9850"/>
                </a:lnTo>
                <a:lnTo>
                  <a:pt x="14174" y="9730"/>
                </a:lnTo>
                <a:lnTo>
                  <a:pt x="14414" y="9610"/>
                </a:lnTo>
                <a:lnTo>
                  <a:pt x="14595" y="9310"/>
                </a:lnTo>
                <a:lnTo>
                  <a:pt x="14655" y="9009"/>
                </a:lnTo>
                <a:lnTo>
                  <a:pt x="14655" y="8949"/>
                </a:lnTo>
                <a:lnTo>
                  <a:pt x="14655" y="8769"/>
                </a:lnTo>
                <a:lnTo>
                  <a:pt x="14595" y="8649"/>
                </a:lnTo>
                <a:lnTo>
                  <a:pt x="14414" y="8409"/>
                </a:lnTo>
                <a:lnTo>
                  <a:pt x="14174" y="8229"/>
                </a:lnTo>
                <a:lnTo>
                  <a:pt x="13994" y="8169"/>
                </a:lnTo>
                <a:lnTo>
                  <a:pt x="13634" y="8169"/>
                </a:lnTo>
                <a:lnTo>
                  <a:pt x="13454" y="8289"/>
                </a:lnTo>
                <a:lnTo>
                  <a:pt x="13273" y="8409"/>
                </a:lnTo>
                <a:lnTo>
                  <a:pt x="13153" y="8589"/>
                </a:lnTo>
                <a:lnTo>
                  <a:pt x="12372" y="8769"/>
                </a:lnTo>
                <a:lnTo>
                  <a:pt x="11652" y="9009"/>
                </a:lnTo>
                <a:lnTo>
                  <a:pt x="14775" y="4745"/>
                </a:lnTo>
                <a:lnTo>
                  <a:pt x="14835" y="4745"/>
                </a:lnTo>
                <a:lnTo>
                  <a:pt x="15676" y="4865"/>
                </a:lnTo>
                <a:lnTo>
                  <a:pt x="16576" y="4926"/>
                </a:lnTo>
                <a:lnTo>
                  <a:pt x="17057" y="4926"/>
                </a:lnTo>
                <a:lnTo>
                  <a:pt x="17477" y="4865"/>
                </a:lnTo>
                <a:lnTo>
                  <a:pt x="17898" y="4745"/>
                </a:lnTo>
                <a:lnTo>
                  <a:pt x="18258" y="4565"/>
                </a:lnTo>
                <a:lnTo>
                  <a:pt x="18378" y="4505"/>
                </a:lnTo>
                <a:lnTo>
                  <a:pt x="18378" y="4385"/>
                </a:lnTo>
                <a:lnTo>
                  <a:pt x="18318" y="4265"/>
                </a:lnTo>
                <a:lnTo>
                  <a:pt x="18198" y="4265"/>
                </a:lnTo>
                <a:lnTo>
                  <a:pt x="17898" y="4205"/>
                </a:lnTo>
                <a:lnTo>
                  <a:pt x="17537" y="4145"/>
                </a:lnTo>
                <a:lnTo>
                  <a:pt x="16817" y="4145"/>
                </a:lnTo>
                <a:lnTo>
                  <a:pt x="16096" y="4205"/>
                </a:lnTo>
                <a:lnTo>
                  <a:pt x="15195" y="4205"/>
                </a:lnTo>
                <a:lnTo>
                  <a:pt x="15255" y="4145"/>
                </a:lnTo>
                <a:lnTo>
                  <a:pt x="17237" y="1442"/>
                </a:lnTo>
                <a:lnTo>
                  <a:pt x="17357" y="1142"/>
                </a:lnTo>
                <a:lnTo>
                  <a:pt x="17357" y="962"/>
                </a:lnTo>
                <a:lnTo>
                  <a:pt x="17237" y="782"/>
                </a:lnTo>
                <a:lnTo>
                  <a:pt x="17057" y="662"/>
                </a:lnTo>
                <a:lnTo>
                  <a:pt x="16817" y="601"/>
                </a:lnTo>
                <a:lnTo>
                  <a:pt x="16576" y="662"/>
                </a:lnTo>
                <a:lnTo>
                  <a:pt x="16336" y="782"/>
                </a:lnTo>
                <a:lnTo>
                  <a:pt x="16096" y="1022"/>
                </a:lnTo>
                <a:lnTo>
                  <a:pt x="14414" y="3304"/>
                </a:lnTo>
                <a:lnTo>
                  <a:pt x="14294" y="2223"/>
                </a:lnTo>
                <a:lnTo>
                  <a:pt x="14234" y="1142"/>
                </a:lnTo>
                <a:lnTo>
                  <a:pt x="14234" y="1"/>
                </a:lnTo>
                <a:close/>
              </a:path>
            </a:pathLst>
          </a:custGeom>
          <a:solidFill>
            <a:srgbClr val="79C6CC"/>
          </a:solidFill>
          <a:ln>
            <a:noFill/>
          </a:ln>
        </p:spPr>
        <p:txBody>
          <a:bodyPr lIns="91425" tIns="91425" rIns="91425" bIns="91425" anchor="ctr" anchorCtr="0">
            <a:noAutofit/>
          </a:bodyPr>
          <a:lstStyle/>
          <a:p>
            <a:pPr lvl="0" rtl="0">
              <a:spcBef>
                <a:spcPts val="0"/>
              </a:spcBef>
              <a:buNone/>
            </a:pPr>
            <a:endParaRPr dirty="0"/>
          </a:p>
        </p:txBody>
      </p:sp>
      <p:sp>
        <p:nvSpPr>
          <p:cNvPr id="180" name="Shape 180"/>
          <p:cNvSpPr/>
          <p:nvPr/>
        </p:nvSpPr>
        <p:spPr>
          <a:xfrm>
            <a:off x="8645810" y="222087"/>
            <a:ext cx="236832" cy="230771"/>
          </a:xfrm>
          <a:custGeom>
            <a:avLst/>
            <a:gdLst/>
            <a:ahLst/>
            <a:cxnLst/>
            <a:rect l="0" t="0" r="0" b="0"/>
            <a:pathLst>
              <a:path w="21141" h="20600" extrusionOk="0">
                <a:moveTo>
                  <a:pt x="10991" y="7687"/>
                </a:moveTo>
                <a:lnTo>
                  <a:pt x="11411" y="7867"/>
                </a:lnTo>
                <a:lnTo>
                  <a:pt x="11771" y="7988"/>
                </a:lnTo>
                <a:lnTo>
                  <a:pt x="10931" y="8888"/>
                </a:lnTo>
                <a:lnTo>
                  <a:pt x="10991" y="7687"/>
                </a:lnTo>
                <a:close/>
                <a:moveTo>
                  <a:pt x="10090" y="7507"/>
                </a:moveTo>
                <a:lnTo>
                  <a:pt x="10030" y="9549"/>
                </a:lnTo>
                <a:lnTo>
                  <a:pt x="8048" y="8708"/>
                </a:lnTo>
                <a:lnTo>
                  <a:pt x="8709" y="8288"/>
                </a:lnTo>
                <a:lnTo>
                  <a:pt x="10090" y="7507"/>
                </a:lnTo>
                <a:close/>
                <a:moveTo>
                  <a:pt x="12973" y="7988"/>
                </a:moveTo>
                <a:lnTo>
                  <a:pt x="12973" y="8348"/>
                </a:lnTo>
                <a:lnTo>
                  <a:pt x="13033" y="8648"/>
                </a:lnTo>
                <a:lnTo>
                  <a:pt x="13153" y="9369"/>
                </a:lnTo>
                <a:lnTo>
                  <a:pt x="13273" y="10270"/>
                </a:lnTo>
                <a:lnTo>
                  <a:pt x="13453" y="11110"/>
                </a:lnTo>
                <a:lnTo>
                  <a:pt x="13453" y="11110"/>
                </a:lnTo>
                <a:lnTo>
                  <a:pt x="11351" y="10150"/>
                </a:lnTo>
                <a:lnTo>
                  <a:pt x="11051" y="10029"/>
                </a:lnTo>
                <a:lnTo>
                  <a:pt x="12792" y="8168"/>
                </a:lnTo>
                <a:lnTo>
                  <a:pt x="12912" y="8108"/>
                </a:lnTo>
                <a:lnTo>
                  <a:pt x="12973" y="7988"/>
                </a:lnTo>
                <a:close/>
                <a:moveTo>
                  <a:pt x="7207" y="9549"/>
                </a:moveTo>
                <a:lnTo>
                  <a:pt x="9369" y="10570"/>
                </a:lnTo>
                <a:lnTo>
                  <a:pt x="7267" y="12672"/>
                </a:lnTo>
                <a:lnTo>
                  <a:pt x="7327" y="11831"/>
                </a:lnTo>
                <a:lnTo>
                  <a:pt x="7327" y="10990"/>
                </a:lnTo>
                <a:lnTo>
                  <a:pt x="7327" y="10270"/>
                </a:lnTo>
                <a:lnTo>
                  <a:pt x="7267" y="9909"/>
                </a:lnTo>
                <a:lnTo>
                  <a:pt x="7207" y="9549"/>
                </a:lnTo>
                <a:close/>
                <a:moveTo>
                  <a:pt x="9910" y="11171"/>
                </a:moveTo>
                <a:lnTo>
                  <a:pt x="9790" y="14233"/>
                </a:lnTo>
                <a:lnTo>
                  <a:pt x="9429" y="13993"/>
                </a:lnTo>
                <a:lnTo>
                  <a:pt x="9009" y="13813"/>
                </a:lnTo>
                <a:lnTo>
                  <a:pt x="8168" y="13513"/>
                </a:lnTo>
                <a:lnTo>
                  <a:pt x="7808" y="13393"/>
                </a:lnTo>
                <a:lnTo>
                  <a:pt x="9910" y="11171"/>
                </a:lnTo>
                <a:close/>
                <a:moveTo>
                  <a:pt x="10931" y="11291"/>
                </a:moveTo>
                <a:lnTo>
                  <a:pt x="11171" y="11411"/>
                </a:lnTo>
                <a:lnTo>
                  <a:pt x="13573" y="12492"/>
                </a:lnTo>
                <a:lnTo>
                  <a:pt x="12552" y="13152"/>
                </a:lnTo>
                <a:lnTo>
                  <a:pt x="11651" y="13693"/>
                </a:lnTo>
                <a:lnTo>
                  <a:pt x="10871" y="14233"/>
                </a:lnTo>
                <a:lnTo>
                  <a:pt x="10931" y="11291"/>
                </a:lnTo>
                <a:close/>
                <a:moveTo>
                  <a:pt x="10750" y="0"/>
                </a:moveTo>
                <a:lnTo>
                  <a:pt x="10630" y="60"/>
                </a:lnTo>
                <a:lnTo>
                  <a:pt x="10570" y="120"/>
                </a:lnTo>
                <a:lnTo>
                  <a:pt x="10450" y="661"/>
                </a:lnTo>
                <a:lnTo>
                  <a:pt x="10330" y="1141"/>
                </a:lnTo>
                <a:lnTo>
                  <a:pt x="10270" y="2162"/>
                </a:lnTo>
                <a:lnTo>
                  <a:pt x="10210" y="4264"/>
                </a:lnTo>
                <a:lnTo>
                  <a:pt x="9850" y="3904"/>
                </a:lnTo>
                <a:lnTo>
                  <a:pt x="9489" y="3543"/>
                </a:lnTo>
                <a:lnTo>
                  <a:pt x="8889" y="2943"/>
                </a:lnTo>
                <a:lnTo>
                  <a:pt x="8588" y="2642"/>
                </a:lnTo>
                <a:lnTo>
                  <a:pt x="8228" y="2402"/>
                </a:lnTo>
                <a:lnTo>
                  <a:pt x="8168" y="2402"/>
                </a:lnTo>
                <a:lnTo>
                  <a:pt x="8108" y="2462"/>
                </a:lnTo>
                <a:lnTo>
                  <a:pt x="8048" y="2522"/>
                </a:lnTo>
                <a:lnTo>
                  <a:pt x="8048" y="2582"/>
                </a:lnTo>
                <a:lnTo>
                  <a:pt x="8288" y="2943"/>
                </a:lnTo>
                <a:lnTo>
                  <a:pt x="8588" y="3303"/>
                </a:lnTo>
                <a:lnTo>
                  <a:pt x="9189" y="3844"/>
                </a:lnTo>
                <a:lnTo>
                  <a:pt x="9669" y="4384"/>
                </a:lnTo>
                <a:lnTo>
                  <a:pt x="9910" y="4624"/>
                </a:lnTo>
                <a:lnTo>
                  <a:pt x="10210" y="4805"/>
                </a:lnTo>
                <a:lnTo>
                  <a:pt x="10210" y="4925"/>
                </a:lnTo>
                <a:lnTo>
                  <a:pt x="10090" y="6666"/>
                </a:lnTo>
                <a:lnTo>
                  <a:pt x="8348" y="7687"/>
                </a:lnTo>
                <a:lnTo>
                  <a:pt x="7808" y="7988"/>
                </a:lnTo>
                <a:lnTo>
                  <a:pt x="7267" y="8348"/>
                </a:lnTo>
                <a:lnTo>
                  <a:pt x="5165" y="7447"/>
                </a:lnTo>
                <a:lnTo>
                  <a:pt x="3784" y="6786"/>
                </a:lnTo>
                <a:lnTo>
                  <a:pt x="3784" y="6366"/>
                </a:lnTo>
                <a:lnTo>
                  <a:pt x="3784" y="6006"/>
                </a:lnTo>
                <a:lnTo>
                  <a:pt x="3844" y="5405"/>
                </a:lnTo>
                <a:lnTo>
                  <a:pt x="3784" y="4805"/>
                </a:lnTo>
                <a:lnTo>
                  <a:pt x="3784" y="4564"/>
                </a:lnTo>
                <a:lnTo>
                  <a:pt x="3724" y="4384"/>
                </a:lnTo>
                <a:lnTo>
                  <a:pt x="3544" y="3964"/>
                </a:lnTo>
                <a:lnTo>
                  <a:pt x="3363" y="3964"/>
                </a:lnTo>
                <a:lnTo>
                  <a:pt x="3183" y="4324"/>
                </a:lnTo>
                <a:lnTo>
                  <a:pt x="3063" y="4684"/>
                </a:lnTo>
                <a:lnTo>
                  <a:pt x="3003" y="5345"/>
                </a:lnTo>
                <a:lnTo>
                  <a:pt x="3003" y="6006"/>
                </a:lnTo>
                <a:lnTo>
                  <a:pt x="2943" y="6486"/>
                </a:lnTo>
                <a:lnTo>
                  <a:pt x="2102" y="6066"/>
                </a:lnTo>
                <a:lnTo>
                  <a:pt x="1682" y="5886"/>
                </a:lnTo>
                <a:lnTo>
                  <a:pt x="1322" y="5765"/>
                </a:lnTo>
                <a:lnTo>
                  <a:pt x="721" y="5765"/>
                </a:lnTo>
                <a:lnTo>
                  <a:pt x="541" y="5886"/>
                </a:lnTo>
                <a:lnTo>
                  <a:pt x="601" y="6126"/>
                </a:lnTo>
                <a:lnTo>
                  <a:pt x="721" y="6366"/>
                </a:lnTo>
                <a:lnTo>
                  <a:pt x="901" y="6546"/>
                </a:lnTo>
                <a:lnTo>
                  <a:pt x="1141" y="6666"/>
                </a:lnTo>
                <a:lnTo>
                  <a:pt x="1562" y="6907"/>
                </a:lnTo>
                <a:lnTo>
                  <a:pt x="2042" y="7087"/>
                </a:lnTo>
                <a:lnTo>
                  <a:pt x="2703" y="7447"/>
                </a:lnTo>
                <a:lnTo>
                  <a:pt x="1982" y="7687"/>
                </a:lnTo>
                <a:lnTo>
                  <a:pt x="1261" y="7988"/>
                </a:lnTo>
                <a:lnTo>
                  <a:pt x="601" y="8288"/>
                </a:lnTo>
                <a:lnTo>
                  <a:pt x="301" y="8468"/>
                </a:lnTo>
                <a:lnTo>
                  <a:pt x="0" y="8708"/>
                </a:lnTo>
                <a:lnTo>
                  <a:pt x="0" y="8828"/>
                </a:lnTo>
                <a:lnTo>
                  <a:pt x="60" y="8888"/>
                </a:lnTo>
                <a:lnTo>
                  <a:pt x="421" y="8828"/>
                </a:lnTo>
                <a:lnTo>
                  <a:pt x="781" y="8768"/>
                </a:lnTo>
                <a:lnTo>
                  <a:pt x="1442" y="8468"/>
                </a:lnTo>
                <a:lnTo>
                  <a:pt x="2282" y="8168"/>
                </a:lnTo>
                <a:lnTo>
                  <a:pt x="3063" y="7747"/>
                </a:lnTo>
                <a:lnTo>
                  <a:pt x="3123" y="7627"/>
                </a:lnTo>
                <a:lnTo>
                  <a:pt x="5105" y="8588"/>
                </a:lnTo>
                <a:lnTo>
                  <a:pt x="6607" y="9249"/>
                </a:lnTo>
                <a:lnTo>
                  <a:pt x="6486" y="9669"/>
                </a:lnTo>
                <a:lnTo>
                  <a:pt x="6546" y="10150"/>
                </a:lnTo>
                <a:lnTo>
                  <a:pt x="6607" y="10990"/>
                </a:lnTo>
                <a:lnTo>
                  <a:pt x="6546" y="11651"/>
                </a:lnTo>
                <a:lnTo>
                  <a:pt x="6486" y="12312"/>
                </a:lnTo>
                <a:lnTo>
                  <a:pt x="6426" y="12972"/>
                </a:lnTo>
                <a:lnTo>
                  <a:pt x="6426" y="13573"/>
                </a:lnTo>
                <a:lnTo>
                  <a:pt x="6306" y="13693"/>
                </a:lnTo>
                <a:lnTo>
                  <a:pt x="4865" y="15134"/>
                </a:lnTo>
                <a:lnTo>
                  <a:pt x="4745" y="15014"/>
                </a:lnTo>
                <a:lnTo>
                  <a:pt x="4625" y="14954"/>
                </a:lnTo>
                <a:lnTo>
                  <a:pt x="4264" y="14834"/>
                </a:lnTo>
                <a:lnTo>
                  <a:pt x="3604" y="14774"/>
                </a:lnTo>
                <a:lnTo>
                  <a:pt x="3183" y="14714"/>
                </a:lnTo>
                <a:lnTo>
                  <a:pt x="2823" y="14714"/>
                </a:lnTo>
                <a:lnTo>
                  <a:pt x="2403" y="14774"/>
                </a:lnTo>
                <a:lnTo>
                  <a:pt x="2282" y="14834"/>
                </a:lnTo>
                <a:lnTo>
                  <a:pt x="2102" y="14954"/>
                </a:lnTo>
                <a:lnTo>
                  <a:pt x="2042" y="15074"/>
                </a:lnTo>
                <a:lnTo>
                  <a:pt x="2102" y="15134"/>
                </a:lnTo>
                <a:lnTo>
                  <a:pt x="2222" y="15314"/>
                </a:lnTo>
                <a:lnTo>
                  <a:pt x="2343" y="15374"/>
                </a:lnTo>
                <a:lnTo>
                  <a:pt x="2643" y="1555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6"/>
                </a:lnTo>
                <a:lnTo>
                  <a:pt x="4444" y="16696"/>
                </a:lnTo>
                <a:lnTo>
                  <a:pt x="4505" y="17236"/>
                </a:lnTo>
                <a:lnTo>
                  <a:pt x="4565" y="18317"/>
                </a:lnTo>
                <a:lnTo>
                  <a:pt x="4625" y="18858"/>
                </a:lnTo>
                <a:lnTo>
                  <a:pt x="4745" y="19338"/>
                </a:lnTo>
                <a:lnTo>
                  <a:pt x="4865" y="19458"/>
                </a:lnTo>
                <a:lnTo>
                  <a:pt x="4985" y="19518"/>
                </a:lnTo>
                <a:lnTo>
                  <a:pt x="5105" y="19518"/>
                </a:lnTo>
                <a:lnTo>
                  <a:pt x="5225" y="19338"/>
                </a:lnTo>
                <a:lnTo>
                  <a:pt x="5225" y="18858"/>
                </a:lnTo>
                <a:lnTo>
                  <a:pt x="5225" y="18317"/>
                </a:lnTo>
                <a:lnTo>
                  <a:pt x="5225" y="17236"/>
                </a:lnTo>
                <a:lnTo>
                  <a:pt x="5225" y="16636"/>
                </a:lnTo>
                <a:lnTo>
                  <a:pt x="5165" y="15975"/>
                </a:lnTo>
                <a:lnTo>
                  <a:pt x="6727" y="14474"/>
                </a:lnTo>
                <a:lnTo>
                  <a:pt x="7147" y="14053"/>
                </a:lnTo>
                <a:lnTo>
                  <a:pt x="7387" y="14173"/>
                </a:lnTo>
                <a:lnTo>
                  <a:pt x="7688" y="14354"/>
                </a:lnTo>
                <a:lnTo>
                  <a:pt x="8228" y="14534"/>
                </a:lnTo>
                <a:lnTo>
                  <a:pt x="9009" y="14894"/>
                </a:lnTo>
                <a:lnTo>
                  <a:pt x="9369" y="15014"/>
                </a:lnTo>
                <a:lnTo>
                  <a:pt x="9790" y="15134"/>
                </a:lnTo>
                <a:lnTo>
                  <a:pt x="9669" y="16636"/>
                </a:lnTo>
                <a:lnTo>
                  <a:pt x="9369" y="16876"/>
                </a:lnTo>
                <a:lnTo>
                  <a:pt x="9069" y="17176"/>
                </a:lnTo>
                <a:lnTo>
                  <a:pt x="8588" y="17777"/>
                </a:lnTo>
                <a:lnTo>
                  <a:pt x="7928" y="18437"/>
                </a:lnTo>
                <a:lnTo>
                  <a:pt x="7567" y="18738"/>
                </a:lnTo>
                <a:lnTo>
                  <a:pt x="7327" y="19158"/>
                </a:lnTo>
                <a:lnTo>
                  <a:pt x="7267" y="19218"/>
                </a:lnTo>
                <a:lnTo>
                  <a:pt x="7327" y="19278"/>
                </a:lnTo>
                <a:lnTo>
                  <a:pt x="7387" y="19338"/>
                </a:lnTo>
                <a:lnTo>
                  <a:pt x="7447" y="19278"/>
                </a:lnTo>
                <a:lnTo>
                  <a:pt x="7808" y="19038"/>
                </a:lnTo>
                <a:lnTo>
                  <a:pt x="8168" y="18678"/>
                </a:lnTo>
                <a:lnTo>
                  <a:pt x="8829" y="18017"/>
                </a:lnTo>
                <a:lnTo>
                  <a:pt x="9249" y="17717"/>
                </a:lnTo>
                <a:lnTo>
                  <a:pt x="9669" y="17296"/>
                </a:lnTo>
                <a:lnTo>
                  <a:pt x="9609" y="18738"/>
                </a:lnTo>
                <a:lnTo>
                  <a:pt x="9669" y="19458"/>
                </a:lnTo>
                <a:lnTo>
                  <a:pt x="9669" y="20119"/>
                </a:lnTo>
                <a:lnTo>
                  <a:pt x="9729" y="20299"/>
                </a:lnTo>
                <a:lnTo>
                  <a:pt x="9850" y="20419"/>
                </a:lnTo>
                <a:lnTo>
                  <a:pt x="9970" y="20539"/>
                </a:lnTo>
                <a:lnTo>
                  <a:pt x="10150" y="20599"/>
                </a:lnTo>
                <a:lnTo>
                  <a:pt x="10330" y="20599"/>
                </a:lnTo>
                <a:lnTo>
                  <a:pt x="10450" y="20539"/>
                </a:lnTo>
                <a:lnTo>
                  <a:pt x="10570" y="20419"/>
                </a:lnTo>
                <a:lnTo>
                  <a:pt x="10630" y="20239"/>
                </a:lnTo>
                <a:lnTo>
                  <a:pt x="10750" y="19158"/>
                </a:lnTo>
                <a:lnTo>
                  <a:pt x="10811" y="18017"/>
                </a:lnTo>
                <a:lnTo>
                  <a:pt x="11111" y="18317"/>
                </a:lnTo>
                <a:lnTo>
                  <a:pt x="11651" y="18858"/>
                </a:lnTo>
                <a:lnTo>
                  <a:pt x="11952" y="19098"/>
                </a:lnTo>
                <a:lnTo>
                  <a:pt x="12252" y="19278"/>
                </a:lnTo>
                <a:lnTo>
                  <a:pt x="12372" y="19338"/>
                </a:lnTo>
                <a:lnTo>
                  <a:pt x="12552" y="19338"/>
                </a:lnTo>
                <a:lnTo>
                  <a:pt x="12672" y="19278"/>
                </a:lnTo>
                <a:lnTo>
                  <a:pt x="12792" y="19218"/>
                </a:lnTo>
                <a:lnTo>
                  <a:pt x="12852" y="19098"/>
                </a:lnTo>
                <a:lnTo>
                  <a:pt x="12912" y="18978"/>
                </a:lnTo>
                <a:lnTo>
                  <a:pt x="12912" y="18858"/>
                </a:lnTo>
                <a:lnTo>
                  <a:pt x="12852" y="18678"/>
                </a:lnTo>
                <a:lnTo>
                  <a:pt x="12612" y="18377"/>
                </a:lnTo>
                <a:lnTo>
                  <a:pt x="12312" y="18077"/>
                </a:lnTo>
                <a:lnTo>
                  <a:pt x="11711" y="17536"/>
                </a:lnTo>
                <a:lnTo>
                  <a:pt x="11291" y="17176"/>
                </a:lnTo>
                <a:lnTo>
                  <a:pt x="10811" y="16816"/>
                </a:lnTo>
                <a:lnTo>
                  <a:pt x="10811" y="15374"/>
                </a:lnTo>
                <a:lnTo>
                  <a:pt x="10811" y="15314"/>
                </a:lnTo>
                <a:lnTo>
                  <a:pt x="11892" y="14654"/>
                </a:lnTo>
                <a:lnTo>
                  <a:pt x="12912" y="13873"/>
                </a:lnTo>
                <a:lnTo>
                  <a:pt x="13573" y="13393"/>
                </a:lnTo>
                <a:lnTo>
                  <a:pt x="14234" y="12792"/>
                </a:lnTo>
                <a:lnTo>
                  <a:pt x="16576" y="13873"/>
                </a:lnTo>
                <a:lnTo>
                  <a:pt x="16576" y="13933"/>
                </a:lnTo>
                <a:lnTo>
                  <a:pt x="16636" y="14774"/>
                </a:lnTo>
                <a:lnTo>
                  <a:pt x="16756" y="15675"/>
                </a:lnTo>
                <a:lnTo>
                  <a:pt x="16876" y="16095"/>
                </a:lnTo>
                <a:lnTo>
                  <a:pt x="17056" y="16516"/>
                </a:lnTo>
                <a:lnTo>
                  <a:pt x="17237" y="16936"/>
                </a:lnTo>
                <a:lnTo>
                  <a:pt x="17477" y="17236"/>
                </a:lnTo>
                <a:lnTo>
                  <a:pt x="17597" y="17296"/>
                </a:lnTo>
                <a:lnTo>
                  <a:pt x="17657" y="17296"/>
                </a:lnTo>
                <a:lnTo>
                  <a:pt x="17777" y="17236"/>
                </a:lnTo>
                <a:lnTo>
                  <a:pt x="17777" y="17116"/>
                </a:lnTo>
                <a:lnTo>
                  <a:pt x="17777" y="16816"/>
                </a:lnTo>
                <a:lnTo>
                  <a:pt x="17717" y="16455"/>
                </a:lnTo>
                <a:lnTo>
                  <a:pt x="17597" y="15735"/>
                </a:lnTo>
                <a:lnTo>
                  <a:pt x="17357" y="15074"/>
                </a:lnTo>
                <a:lnTo>
                  <a:pt x="17237" y="14354"/>
                </a:lnTo>
                <a:lnTo>
                  <a:pt x="17237" y="14173"/>
                </a:lnTo>
                <a:lnTo>
                  <a:pt x="17297" y="14173"/>
                </a:lnTo>
                <a:lnTo>
                  <a:pt x="20360" y="15615"/>
                </a:lnTo>
                <a:lnTo>
                  <a:pt x="20600" y="15675"/>
                </a:lnTo>
                <a:lnTo>
                  <a:pt x="20840" y="15615"/>
                </a:lnTo>
                <a:lnTo>
                  <a:pt x="20960" y="15495"/>
                </a:lnTo>
                <a:lnTo>
                  <a:pt x="21080" y="15254"/>
                </a:lnTo>
                <a:lnTo>
                  <a:pt x="21080" y="15014"/>
                </a:lnTo>
                <a:lnTo>
                  <a:pt x="20960" y="14774"/>
                </a:lnTo>
                <a:lnTo>
                  <a:pt x="20780" y="14534"/>
                </a:lnTo>
                <a:lnTo>
                  <a:pt x="20480" y="14354"/>
                </a:lnTo>
                <a:lnTo>
                  <a:pt x="17957" y="13212"/>
                </a:lnTo>
                <a:lnTo>
                  <a:pt x="18918" y="12912"/>
                </a:lnTo>
                <a:lnTo>
                  <a:pt x="19999" y="12612"/>
                </a:lnTo>
                <a:lnTo>
                  <a:pt x="21080" y="12372"/>
                </a:lnTo>
                <a:lnTo>
                  <a:pt x="21140" y="12312"/>
                </a:lnTo>
                <a:lnTo>
                  <a:pt x="21080" y="12252"/>
                </a:lnTo>
                <a:lnTo>
                  <a:pt x="19098" y="12252"/>
                </a:lnTo>
                <a:lnTo>
                  <a:pt x="18558" y="12312"/>
                </a:lnTo>
                <a:lnTo>
                  <a:pt x="18077" y="12432"/>
                </a:lnTo>
                <a:lnTo>
                  <a:pt x="17597" y="12612"/>
                </a:lnTo>
                <a:lnTo>
                  <a:pt x="17177" y="12852"/>
                </a:lnTo>
                <a:lnTo>
                  <a:pt x="14474" y="11591"/>
                </a:lnTo>
                <a:lnTo>
                  <a:pt x="14414" y="11050"/>
                </a:lnTo>
                <a:lnTo>
                  <a:pt x="14354" y="10450"/>
                </a:lnTo>
                <a:lnTo>
                  <a:pt x="14054" y="9309"/>
                </a:lnTo>
                <a:lnTo>
                  <a:pt x="13873" y="8348"/>
                </a:lnTo>
                <a:lnTo>
                  <a:pt x="13693" y="7867"/>
                </a:lnTo>
                <a:lnTo>
                  <a:pt x="13513" y="7687"/>
                </a:lnTo>
                <a:lnTo>
                  <a:pt x="13393" y="7507"/>
                </a:lnTo>
                <a:lnTo>
                  <a:pt x="14534" y="6246"/>
                </a:lnTo>
                <a:lnTo>
                  <a:pt x="15555" y="5105"/>
                </a:lnTo>
                <a:lnTo>
                  <a:pt x="16876" y="5285"/>
                </a:lnTo>
                <a:lnTo>
                  <a:pt x="17177" y="5345"/>
                </a:lnTo>
                <a:lnTo>
                  <a:pt x="17477" y="5345"/>
                </a:lnTo>
                <a:lnTo>
                  <a:pt x="17717" y="5285"/>
                </a:lnTo>
                <a:lnTo>
                  <a:pt x="18017" y="5165"/>
                </a:lnTo>
                <a:lnTo>
                  <a:pt x="18077" y="5045"/>
                </a:lnTo>
                <a:lnTo>
                  <a:pt x="18077" y="4925"/>
                </a:lnTo>
                <a:lnTo>
                  <a:pt x="17837" y="4744"/>
                </a:lnTo>
                <a:lnTo>
                  <a:pt x="17537" y="4624"/>
                </a:lnTo>
                <a:lnTo>
                  <a:pt x="17237" y="4564"/>
                </a:lnTo>
                <a:lnTo>
                  <a:pt x="16936" y="4504"/>
                </a:lnTo>
                <a:lnTo>
                  <a:pt x="16156" y="4384"/>
                </a:lnTo>
                <a:lnTo>
                  <a:pt x="16396" y="4144"/>
                </a:lnTo>
                <a:lnTo>
                  <a:pt x="17116" y="3303"/>
                </a:lnTo>
                <a:lnTo>
                  <a:pt x="17417" y="2883"/>
                </a:lnTo>
                <a:lnTo>
                  <a:pt x="17537" y="2642"/>
                </a:lnTo>
                <a:lnTo>
                  <a:pt x="17597" y="2342"/>
                </a:lnTo>
                <a:lnTo>
                  <a:pt x="17597" y="2282"/>
                </a:lnTo>
                <a:lnTo>
                  <a:pt x="17477" y="2222"/>
                </a:lnTo>
                <a:lnTo>
                  <a:pt x="17056" y="2462"/>
                </a:lnTo>
                <a:lnTo>
                  <a:pt x="16696" y="2763"/>
                </a:lnTo>
                <a:lnTo>
                  <a:pt x="16035" y="3483"/>
                </a:lnTo>
                <a:lnTo>
                  <a:pt x="15375" y="4204"/>
                </a:lnTo>
                <a:lnTo>
                  <a:pt x="15255" y="3483"/>
                </a:lnTo>
                <a:lnTo>
                  <a:pt x="15255" y="2943"/>
                </a:lnTo>
                <a:lnTo>
                  <a:pt x="15195" y="2642"/>
                </a:lnTo>
                <a:lnTo>
                  <a:pt x="15135" y="2402"/>
                </a:lnTo>
                <a:lnTo>
                  <a:pt x="15014" y="2222"/>
                </a:lnTo>
                <a:lnTo>
                  <a:pt x="14894" y="2162"/>
                </a:lnTo>
                <a:lnTo>
                  <a:pt x="14714" y="2222"/>
                </a:lnTo>
                <a:lnTo>
                  <a:pt x="14534" y="2342"/>
                </a:lnTo>
                <a:lnTo>
                  <a:pt x="14474" y="2582"/>
                </a:lnTo>
                <a:lnTo>
                  <a:pt x="14354" y="2883"/>
                </a:lnTo>
                <a:lnTo>
                  <a:pt x="14354" y="3243"/>
                </a:lnTo>
                <a:lnTo>
                  <a:pt x="14354" y="3543"/>
                </a:lnTo>
                <a:lnTo>
                  <a:pt x="14414" y="3904"/>
                </a:lnTo>
                <a:lnTo>
                  <a:pt x="14474" y="4264"/>
                </a:lnTo>
                <a:lnTo>
                  <a:pt x="14594" y="4504"/>
                </a:lnTo>
                <a:lnTo>
                  <a:pt x="14774" y="4744"/>
                </a:lnTo>
                <a:lnTo>
                  <a:pt x="14774" y="4805"/>
                </a:lnTo>
                <a:lnTo>
                  <a:pt x="14114" y="5465"/>
                </a:lnTo>
                <a:lnTo>
                  <a:pt x="12552" y="7147"/>
                </a:lnTo>
                <a:lnTo>
                  <a:pt x="12192" y="6967"/>
                </a:lnTo>
                <a:lnTo>
                  <a:pt x="11771" y="6786"/>
                </a:lnTo>
                <a:lnTo>
                  <a:pt x="11351" y="6666"/>
                </a:lnTo>
                <a:lnTo>
                  <a:pt x="10991" y="6546"/>
                </a:lnTo>
                <a:lnTo>
                  <a:pt x="10991" y="4925"/>
                </a:lnTo>
                <a:lnTo>
                  <a:pt x="11051" y="4564"/>
                </a:lnTo>
                <a:lnTo>
                  <a:pt x="11351" y="4204"/>
                </a:lnTo>
                <a:lnTo>
                  <a:pt x="11591" y="3844"/>
                </a:lnTo>
                <a:lnTo>
                  <a:pt x="12612" y="2582"/>
                </a:lnTo>
                <a:lnTo>
                  <a:pt x="12612" y="2462"/>
                </a:lnTo>
                <a:lnTo>
                  <a:pt x="12552" y="2342"/>
                </a:lnTo>
                <a:lnTo>
                  <a:pt x="12432" y="2282"/>
                </a:lnTo>
                <a:lnTo>
                  <a:pt x="12312" y="2342"/>
                </a:lnTo>
                <a:lnTo>
                  <a:pt x="11111" y="3663"/>
                </a:lnTo>
                <a:lnTo>
                  <a:pt x="11051" y="3724"/>
                </a:lnTo>
                <a:lnTo>
                  <a:pt x="11111" y="2823"/>
                </a:lnTo>
                <a:lnTo>
                  <a:pt x="11111" y="1922"/>
                </a:lnTo>
                <a:lnTo>
                  <a:pt x="11051" y="1021"/>
                </a:lnTo>
                <a:lnTo>
                  <a:pt x="10931" y="120"/>
                </a:lnTo>
                <a:lnTo>
                  <a:pt x="10871" y="60"/>
                </a:lnTo>
                <a:lnTo>
                  <a:pt x="10750" y="0"/>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181" name="Shape 181"/>
          <p:cNvSpPr/>
          <p:nvPr/>
        </p:nvSpPr>
        <p:spPr>
          <a:xfrm rot="-7785323">
            <a:off x="8863585" y="2718730"/>
            <a:ext cx="286441" cy="749782"/>
          </a:xfrm>
          <a:custGeom>
            <a:avLst/>
            <a:gdLst/>
            <a:ahLst/>
            <a:cxnLst/>
            <a:rect l="0" t="0" r="0" b="0"/>
            <a:pathLst>
              <a:path w="13514" h="35374" extrusionOk="0">
                <a:moveTo>
                  <a:pt x="11411" y="3303"/>
                </a:moveTo>
                <a:lnTo>
                  <a:pt x="10811" y="3603"/>
                </a:lnTo>
                <a:lnTo>
                  <a:pt x="10270" y="3964"/>
                </a:lnTo>
                <a:lnTo>
                  <a:pt x="10450" y="3543"/>
                </a:lnTo>
                <a:lnTo>
                  <a:pt x="10931" y="3423"/>
                </a:lnTo>
                <a:lnTo>
                  <a:pt x="11411" y="3303"/>
                </a:lnTo>
                <a:close/>
                <a:moveTo>
                  <a:pt x="7628" y="4865"/>
                </a:moveTo>
                <a:lnTo>
                  <a:pt x="7748" y="4985"/>
                </a:lnTo>
                <a:lnTo>
                  <a:pt x="7868" y="5105"/>
                </a:lnTo>
                <a:lnTo>
                  <a:pt x="8048" y="5105"/>
                </a:lnTo>
                <a:lnTo>
                  <a:pt x="8228" y="5045"/>
                </a:lnTo>
                <a:lnTo>
                  <a:pt x="7928" y="5645"/>
                </a:lnTo>
                <a:lnTo>
                  <a:pt x="7508" y="6426"/>
                </a:lnTo>
                <a:lnTo>
                  <a:pt x="7628" y="4865"/>
                </a:lnTo>
                <a:close/>
                <a:moveTo>
                  <a:pt x="7928" y="26965"/>
                </a:moveTo>
                <a:lnTo>
                  <a:pt x="7748" y="27085"/>
                </a:lnTo>
                <a:lnTo>
                  <a:pt x="6607" y="27986"/>
                </a:lnTo>
                <a:lnTo>
                  <a:pt x="6066" y="28467"/>
                </a:lnTo>
                <a:lnTo>
                  <a:pt x="5586" y="29007"/>
                </a:lnTo>
                <a:lnTo>
                  <a:pt x="5526" y="28647"/>
                </a:lnTo>
                <a:lnTo>
                  <a:pt x="5646" y="28407"/>
                </a:lnTo>
                <a:lnTo>
                  <a:pt x="5646" y="28166"/>
                </a:lnTo>
                <a:lnTo>
                  <a:pt x="5586" y="27926"/>
                </a:lnTo>
                <a:lnTo>
                  <a:pt x="5466" y="27746"/>
                </a:lnTo>
                <a:lnTo>
                  <a:pt x="6066" y="27566"/>
                </a:lnTo>
                <a:lnTo>
                  <a:pt x="6607" y="27446"/>
                </a:lnTo>
                <a:lnTo>
                  <a:pt x="7808" y="27025"/>
                </a:lnTo>
                <a:lnTo>
                  <a:pt x="7928" y="26965"/>
                </a:lnTo>
                <a:close/>
                <a:moveTo>
                  <a:pt x="7808" y="28947"/>
                </a:moveTo>
                <a:lnTo>
                  <a:pt x="7328" y="29548"/>
                </a:lnTo>
                <a:lnTo>
                  <a:pt x="6667" y="30389"/>
                </a:lnTo>
                <a:lnTo>
                  <a:pt x="6367" y="30809"/>
                </a:lnTo>
                <a:lnTo>
                  <a:pt x="6126" y="31229"/>
                </a:lnTo>
                <a:lnTo>
                  <a:pt x="5766" y="29908"/>
                </a:lnTo>
                <a:lnTo>
                  <a:pt x="6307" y="29788"/>
                </a:lnTo>
                <a:lnTo>
                  <a:pt x="6847" y="29548"/>
                </a:lnTo>
                <a:lnTo>
                  <a:pt x="7328" y="29248"/>
                </a:lnTo>
                <a:lnTo>
                  <a:pt x="7808" y="28947"/>
                </a:lnTo>
                <a:close/>
                <a:moveTo>
                  <a:pt x="9430" y="0"/>
                </a:moveTo>
                <a:lnTo>
                  <a:pt x="9189" y="240"/>
                </a:lnTo>
                <a:lnTo>
                  <a:pt x="9009" y="480"/>
                </a:lnTo>
                <a:lnTo>
                  <a:pt x="8709" y="1021"/>
                </a:lnTo>
                <a:lnTo>
                  <a:pt x="8409" y="1622"/>
                </a:lnTo>
                <a:lnTo>
                  <a:pt x="8168" y="2222"/>
                </a:lnTo>
                <a:lnTo>
                  <a:pt x="7808" y="3243"/>
                </a:lnTo>
                <a:lnTo>
                  <a:pt x="7868" y="2162"/>
                </a:lnTo>
                <a:lnTo>
                  <a:pt x="7808" y="1081"/>
                </a:lnTo>
                <a:lnTo>
                  <a:pt x="7808" y="961"/>
                </a:lnTo>
                <a:lnTo>
                  <a:pt x="7688" y="841"/>
                </a:lnTo>
                <a:lnTo>
                  <a:pt x="7568" y="841"/>
                </a:lnTo>
                <a:lnTo>
                  <a:pt x="7448" y="961"/>
                </a:lnTo>
                <a:lnTo>
                  <a:pt x="7087" y="1441"/>
                </a:lnTo>
                <a:lnTo>
                  <a:pt x="6847" y="2042"/>
                </a:lnTo>
                <a:lnTo>
                  <a:pt x="6667" y="2582"/>
                </a:lnTo>
                <a:lnTo>
                  <a:pt x="6487" y="3183"/>
                </a:lnTo>
                <a:lnTo>
                  <a:pt x="6247" y="4444"/>
                </a:lnTo>
                <a:lnTo>
                  <a:pt x="6126" y="5645"/>
                </a:lnTo>
                <a:lnTo>
                  <a:pt x="6066" y="6306"/>
                </a:lnTo>
                <a:lnTo>
                  <a:pt x="6006" y="7207"/>
                </a:lnTo>
                <a:lnTo>
                  <a:pt x="6006" y="7747"/>
                </a:lnTo>
                <a:lnTo>
                  <a:pt x="6066" y="8228"/>
                </a:lnTo>
                <a:lnTo>
                  <a:pt x="6186" y="8648"/>
                </a:lnTo>
                <a:lnTo>
                  <a:pt x="6307" y="8948"/>
                </a:lnTo>
                <a:lnTo>
                  <a:pt x="6066" y="9609"/>
                </a:lnTo>
                <a:lnTo>
                  <a:pt x="6066" y="9669"/>
                </a:lnTo>
                <a:lnTo>
                  <a:pt x="5946" y="8588"/>
                </a:lnTo>
                <a:lnTo>
                  <a:pt x="5886" y="7507"/>
                </a:lnTo>
                <a:lnTo>
                  <a:pt x="5946" y="6366"/>
                </a:lnTo>
                <a:lnTo>
                  <a:pt x="6066" y="5225"/>
                </a:lnTo>
                <a:lnTo>
                  <a:pt x="6066" y="4624"/>
                </a:lnTo>
                <a:lnTo>
                  <a:pt x="6066" y="4024"/>
                </a:lnTo>
                <a:lnTo>
                  <a:pt x="6006" y="3483"/>
                </a:lnTo>
                <a:lnTo>
                  <a:pt x="5886" y="2943"/>
                </a:lnTo>
                <a:lnTo>
                  <a:pt x="5826" y="2823"/>
                </a:lnTo>
                <a:lnTo>
                  <a:pt x="5766" y="2763"/>
                </a:lnTo>
                <a:lnTo>
                  <a:pt x="5646" y="2763"/>
                </a:lnTo>
                <a:lnTo>
                  <a:pt x="5526" y="2823"/>
                </a:lnTo>
                <a:lnTo>
                  <a:pt x="5226" y="3303"/>
                </a:lnTo>
                <a:lnTo>
                  <a:pt x="4985" y="3784"/>
                </a:lnTo>
                <a:lnTo>
                  <a:pt x="4805" y="4384"/>
                </a:lnTo>
                <a:lnTo>
                  <a:pt x="4685" y="4985"/>
                </a:lnTo>
                <a:lnTo>
                  <a:pt x="4565" y="6186"/>
                </a:lnTo>
                <a:lnTo>
                  <a:pt x="4505" y="7327"/>
                </a:lnTo>
                <a:lnTo>
                  <a:pt x="4445" y="8348"/>
                </a:lnTo>
                <a:lnTo>
                  <a:pt x="4024" y="6066"/>
                </a:lnTo>
                <a:lnTo>
                  <a:pt x="3964" y="6006"/>
                </a:lnTo>
                <a:lnTo>
                  <a:pt x="3904" y="5946"/>
                </a:lnTo>
                <a:lnTo>
                  <a:pt x="3844" y="6006"/>
                </a:lnTo>
                <a:lnTo>
                  <a:pt x="3784" y="6066"/>
                </a:lnTo>
                <a:lnTo>
                  <a:pt x="3544" y="7087"/>
                </a:lnTo>
                <a:lnTo>
                  <a:pt x="3364" y="8168"/>
                </a:lnTo>
                <a:lnTo>
                  <a:pt x="3304" y="9309"/>
                </a:lnTo>
                <a:lnTo>
                  <a:pt x="3304" y="10450"/>
                </a:lnTo>
                <a:lnTo>
                  <a:pt x="3424" y="11591"/>
                </a:lnTo>
                <a:lnTo>
                  <a:pt x="3664" y="12672"/>
                </a:lnTo>
                <a:lnTo>
                  <a:pt x="4024" y="13753"/>
                </a:lnTo>
                <a:lnTo>
                  <a:pt x="4265" y="14233"/>
                </a:lnTo>
                <a:lnTo>
                  <a:pt x="4505" y="14714"/>
                </a:lnTo>
                <a:lnTo>
                  <a:pt x="4205" y="16275"/>
                </a:lnTo>
                <a:lnTo>
                  <a:pt x="3964" y="17777"/>
                </a:lnTo>
                <a:lnTo>
                  <a:pt x="3784" y="17476"/>
                </a:lnTo>
                <a:lnTo>
                  <a:pt x="3784" y="17116"/>
                </a:lnTo>
                <a:lnTo>
                  <a:pt x="3784" y="16756"/>
                </a:lnTo>
                <a:lnTo>
                  <a:pt x="3604" y="16035"/>
                </a:lnTo>
                <a:lnTo>
                  <a:pt x="3424" y="15314"/>
                </a:lnTo>
                <a:lnTo>
                  <a:pt x="3244" y="14594"/>
                </a:lnTo>
                <a:lnTo>
                  <a:pt x="3064" y="13633"/>
                </a:lnTo>
                <a:lnTo>
                  <a:pt x="2943" y="12732"/>
                </a:lnTo>
                <a:lnTo>
                  <a:pt x="2823" y="11771"/>
                </a:lnTo>
                <a:lnTo>
                  <a:pt x="2703" y="10810"/>
                </a:lnTo>
                <a:lnTo>
                  <a:pt x="2643" y="10690"/>
                </a:lnTo>
                <a:lnTo>
                  <a:pt x="2583" y="10630"/>
                </a:lnTo>
                <a:lnTo>
                  <a:pt x="2463" y="10570"/>
                </a:lnTo>
                <a:lnTo>
                  <a:pt x="2343" y="10570"/>
                </a:lnTo>
                <a:lnTo>
                  <a:pt x="2163" y="10630"/>
                </a:lnTo>
                <a:lnTo>
                  <a:pt x="2043" y="10690"/>
                </a:lnTo>
                <a:lnTo>
                  <a:pt x="1982" y="10810"/>
                </a:lnTo>
                <a:lnTo>
                  <a:pt x="1862" y="11291"/>
                </a:lnTo>
                <a:lnTo>
                  <a:pt x="1742" y="11771"/>
                </a:lnTo>
                <a:lnTo>
                  <a:pt x="1682" y="12252"/>
                </a:lnTo>
                <a:lnTo>
                  <a:pt x="1682" y="12792"/>
                </a:lnTo>
                <a:lnTo>
                  <a:pt x="1742" y="13753"/>
                </a:lnTo>
                <a:lnTo>
                  <a:pt x="1922" y="14774"/>
                </a:lnTo>
                <a:lnTo>
                  <a:pt x="2043" y="15374"/>
                </a:lnTo>
                <a:lnTo>
                  <a:pt x="2223" y="16035"/>
                </a:lnTo>
                <a:lnTo>
                  <a:pt x="2403" y="16696"/>
                </a:lnTo>
                <a:lnTo>
                  <a:pt x="2763" y="17236"/>
                </a:lnTo>
                <a:lnTo>
                  <a:pt x="2823" y="17356"/>
                </a:lnTo>
                <a:lnTo>
                  <a:pt x="3244" y="18317"/>
                </a:lnTo>
                <a:lnTo>
                  <a:pt x="3544" y="18798"/>
                </a:lnTo>
                <a:lnTo>
                  <a:pt x="3844" y="19218"/>
                </a:lnTo>
                <a:lnTo>
                  <a:pt x="3844" y="19278"/>
                </a:lnTo>
                <a:lnTo>
                  <a:pt x="3304" y="18497"/>
                </a:lnTo>
                <a:lnTo>
                  <a:pt x="2763" y="17657"/>
                </a:lnTo>
                <a:lnTo>
                  <a:pt x="2343" y="16816"/>
                </a:lnTo>
                <a:lnTo>
                  <a:pt x="1802" y="15975"/>
                </a:lnTo>
                <a:lnTo>
                  <a:pt x="1562" y="15555"/>
                </a:lnTo>
                <a:lnTo>
                  <a:pt x="1202" y="15194"/>
                </a:lnTo>
                <a:lnTo>
                  <a:pt x="1142" y="15134"/>
                </a:lnTo>
                <a:lnTo>
                  <a:pt x="1022" y="15074"/>
                </a:lnTo>
                <a:lnTo>
                  <a:pt x="781" y="15134"/>
                </a:lnTo>
                <a:lnTo>
                  <a:pt x="661" y="15254"/>
                </a:lnTo>
                <a:lnTo>
                  <a:pt x="601" y="15435"/>
                </a:lnTo>
                <a:lnTo>
                  <a:pt x="601" y="15975"/>
                </a:lnTo>
                <a:lnTo>
                  <a:pt x="661" y="16516"/>
                </a:lnTo>
                <a:lnTo>
                  <a:pt x="841" y="16996"/>
                </a:lnTo>
                <a:lnTo>
                  <a:pt x="1082" y="17536"/>
                </a:lnTo>
                <a:lnTo>
                  <a:pt x="1622" y="18497"/>
                </a:lnTo>
                <a:lnTo>
                  <a:pt x="2163" y="19398"/>
                </a:lnTo>
                <a:lnTo>
                  <a:pt x="2883" y="20419"/>
                </a:lnTo>
                <a:lnTo>
                  <a:pt x="3304" y="20900"/>
                </a:lnTo>
                <a:lnTo>
                  <a:pt x="3724" y="21320"/>
                </a:lnTo>
                <a:lnTo>
                  <a:pt x="3724" y="22281"/>
                </a:lnTo>
                <a:lnTo>
                  <a:pt x="3304" y="21861"/>
                </a:lnTo>
                <a:lnTo>
                  <a:pt x="2763" y="21200"/>
                </a:lnTo>
                <a:lnTo>
                  <a:pt x="2343" y="20539"/>
                </a:lnTo>
                <a:lnTo>
                  <a:pt x="1922" y="19759"/>
                </a:lnTo>
                <a:lnTo>
                  <a:pt x="1622" y="19038"/>
                </a:lnTo>
                <a:lnTo>
                  <a:pt x="1502" y="18858"/>
                </a:lnTo>
                <a:lnTo>
                  <a:pt x="1442" y="18798"/>
                </a:lnTo>
                <a:lnTo>
                  <a:pt x="1262" y="18738"/>
                </a:lnTo>
                <a:lnTo>
                  <a:pt x="1142" y="18738"/>
                </a:lnTo>
                <a:lnTo>
                  <a:pt x="1022" y="18798"/>
                </a:lnTo>
                <a:lnTo>
                  <a:pt x="901" y="18858"/>
                </a:lnTo>
                <a:lnTo>
                  <a:pt x="841" y="18978"/>
                </a:lnTo>
                <a:lnTo>
                  <a:pt x="841" y="19098"/>
                </a:lnTo>
                <a:lnTo>
                  <a:pt x="901" y="19819"/>
                </a:lnTo>
                <a:lnTo>
                  <a:pt x="1082" y="20479"/>
                </a:lnTo>
                <a:lnTo>
                  <a:pt x="1322" y="21140"/>
                </a:lnTo>
                <a:lnTo>
                  <a:pt x="1622" y="21801"/>
                </a:lnTo>
                <a:lnTo>
                  <a:pt x="901" y="21020"/>
                </a:lnTo>
                <a:lnTo>
                  <a:pt x="241" y="20179"/>
                </a:lnTo>
                <a:lnTo>
                  <a:pt x="181" y="20119"/>
                </a:lnTo>
                <a:lnTo>
                  <a:pt x="61" y="20179"/>
                </a:lnTo>
                <a:lnTo>
                  <a:pt x="1" y="20239"/>
                </a:lnTo>
                <a:lnTo>
                  <a:pt x="1" y="20359"/>
                </a:lnTo>
                <a:lnTo>
                  <a:pt x="541" y="21440"/>
                </a:lnTo>
                <a:lnTo>
                  <a:pt x="1202" y="22461"/>
                </a:lnTo>
                <a:lnTo>
                  <a:pt x="1862" y="23422"/>
                </a:lnTo>
                <a:lnTo>
                  <a:pt x="2583" y="24323"/>
                </a:lnTo>
                <a:lnTo>
                  <a:pt x="3244" y="25044"/>
                </a:lnTo>
                <a:lnTo>
                  <a:pt x="3904" y="25704"/>
                </a:lnTo>
                <a:lnTo>
                  <a:pt x="4024" y="26605"/>
                </a:lnTo>
                <a:lnTo>
                  <a:pt x="3364" y="26065"/>
                </a:lnTo>
                <a:lnTo>
                  <a:pt x="2883" y="25524"/>
                </a:lnTo>
                <a:lnTo>
                  <a:pt x="2343" y="24923"/>
                </a:lnTo>
                <a:lnTo>
                  <a:pt x="1742" y="24383"/>
                </a:lnTo>
                <a:lnTo>
                  <a:pt x="1442" y="24203"/>
                </a:lnTo>
                <a:lnTo>
                  <a:pt x="1142" y="24083"/>
                </a:lnTo>
                <a:lnTo>
                  <a:pt x="1022" y="24023"/>
                </a:lnTo>
                <a:lnTo>
                  <a:pt x="841" y="24083"/>
                </a:lnTo>
                <a:lnTo>
                  <a:pt x="721" y="24203"/>
                </a:lnTo>
                <a:lnTo>
                  <a:pt x="661" y="24323"/>
                </a:lnTo>
                <a:lnTo>
                  <a:pt x="661" y="24743"/>
                </a:lnTo>
                <a:lnTo>
                  <a:pt x="721" y="25104"/>
                </a:lnTo>
                <a:lnTo>
                  <a:pt x="901" y="25524"/>
                </a:lnTo>
                <a:lnTo>
                  <a:pt x="1082" y="25884"/>
                </a:lnTo>
                <a:lnTo>
                  <a:pt x="1622" y="26605"/>
                </a:lnTo>
                <a:lnTo>
                  <a:pt x="2223" y="27206"/>
                </a:lnTo>
                <a:lnTo>
                  <a:pt x="2643" y="27626"/>
                </a:lnTo>
                <a:lnTo>
                  <a:pt x="3184" y="28106"/>
                </a:lnTo>
                <a:lnTo>
                  <a:pt x="3784" y="28587"/>
                </a:lnTo>
                <a:lnTo>
                  <a:pt x="4084" y="28707"/>
                </a:lnTo>
                <a:lnTo>
                  <a:pt x="4385" y="28887"/>
                </a:lnTo>
                <a:lnTo>
                  <a:pt x="4745" y="30329"/>
                </a:lnTo>
                <a:lnTo>
                  <a:pt x="4265" y="30028"/>
                </a:lnTo>
                <a:lnTo>
                  <a:pt x="3904" y="29728"/>
                </a:lnTo>
                <a:lnTo>
                  <a:pt x="3244" y="29127"/>
                </a:lnTo>
                <a:lnTo>
                  <a:pt x="2703" y="28527"/>
                </a:lnTo>
                <a:lnTo>
                  <a:pt x="1562" y="27206"/>
                </a:lnTo>
                <a:lnTo>
                  <a:pt x="1442" y="27085"/>
                </a:lnTo>
                <a:lnTo>
                  <a:pt x="1142" y="27085"/>
                </a:lnTo>
                <a:lnTo>
                  <a:pt x="1022" y="27146"/>
                </a:lnTo>
                <a:lnTo>
                  <a:pt x="901" y="27266"/>
                </a:lnTo>
                <a:lnTo>
                  <a:pt x="841" y="27386"/>
                </a:lnTo>
                <a:lnTo>
                  <a:pt x="781" y="27506"/>
                </a:lnTo>
                <a:lnTo>
                  <a:pt x="781" y="27686"/>
                </a:lnTo>
                <a:lnTo>
                  <a:pt x="901" y="28166"/>
                </a:lnTo>
                <a:lnTo>
                  <a:pt x="1082" y="28587"/>
                </a:lnTo>
                <a:lnTo>
                  <a:pt x="1322" y="29067"/>
                </a:lnTo>
                <a:lnTo>
                  <a:pt x="1562" y="29488"/>
                </a:lnTo>
                <a:lnTo>
                  <a:pt x="2163" y="30268"/>
                </a:lnTo>
                <a:lnTo>
                  <a:pt x="2823" y="30989"/>
                </a:lnTo>
                <a:lnTo>
                  <a:pt x="3184" y="31289"/>
                </a:lnTo>
                <a:lnTo>
                  <a:pt x="2883" y="31289"/>
                </a:lnTo>
                <a:lnTo>
                  <a:pt x="2823" y="31410"/>
                </a:lnTo>
                <a:lnTo>
                  <a:pt x="2763" y="31590"/>
                </a:lnTo>
                <a:lnTo>
                  <a:pt x="2763" y="31710"/>
                </a:lnTo>
                <a:lnTo>
                  <a:pt x="3003" y="32010"/>
                </a:lnTo>
                <a:lnTo>
                  <a:pt x="3184" y="32250"/>
                </a:lnTo>
                <a:lnTo>
                  <a:pt x="3664" y="32731"/>
                </a:lnTo>
                <a:lnTo>
                  <a:pt x="4745" y="33512"/>
                </a:lnTo>
                <a:lnTo>
                  <a:pt x="5466" y="34052"/>
                </a:lnTo>
                <a:lnTo>
                  <a:pt x="5886" y="34352"/>
                </a:lnTo>
                <a:lnTo>
                  <a:pt x="6307" y="34593"/>
                </a:lnTo>
                <a:lnTo>
                  <a:pt x="6607" y="35193"/>
                </a:lnTo>
                <a:lnTo>
                  <a:pt x="6667" y="35313"/>
                </a:lnTo>
                <a:lnTo>
                  <a:pt x="6787" y="35373"/>
                </a:lnTo>
                <a:lnTo>
                  <a:pt x="6847" y="35373"/>
                </a:lnTo>
                <a:lnTo>
                  <a:pt x="6967" y="35313"/>
                </a:lnTo>
                <a:lnTo>
                  <a:pt x="7087" y="35253"/>
                </a:lnTo>
                <a:lnTo>
                  <a:pt x="7147" y="35193"/>
                </a:lnTo>
                <a:lnTo>
                  <a:pt x="7207" y="35073"/>
                </a:lnTo>
                <a:lnTo>
                  <a:pt x="7147" y="34953"/>
                </a:lnTo>
                <a:lnTo>
                  <a:pt x="7147" y="34833"/>
                </a:lnTo>
                <a:lnTo>
                  <a:pt x="7328" y="34773"/>
                </a:lnTo>
                <a:lnTo>
                  <a:pt x="7448" y="34713"/>
                </a:lnTo>
                <a:lnTo>
                  <a:pt x="7568" y="34653"/>
                </a:lnTo>
                <a:lnTo>
                  <a:pt x="7628" y="34532"/>
                </a:lnTo>
                <a:lnTo>
                  <a:pt x="7748" y="34232"/>
                </a:lnTo>
                <a:lnTo>
                  <a:pt x="7688" y="34052"/>
                </a:lnTo>
                <a:lnTo>
                  <a:pt x="7628" y="33932"/>
                </a:lnTo>
                <a:lnTo>
                  <a:pt x="7448" y="33632"/>
                </a:lnTo>
                <a:lnTo>
                  <a:pt x="7207" y="33331"/>
                </a:lnTo>
                <a:lnTo>
                  <a:pt x="6907" y="33091"/>
                </a:lnTo>
                <a:lnTo>
                  <a:pt x="6547" y="32911"/>
                </a:lnTo>
                <a:lnTo>
                  <a:pt x="6427" y="32370"/>
                </a:lnTo>
                <a:lnTo>
                  <a:pt x="6487" y="32130"/>
                </a:lnTo>
                <a:lnTo>
                  <a:pt x="6487" y="31890"/>
                </a:lnTo>
                <a:lnTo>
                  <a:pt x="6967" y="31530"/>
                </a:lnTo>
                <a:lnTo>
                  <a:pt x="7388" y="31109"/>
                </a:lnTo>
                <a:lnTo>
                  <a:pt x="8228" y="30268"/>
                </a:lnTo>
                <a:lnTo>
                  <a:pt x="8709" y="29788"/>
                </a:lnTo>
                <a:lnTo>
                  <a:pt x="9129" y="29248"/>
                </a:lnTo>
                <a:lnTo>
                  <a:pt x="9550" y="28647"/>
                </a:lnTo>
                <a:lnTo>
                  <a:pt x="9850" y="28046"/>
                </a:lnTo>
                <a:lnTo>
                  <a:pt x="9850" y="27926"/>
                </a:lnTo>
                <a:lnTo>
                  <a:pt x="9790" y="27806"/>
                </a:lnTo>
                <a:lnTo>
                  <a:pt x="9730" y="27686"/>
                </a:lnTo>
                <a:lnTo>
                  <a:pt x="9670" y="27626"/>
                </a:lnTo>
                <a:lnTo>
                  <a:pt x="9850" y="27386"/>
                </a:lnTo>
                <a:lnTo>
                  <a:pt x="10030" y="27085"/>
                </a:lnTo>
                <a:lnTo>
                  <a:pt x="10030" y="26785"/>
                </a:lnTo>
                <a:lnTo>
                  <a:pt x="10030" y="26665"/>
                </a:lnTo>
                <a:lnTo>
                  <a:pt x="9910" y="26485"/>
                </a:lnTo>
                <a:lnTo>
                  <a:pt x="9730" y="26305"/>
                </a:lnTo>
                <a:lnTo>
                  <a:pt x="9550" y="26185"/>
                </a:lnTo>
                <a:lnTo>
                  <a:pt x="9850" y="25884"/>
                </a:lnTo>
                <a:lnTo>
                  <a:pt x="10150" y="25584"/>
                </a:lnTo>
                <a:lnTo>
                  <a:pt x="10210" y="25464"/>
                </a:lnTo>
                <a:lnTo>
                  <a:pt x="10270" y="25344"/>
                </a:lnTo>
                <a:lnTo>
                  <a:pt x="10150" y="25104"/>
                </a:lnTo>
                <a:lnTo>
                  <a:pt x="10030" y="24923"/>
                </a:lnTo>
                <a:lnTo>
                  <a:pt x="9790" y="24863"/>
                </a:lnTo>
                <a:lnTo>
                  <a:pt x="9430" y="24863"/>
                </a:lnTo>
                <a:lnTo>
                  <a:pt x="9069" y="24923"/>
                </a:lnTo>
                <a:lnTo>
                  <a:pt x="8709" y="25044"/>
                </a:lnTo>
                <a:lnTo>
                  <a:pt x="8409" y="25164"/>
                </a:lnTo>
                <a:lnTo>
                  <a:pt x="7688" y="25524"/>
                </a:lnTo>
                <a:lnTo>
                  <a:pt x="7087" y="25884"/>
                </a:lnTo>
                <a:lnTo>
                  <a:pt x="6367" y="26305"/>
                </a:lnTo>
                <a:lnTo>
                  <a:pt x="5946" y="25884"/>
                </a:lnTo>
                <a:lnTo>
                  <a:pt x="5526" y="25464"/>
                </a:lnTo>
                <a:lnTo>
                  <a:pt x="6547" y="24923"/>
                </a:lnTo>
                <a:lnTo>
                  <a:pt x="7568" y="24323"/>
                </a:lnTo>
                <a:lnTo>
                  <a:pt x="8649" y="23662"/>
                </a:lnTo>
                <a:lnTo>
                  <a:pt x="9129" y="23242"/>
                </a:lnTo>
                <a:lnTo>
                  <a:pt x="9490" y="22761"/>
                </a:lnTo>
                <a:lnTo>
                  <a:pt x="9610" y="22641"/>
                </a:lnTo>
                <a:lnTo>
                  <a:pt x="9610" y="22461"/>
                </a:lnTo>
                <a:lnTo>
                  <a:pt x="9550" y="22341"/>
                </a:lnTo>
                <a:lnTo>
                  <a:pt x="9490" y="22221"/>
                </a:lnTo>
                <a:lnTo>
                  <a:pt x="9249" y="22101"/>
                </a:lnTo>
                <a:lnTo>
                  <a:pt x="9129" y="22041"/>
                </a:lnTo>
                <a:lnTo>
                  <a:pt x="8949" y="22041"/>
                </a:lnTo>
                <a:lnTo>
                  <a:pt x="8649" y="22161"/>
                </a:lnTo>
                <a:lnTo>
                  <a:pt x="8348" y="22221"/>
                </a:lnTo>
                <a:lnTo>
                  <a:pt x="7688" y="22521"/>
                </a:lnTo>
                <a:lnTo>
                  <a:pt x="7147" y="22942"/>
                </a:lnTo>
                <a:lnTo>
                  <a:pt x="6547" y="23302"/>
                </a:lnTo>
                <a:lnTo>
                  <a:pt x="5406" y="24143"/>
                </a:lnTo>
                <a:lnTo>
                  <a:pt x="5406" y="23963"/>
                </a:lnTo>
                <a:lnTo>
                  <a:pt x="5346" y="23842"/>
                </a:lnTo>
                <a:lnTo>
                  <a:pt x="5226" y="23602"/>
                </a:lnTo>
                <a:lnTo>
                  <a:pt x="4985" y="23362"/>
                </a:lnTo>
                <a:lnTo>
                  <a:pt x="4985" y="23062"/>
                </a:lnTo>
                <a:lnTo>
                  <a:pt x="5766" y="22882"/>
                </a:lnTo>
                <a:lnTo>
                  <a:pt x="6547" y="22581"/>
                </a:lnTo>
                <a:lnTo>
                  <a:pt x="7988" y="21921"/>
                </a:lnTo>
                <a:lnTo>
                  <a:pt x="8709" y="21620"/>
                </a:lnTo>
                <a:lnTo>
                  <a:pt x="9490" y="21260"/>
                </a:lnTo>
                <a:lnTo>
                  <a:pt x="9790" y="21020"/>
                </a:lnTo>
                <a:lnTo>
                  <a:pt x="10150" y="20780"/>
                </a:lnTo>
                <a:lnTo>
                  <a:pt x="10390" y="20539"/>
                </a:lnTo>
                <a:lnTo>
                  <a:pt x="10631" y="20239"/>
                </a:lnTo>
                <a:lnTo>
                  <a:pt x="10691" y="19999"/>
                </a:lnTo>
                <a:lnTo>
                  <a:pt x="10631" y="19759"/>
                </a:lnTo>
                <a:lnTo>
                  <a:pt x="10450" y="19578"/>
                </a:lnTo>
                <a:lnTo>
                  <a:pt x="10210" y="19518"/>
                </a:lnTo>
                <a:lnTo>
                  <a:pt x="9850" y="19518"/>
                </a:lnTo>
                <a:lnTo>
                  <a:pt x="9490" y="19638"/>
                </a:lnTo>
                <a:lnTo>
                  <a:pt x="9069" y="19759"/>
                </a:lnTo>
                <a:lnTo>
                  <a:pt x="8709" y="19939"/>
                </a:lnTo>
                <a:lnTo>
                  <a:pt x="7988" y="20359"/>
                </a:lnTo>
                <a:lnTo>
                  <a:pt x="7328" y="20719"/>
                </a:lnTo>
                <a:lnTo>
                  <a:pt x="6126" y="21500"/>
                </a:lnTo>
                <a:lnTo>
                  <a:pt x="5526" y="21861"/>
                </a:lnTo>
                <a:lnTo>
                  <a:pt x="4985" y="22341"/>
                </a:lnTo>
                <a:lnTo>
                  <a:pt x="4985" y="22041"/>
                </a:lnTo>
                <a:lnTo>
                  <a:pt x="5165" y="22041"/>
                </a:lnTo>
                <a:lnTo>
                  <a:pt x="5286" y="21981"/>
                </a:lnTo>
                <a:lnTo>
                  <a:pt x="5346" y="21861"/>
                </a:lnTo>
                <a:lnTo>
                  <a:pt x="5346" y="21740"/>
                </a:lnTo>
                <a:lnTo>
                  <a:pt x="5226" y="21380"/>
                </a:lnTo>
                <a:lnTo>
                  <a:pt x="5045" y="20960"/>
                </a:lnTo>
                <a:lnTo>
                  <a:pt x="5045" y="20539"/>
                </a:lnTo>
                <a:lnTo>
                  <a:pt x="5406" y="20479"/>
                </a:lnTo>
                <a:lnTo>
                  <a:pt x="5766" y="20419"/>
                </a:lnTo>
                <a:lnTo>
                  <a:pt x="6487" y="20179"/>
                </a:lnTo>
                <a:lnTo>
                  <a:pt x="7147" y="19879"/>
                </a:lnTo>
                <a:lnTo>
                  <a:pt x="7808" y="19518"/>
                </a:lnTo>
                <a:lnTo>
                  <a:pt x="8649" y="19158"/>
                </a:lnTo>
                <a:lnTo>
                  <a:pt x="9369" y="18738"/>
                </a:lnTo>
                <a:lnTo>
                  <a:pt x="9730" y="18497"/>
                </a:lnTo>
                <a:lnTo>
                  <a:pt x="10030" y="18197"/>
                </a:lnTo>
                <a:lnTo>
                  <a:pt x="10330" y="17897"/>
                </a:lnTo>
                <a:lnTo>
                  <a:pt x="10571" y="17536"/>
                </a:lnTo>
                <a:lnTo>
                  <a:pt x="10631" y="17416"/>
                </a:lnTo>
                <a:lnTo>
                  <a:pt x="10691" y="17296"/>
                </a:lnTo>
                <a:lnTo>
                  <a:pt x="10571" y="17056"/>
                </a:lnTo>
                <a:lnTo>
                  <a:pt x="10450" y="16876"/>
                </a:lnTo>
                <a:lnTo>
                  <a:pt x="10330" y="16816"/>
                </a:lnTo>
                <a:lnTo>
                  <a:pt x="10210" y="16816"/>
                </a:lnTo>
                <a:lnTo>
                  <a:pt x="9730" y="16876"/>
                </a:lnTo>
                <a:lnTo>
                  <a:pt x="9309" y="16996"/>
                </a:lnTo>
                <a:lnTo>
                  <a:pt x="8889" y="17116"/>
                </a:lnTo>
                <a:lnTo>
                  <a:pt x="8529" y="17296"/>
                </a:lnTo>
                <a:lnTo>
                  <a:pt x="7808" y="17657"/>
                </a:lnTo>
                <a:lnTo>
                  <a:pt x="7027" y="18197"/>
                </a:lnTo>
                <a:lnTo>
                  <a:pt x="6006" y="18858"/>
                </a:lnTo>
                <a:lnTo>
                  <a:pt x="5526" y="19218"/>
                </a:lnTo>
                <a:lnTo>
                  <a:pt x="5105" y="19638"/>
                </a:lnTo>
                <a:lnTo>
                  <a:pt x="5105" y="19638"/>
                </a:lnTo>
                <a:lnTo>
                  <a:pt x="5286" y="18257"/>
                </a:lnTo>
                <a:lnTo>
                  <a:pt x="5286" y="18197"/>
                </a:lnTo>
                <a:lnTo>
                  <a:pt x="6066" y="17957"/>
                </a:lnTo>
                <a:lnTo>
                  <a:pt x="6847" y="17657"/>
                </a:lnTo>
                <a:lnTo>
                  <a:pt x="8409" y="17056"/>
                </a:lnTo>
                <a:lnTo>
                  <a:pt x="9249" y="16756"/>
                </a:lnTo>
                <a:lnTo>
                  <a:pt x="10150" y="16455"/>
                </a:lnTo>
                <a:lnTo>
                  <a:pt x="10571" y="16275"/>
                </a:lnTo>
                <a:lnTo>
                  <a:pt x="10991" y="16095"/>
                </a:lnTo>
                <a:lnTo>
                  <a:pt x="11351" y="15795"/>
                </a:lnTo>
                <a:lnTo>
                  <a:pt x="11592" y="15495"/>
                </a:lnTo>
                <a:lnTo>
                  <a:pt x="11592" y="15314"/>
                </a:lnTo>
                <a:lnTo>
                  <a:pt x="11592" y="15194"/>
                </a:lnTo>
                <a:lnTo>
                  <a:pt x="11532" y="15014"/>
                </a:lnTo>
                <a:lnTo>
                  <a:pt x="11411" y="14954"/>
                </a:lnTo>
                <a:lnTo>
                  <a:pt x="10991" y="14774"/>
                </a:lnTo>
                <a:lnTo>
                  <a:pt x="10571" y="14714"/>
                </a:lnTo>
                <a:lnTo>
                  <a:pt x="10090" y="14774"/>
                </a:lnTo>
                <a:lnTo>
                  <a:pt x="9610" y="14894"/>
                </a:lnTo>
                <a:lnTo>
                  <a:pt x="9129" y="15074"/>
                </a:lnTo>
                <a:lnTo>
                  <a:pt x="8649" y="15254"/>
                </a:lnTo>
                <a:lnTo>
                  <a:pt x="7808" y="15615"/>
                </a:lnTo>
                <a:lnTo>
                  <a:pt x="6547" y="16275"/>
                </a:lnTo>
                <a:lnTo>
                  <a:pt x="6006" y="16636"/>
                </a:lnTo>
                <a:lnTo>
                  <a:pt x="5406" y="16996"/>
                </a:lnTo>
                <a:lnTo>
                  <a:pt x="5826" y="14834"/>
                </a:lnTo>
                <a:lnTo>
                  <a:pt x="7087" y="14414"/>
                </a:lnTo>
                <a:lnTo>
                  <a:pt x="8288" y="13933"/>
                </a:lnTo>
                <a:lnTo>
                  <a:pt x="8949" y="13693"/>
                </a:lnTo>
                <a:lnTo>
                  <a:pt x="9610" y="13393"/>
                </a:lnTo>
                <a:lnTo>
                  <a:pt x="9910" y="13212"/>
                </a:lnTo>
                <a:lnTo>
                  <a:pt x="10210" y="13032"/>
                </a:lnTo>
                <a:lnTo>
                  <a:pt x="10450" y="12792"/>
                </a:lnTo>
                <a:lnTo>
                  <a:pt x="10631" y="12492"/>
                </a:lnTo>
                <a:lnTo>
                  <a:pt x="10631" y="12312"/>
                </a:lnTo>
                <a:lnTo>
                  <a:pt x="10631" y="12131"/>
                </a:lnTo>
                <a:lnTo>
                  <a:pt x="10511" y="11951"/>
                </a:lnTo>
                <a:lnTo>
                  <a:pt x="10330" y="11831"/>
                </a:lnTo>
                <a:lnTo>
                  <a:pt x="9730" y="11831"/>
                </a:lnTo>
                <a:lnTo>
                  <a:pt x="9430" y="11951"/>
                </a:lnTo>
                <a:lnTo>
                  <a:pt x="9129" y="12071"/>
                </a:lnTo>
                <a:lnTo>
                  <a:pt x="8529" y="12372"/>
                </a:lnTo>
                <a:lnTo>
                  <a:pt x="7988" y="12732"/>
                </a:lnTo>
                <a:lnTo>
                  <a:pt x="6967" y="13333"/>
                </a:lnTo>
                <a:lnTo>
                  <a:pt x="6066" y="13933"/>
                </a:lnTo>
                <a:lnTo>
                  <a:pt x="6367" y="12672"/>
                </a:lnTo>
                <a:lnTo>
                  <a:pt x="7628" y="12131"/>
                </a:lnTo>
                <a:lnTo>
                  <a:pt x="8949" y="11651"/>
                </a:lnTo>
                <a:lnTo>
                  <a:pt x="10270" y="11351"/>
                </a:lnTo>
                <a:lnTo>
                  <a:pt x="10871" y="11110"/>
                </a:lnTo>
                <a:lnTo>
                  <a:pt x="11471" y="10870"/>
                </a:lnTo>
                <a:lnTo>
                  <a:pt x="11652" y="10690"/>
                </a:lnTo>
                <a:lnTo>
                  <a:pt x="11772" y="10570"/>
                </a:lnTo>
                <a:lnTo>
                  <a:pt x="11772" y="10390"/>
                </a:lnTo>
                <a:lnTo>
                  <a:pt x="11772" y="10210"/>
                </a:lnTo>
                <a:lnTo>
                  <a:pt x="11652" y="10029"/>
                </a:lnTo>
                <a:lnTo>
                  <a:pt x="11532" y="9909"/>
                </a:lnTo>
                <a:lnTo>
                  <a:pt x="11411" y="9789"/>
                </a:lnTo>
                <a:lnTo>
                  <a:pt x="11171" y="9729"/>
                </a:lnTo>
                <a:lnTo>
                  <a:pt x="10631" y="9729"/>
                </a:lnTo>
                <a:lnTo>
                  <a:pt x="10030" y="9849"/>
                </a:lnTo>
                <a:lnTo>
                  <a:pt x="9430" y="10029"/>
                </a:lnTo>
                <a:lnTo>
                  <a:pt x="8829" y="10330"/>
                </a:lnTo>
                <a:lnTo>
                  <a:pt x="8228" y="10630"/>
                </a:lnTo>
                <a:lnTo>
                  <a:pt x="7688" y="10990"/>
                </a:lnTo>
                <a:lnTo>
                  <a:pt x="6607" y="11831"/>
                </a:lnTo>
                <a:lnTo>
                  <a:pt x="6607" y="11831"/>
                </a:lnTo>
                <a:lnTo>
                  <a:pt x="7207" y="10089"/>
                </a:lnTo>
                <a:lnTo>
                  <a:pt x="7748" y="9969"/>
                </a:lnTo>
                <a:lnTo>
                  <a:pt x="8228" y="9849"/>
                </a:lnTo>
                <a:lnTo>
                  <a:pt x="9249" y="9489"/>
                </a:lnTo>
                <a:lnTo>
                  <a:pt x="9910" y="9249"/>
                </a:lnTo>
                <a:lnTo>
                  <a:pt x="10511" y="9008"/>
                </a:lnTo>
                <a:lnTo>
                  <a:pt x="10811" y="8828"/>
                </a:lnTo>
                <a:lnTo>
                  <a:pt x="11111" y="8648"/>
                </a:lnTo>
                <a:lnTo>
                  <a:pt x="11351" y="8408"/>
                </a:lnTo>
                <a:lnTo>
                  <a:pt x="11532" y="8168"/>
                </a:lnTo>
                <a:lnTo>
                  <a:pt x="11592" y="7927"/>
                </a:lnTo>
                <a:lnTo>
                  <a:pt x="11592" y="7747"/>
                </a:lnTo>
                <a:lnTo>
                  <a:pt x="11471" y="7567"/>
                </a:lnTo>
                <a:lnTo>
                  <a:pt x="11291" y="7507"/>
                </a:lnTo>
                <a:lnTo>
                  <a:pt x="10931" y="7447"/>
                </a:lnTo>
                <a:lnTo>
                  <a:pt x="10631" y="7507"/>
                </a:lnTo>
                <a:lnTo>
                  <a:pt x="10270" y="7567"/>
                </a:lnTo>
                <a:lnTo>
                  <a:pt x="9970" y="7687"/>
                </a:lnTo>
                <a:lnTo>
                  <a:pt x="9309" y="7927"/>
                </a:lnTo>
                <a:lnTo>
                  <a:pt x="8709" y="8288"/>
                </a:lnTo>
                <a:lnTo>
                  <a:pt x="7748" y="8768"/>
                </a:lnTo>
                <a:lnTo>
                  <a:pt x="7868" y="8468"/>
                </a:lnTo>
                <a:lnTo>
                  <a:pt x="8409" y="8228"/>
                </a:lnTo>
                <a:lnTo>
                  <a:pt x="9009" y="7927"/>
                </a:lnTo>
                <a:lnTo>
                  <a:pt x="10030" y="7267"/>
                </a:lnTo>
                <a:lnTo>
                  <a:pt x="11291" y="6546"/>
                </a:lnTo>
                <a:lnTo>
                  <a:pt x="11892" y="6126"/>
                </a:lnTo>
                <a:lnTo>
                  <a:pt x="12132" y="5825"/>
                </a:lnTo>
                <a:lnTo>
                  <a:pt x="12372" y="5585"/>
                </a:lnTo>
                <a:lnTo>
                  <a:pt x="12432" y="5405"/>
                </a:lnTo>
                <a:lnTo>
                  <a:pt x="12432" y="5225"/>
                </a:lnTo>
                <a:lnTo>
                  <a:pt x="12312" y="5105"/>
                </a:lnTo>
                <a:lnTo>
                  <a:pt x="12072" y="5105"/>
                </a:lnTo>
                <a:lnTo>
                  <a:pt x="11772" y="5225"/>
                </a:lnTo>
                <a:lnTo>
                  <a:pt x="11411" y="5345"/>
                </a:lnTo>
                <a:lnTo>
                  <a:pt x="10811" y="5705"/>
                </a:lnTo>
                <a:lnTo>
                  <a:pt x="9610" y="6546"/>
                </a:lnTo>
                <a:lnTo>
                  <a:pt x="8949" y="6967"/>
                </a:lnTo>
                <a:lnTo>
                  <a:pt x="8288" y="7447"/>
                </a:lnTo>
                <a:lnTo>
                  <a:pt x="9009" y="6066"/>
                </a:lnTo>
                <a:lnTo>
                  <a:pt x="9069" y="5886"/>
                </a:lnTo>
                <a:lnTo>
                  <a:pt x="9850" y="5525"/>
                </a:lnTo>
                <a:lnTo>
                  <a:pt x="10631" y="5105"/>
                </a:lnTo>
                <a:lnTo>
                  <a:pt x="11231" y="4684"/>
                </a:lnTo>
                <a:lnTo>
                  <a:pt x="11832" y="4324"/>
                </a:lnTo>
                <a:lnTo>
                  <a:pt x="12372" y="3904"/>
                </a:lnTo>
                <a:lnTo>
                  <a:pt x="12853" y="3423"/>
                </a:lnTo>
                <a:lnTo>
                  <a:pt x="12973" y="3243"/>
                </a:lnTo>
                <a:lnTo>
                  <a:pt x="12913" y="3063"/>
                </a:lnTo>
                <a:lnTo>
                  <a:pt x="12793" y="2883"/>
                </a:lnTo>
                <a:lnTo>
                  <a:pt x="12613" y="2823"/>
                </a:lnTo>
                <a:lnTo>
                  <a:pt x="13093" y="2582"/>
                </a:lnTo>
                <a:lnTo>
                  <a:pt x="13333" y="2402"/>
                </a:lnTo>
                <a:lnTo>
                  <a:pt x="13453" y="2162"/>
                </a:lnTo>
                <a:lnTo>
                  <a:pt x="13513" y="1982"/>
                </a:lnTo>
                <a:lnTo>
                  <a:pt x="13453" y="1802"/>
                </a:lnTo>
                <a:lnTo>
                  <a:pt x="13393" y="1682"/>
                </a:lnTo>
                <a:lnTo>
                  <a:pt x="13213" y="1561"/>
                </a:lnTo>
                <a:lnTo>
                  <a:pt x="12733" y="1561"/>
                </a:lnTo>
                <a:lnTo>
                  <a:pt x="12192" y="1622"/>
                </a:lnTo>
                <a:lnTo>
                  <a:pt x="11712" y="1862"/>
                </a:lnTo>
                <a:lnTo>
                  <a:pt x="11291" y="2042"/>
                </a:lnTo>
                <a:lnTo>
                  <a:pt x="10991" y="2162"/>
                </a:lnTo>
                <a:lnTo>
                  <a:pt x="10991" y="2162"/>
                </a:lnTo>
                <a:lnTo>
                  <a:pt x="11411" y="1862"/>
                </a:lnTo>
                <a:lnTo>
                  <a:pt x="12072" y="1321"/>
                </a:lnTo>
                <a:lnTo>
                  <a:pt x="12432" y="1021"/>
                </a:lnTo>
                <a:lnTo>
                  <a:pt x="12673" y="721"/>
                </a:lnTo>
                <a:lnTo>
                  <a:pt x="12673" y="541"/>
                </a:lnTo>
                <a:lnTo>
                  <a:pt x="12613" y="360"/>
                </a:lnTo>
                <a:lnTo>
                  <a:pt x="12492" y="300"/>
                </a:lnTo>
                <a:lnTo>
                  <a:pt x="12312" y="300"/>
                </a:lnTo>
                <a:lnTo>
                  <a:pt x="11952" y="420"/>
                </a:lnTo>
                <a:lnTo>
                  <a:pt x="11652" y="661"/>
                </a:lnTo>
                <a:lnTo>
                  <a:pt x="11051" y="1141"/>
                </a:lnTo>
                <a:lnTo>
                  <a:pt x="10330" y="1742"/>
                </a:lnTo>
                <a:lnTo>
                  <a:pt x="9670" y="2342"/>
                </a:lnTo>
                <a:lnTo>
                  <a:pt x="9550" y="2462"/>
                </a:lnTo>
                <a:lnTo>
                  <a:pt x="9550" y="2642"/>
                </a:lnTo>
                <a:lnTo>
                  <a:pt x="9610" y="2763"/>
                </a:lnTo>
                <a:lnTo>
                  <a:pt x="9730" y="2883"/>
                </a:lnTo>
                <a:lnTo>
                  <a:pt x="9369" y="3183"/>
                </a:lnTo>
                <a:lnTo>
                  <a:pt x="9069" y="3543"/>
                </a:lnTo>
                <a:lnTo>
                  <a:pt x="9309" y="2522"/>
                </a:lnTo>
                <a:lnTo>
                  <a:pt x="9430" y="1922"/>
                </a:lnTo>
                <a:lnTo>
                  <a:pt x="9550" y="1321"/>
                </a:lnTo>
                <a:lnTo>
                  <a:pt x="9610" y="661"/>
                </a:lnTo>
                <a:lnTo>
                  <a:pt x="9550" y="60"/>
                </a:lnTo>
                <a:lnTo>
                  <a:pt x="9490" y="0"/>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182" name="Shape 182"/>
          <p:cNvSpPr/>
          <p:nvPr/>
        </p:nvSpPr>
        <p:spPr>
          <a:xfrm>
            <a:off x="8087798" y="622210"/>
            <a:ext cx="290244" cy="414998"/>
          </a:xfrm>
          <a:custGeom>
            <a:avLst/>
            <a:gdLst/>
            <a:ahLst/>
            <a:cxnLst/>
            <a:rect l="0" t="0" r="0" b="0"/>
            <a:pathLst>
              <a:path w="13694" h="19580" extrusionOk="0">
                <a:moveTo>
                  <a:pt x="5946" y="2223"/>
                </a:moveTo>
                <a:lnTo>
                  <a:pt x="6126" y="2343"/>
                </a:lnTo>
                <a:lnTo>
                  <a:pt x="6367" y="2463"/>
                </a:lnTo>
                <a:lnTo>
                  <a:pt x="6487" y="2583"/>
                </a:lnTo>
                <a:lnTo>
                  <a:pt x="6667" y="2763"/>
                </a:lnTo>
                <a:lnTo>
                  <a:pt x="6727" y="3004"/>
                </a:lnTo>
                <a:lnTo>
                  <a:pt x="6787" y="3184"/>
                </a:lnTo>
                <a:lnTo>
                  <a:pt x="6787" y="3424"/>
                </a:lnTo>
                <a:lnTo>
                  <a:pt x="6787" y="3664"/>
                </a:lnTo>
                <a:lnTo>
                  <a:pt x="6727" y="3844"/>
                </a:lnTo>
                <a:lnTo>
                  <a:pt x="6667" y="4085"/>
                </a:lnTo>
                <a:lnTo>
                  <a:pt x="6487" y="4265"/>
                </a:lnTo>
                <a:lnTo>
                  <a:pt x="6367" y="4385"/>
                </a:lnTo>
                <a:lnTo>
                  <a:pt x="6126" y="4505"/>
                </a:lnTo>
                <a:lnTo>
                  <a:pt x="5946" y="4625"/>
                </a:lnTo>
                <a:lnTo>
                  <a:pt x="5346" y="4625"/>
                </a:lnTo>
                <a:lnTo>
                  <a:pt x="5166" y="4505"/>
                </a:lnTo>
                <a:lnTo>
                  <a:pt x="4925" y="4385"/>
                </a:lnTo>
                <a:lnTo>
                  <a:pt x="4805" y="4265"/>
                </a:lnTo>
                <a:lnTo>
                  <a:pt x="4625" y="4085"/>
                </a:lnTo>
                <a:lnTo>
                  <a:pt x="4565" y="3844"/>
                </a:lnTo>
                <a:lnTo>
                  <a:pt x="4505" y="3664"/>
                </a:lnTo>
                <a:lnTo>
                  <a:pt x="4505" y="3424"/>
                </a:lnTo>
                <a:lnTo>
                  <a:pt x="4505" y="3184"/>
                </a:lnTo>
                <a:lnTo>
                  <a:pt x="4565" y="3004"/>
                </a:lnTo>
                <a:lnTo>
                  <a:pt x="4625" y="2763"/>
                </a:lnTo>
                <a:lnTo>
                  <a:pt x="4805" y="2583"/>
                </a:lnTo>
                <a:lnTo>
                  <a:pt x="4925" y="2463"/>
                </a:lnTo>
                <a:lnTo>
                  <a:pt x="5166" y="2343"/>
                </a:lnTo>
                <a:lnTo>
                  <a:pt x="5346" y="2223"/>
                </a:lnTo>
                <a:close/>
                <a:moveTo>
                  <a:pt x="6187" y="1"/>
                </a:moveTo>
                <a:lnTo>
                  <a:pt x="5526" y="121"/>
                </a:lnTo>
                <a:lnTo>
                  <a:pt x="4985" y="241"/>
                </a:lnTo>
                <a:lnTo>
                  <a:pt x="4505" y="481"/>
                </a:lnTo>
                <a:lnTo>
                  <a:pt x="4024" y="722"/>
                </a:lnTo>
                <a:lnTo>
                  <a:pt x="3604" y="1082"/>
                </a:lnTo>
                <a:lnTo>
                  <a:pt x="3184" y="1442"/>
                </a:lnTo>
                <a:lnTo>
                  <a:pt x="2883" y="1863"/>
                </a:lnTo>
                <a:lnTo>
                  <a:pt x="2583" y="2343"/>
                </a:lnTo>
                <a:lnTo>
                  <a:pt x="2403" y="2884"/>
                </a:lnTo>
                <a:lnTo>
                  <a:pt x="1682" y="2763"/>
                </a:lnTo>
                <a:lnTo>
                  <a:pt x="902" y="2703"/>
                </a:lnTo>
                <a:lnTo>
                  <a:pt x="541" y="2703"/>
                </a:lnTo>
                <a:lnTo>
                  <a:pt x="181" y="2823"/>
                </a:lnTo>
                <a:lnTo>
                  <a:pt x="1" y="2944"/>
                </a:lnTo>
                <a:lnTo>
                  <a:pt x="1" y="3124"/>
                </a:lnTo>
                <a:lnTo>
                  <a:pt x="1" y="3304"/>
                </a:lnTo>
                <a:lnTo>
                  <a:pt x="61" y="3484"/>
                </a:lnTo>
                <a:lnTo>
                  <a:pt x="421" y="3724"/>
                </a:lnTo>
                <a:lnTo>
                  <a:pt x="781" y="3844"/>
                </a:lnTo>
                <a:lnTo>
                  <a:pt x="1502" y="4025"/>
                </a:lnTo>
                <a:lnTo>
                  <a:pt x="2223" y="4145"/>
                </a:lnTo>
                <a:lnTo>
                  <a:pt x="2943" y="4265"/>
                </a:lnTo>
                <a:lnTo>
                  <a:pt x="2763" y="4745"/>
                </a:lnTo>
                <a:lnTo>
                  <a:pt x="2643" y="5226"/>
                </a:lnTo>
                <a:lnTo>
                  <a:pt x="2523" y="6187"/>
                </a:lnTo>
                <a:lnTo>
                  <a:pt x="2523" y="7148"/>
                </a:lnTo>
                <a:lnTo>
                  <a:pt x="2583" y="8048"/>
                </a:lnTo>
                <a:lnTo>
                  <a:pt x="2643" y="8709"/>
                </a:lnTo>
                <a:lnTo>
                  <a:pt x="2823" y="9370"/>
                </a:lnTo>
                <a:lnTo>
                  <a:pt x="3004" y="9970"/>
                </a:lnTo>
                <a:lnTo>
                  <a:pt x="3304" y="10631"/>
                </a:lnTo>
                <a:lnTo>
                  <a:pt x="3604" y="11231"/>
                </a:lnTo>
                <a:lnTo>
                  <a:pt x="3964" y="11772"/>
                </a:lnTo>
                <a:lnTo>
                  <a:pt x="4325" y="12312"/>
                </a:lnTo>
                <a:lnTo>
                  <a:pt x="4745" y="12853"/>
                </a:lnTo>
                <a:lnTo>
                  <a:pt x="5226" y="13273"/>
                </a:lnTo>
                <a:lnTo>
                  <a:pt x="5706" y="13634"/>
                </a:lnTo>
                <a:lnTo>
                  <a:pt x="5586" y="14835"/>
                </a:lnTo>
                <a:lnTo>
                  <a:pt x="5586" y="16036"/>
                </a:lnTo>
                <a:lnTo>
                  <a:pt x="5586" y="17237"/>
                </a:lnTo>
                <a:lnTo>
                  <a:pt x="5646" y="17838"/>
                </a:lnTo>
                <a:lnTo>
                  <a:pt x="5766" y="18378"/>
                </a:lnTo>
                <a:lnTo>
                  <a:pt x="5766" y="18498"/>
                </a:lnTo>
                <a:lnTo>
                  <a:pt x="5886" y="18558"/>
                </a:lnTo>
                <a:lnTo>
                  <a:pt x="6066" y="18618"/>
                </a:lnTo>
                <a:lnTo>
                  <a:pt x="6187" y="18498"/>
                </a:lnTo>
                <a:lnTo>
                  <a:pt x="6247" y="18438"/>
                </a:lnTo>
                <a:lnTo>
                  <a:pt x="6307" y="18318"/>
                </a:lnTo>
                <a:lnTo>
                  <a:pt x="6367" y="17237"/>
                </a:lnTo>
                <a:lnTo>
                  <a:pt x="6367" y="16096"/>
                </a:lnTo>
                <a:lnTo>
                  <a:pt x="6247" y="15015"/>
                </a:lnTo>
                <a:lnTo>
                  <a:pt x="6066" y="13934"/>
                </a:lnTo>
                <a:lnTo>
                  <a:pt x="6727" y="14294"/>
                </a:lnTo>
                <a:lnTo>
                  <a:pt x="7388" y="14655"/>
                </a:lnTo>
                <a:lnTo>
                  <a:pt x="8108" y="14895"/>
                </a:lnTo>
                <a:lnTo>
                  <a:pt x="8829" y="15135"/>
                </a:lnTo>
                <a:lnTo>
                  <a:pt x="8709" y="15616"/>
                </a:lnTo>
                <a:lnTo>
                  <a:pt x="8649" y="16156"/>
                </a:lnTo>
                <a:lnTo>
                  <a:pt x="8649" y="16697"/>
                </a:lnTo>
                <a:lnTo>
                  <a:pt x="8649" y="17237"/>
                </a:lnTo>
                <a:lnTo>
                  <a:pt x="8769" y="18318"/>
                </a:lnTo>
                <a:lnTo>
                  <a:pt x="8949" y="19339"/>
                </a:lnTo>
                <a:lnTo>
                  <a:pt x="9009" y="19459"/>
                </a:lnTo>
                <a:lnTo>
                  <a:pt x="9069" y="19579"/>
                </a:lnTo>
                <a:lnTo>
                  <a:pt x="9309" y="19579"/>
                </a:lnTo>
                <a:lnTo>
                  <a:pt x="9430" y="19519"/>
                </a:lnTo>
                <a:lnTo>
                  <a:pt x="9490" y="19459"/>
                </a:lnTo>
                <a:lnTo>
                  <a:pt x="9550" y="19339"/>
                </a:lnTo>
                <a:lnTo>
                  <a:pt x="9550" y="19219"/>
                </a:lnTo>
                <a:lnTo>
                  <a:pt x="9370" y="17958"/>
                </a:lnTo>
                <a:lnTo>
                  <a:pt x="9309" y="16697"/>
                </a:lnTo>
                <a:lnTo>
                  <a:pt x="9370" y="15976"/>
                </a:lnTo>
                <a:lnTo>
                  <a:pt x="9430" y="15255"/>
                </a:lnTo>
                <a:lnTo>
                  <a:pt x="10150" y="15315"/>
                </a:lnTo>
                <a:lnTo>
                  <a:pt x="10811" y="15375"/>
                </a:lnTo>
                <a:lnTo>
                  <a:pt x="11532" y="15375"/>
                </a:lnTo>
                <a:lnTo>
                  <a:pt x="12192" y="15255"/>
                </a:lnTo>
                <a:lnTo>
                  <a:pt x="12793" y="15135"/>
                </a:lnTo>
                <a:lnTo>
                  <a:pt x="13033" y="15015"/>
                </a:lnTo>
                <a:lnTo>
                  <a:pt x="13273" y="14835"/>
                </a:lnTo>
                <a:lnTo>
                  <a:pt x="13453" y="14655"/>
                </a:lnTo>
                <a:lnTo>
                  <a:pt x="13573" y="14234"/>
                </a:lnTo>
                <a:lnTo>
                  <a:pt x="13694" y="13874"/>
                </a:lnTo>
                <a:lnTo>
                  <a:pt x="13694" y="13694"/>
                </a:lnTo>
                <a:lnTo>
                  <a:pt x="13634" y="13634"/>
                </a:lnTo>
                <a:lnTo>
                  <a:pt x="13573" y="13273"/>
                </a:lnTo>
                <a:lnTo>
                  <a:pt x="13453" y="13033"/>
                </a:lnTo>
                <a:lnTo>
                  <a:pt x="13333" y="12913"/>
                </a:lnTo>
                <a:lnTo>
                  <a:pt x="13153" y="12793"/>
                </a:lnTo>
                <a:lnTo>
                  <a:pt x="12312" y="12793"/>
                </a:lnTo>
                <a:lnTo>
                  <a:pt x="11832" y="12733"/>
                </a:lnTo>
                <a:lnTo>
                  <a:pt x="11472" y="12613"/>
                </a:lnTo>
                <a:lnTo>
                  <a:pt x="11171" y="12372"/>
                </a:lnTo>
                <a:lnTo>
                  <a:pt x="10931" y="12132"/>
                </a:lnTo>
                <a:lnTo>
                  <a:pt x="10751" y="11772"/>
                </a:lnTo>
                <a:lnTo>
                  <a:pt x="10631" y="11412"/>
                </a:lnTo>
                <a:lnTo>
                  <a:pt x="10571" y="11051"/>
                </a:lnTo>
                <a:lnTo>
                  <a:pt x="10511" y="10631"/>
                </a:lnTo>
                <a:lnTo>
                  <a:pt x="10511" y="10150"/>
                </a:lnTo>
                <a:lnTo>
                  <a:pt x="10571" y="9310"/>
                </a:lnTo>
                <a:lnTo>
                  <a:pt x="10691" y="8469"/>
                </a:lnTo>
                <a:lnTo>
                  <a:pt x="10811" y="7688"/>
                </a:lnTo>
                <a:lnTo>
                  <a:pt x="10931" y="6967"/>
                </a:lnTo>
                <a:lnTo>
                  <a:pt x="11051" y="6187"/>
                </a:lnTo>
                <a:lnTo>
                  <a:pt x="11111" y="5466"/>
                </a:lnTo>
                <a:lnTo>
                  <a:pt x="11111" y="4685"/>
                </a:lnTo>
                <a:lnTo>
                  <a:pt x="11051" y="3965"/>
                </a:lnTo>
                <a:lnTo>
                  <a:pt x="10871" y="3244"/>
                </a:lnTo>
                <a:lnTo>
                  <a:pt x="10571" y="2583"/>
                </a:lnTo>
                <a:lnTo>
                  <a:pt x="10150" y="1923"/>
                </a:lnTo>
                <a:lnTo>
                  <a:pt x="9730" y="1442"/>
                </a:lnTo>
                <a:lnTo>
                  <a:pt x="9249" y="1022"/>
                </a:lnTo>
                <a:lnTo>
                  <a:pt x="8649" y="661"/>
                </a:lnTo>
                <a:lnTo>
                  <a:pt x="8108" y="361"/>
                </a:lnTo>
                <a:lnTo>
                  <a:pt x="7448" y="121"/>
                </a:lnTo>
                <a:lnTo>
                  <a:pt x="6787" y="61"/>
                </a:lnTo>
                <a:lnTo>
                  <a:pt x="6187" y="1"/>
                </a:lnTo>
                <a:close/>
              </a:path>
            </a:pathLst>
          </a:custGeom>
          <a:solidFill>
            <a:srgbClr val="F56737"/>
          </a:solidFill>
          <a:ln>
            <a:noFill/>
          </a:ln>
        </p:spPr>
        <p:txBody>
          <a:bodyPr lIns="91425" tIns="91425" rIns="91425" bIns="91425" anchor="ctr" anchorCtr="0">
            <a:noAutofit/>
          </a:bodyPr>
          <a:lstStyle/>
          <a:p>
            <a:pPr lvl="0">
              <a:spcBef>
                <a:spcPts val="0"/>
              </a:spcBef>
              <a:buNone/>
            </a:pPr>
            <a:endParaRPr dirty="0"/>
          </a:p>
        </p:txBody>
      </p:sp>
      <p:sp>
        <p:nvSpPr>
          <p:cNvPr id="183" name="Shape 183"/>
          <p:cNvSpPr/>
          <p:nvPr/>
        </p:nvSpPr>
        <p:spPr>
          <a:xfrm>
            <a:off x="7755023" y="2445825"/>
            <a:ext cx="443065" cy="339085"/>
          </a:xfrm>
          <a:custGeom>
            <a:avLst/>
            <a:gdLst/>
            <a:ahLst/>
            <a:cxnLst/>
            <a:rect l="0" t="0" r="0" b="0"/>
            <a:pathLst>
              <a:path w="34293" h="26245" extrusionOk="0">
                <a:moveTo>
                  <a:pt x="12552" y="8949"/>
                </a:moveTo>
                <a:lnTo>
                  <a:pt x="12732" y="9009"/>
                </a:lnTo>
                <a:lnTo>
                  <a:pt x="12973" y="9129"/>
                </a:lnTo>
                <a:lnTo>
                  <a:pt x="13153" y="9309"/>
                </a:lnTo>
                <a:lnTo>
                  <a:pt x="13273" y="9489"/>
                </a:lnTo>
                <a:lnTo>
                  <a:pt x="13393" y="9669"/>
                </a:lnTo>
                <a:lnTo>
                  <a:pt x="13453" y="9909"/>
                </a:lnTo>
                <a:lnTo>
                  <a:pt x="13513" y="10150"/>
                </a:lnTo>
                <a:lnTo>
                  <a:pt x="13453" y="10390"/>
                </a:lnTo>
                <a:lnTo>
                  <a:pt x="13393" y="10570"/>
                </a:lnTo>
                <a:lnTo>
                  <a:pt x="13273" y="10810"/>
                </a:lnTo>
                <a:lnTo>
                  <a:pt x="13153" y="10990"/>
                </a:lnTo>
                <a:lnTo>
                  <a:pt x="13093" y="11050"/>
                </a:lnTo>
                <a:lnTo>
                  <a:pt x="12913" y="11171"/>
                </a:lnTo>
                <a:lnTo>
                  <a:pt x="12732" y="11291"/>
                </a:lnTo>
                <a:lnTo>
                  <a:pt x="12492" y="11351"/>
                </a:lnTo>
                <a:lnTo>
                  <a:pt x="12012" y="11351"/>
                </a:lnTo>
                <a:lnTo>
                  <a:pt x="11832" y="11291"/>
                </a:lnTo>
                <a:lnTo>
                  <a:pt x="11591" y="11171"/>
                </a:lnTo>
                <a:lnTo>
                  <a:pt x="11411" y="11050"/>
                </a:lnTo>
                <a:lnTo>
                  <a:pt x="11291" y="10870"/>
                </a:lnTo>
                <a:lnTo>
                  <a:pt x="11171" y="10630"/>
                </a:lnTo>
                <a:lnTo>
                  <a:pt x="11111" y="10390"/>
                </a:lnTo>
                <a:lnTo>
                  <a:pt x="11051" y="10150"/>
                </a:lnTo>
                <a:lnTo>
                  <a:pt x="11111" y="9969"/>
                </a:lnTo>
                <a:lnTo>
                  <a:pt x="11171" y="9729"/>
                </a:lnTo>
                <a:lnTo>
                  <a:pt x="11291" y="9489"/>
                </a:lnTo>
                <a:lnTo>
                  <a:pt x="11411" y="9309"/>
                </a:lnTo>
                <a:lnTo>
                  <a:pt x="11471" y="9309"/>
                </a:lnTo>
                <a:lnTo>
                  <a:pt x="11651" y="9129"/>
                </a:lnTo>
                <a:lnTo>
                  <a:pt x="11832" y="9009"/>
                </a:lnTo>
                <a:lnTo>
                  <a:pt x="12072" y="8949"/>
                </a:lnTo>
                <a:close/>
                <a:moveTo>
                  <a:pt x="32611" y="0"/>
                </a:moveTo>
                <a:lnTo>
                  <a:pt x="32011" y="60"/>
                </a:lnTo>
                <a:lnTo>
                  <a:pt x="31410" y="120"/>
                </a:lnTo>
                <a:lnTo>
                  <a:pt x="30749" y="300"/>
                </a:lnTo>
                <a:lnTo>
                  <a:pt x="29789" y="601"/>
                </a:lnTo>
                <a:lnTo>
                  <a:pt x="28587" y="1021"/>
                </a:lnTo>
                <a:lnTo>
                  <a:pt x="27446" y="1502"/>
                </a:lnTo>
                <a:lnTo>
                  <a:pt x="26305" y="2102"/>
                </a:lnTo>
                <a:lnTo>
                  <a:pt x="25284" y="2823"/>
                </a:lnTo>
                <a:lnTo>
                  <a:pt x="24323" y="3543"/>
                </a:lnTo>
                <a:lnTo>
                  <a:pt x="23423" y="4324"/>
                </a:lnTo>
                <a:lnTo>
                  <a:pt x="22582" y="5165"/>
                </a:lnTo>
                <a:lnTo>
                  <a:pt x="21801" y="6066"/>
                </a:lnTo>
                <a:lnTo>
                  <a:pt x="21080" y="7027"/>
                </a:lnTo>
                <a:lnTo>
                  <a:pt x="20720" y="7567"/>
                </a:lnTo>
                <a:lnTo>
                  <a:pt x="20420" y="8168"/>
                </a:lnTo>
                <a:lnTo>
                  <a:pt x="19819" y="7687"/>
                </a:lnTo>
                <a:lnTo>
                  <a:pt x="19098" y="7147"/>
                </a:lnTo>
                <a:lnTo>
                  <a:pt x="18258" y="6726"/>
                </a:lnTo>
                <a:lnTo>
                  <a:pt x="17477" y="6426"/>
                </a:lnTo>
                <a:lnTo>
                  <a:pt x="16576" y="6186"/>
                </a:lnTo>
                <a:lnTo>
                  <a:pt x="15735" y="6066"/>
                </a:lnTo>
                <a:lnTo>
                  <a:pt x="14834" y="6066"/>
                </a:lnTo>
                <a:lnTo>
                  <a:pt x="13934" y="6186"/>
                </a:lnTo>
                <a:lnTo>
                  <a:pt x="13033" y="6426"/>
                </a:lnTo>
                <a:lnTo>
                  <a:pt x="12072" y="6726"/>
                </a:lnTo>
                <a:lnTo>
                  <a:pt x="11171" y="7147"/>
                </a:lnTo>
                <a:lnTo>
                  <a:pt x="10270" y="7687"/>
                </a:lnTo>
                <a:lnTo>
                  <a:pt x="9369" y="8288"/>
                </a:lnTo>
                <a:lnTo>
                  <a:pt x="8528" y="8949"/>
                </a:lnTo>
                <a:lnTo>
                  <a:pt x="7748" y="9669"/>
                </a:lnTo>
                <a:lnTo>
                  <a:pt x="7147" y="10450"/>
                </a:lnTo>
                <a:lnTo>
                  <a:pt x="6607" y="11291"/>
                </a:lnTo>
                <a:lnTo>
                  <a:pt x="6607" y="11351"/>
                </a:lnTo>
                <a:lnTo>
                  <a:pt x="6727" y="11411"/>
                </a:lnTo>
                <a:lnTo>
                  <a:pt x="7087" y="11531"/>
                </a:lnTo>
                <a:lnTo>
                  <a:pt x="7688" y="11771"/>
                </a:lnTo>
                <a:lnTo>
                  <a:pt x="8408" y="12071"/>
                </a:lnTo>
                <a:lnTo>
                  <a:pt x="8769" y="12252"/>
                </a:lnTo>
                <a:lnTo>
                  <a:pt x="9129" y="12552"/>
                </a:lnTo>
                <a:lnTo>
                  <a:pt x="9489" y="12852"/>
                </a:lnTo>
                <a:lnTo>
                  <a:pt x="9850" y="13213"/>
                </a:lnTo>
                <a:lnTo>
                  <a:pt x="10150" y="13633"/>
                </a:lnTo>
                <a:lnTo>
                  <a:pt x="10390" y="14173"/>
                </a:lnTo>
                <a:lnTo>
                  <a:pt x="10630" y="14714"/>
                </a:lnTo>
                <a:lnTo>
                  <a:pt x="10751" y="15375"/>
                </a:lnTo>
                <a:lnTo>
                  <a:pt x="10811" y="15615"/>
                </a:lnTo>
                <a:lnTo>
                  <a:pt x="10570" y="15555"/>
                </a:lnTo>
                <a:lnTo>
                  <a:pt x="9850" y="15495"/>
                </a:lnTo>
                <a:lnTo>
                  <a:pt x="9069" y="15555"/>
                </a:lnTo>
                <a:lnTo>
                  <a:pt x="8348" y="15675"/>
                </a:lnTo>
                <a:lnTo>
                  <a:pt x="7628" y="15795"/>
                </a:lnTo>
                <a:lnTo>
                  <a:pt x="6847" y="16035"/>
                </a:lnTo>
                <a:lnTo>
                  <a:pt x="6186" y="16275"/>
                </a:lnTo>
                <a:lnTo>
                  <a:pt x="5466" y="16636"/>
                </a:lnTo>
                <a:lnTo>
                  <a:pt x="4745" y="16936"/>
                </a:lnTo>
                <a:lnTo>
                  <a:pt x="4084" y="17356"/>
                </a:lnTo>
                <a:lnTo>
                  <a:pt x="3484" y="17777"/>
                </a:lnTo>
                <a:lnTo>
                  <a:pt x="2823" y="18257"/>
                </a:lnTo>
                <a:lnTo>
                  <a:pt x="2222" y="18738"/>
                </a:lnTo>
                <a:lnTo>
                  <a:pt x="1682" y="19278"/>
                </a:lnTo>
                <a:lnTo>
                  <a:pt x="1202" y="19819"/>
                </a:lnTo>
                <a:lnTo>
                  <a:pt x="721" y="20359"/>
                </a:lnTo>
                <a:lnTo>
                  <a:pt x="241" y="20960"/>
                </a:lnTo>
                <a:lnTo>
                  <a:pt x="120" y="21140"/>
                </a:lnTo>
                <a:lnTo>
                  <a:pt x="120" y="21200"/>
                </a:lnTo>
                <a:lnTo>
                  <a:pt x="60" y="21260"/>
                </a:lnTo>
                <a:lnTo>
                  <a:pt x="0" y="21380"/>
                </a:lnTo>
                <a:lnTo>
                  <a:pt x="60" y="21620"/>
                </a:lnTo>
                <a:lnTo>
                  <a:pt x="120" y="21801"/>
                </a:lnTo>
                <a:lnTo>
                  <a:pt x="241" y="21981"/>
                </a:lnTo>
                <a:lnTo>
                  <a:pt x="361" y="22161"/>
                </a:lnTo>
                <a:lnTo>
                  <a:pt x="541" y="22281"/>
                </a:lnTo>
                <a:lnTo>
                  <a:pt x="781" y="22341"/>
                </a:lnTo>
                <a:lnTo>
                  <a:pt x="961" y="22401"/>
                </a:lnTo>
                <a:lnTo>
                  <a:pt x="1442" y="22401"/>
                </a:lnTo>
                <a:lnTo>
                  <a:pt x="2162" y="22461"/>
                </a:lnTo>
                <a:lnTo>
                  <a:pt x="2943" y="22401"/>
                </a:lnTo>
                <a:lnTo>
                  <a:pt x="3784" y="22341"/>
                </a:lnTo>
                <a:lnTo>
                  <a:pt x="4505" y="22161"/>
                </a:lnTo>
                <a:lnTo>
                  <a:pt x="4925" y="22822"/>
                </a:lnTo>
                <a:lnTo>
                  <a:pt x="5466" y="23422"/>
                </a:lnTo>
                <a:lnTo>
                  <a:pt x="6006" y="23963"/>
                </a:lnTo>
                <a:lnTo>
                  <a:pt x="6667" y="24443"/>
                </a:lnTo>
                <a:lnTo>
                  <a:pt x="7327" y="24803"/>
                </a:lnTo>
                <a:lnTo>
                  <a:pt x="8048" y="25104"/>
                </a:lnTo>
                <a:lnTo>
                  <a:pt x="8829" y="25344"/>
                </a:lnTo>
                <a:lnTo>
                  <a:pt x="9549" y="25524"/>
                </a:lnTo>
                <a:lnTo>
                  <a:pt x="10330" y="25584"/>
                </a:lnTo>
                <a:lnTo>
                  <a:pt x="11111" y="25584"/>
                </a:lnTo>
                <a:lnTo>
                  <a:pt x="11892" y="25524"/>
                </a:lnTo>
                <a:lnTo>
                  <a:pt x="12672" y="25404"/>
                </a:lnTo>
                <a:lnTo>
                  <a:pt x="13393" y="25164"/>
                </a:lnTo>
                <a:lnTo>
                  <a:pt x="14114" y="24863"/>
                </a:lnTo>
                <a:lnTo>
                  <a:pt x="14774" y="24443"/>
                </a:lnTo>
                <a:lnTo>
                  <a:pt x="15435" y="23963"/>
                </a:lnTo>
                <a:lnTo>
                  <a:pt x="16156" y="24563"/>
                </a:lnTo>
                <a:lnTo>
                  <a:pt x="16996" y="25104"/>
                </a:lnTo>
                <a:lnTo>
                  <a:pt x="17897" y="25524"/>
                </a:lnTo>
                <a:lnTo>
                  <a:pt x="18798" y="25884"/>
                </a:lnTo>
                <a:lnTo>
                  <a:pt x="19339" y="26065"/>
                </a:lnTo>
                <a:lnTo>
                  <a:pt x="19939" y="26185"/>
                </a:lnTo>
                <a:lnTo>
                  <a:pt x="20480" y="26245"/>
                </a:lnTo>
                <a:lnTo>
                  <a:pt x="21621" y="26245"/>
                </a:lnTo>
                <a:lnTo>
                  <a:pt x="22221" y="26185"/>
                </a:lnTo>
                <a:lnTo>
                  <a:pt x="23302" y="26005"/>
                </a:lnTo>
                <a:lnTo>
                  <a:pt x="24443" y="25704"/>
                </a:lnTo>
                <a:lnTo>
                  <a:pt x="25524" y="25284"/>
                </a:lnTo>
                <a:lnTo>
                  <a:pt x="26545" y="24743"/>
                </a:lnTo>
                <a:lnTo>
                  <a:pt x="27506" y="24143"/>
                </a:lnTo>
                <a:lnTo>
                  <a:pt x="27566" y="24083"/>
                </a:lnTo>
                <a:lnTo>
                  <a:pt x="28287" y="24263"/>
                </a:lnTo>
                <a:lnTo>
                  <a:pt x="29008" y="24323"/>
                </a:lnTo>
                <a:lnTo>
                  <a:pt x="29728" y="24323"/>
                </a:lnTo>
                <a:lnTo>
                  <a:pt x="30449" y="24263"/>
                </a:lnTo>
                <a:lnTo>
                  <a:pt x="31110" y="24203"/>
                </a:lnTo>
                <a:lnTo>
                  <a:pt x="31830" y="24083"/>
                </a:lnTo>
                <a:lnTo>
                  <a:pt x="32131" y="23963"/>
                </a:lnTo>
                <a:lnTo>
                  <a:pt x="32431" y="23843"/>
                </a:lnTo>
                <a:lnTo>
                  <a:pt x="32731" y="23602"/>
                </a:lnTo>
                <a:lnTo>
                  <a:pt x="32972" y="23362"/>
                </a:lnTo>
                <a:lnTo>
                  <a:pt x="33032" y="23182"/>
                </a:lnTo>
                <a:lnTo>
                  <a:pt x="32972" y="23002"/>
                </a:lnTo>
                <a:lnTo>
                  <a:pt x="32851" y="22822"/>
                </a:lnTo>
                <a:lnTo>
                  <a:pt x="32671" y="22761"/>
                </a:lnTo>
                <a:lnTo>
                  <a:pt x="32371" y="22641"/>
                </a:lnTo>
                <a:lnTo>
                  <a:pt x="32071" y="22641"/>
                </a:lnTo>
                <a:lnTo>
                  <a:pt x="31410" y="22701"/>
                </a:lnTo>
                <a:lnTo>
                  <a:pt x="30749" y="22882"/>
                </a:lnTo>
                <a:lnTo>
                  <a:pt x="30089" y="23002"/>
                </a:lnTo>
                <a:lnTo>
                  <a:pt x="29428" y="23062"/>
                </a:lnTo>
                <a:lnTo>
                  <a:pt x="28828" y="23062"/>
                </a:lnTo>
                <a:lnTo>
                  <a:pt x="29728" y="22161"/>
                </a:lnTo>
                <a:lnTo>
                  <a:pt x="30569" y="21260"/>
                </a:lnTo>
                <a:lnTo>
                  <a:pt x="31290" y="21200"/>
                </a:lnTo>
                <a:lnTo>
                  <a:pt x="32071" y="21020"/>
                </a:lnTo>
                <a:lnTo>
                  <a:pt x="32791" y="20840"/>
                </a:lnTo>
                <a:lnTo>
                  <a:pt x="33452" y="20599"/>
                </a:lnTo>
                <a:lnTo>
                  <a:pt x="33632" y="20539"/>
                </a:lnTo>
                <a:lnTo>
                  <a:pt x="33812" y="20419"/>
                </a:lnTo>
                <a:lnTo>
                  <a:pt x="33932" y="20239"/>
                </a:lnTo>
                <a:lnTo>
                  <a:pt x="33992" y="20059"/>
                </a:lnTo>
                <a:lnTo>
                  <a:pt x="34053" y="19699"/>
                </a:lnTo>
                <a:lnTo>
                  <a:pt x="33992" y="19579"/>
                </a:lnTo>
                <a:lnTo>
                  <a:pt x="33932" y="19398"/>
                </a:lnTo>
                <a:lnTo>
                  <a:pt x="33752" y="19218"/>
                </a:lnTo>
                <a:lnTo>
                  <a:pt x="33512" y="19098"/>
                </a:lnTo>
                <a:lnTo>
                  <a:pt x="33272" y="19038"/>
                </a:lnTo>
                <a:lnTo>
                  <a:pt x="33032" y="19038"/>
                </a:lnTo>
                <a:lnTo>
                  <a:pt x="32251" y="19158"/>
                </a:lnTo>
                <a:lnTo>
                  <a:pt x="33092" y="17957"/>
                </a:lnTo>
                <a:lnTo>
                  <a:pt x="33512" y="17356"/>
                </a:lnTo>
                <a:lnTo>
                  <a:pt x="33812" y="16756"/>
                </a:lnTo>
                <a:lnTo>
                  <a:pt x="33872" y="16456"/>
                </a:lnTo>
                <a:lnTo>
                  <a:pt x="33812" y="16215"/>
                </a:lnTo>
                <a:lnTo>
                  <a:pt x="33632" y="15915"/>
                </a:lnTo>
                <a:lnTo>
                  <a:pt x="33452" y="15675"/>
                </a:lnTo>
                <a:lnTo>
                  <a:pt x="33032" y="15194"/>
                </a:lnTo>
                <a:lnTo>
                  <a:pt x="32791" y="14954"/>
                </a:lnTo>
                <a:lnTo>
                  <a:pt x="31891" y="14774"/>
                </a:lnTo>
                <a:lnTo>
                  <a:pt x="31050" y="14654"/>
                </a:lnTo>
                <a:lnTo>
                  <a:pt x="30149" y="14534"/>
                </a:lnTo>
                <a:lnTo>
                  <a:pt x="29308" y="14414"/>
                </a:lnTo>
                <a:lnTo>
                  <a:pt x="29728" y="13873"/>
                </a:lnTo>
                <a:lnTo>
                  <a:pt x="30149" y="13273"/>
                </a:lnTo>
                <a:lnTo>
                  <a:pt x="30509" y="12672"/>
                </a:lnTo>
                <a:lnTo>
                  <a:pt x="30809" y="12011"/>
                </a:lnTo>
                <a:lnTo>
                  <a:pt x="30990" y="11351"/>
                </a:lnTo>
                <a:lnTo>
                  <a:pt x="31110" y="10690"/>
                </a:lnTo>
                <a:lnTo>
                  <a:pt x="31170" y="9969"/>
                </a:lnTo>
                <a:lnTo>
                  <a:pt x="31170" y="9309"/>
                </a:lnTo>
                <a:lnTo>
                  <a:pt x="31050" y="8588"/>
                </a:lnTo>
                <a:lnTo>
                  <a:pt x="30870" y="7928"/>
                </a:lnTo>
                <a:lnTo>
                  <a:pt x="30629" y="7267"/>
                </a:lnTo>
                <a:lnTo>
                  <a:pt x="30329" y="6666"/>
                </a:lnTo>
                <a:lnTo>
                  <a:pt x="31110" y="6186"/>
                </a:lnTo>
                <a:lnTo>
                  <a:pt x="31770" y="5585"/>
                </a:lnTo>
                <a:lnTo>
                  <a:pt x="32371" y="4985"/>
                </a:lnTo>
                <a:lnTo>
                  <a:pt x="32911" y="4204"/>
                </a:lnTo>
                <a:lnTo>
                  <a:pt x="33212" y="3724"/>
                </a:lnTo>
                <a:lnTo>
                  <a:pt x="33512" y="3123"/>
                </a:lnTo>
                <a:lnTo>
                  <a:pt x="33692" y="2522"/>
                </a:lnTo>
                <a:lnTo>
                  <a:pt x="33752" y="2222"/>
                </a:lnTo>
                <a:lnTo>
                  <a:pt x="33752" y="1862"/>
                </a:lnTo>
                <a:lnTo>
                  <a:pt x="33992" y="1682"/>
                </a:lnTo>
                <a:lnTo>
                  <a:pt x="34173" y="1441"/>
                </a:lnTo>
                <a:lnTo>
                  <a:pt x="34293" y="1201"/>
                </a:lnTo>
                <a:lnTo>
                  <a:pt x="34293" y="961"/>
                </a:lnTo>
                <a:lnTo>
                  <a:pt x="34233" y="721"/>
                </a:lnTo>
                <a:lnTo>
                  <a:pt x="34053" y="481"/>
                </a:lnTo>
                <a:lnTo>
                  <a:pt x="33872" y="300"/>
                </a:lnTo>
                <a:lnTo>
                  <a:pt x="33692" y="180"/>
                </a:lnTo>
                <a:lnTo>
                  <a:pt x="33452" y="120"/>
                </a:lnTo>
                <a:lnTo>
                  <a:pt x="33212" y="60"/>
                </a:lnTo>
                <a:lnTo>
                  <a:pt x="32611" y="0"/>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184" name="Shape 184"/>
          <p:cNvSpPr/>
          <p:nvPr/>
        </p:nvSpPr>
        <p:spPr>
          <a:xfrm rot="-4528896">
            <a:off x="8560581" y="2386617"/>
            <a:ext cx="407286" cy="795941"/>
          </a:xfrm>
          <a:custGeom>
            <a:avLst/>
            <a:gdLst/>
            <a:ahLst/>
            <a:cxnLst/>
            <a:rect l="0" t="0" r="0" b="0"/>
            <a:pathLst>
              <a:path w="22342" h="43662" extrusionOk="0">
                <a:moveTo>
                  <a:pt x="10451" y="1"/>
                </a:moveTo>
                <a:lnTo>
                  <a:pt x="10391" y="61"/>
                </a:lnTo>
                <a:lnTo>
                  <a:pt x="10331" y="61"/>
                </a:lnTo>
                <a:lnTo>
                  <a:pt x="10090" y="962"/>
                </a:lnTo>
                <a:lnTo>
                  <a:pt x="9910" y="1802"/>
                </a:lnTo>
                <a:lnTo>
                  <a:pt x="9610" y="3544"/>
                </a:lnTo>
                <a:lnTo>
                  <a:pt x="9370" y="5286"/>
                </a:lnTo>
                <a:lnTo>
                  <a:pt x="9249" y="7027"/>
                </a:lnTo>
                <a:lnTo>
                  <a:pt x="8829" y="6006"/>
                </a:lnTo>
                <a:lnTo>
                  <a:pt x="8409" y="4925"/>
                </a:lnTo>
                <a:lnTo>
                  <a:pt x="8048" y="3784"/>
                </a:lnTo>
                <a:lnTo>
                  <a:pt x="7688" y="2583"/>
                </a:lnTo>
                <a:lnTo>
                  <a:pt x="7268" y="1382"/>
                </a:lnTo>
                <a:lnTo>
                  <a:pt x="7027" y="782"/>
                </a:lnTo>
                <a:lnTo>
                  <a:pt x="6787" y="241"/>
                </a:lnTo>
                <a:lnTo>
                  <a:pt x="6667" y="121"/>
                </a:lnTo>
                <a:lnTo>
                  <a:pt x="6427" y="121"/>
                </a:lnTo>
                <a:lnTo>
                  <a:pt x="6247" y="181"/>
                </a:lnTo>
                <a:lnTo>
                  <a:pt x="6187" y="421"/>
                </a:lnTo>
                <a:lnTo>
                  <a:pt x="6187" y="1022"/>
                </a:lnTo>
                <a:lnTo>
                  <a:pt x="6187" y="1682"/>
                </a:lnTo>
                <a:lnTo>
                  <a:pt x="6307" y="2343"/>
                </a:lnTo>
                <a:lnTo>
                  <a:pt x="6427" y="3004"/>
                </a:lnTo>
                <a:lnTo>
                  <a:pt x="6847" y="4265"/>
                </a:lnTo>
                <a:lnTo>
                  <a:pt x="7268" y="5466"/>
                </a:lnTo>
                <a:lnTo>
                  <a:pt x="7628" y="6607"/>
                </a:lnTo>
                <a:lnTo>
                  <a:pt x="8048" y="7748"/>
                </a:lnTo>
                <a:lnTo>
                  <a:pt x="8289" y="8349"/>
                </a:lnTo>
                <a:lnTo>
                  <a:pt x="8589" y="8889"/>
                </a:lnTo>
                <a:lnTo>
                  <a:pt x="8889" y="9430"/>
                </a:lnTo>
                <a:lnTo>
                  <a:pt x="9249" y="9850"/>
                </a:lnTo>
                <a:lnTo>
                  <a:pt x="9249" y="10991"/>
                </a:lnTo>
                <a:lnTo>
                  <a:pt x="9310" y="13033"/>
                </a:lnTo>
                <a:lnTo>
                  <a:pt x="9370" y="15075"/>
                </a:lnTo>
                <a:lnTo>
                  <a:pt x="9550" y="17177"/>
                </a:lnTo>
                <a:lnTo>
                  <a:pt x="9730" y="19219"/>
                </a:lnTo>
                <a:lnTo>
                  <a:pt x="8769" y="18618"/>
                </a:lnTo>
                <a:lnTo>
                  <a:pt x="8229" y="18258"/>
                </a:lnTo>
                <a:lnTo>
                  <a:pt x="7748" y="17898"/>
                </a:lnTo>
                <a:lnTo>
                  <a:pt x="7268" y="17477"/>
                </a:lnTo>
                <a:lnTo>
                  <a:pt x="6787" y="16997"/>
                </a:lnTo>
                <a:lnTo>
                  <a:pt x="6847" y="16336"/>
                </a:lnTo>
                <a:lnTo>
                  <a:pt x="6847" y="15676"/>
                </a:lnTo>
                <a:lnTo>
                  <a:pt x="6847" y="15015"/>
                </a:lnTo>
                <a:lnTo>
                  <a:pt x="6847" y="14354"/>
                </a:lnTo>
                <a:lnTo>
                  <a:pt x="6787" y="13694"/>
                </a:lnTo>
                <a:lnTo>
                  <a:pt x="6547" y="13033"/>
                </a:lnTo>
                <a:lnTo>
                  <a:pt x="6487" y="12913"/>
                </a:lnTo>
                <a:lnTo>
                  <a:pt x="6367" y="12853"/>
                </a:lnTo>
                <a:lnTo>
                  <a:pt x="6247" y="12853"/>
                </a:lnTo>
                <a:lnTo>
                  <a:pt x="6127" y="12973"/>
                </a:lnTo>
                <a:lnTo>
                  <a:pt x="5886" y="13574"/>
                </a:lnTo>
                <a:lnTo>
                  <a:pt x="5766" y="14174"/>
                </a:lnTo>
                <a:lnTo>
                  <a:pt x="5646" y="14835"/>
                </a:lnTo>
                <a:lnTo>
                  <a:pt x="5646" y="15435"/>
                </a:lnTo>
                <a:lnTo>
                  <a:pt x="5166" y="14655"/>
                </a:lnTo>
                <a:lnTo>
                  <a:pt x="4745" y="13874"/>
                </a:lnTo>
                <a:lnTo>
                  <a:pt x="4445" y="13153"/>
                </a:lnTo>
                <a:lnTo>
                  <a:pt x="4205" y="12372"/>
                </a:lnTo>
                <a:lnTo>
                  <a:pt x="3965" y="11652"/>
                </a:lnTo>
                <a:lnTo>
                  <a:pt x="3664" y="10931"/>
                </a:lnTo>
                <a:lnTo>
                  <a:pt x="3604" y="10871"/>
                </a:lnTo>
                <a:lnTo>
                  <a:pt x="3484" y="10811"/>
                </a:lnTo>
                <a:lnTo>
                  <a:pt x="3244" y="10751"/>
                </a:lnTo>
                <a:lnTo>
                  <a:pt x="3064" y="10871"/>
                </a:lnTo>
                <a:lnTo>
                  <a:pt x="2944" y="10931"/>
                </a:lnTo>
                <a:lnTo>
                  <a:pt x="2883" y="11051"/>
                </a:lnTo>
                <a:lnTo>
                  <a:pt x="2823" y="11472"/>
                </a:lnTo>
                <a:lnTo>
                  <a:pt x="2763" y="11892"/>
                </a:lnTo>
                <a:lnTo>
                  <a:pt x="2763" y="12312"/>
                </a:lnTo>
                <a:lnTo>
                  <a:pt x="2763" y="12733"/>
                </a:lnTo>
                <a:lnTo>
                  <a:pt x="2944" y="13574"/>
                </a:lnTo>
                <a:lnTo>
                  <a:pt x="3184" y="14474"/>
                </a:lnTo>
                <a:lnTo>
                  <a:pt x="3544" y="15255"/>
                </a:lnTo>
                <a:lnTo>
                  <a:pt x="3965" y="16036"/>
                </a:lnTo>
                <a:lnTo>
                  <a:pt x="4445" y="16817"/>
                </a:lnTo>
                <a:lnTo>
                  <a:pt x="4925" y="17477"/>
                </a:lnTo>
                <a:lnTo>
                  <a:pt x="5346" y="17958"/>
                </a:lnTo>
                <a:lnTo>
                  <a:pt x="5826" y="18498"/>
                </a:lnTo>
                <a:lnTo>
                  <a:pt x="6427" y="19099"/>
                </a:lnTo>
                <a:lnTo>
                  <a:pt x="7087" y="19639"/>
                </a:lnTo>
                <a:lnTo>
                  <a:pt x="7808" y="20180"/>
                </a:lnTo>
                <a:lnTo>
                  <a:pt x="8469" y="20600"/>
                </a:lnTo>
                <a:lnTo>
                  <a:pt x="8829" y="20720"/>
                </a:lnTo>
                <a:lnTo>
                  <a:pt x="9189" y="20840"/>
                </a:lnTo>
                <a:lnTo>
                  <a:pt x="9550" y="20900"/>
                </a:lnTo>
                <a:lnTo>
                  <a:pt x="9910" y="20960"/>
                </a:lnTo>
                <a:lnTo>
                  <a:pt x="10090" y="21981"/>
                </a:lnTo>
                <a:lnTo>
                  <a:pt x="10511" y="24804"/>
                </a:lnTo>
                <a:lnTo>
                  <a:pt x="11051" y="27567"/>
                </a:lnTo>
                <a:lnTo>
                  <a:pt x="11652" y="30329"/>
                </a:lnTo>
                <a:lnTo>
                  <a:pt x="12372" y="33092"/>
                </a:lnTo>
                <a:lnTo>
                  <a:pt x="13213" y="35794"/>
                </a:lnTo>
                <a:lnTo>
                  <a:pt x="14114" y="38437"/>
                </a:lnTo>
                <a:lnTo>
                  <a:pt x="14655" y="39818"/>
                </a:lnTo>
                <a:lnTo>
                  <a:pt x="15255" y="41260"/>
                </a:lnTo>
                <a:lnTo>
                  <a:pt x="13814" y="40239"/>
                </a:lnTo>
                <a:lnTo>
                  <a:pt x="12433" y="39158"/>
                </a:lnTo>
                <a:lnTo>
                  <a:pt x="10991" y="37956"/>
                </a:lnTo>
                <a:lnTo>
                  <a:pt x="9610" y="36695"/>
                </a:lnTo>
                <a:lnTo>
                  <a:pt x="9610" y="36095"/>
                </a:lnTo>
                <a:lnTo>
                  <a:pt x="9610" y="35434"/>
                </a:lnTo>
                <a:lnTo>
                  <a:pt x="9370" y="34233"/>
                </a:lnTo>
                <a:lnTo>
                  <a:pt x="9129" y="33032"/>
                </a:lnTo>
                <a:lnTo>
                  <a:pt x="8829" y="31891"/>
                </a:lnTo>
                <a:lnTo>
                  <a:pt x="8529" y="30449"/>
                </a:lnTo>
                <a:lnTo>
                  <a:pt x="8168" y="29008"/>
                </a:lnTo>
                <a:lnTo>
                  <a:pt x="7748" y="27567"/>
                </a:lnTo>
                <a:lnTo>
                  <a:pt x="7508" y="26906"/>
                </a:lnTo>
                <a:lnTo>
                  <a:pt x="7208" y="26245"/>
                </a:lnTo>
                <a:lnTo>
                  <a:pt x="7087" y="26125"/>
                </a:lnTo>
                <a:lnTo>
                  <a:pt x="6967" y="26125"/>
                </a:lnTo>
                <a:lnTo>
                  <a:pt x="6847" y="26185"/>
                </a:lnTo>
                <a:lnTo>
                  <a:pt x="6787" y="26305"/>
                </a:lnTo>
                <a:lnTo>
                  <a:pt x="6787" y="27026"/>
                </a:lnTo>
                <a:lnTo>
                  <a:pt x="6787" y="27747"/>
                </a:lnTo>
                <a:lnTo>
                  <a:pt x="6907" y="29188"/>
                </a:lnTo>
                <a:lnTo>
                  <a:pt x="7087" y="30630"/>
                </a:lnTo>
                <a:lnTo>
                  <a:pt x="7328" y="32011"/>
                </a:lnTo>
                <a:lnTo>
                  <a:pt x="7568" y="33392"/>
                </a:lnTo>
                <a:lnTo>
                  <a:pt x="7808" y="34834"/>
                </a:lnTo>
                <a:lnTo>
                  <a:pt x="6787" y="33692"/>
                </a:lnTo>
                <a:lnTo>
                  <a:pt x="5766" y="32551"/>
                </a:lnTo>
                <a:lnTo>
                  <a:pt x="4865" y="31350"/>
                </a:lnTo>
                <a:lnTo>
                  <a:pt x="3904" y="30149"/>
                </a:lnTo>
                <a:lnTo>
                  <a:pt x="2223" y="27807"/>
                </a:lnTo>
                <a:lnTo>
                  <a:pt x="1322" y="26606"/>
                </a:lnTo>
                <a:lnTo>
                  <a:pt x="842" y="26065"/>
                </a:lnTo>
                <a:lnTo>
                  <a:pt x="361" y="25525"/>
                </a:lnTo>
                <a:lnTo>
                  <a:pt x="241" y="25465"/>
                </a:lnTo>
                <a:lnTo>
                  <a:pt x="121" y="25525"/>
                </a:lnTo>
                <a:lnTo>
                  <a:pt x="61" y="25585"/>
                </a:lnTo>
                <a:lnTo>
                  <a:pt x="1" y="25765"/>
                </a:lnTo>
                <a:lnTo>
                  <a:pt x="301" y="26726"/>
                </a:lnTo>
                <a:lnTo>
                  <a:pt x="601" y="27747"/>
                </a:lnTo>
                <a:lnTo>
                  <a:pt x="1082" y="28708"/>
                </a:lnTo>
                <a:lnTo>
                  <a:pt x="1562" y="29669"/>
                </a:lnTo>
                <a:lnTo>
                  <a:pt x="2103" y="30570"/>
                </a:lnTo>
                <a:lnTo>
                  <a:pt x="2763" y="31470"/>
                </a:lnTo>
                <a:lnTo>
                  <a:pt x="3424" y="32311"/>
                </a:lnTo>
                <a:lnTo>
                  <a:pt x="4085" y="33212"/>
                </a:lnTo>
                <a:lnTo>
                  <a:pt x="4085" y="33212"/>
                </a:lnTo>
                <a:lnTo>
                  <a:pt x="3304" y="33152"/>
                </a:lnTo>
                <a:lnTo>
                  <a:pt x="2583" y="33212"/>
                </a:lnTo>
                <a:lnTo>
                  <a:pt x="2103" y="33212"/>
                </a:lnTo>
                <a:lnTo>
                  <a:pt x="1622" y="33332"/>
                </a:lnTo>
                <a:lnTo>
                  <a:pt x="1142" y="33452"/>
                </a:lnTo>
                <a:lnTo>
                  <a:pt x="721" y="33632"/>
                </a:lnTo>
                <a:lnTo>
                  <a:pt x="601" y="33813"/>
                </a:lnTo>
                <a:lnTo>
                  <a:pt x="541" y="33993"/>
                </a:lnTo>
                <a:lnTo>
                  <a:pt x="541" y="34173"/>
                </a:lnTo>
                <a:lnTo>
                  <a:pt x="721" y="34353"/>
                </a:lnTo>
                <a:lnTo>
                  <a:pt x="1202" y="34473"/>
                </a:lnTo>
                <a:lnTo>
                  <a:pt x="1682" y="34593"/>
                </a:lnTo>
                <a:lnTo>
                  <a:pt x="2703" y="34593"/>
                </a:lnTo>
                <a:lnTo>
                  <a:pt x="3244" y="34533"/>
                </a:lnTo>
                <a:lnTo>
                  <a:pt x="3724" y="34473"/>
                </a:lnTo>
                <a:lnTo>
                  <a:pt x="4265" y="34353"/>
                </a:lnTo>
                <a:lnTo>
                  <a:pt x="4745" y="34173"/>
                </a:lnTo>
                <a:lnTo>
                  <a:pt x="4865" y="34053"/>
                </a:lnTo>
                <a:lnTo>
                  <a:pt x="6787" y="36155"/>
                </a:lnTo>
                <a:lnTo>
                  <a:pt x="7868" y="37296"/>
                </a:lnTo>
                <a:lnTo>
                  <a:pt x="9009" y="38377"/>
                </a:lnTo>
                <a:lnTo>
                  <a:pt x="10210" y="39398"/>
                </a:lnTo>
                <a:lnTo>
                  <a:pt x="11472" y="40419"/>
                </a:lnTo>
                <a:lnTo>
                  <a:pt x="12733" y="41380"/>
                </a:lnTo>
                <a:lnTo>
                  <a:pt x="14054" y="42220"/>
                </a:lnTo>
                <a:lnTo>
                  <a:pt x="15435" y="43001"/>
                </a:lnTo>
                <a:lnTo>
                  <a:pt x="16817" y="43662"/>
                </a:lnTo>
                <a:lnTo>
                  <a:pt x="17177" y="43662"/>
                </a:lnTo>
                <a:lnTo>
                  <a:pt x="17297" y="43542"/>
                </a:lnTo>
                <a:lnTo>
                  <a:pt x="17417" y="43422"/>
                </a:lnTo>
                <a:lnTo>
                  <a:pt x="17477" y="43241"/>
                </a:lnTo>
                <a:lnTo>
                  <a:pt x="17477" y="43121"/>
                </a:lnTo>
                <a:lnTo>
                  <a:pt x="17417" y="42941"/>
                </a:lnTo>
                <a:lnTo>
                  <a:pt x="17297" y="42821"/>
                </a:lnTo>
                <a:lnTo>
                  <a:pt x="17237" y="42761"/>
                </a:lnTo>
                <a:lnTo>
                  <a:pt x="16937" y="41500"/>
                </a:lnTo>
                <a:lnTo>
                  <a:pt x="16516" y="40299"/>
                </a:lnTo>
                <a:lnTo>
                  <a:pt x="15616" y="37836"/>
                </a:lnTo>
                <a:lnTo>
                  <a:pt x="16156" y="37176"/>
                </a:lnTo>
                <a:lnTo>
                  <a:pt x="16697" y="36455"/>
                </a:lnTo>
                <a:lnTo>
                  <a:pt x="17237" y="35674"/>
                </a:lnTo>
                <a:lnTo>
                  <a:pt x="17718" y="34834"/>
                </a:lnTo>
                <a:lnTo>
                  <a:pt x="18558" y="33212"/>
                </a:lnTo>
                <a:lnTo>
                  <a:pt x="19399" y="31590"/>
                </a:lnTo>
                <a:lnTo>
                  <a:pt x="20300" y="29969"/>
                </a:lnTo>
                <a:lnTo>
                  <a:pt x="21081" y="28227"/>
                </a:lnTo>
                <a:lnTo>
                  <a:pt x="21501" y="27387"/>
                </a:lnTo>
                <a:lnTo>
                  <a:pt x="21801" y="26486"/>
                </a:lnTo>
                <a:lnTo>
                  <a:pt x="22102" y="25585"/>
                </a:lnTo>
                <a:lnTo>
                  <a:pt x="22342" y="24684"/>
                </a:lnTo>
                <a:lnTo>
                  <a:pt x="22342" y="24564"/>
                </a:lnTo>
                <a:lnTo>
                  <a:pt x="22282" y="24504"/>
                </a:lnTo>
                <a:lnTo>
                  <a:pt x="22162" y="24324"/>
                </a:lnTo>
                <a:lnTo>
                  <a:pt x="21921" y="24324"/>
                </a:lnTo>
                <a:lnTo>
                  <a:pt x="21861" y="24384"/>
                </a:lnTo>
                <a:lnTo>
                  <a:pt x="21741" y="24444"/>
                </a:lnTo>
                <a:lnTo>
                  <a:pt x="21261" y="25285"/>
                </a:lnTo>
                <a:lnTo>
                  <a:pt x="20780" y="26065"/>
                </a:lnTo>
                <a:lnTo>
                  <a:pt x="19880" y="27747"/>
                </a:lnTo>
                <a:lnTo>
                  <a:pt x="19099" y="29488"/>
                </a:lnTo>
                <a:lnTo>
                  <a:pt x="18198" y="31110"/>
                </a:lnTo>
                <a:lnTo>
                  <a:pt x="17297" y="32732"/>
                </a:lnTo>
                <a:lnTo>
                  <a:pt x="16336" y="34353"/>
                </a:lnTo>
                <a:lnTo>
                  <a:pt x="15736" y="35314"/>
                </a:lnTo>
                <a:lnTo>
                  <a:pt x="15075" y="36335"/>
                </a:lnTo>
                <a:lnTo>
                  <a:pt x="14474" y="34473"/>
                </a:lnTo>
                <a:lnTo>
                  <a:pt x="13934" y="32671"/>
                </a:lnTo>
                <a:lnTo>
                  <a:pt x="13453" y="30810"/>
                </a:lnTo>
                <a:lnTo>
                  <a:pt x="12973" y="28948"/>
                </a:lnTo>
                <a:lnTo>
                  <a:pt x="12553" y="27026"/>
                </a:lnTo>
                <a:lnTo>
                  <a:pt x="12132" y="25164"/>
                </a:lnTo>
                <a:lnTo>
                  <a:pt x="12793" y="24864"/>
                </a:lnTo>
                <a:lnTo>
                  <a:pt x="13393" y="24444"/>
                </a:lnTo>
                <a:lnTo>
                  <a:pt x="14534" y="23543"/>
                </a:lnTo>
                <a:lnTo>
                  <a:pt x="15135" y="23002"/>
                </a:lnTo>
                <a:lnTo>
                  <a:pt x="15495" y="22702"/>
                </a:lnTo>
                <a:lnTo>
                  <a:pt x="15676" y="22462"/>
                </a:lnTo>
                <a:lnTo>
                  <a:pt x="16456" y="21621"/>
                </a:lnTo>
                <a:lnTo>
                  <a:pt x="17237" y="20780"/>
                </a:lnTo>
                <a:lnTo>
                  <a:pt x="18378" y="19399"/>
                </a:lnTo>
                <a:lnTo>
                  <a:pt x="18979" y="18678"/>
                </a:lnTo>
                <a:lnTo>
                  <a:pt x="19459" y="17898"/>
                </a:lnTo>
                <a:lnTo>
                  <a:pt x="19940" y="17057"/>
                </a:lnTo>
                <a:lnTo>
                  <a:pt x="20300" y="16216"/>
                </a:lnTo>
                <a:lnTo>
                  <a:pt x="20420" y="15796"/>
                </a:lnTo>
                <a:lnTo>
                  <a:pt x="20480" y="15375"/>
                </a:lnTo>
                <a:lnTo>
                  <a:pt x="20480" y="14955"/>
                </a:lnTo>
                <a:lnTo>
                  <a:pt x="20480" y="14474"/>
                </a:lnTo>
                <a:lnTo>
                  <a:pt x="20420" y="14294"/>
                </a:lnTo>
                <a:lnTo>
                  <a:pt x="20240" y="14174"/>
                </a:lnTo>
                <a:lnTo>
                  <a:pt x="20060" y="14054"/>
                </a:lnTo>
                <a:lnTo>
                  <a:pt x="19940" y="14114"/>
                </a:lnTo>
                <a:lnTo>
                  <a:pt x="19819" y="14174"/>
                </a:lnTo>
                <a:lnTo>
                  <a:pt x="19519" y="14414"/>
                </a:lnTo>
                <a:lnTo>
                  <a:pt x="19219" y="14655"/>
                </a:lnTo>
                <a:lnTo>
                  <a:pt x="18678" y="15255"/>
                </a:lnTo>
                <a:lnTo>
                  <a:pt x="18138" y="15916"/>
                </a:lnTo>
                <a:lnTo>
                  <a:pt x="17718" y="16636"/>
                </a:lnTo>
                <a:lnTo>
                  <a:pt x="16877" y="18138"/>
                </a:lnTo>
                <a:lnTo>
                  <a:pt x="16456" y="18858"/>
                </a:lnTo>
                <a:lnTo>
                  <a:pt x="15976" y="19579"/>
                </a:lnTo>
                <a:lnTo>
                  <a:pt x="15736" y="19879"/>
                </a:lnTo>
                <a:lnTo>
                  <a:pt x="15736" y="19099"/>
                </a:lnTo>
                <a:lnTo>
                  <a:pt x="15736" y="18318"/>
                </a:lnTo>
                <a:lnTo>
                  <a:pt x="15616" y="17537"/>
                </a:lnTo>
                <a:lnTo>
                  <a:pt x="15555" y="17177"/>
                </a:lnTo>
                <a:lnTo>
                  <a:pt x="15435" y="16817"/>
                </a:lnTo>
                <a:lnTo>
                  <a:pt x="15375" y="16696"/>
                </a:lnTo>
                <a:lnTo>
                  <a:pt x="15255" y="16636"/>
                </a:lnTo>
                <a:lnTo>
                  <a:pt x="15075" y="16576"/>
                </a:lnTo>
                <a:lnTo>
                  <a:pt x="14895" y="16636"/>
                </a:lnTo>
                <a:lnTo>
                  <a:pt x="14775" y="16696"/>
                </a:lnTo>
                <a:lnTo>
                  <a:pt x="14715" y="16817"/>
                </a:lnTo>
                <a:lnTo>
                  <a:pt x="14595" y="17237"/>
                </a:lnTo>
                <a:lnTo>
                  <a:pt x="14534" y="17597"/>
                </a:lnTo>
                <a:lnTo>
                  <a:pt x="14414" y="18438"/>
                </a:lnTo>
                <a:lnTo>
                  <a:pt x="14414" y="20060"/>
                </a:lnTo>
                <a:lnTo>
                  <a:pt x="14354" y="20780"/>
                </a:lnTo>
                <a:lnTo>
                  <a:pt x="14354" y="21501"/>
                </a:lnTo>
                <a:lnTo>
                  <a:pt x="13574" y="22342"/>
                </a:lnTo>
                <a:lnTo>
                  <a:pt x="12793" y="23123"/>
                </a:lnTo>
                <a:lnTo>
                  <a:pt x="11952" y="23963"/>
                </a:lnTo>
                <a:lnTo>
                  <a:pt x="11592" y="22041"/>
                </a:lnTo>
                <a:lnTo>
                  <a:pt x="11171" y="18678"/>
                </a:lnTo>
                <a:lnTo>
                  <a:pt x="10811" y="15315"/>
                </a:lnTo>
                <a:lnTo>
                  <a:pt x="11351" y="14715"/>
                </a:lnTo>
                <a:lnTo>
                  <a:pt x="11772" y="14054"/>
                </a:lnTo>
                <a:lnTo>
                  <a:pt x="12613" y="12673"/>
                </a:lnTo>
                <a:lnTo>
                  <a:pt x="13694" y="10871"/>
                </a:lnTo>
                <a:lnTo>
                  <a:pt x="14775" y="8949"/>
                </a:lnTo>
                <a:lnTo>
                  <a:pt x="15796" y="7268"/>
                </a:lnTo>
                <a:lnTo>
                  <a:pt x="16877" y="5526"/>
                </a:lnTo>
                <a:lnTo>
                  <a:pt x="17898" y="3724"/>
                </a:lnTo>
                <a:lnTo>
                  <a:pt x="18318" y="2823"/>
                </a:lnTo>
                <a:lnTo>
                  <a:pt x="18738" y="1923"/>
                </a:lnTo>
                <a:lnTo>
                  <a:pt x="18799" y="1622"/>
                </a:lnTo>
                <a:lnTo>
                  <a:pt x="18738" y="1442"/>
                </a:lnTo>
                <a:lnTo>
                  <a:pt x="18618" y="1262"/>
                </a:lnTo>
                <a:lnTo>
                  <a:pt x="18378" y="1142"/>
                </a:lnTo>
                <a:lnTo>
                  <a:pt x="18138" y="1082"/>
                </a:lnTo>
                <a:lnTo>
                  <a:pt x="17898" y="1142"/>
                </a:lnTo>
                <a:lnTo>
                  <a:pt x="17657" y="1202"/>
                </a:lnTo>
                <a:lnTo>
                  <a:pt x="17477" y="1382"/>
                </a:lnTo>
                <a:lnTo>
                  <a:pt x="16937" y="2223"/>
                </a:lnTo>
                <a:lnTo>
                  <a:pt x="16396" y="3124"/>
                </a:lnTo>
                <a:lnTo>
                  <a:pt x="15435" y="4925"/>
                </a:lnTo>
                <a:lnTo>
                  <a:pt x="15195" y="5286"/>
                </a:lnTo>
                <a:lnTo>
                  <a:pt x="15195" y="4205"/>
                </a:lnTo>
                <a:lnTo>
                  <a:pt x="15135" y="3664"/>
                </a:lnTo>
                <a:lnTo>
                  <a:pt x="15075" y="3124"/>
                </a:lnTo>
                <a:lnTo>
                  <a:pt x="15015" y="3064"/>
                </a:lnTo>
                <a:lnTo>
                  <a:pt x="14955" y="2944"/>
                </a:lnTo>
                <a:lnTo>
                  <a:pt x="14775" y="2944"/>
                </a:lnTo>
                <a:lnTo>
                  <a:pt x="14534" y="3004"/>
                </a:lnTo>
                <a:lnTo>
                  <a:pt x="14474" y="3064"/>
                </a:lnTo>
                <a:lnTo>
                  <a:pt x="14414" y="3124"/>
                </a:lnTo>
                <a:lnTo>
                  <a:pt x="14294" y="3784"/>
                </a:lnTo>
                <a:lnTo>
                  <a:pt x="14174" y="4385"/>
                </a:lnTo>
                <a:lnTo>
                  <a:pt x="14054" y="5646"/>
                </a:lnTo>
                <a:lnTo>
                  <a:pt x="13994" y="6547"/>
                </a:lnTo>
                <a:lnTo>
                  <a:pt x="13994" y="6967"/>
                </a:lnTo>
                <a:lnTo>
                  <a:pt x="13994" y="7448"/>
                </a:lnTo>
                <a:lnTo>
                  <a:pt x="13273" y="8649"/>
                </a:lnTo>
                <a:lnTo>
                  <a:pt x="12312" y="10451"/>
                </a:lnTo>
                <a:lnTo>
                  <a:pt x="11291" y="12192"/>
                </a:lnTo>
                <a:lnTo>
                  <a:pt x="10691" y="13333"/>
                </a:lnTo>
                <a:lnTo>
                  <a:pt x="10631" y="10991"/>
                </a:lnTo>
                <a:lnTo>
                  <a:pt x="10571" y="9009"/>
                </a:lnTo>
                <a:lnTo>
                  <a:pt x="10631" y="7027"/>
                </a:lnTo>
                <a:lnTo>
                  <a:pt x="10691" y="5106"/>
                </a:lnTo>
                <a:lnTo>
                  <a:pt x="10691" y="3124"/>
                </a:lnTo>
                <a:lnTo>
                  <a:pt x="11231" y="2523"/>
                </a:lnTo>
                <a:lnTo>
                  <a:pt x="11712" y="1863"/>
                </a:lnTo>
                <a:lnTo>
                  <a:pt x="12132" y="1142"/>
                </a:lnTo>
                <a:lnTo>
                  <a:pt x="12553" y="421"/>
                </a:lnTo>
                <a:lnTo>
                  <a:pt x="12553" y="361"/>
                </a:lnTo>
                <a:lnTo>
                  <a:pt x="12493" y="241"/>
                </a:lnTo>
                <a:lnTo>
                  <a:pt x="12372" y="241"/>
                </a:lnTo>
                <a:lnTo>
                  <a:pt x="11472" y="902"/>
                </a:lnTo>
                <a:lnTo>
                  <a:pt x="10631" y="1622"/>
                </a:lnTo>
                <a:lnTo>
                  <a:pt x="10511" y="121"/>
                </a:lnTo>
                <a:lnTo>
                  <a:pt x="10511" y="61"/>
                </a:lnTo>
                <a:lnTo>
                  <a:pt x="10451" y="1"/>
                </a:lnTo>
                <a:close/>
              </a:path>
            </a:pathLst>
          </a:custGeom>
          <a:solidFill>
            <a:srgbClr val="B5975B"/>
          </a:solidFill>
          <a:ln>
            <a:noFill/>
          </a:ln>
        </p:spPr>
        <p:txBody>
          <a:bodyPr lIns="91425" tIns="91425" rIns="91425" bIns="91425" anchor="ctr" anchorCtr="0">
            <a:noAutofit/>
          </a:bodyPr>
          <a:lstStyle/>
          <a:p>
            <a:pPr lvl="0">
              <a:spcBef>
                <a:spcPts val="0"/>
              </a:spcBef>
              <a:buNone/>
            </a:pPr>
            <a:endParaRPr dirty="0"/>
          </a:p>
        </p:txBody>
      </p:sp>
      <p:sp>
        <p:nvSpPr>
          <p:cNvPr id="185" name="Shape 185"/>
          <p:cNvSpPr/>
          <p:nvPr/>
        </p:nvSpPr>
        <p:spPr>
          <a:xfrm flipH="1">
            <a:off x="7897676" y="847783"/>
            <a:ext cx="1284547" cy="339112"/>
          </a:xfrm>
          <a:custGeom>
            <a:avLst/>
            <a:gdLst/>
            <a:ahLst/>
            <a:cxnLst/>
            <a:rect l="0" t="0" r="0" b="0"/>
            <a:pathLst>
              <a:path w="43001" h="11352" extrusionOk="0">
                <a:moveTo>
                  <a:pt x="25464" y="1"/>
                </a:moveTo>
                <a:lnTo>
                  <a:pt x="24683" y="181"/>
                </a:lnTo>
                <a:lnTo>
                  <a:pt x="23903" y="421"/>
                </a:lnTo>
                <a:lnTo>
                  <a:pt x="23122" y="721"/>
                </a:lnTo>
                <a:lnTo>
                  <a:pt x="22341" y="1082"/>
                </a:lnTo>
                <a:lnTo>
                  <a:pt x="20780" y="1983"/>
                </a:lnTo>
                <a:lnTo>
                  <a:pt x="19398" y="2823"/>
                </a:lnTo>
                <a:lnTo>
                  <a:pt x="18377" y="3424"/>
                </a:lnTo>
                <a:lnTo>
                  <a:pt x="18618" y="2763"/>
                </a:lnTo>
                <a:lnTo>
                  <a:pt x="18738" y="2043"/>
                </a:lnTo>
                <a:lnTo>
                  <a:pt x="18918" y="1262"/>
                </a:lnTo>
                <a:lnTo>
                  <a:pt x="18918" y="902"/>
                </a:lnTo>
                <a:lnTo>
                  <a:pt x="18918" y="541"/>
                </a:lnTo>
                <a:lnTo>
                  <a:pt x="18858" y="421"/>
                </a:lnTo>
                <a:lnTo>
                  <a:pt x="18618" y="421"/>
                </a:lnTo>
                <a:lnTo>
                  <a:pt x="18317" y="721"/>
                </a:lnTo>
                <a:lnTo>
                  <a:pt x="18077" y="1082"/>
                </a:lnTo>
                <a:lnTo>
                  <a:pt x="17717" y="1863"/>
                </a:lnTo>
                <a:lnTo>
                  <a:pt x="17356" y="2643"/>
                </a:lnTo>
                <a:lnTo>
                  <a:pt x="17236" y="3004"/>
                </a:lnTo>
                <a:lnTo>
                  <a:pt x="17176" y="3424"/>
                </a:lnTo>
                <a:lnTo>
                  <a:pt x="17176" y="3604"/>
                </a:lnTo>
                <a:lnTo>
                  <a:pt x="17236" y="3784"/>
                </a:lnTo>
                <a:lnTo>
                  <a:pt x="17356" y="3904"/>
                </a:lnTo>
                <a:lnTo>
                  <a:pt x="17477" y="3964"/>
                </a:lnTo>
                <a:lnTo>
                  <a:pt x="16696" y="4445"/>
                </a:lnTo>
                <a:lnTo>
                  <a:pt x="15915" y="4985"/>
                </a:lnTo>
                <a:lnTo>
                  <a:pt x="15194" y="5586"/>
                </a:lnTo>
                <a:lnTo>
                  <a:pt x="14534" y="6187"/>
                </a:lnTo>
                <a:lnTo>
                  <a:pt x="12552" y="6547"/>
                </a:lnTo>
                <a:lnTo>
                  <a:pt x="10630" y="6967"/>
                </a:lnTo>
                <a:lnTo>
                  <a:pt x="7988" y="7568"/>
                </a:lnTo>
                <a:lnTo>
                  <a:pt x="6606" y="7868"/>
                </a:lnTo>
                <a:lnTo>
                  <a:pt x="5285" y="8289"/>
                </a:lnTo>
                <a:lnTo>
                  <a:pt x="3964" y="8709"/>
                </a:lnTo>
                <a:lnTo>
                  <a:pt x="2643" y="9189"/>
                </a:lnTo>
                <a:lnTo>
                  <a:pt x="1381" y="9730"/>
                </a:lnTo>
                <a:lnTo>
                  <a:pt x="180" y="10330"/>
                </a:lnTo>
                <a:lnTo>
                  <a:pt x="60" y="10391"/>
                </a:lnTo>
                <a:lnTo>
                  <a:pt x="0" y="10511"/>
                </a:lnTo>
                <a:lnTo>
                  <a:pt x="0" y="10631"/>
                </a:lnTo>
                <a:lnTo>
                  <a:pt x="0" y="10751"/>
                </a:lnTo>
                <a:lnTo>
                  <a:pt x="120" y="10871"/>
                </a:lnTo>
                <a:lnTo>
                  <a:pt x="180" y="10931"/>
                </a:lnTo>
                <a:lnTo>
                  <a:pt x="300" y="10991"/>
                </a:lnTo>
                <a:lnTo>
                  <a:pt x="480" y="10991"/>
                </a:lnTo>
                <a:lnTo>
                  <a:pt x="1802" y="10691"/>
                </a:lnTo>
                <a:lnTo>
                  <a:pt x="3123" y="10330"/>
                </a:lnTo>
                <a:lnTo>
                  <a:pt x="4384" y="9910"/>
                </a:lnTo>
                <a:lnTo>
                  <a:pt x="5705" y="9550"/>
                </a:lnTo>
                <a:lnTo>
                  <a:pt x="8228" y="8889"/>
                </a:lnTo>
                <a:lnTo>
                  <a:pt x="10810" y="8349"/>
                </a:lnTo>
                <a:lnTo>
                  <a:pt x="12192" y="8048"/>
                </a:lnTo>
                <a:lnTo>
                  <a:pt x="14113" y="9490"/>
                </a:lnTo>
                <a:lnTo>
                  <a:pt x="15254" y="10451"/>
                </a:lnTo>
                <a:lnTo>
                  <a:pt x="15795" y="10871"/>
                </a:lnTo>
                <a:lnTo>
                  <a:pt x="16456" y="11291"/>
                </a:lnTo>
                <a:lnTo>
                  <a:pt x="16816" y="11291"/>
                </a:lnTo>
                <a:lnTo>
                  <a:pt x="16876" y="11231"/>
                </a:lnTo>
                <a:lnTo>
                  <a:pt x="16996" y="10991"/>
                </a:lnTo>
                <a:lnTo>
                  <a:pt x="16996" y="10871"/>
                </a:lnTo>
                <a:lnTo>
                  <a:pt x="16936" y="10751"/>
                </a:lnTo>
                <a:lnTo>
                  <a:pt x="16696" y="10330"/>
                </a:lnTo>
                <a:lnTo>
                  <a:pt x="16456" y="9850"/>
                </a:lnTo>
                <a:lnTo>
                  <a:pt x="16095" y="9430"/>
                </a:lnTo>
                <a:lnTo>
                  <a:pt x="15675" y="9069"/>
                </a:lnTo>
                <a:lnTo>
                  <a:pt x="15314" y="8709"/>
                </a:lnTo>
                <a:lnTo>
                  <a:pt x="14834" y="8349"/>
                </a:lnTo>
                <a:lnTo>
                  <a:pt x="13873" y="7748"/>
                </a:lnTo>
                <a:lnTo>
                  <a:pt x="15795" y="7448"/>
                </a:lnTo>
                <a:lnTo>
                  <a:pt x="17717" y="7147"/>
                </a:lnTo>
                <a:lnTo>
                  <a:pt x="19639" y="6967"/>
                </a:lnTo>
                <a:lnTo>
                  <a:pt x="21620" y="6787"/>
                </a:lnTo>
                <a:lnTo>
                  <a:pt x="24203" y="6607"/>
                </a:lnTo>
                <a:lnTo>
                  <a:pt x="26845" y="6547"/>
                </a:lnTo>
                <a:lnTo>
                  <a:pt x="29428" y="6547"/>
                </a:lnTo>
                <a:lnTo>
                  <a:pt x="32070" y="6667"/>
                </a:lnTo>
                <a:lnTo>
                  <a:pt x="34052" y="6787"/>
                </a:lnTo>
                <a:lnTo>
                  <a:pt x="36034" y="6967"/>
                </a:lnTo>
                <a:lnTo>
                  <a:pt x="36274" y="7508"/>
                </a:lnTo>
                <a:lnTo>
                  <a:pt x="36515" y="7988"/>
                </a:lnTo>
                <a:lnTo>
                  <a:pt x="37175" y="8949"/>
                </a:lnTo>
                <a:lnTo>
                  <a:pt x="38016" y="10210"/>
                </a:lnTo>
                <a:lnTo>
                  <a:pt x="38496" y="10811"/>
                </a:lnTo>
                <a:lnTo>
                  <a:pt x="38737" y="11051"/>
                </a:lnTo>
                <a:lnTo>
                  <a:pt x="38977" y="11291"/>
                </a:lnTo>
                <a:lnTo>
                  <a:pt x="39097" y="11351"/>
                </a:lnTo>
                <a:lnTo>
                  <a:pt x="39217" y="11351"/>
                </a:lnTo>
                <a:lnTo>
                  <a:pt x="39457" y="11291"/>
                </a:lnTo>
                <a:lnTo>
                  <a:pt x="39577" y="11051"/>
                </a:lnTo>
                <a:lnTo>
                  <a:pt x="39637" y="10931"/>
                </a:lnTo>
                <a:lnTo>
                  <a:pt x="39637" y="10811"/>
                </a:lnTo>
                <a:lnTo>
                  <a:pt x="39457" y="10451"/>
                </a:lnTo>
                <a:lnTo>
                  <a:pt x="39337" y="10150"/>
                </a:lnTo>
                <a:lnTo>
                  <a:pt x="38917" y="9490"/>
                </a:lnTo>
                <a:lnTo>
                  <a:pt x="37956" y="8289"/>
                </a:lnTo>
                <a:lnTo>
                  <a:pt x="37535" y="7688"/>
                </a:lnTo>
                <a:lnTo>
                  <a:pt x="37055" y="7087"/>
                </a:lnTo>
                <a:lnTo>
                  <a:pt x="37235" y="7087"/>
                </a:lnTo>
                <a:lnTo>
                  <a:pt x="40058" y="7508"/>
                </a:lnTo>
                <a:lnTo>
                  <a:pt x="41439" y="7628"/>
                </a:lnTo>
                <a:lnTo>
                  <a:pt x="42160" y="7688"/>
                </a:lnTo>
                <a:lnTo>
                  <a:pt x="42820" y="7688"/>
                </a:lnTo>
                <a:lnTo>
                  <a:pt x="42941" y="7628"/>
                </a:lnTo>
                <a:lnTo>
                  <a:pt x="43001" y="7508"/>
                </a:lnTo>
                <a:lnTo>
                  <a:pt x="43001" y="7388"/>
                </a:lnTo>
                <a:lnTo>
                  <a:pt x="42941" y="7328"/>
                </a:lnTo>
                <a:lnTo>
                  <a:pt x="41739" y="6787"/>
                </a:lnTo>
                <a:lnTo>
                  <a:pt x="40478" y="6427"/>
                </a:lnTo>
                <a:lnTo>
                  <a:pt x="39157" y="6127"/>
                </a:lnTo>
                <a:lnTo>
                  <a:pt x="37836" y="5886"/>
                </a:lnTo>
                <a:lnTo>
                  <a:pt x="36454" y="5766"/>
                </a:lnTo>
                <a:lnTo>
                  <a:pt x="35133" y="5646"/>
                </a:lnTo>
                <a:lnTo>
                  <a:pt x="32491" y="5406"/>
                </a:lnTo>
                <a:lnTo>
                  <a:pt x="29728" y="5286"/>
                </a:lnTo>
                <a:lnTo>
                  <a:pt x="26965" y="5226"/>
                </a:lnTo>
                <a:lnTo>
                  <a:pt x="24143" y="5226"/>
                </a:lnTo>
                <a:lnTo>
                  <a:pt x="21380" y="5406"/>
                </a:lnTo>
                <a:lnTo>
                  <a:pt x="19278" y="5586"/>
                </a:lnTo>
                <a:lnTo>
                  <a:pt x="17116" y="5826"/>
                </a:lnTo>
                <a:lnTo>
                  <a:pt x="17537" y="5526"/>
                </a:lnTo>
                <a:lnTo>
                  <a:pt x="18858" y="4685"/>
                </a:lnTo>
                <a:lnTo>
                  <a:pt x="20239" y="3844"/>
                </a:lnTo>
                <a:lnTo>
                  <a:pt x="21620" y="3064"/>
                </a:lnTo>
                <a:lnTo>
                  <a:pt x="23062" y="2343"/>
                </a:lnTo>
                <a:lnTo>
                  <a:pt x="24503" y="1682"/>
                </a:lnTo>
                <a:lnTo>
                  <a:pt x="25224" y="1322"/>
                </a:lnTo>
                <a:lnTo>
                  <a:pt x="25824" y="902"/>
                </a:lnTo>
                <a:lnTo>
                  <a:pt x="25945" y="781"/>
                </a:lnTo>
                <a:lnTo>
                  <a:pt x="26005" y="601"/>
                </a:lnTo>
                <a:lnTo>
                  <a:pt x="26005" y="481"/>
                </a:lnTo>
                <a:lnTo>
                  <a:pt x="25945" y="301"/>
                </a:lnTo>
                <a:lnTo>
                  <a:pt x="25884" y="181"/>
                </a:lnTo>
                <a:lnTo>
                  <a:pt x="25764" y="61"/>
                </a:lnTo>
                <a:lnTo>
                  <a:pt x="25644" y="1"/>
                </a:lnTo>
                <a:close/>
              </a:path>
            </a:pathLst>
          </a:custGeom>
          <a:solidFill>
            <a:srgbClr val="B5975B"/>
          </a:solidFill>
          <a:ln>
            <a:noFill/>
          </a:ln>
        </p:spPr>
        <p:txBody>
          <a:bodyPr lIns="91425" tIns="91425" rIns="91425" bIns="91425" anchor="ctr" anchorCtr="0">
            <a:noAutofit/>
          </a:bodyPr>
          <a:lstStyle/>
          <a:p>
            <a:pPr lvl="0">
              <a:spcBef>
                <a:spcPts val="0"/>
              </a:spcBef>
              <a:buNone/>
            </a:pPr>
            <a:endParaRPr dirty="0"/>
          </a:p>
        </p:txBody>
      </p:sp>
      <p:sp>
        <p:nvSpPr>
          <p:cNvPr id="186" name="Shape 186"/>
          <p:cNvSpPr/>
          <p:nvPr/>
        </p:nvSpPr>
        <p:spPr>
          <a:xfrm rot="-4024651" flipH="1">
            <a:off x="8530475" y="1723647"/>
            <a:ext cx="349068" cy="1192612"/>
          </a:xfrm>
          <a:custGeom>
            <a:avLst/>
            <a:gdLst/>
            <a:ahLst/>
            <a:cxnLst/>
            <a:rect l="0" t="0" r="0" b="0"/>
            <a:pathLst>
              <a:path w="12973" h="44323" extrusionOk="0">
                <a:moveTo>
                  <a:pt x="5645" y="1"/>
                </a:moveTo>
                <a:lnTo>
                  <a:pt x="5465" y="61"/>
                </a:lnTo>
                <a:lnTo>
                  <a:pt x="5465" y="181"/>
                </a:lnTo>
                <a:lnTo>
                  <a:pt x="5405" y="241"/>
                </a:lnTo>
                <a:lnTo>
                  <a:pt x="5525" y="1803"/>
                </a:lnTo>
                <a:lnTo>
                  <a:pt x="5585" y="2403"/>
                </a:lnTo>
                <a:lnTo>
                  <a:pt x="5345" y="2223"/>
                </a:lnTo>
                <a:lnTo>
                  <a:pt x="4685" y="1803"/>
                </a:lnTo>
                <a:lnTo>
                  <a:pt x="4084" y="1322"/>
                </a:lnTo>
                <a:lnTo>
                  <a:pt x="3363" y="962"/>
                </a:lnTo>
                <a:lnTo>
                  <a:pt x="3003" y="842"/>
                </a:lnTo>
                <a:lnTo>
                  <a:pt x="2643" y="722"/>
                </a:lnTo>
                <a:lnTo>
                  <a:pt x="2462" y="782"/>
                </a:lnTo>
                <a:lnTo>
                  <a:pt x="2282" y="902"/>
                </a:lnTo>
                <a:lnTo>
                  <a:pt x="2222" y="1082"/>
                </a:lnTo>
                <a:lnTo>
                  <a:pt x="2222" y="1262"/>
                </a:lnTo>
                <a:lnTo>
                  <a:pt x="2402" y="1562"/>
                </a:lnTo>
                <a:lnTo>
                  <a:pt x="2643" y="1923"/>
                </a:lnTo>
                <a:lnTo>
                  <a:pt x="3123" y="2523"/>
                </a:lnTo>
                <a:lnTo>
                  <a:pt x="3784" y="3004"/>
                </a:lnTo>
                <a:lnTo>
                  <a:pt x="4384" y="3484"/>
                </a:lnTo>
                <a:lnTo>
                  <a:pt x="5345" y="4325"/>
                </a:lnTo>
                <a:lnTo>
                  <a:pt x="5285" y="4565"/>
                </a:lnTo>
                <a:lnTo>
                  <a:pt x="4925" y="4265"/>
                </a:lnTo>
                <a:lnTo>
                  <a:pt x="3423" y="3004"/>
                </a:lnTo>
                <a:lnTo>
                  <a:pt x="2643" y="2403"/>
                </a:lnTo>
                <a:lnTo>
                  <a:pt x="1862" y="1803"/>
                </a:lnTo>
                <a:lnTo>
                  <a:pt x="1682" y="1803"/>
                </a:lnTo>
                <a:lnTo>
                  <a:pt x="1502" y="1863"/>
                </a:lnTo>
                <a:lnTo>
                  <a:pt x="1441" y="2043"/>
                </a:lnTo>
                <a:lnTo>
                  <a:pt x="1441" y="2103"/>
                </a:lnTo>
                <a:lnTo>
                  <a:pt x="1441" y="2223"/>
                </a:lnTo>
                <a:lnTo>
                  <a:pt x="2042" y="3004"/>
                </a:lnTo>
                <a:lnTo>
                  <a:pt x="2643" y="3784"/>
                </a:lnTo>
                <a:lnTo>
                  <a:pt x="3964" y="5286"/>
                </a:lnTo>
                <a:lnTo>
                  <a:pt x="4624" y="6007"/>
                </a:lnTo>
                <a:lnTo>
                  <a:pt x="5285" y="6787"/>
                </a:lnTo>
                <a:lnTo>
                  <a:pt x="5285" y="6907"/>
                </a:lnTo>
                <a:lnTo>
                  <a:pt x="4624" y="6067"/>
                </a:lnTo>
                <a:lnTo>
                  <a:pt x="3844" y="5286"/>
                </a:lnTo>
                <a:lnTo>
                  <a:pt x="3423" y="4926"/>
                </a:lnTo>
                <a:lnTo>
                  <a:pt x="2943" y="4565"/>
                </a:lnTo>
                <a:lnTo>
                  <a:pt x="2523" y="4325"/>
                </a:lnTo>
                <a:lnTo>
                  <a:pt x="1982" y="4145"/>
                </a:lnTo>
                <a:lnTo>
                  <a:pt x="1802" y="4145"/>
                </a:lnTo>
                <a:lnTo>
                  <a:pt x="1622" y="4265"/>
                </a:lnTo>
                <a:lnTo>
                  <a:pt x="1562" y="4445"/>
                </a:lnTo>
                <a:lnTo>
                  <a:pt x="1562" y="4565"/>
                </a:lnTo>
                <a:lnTo>
                  <a:pt x="1622" y="4685"/>
                </a:lnTo>
                <a:lnTo>
                  <a:pt x="1862" y="5106"/>
                </a:lnTo>
                <a:lnTo>
                  <a:pt x="2162" y="5466"/>
                </a:lnTo>
                <a:lnTo>
                  <a:pt x="2883" y="6187"/>
                </a:lnTo>
                <a:lnTo>
                  <a:pt x="3604" y="6907"/>
                </a:lnTo>
                <a:lnTo>
                  <a:pt x="4264" y="7688"/>
                </a:lnTo>
                <a:lnTo>
                  <a:pt x="4624" y="8289"/>
                </a:lnTo>
                <a:lnTo>
                  <a:pt x="3243" y="6847"/>
                </a:lnTo>
                <a:lnTo>
                  <a:pt x="1862" y="5526"/>
                </a:lnTo>
                <a:lnTo>
                  <a:pt x="1742" y="5406"/>
                </a:lnTo>
                <a:lnTo>
                  <a:pt x="1502" y="5406"/>
                </a:lnTo>
                <a:lnTo>
                  <a:pt x="1381" y="5466"/>
                </a:lnTo>
                <a:lnTo>
                  <a:pt x="1261" y="5586"/>
                </a:lnTo>
                <a:lnTo>
                  <a:pt x="1201" y="5706"/>
                </a:lnTo>
                <a:lnTo>
                  <a:pt x="1201" y="5826"/>
                </a:lnTo>
                <a:lnTo>
                  <a:pt x="1261" y="6007"/>
                </a:lnTo>
                <a:lnTo>
                  <a:pt x="2342" y="7448"/>
                </a:lnTo>
                <a:lnTo>
                  <a:pt x="3423" y="8889"/>
                </a:lnTo>
                <a:lnTo>
                  <a:pt x="4324" y="10030"/>
                </a:lnTo>
                <a:lnTo>
                  <a:pt x="4745" y="10571"/>
                </a:lnTo>
                <a:lnTo>
                  <a:pt x="5285" y="11111"/>
                </a:lnTo>
                <a:lnTo>
                  <a:pt x="5285" y="11652"/>
                </a:lnTo>
                <a:lnTo>
                  <a:pt x="5105" y="11472"/>
                </a:lnTo>
                <a:lnTo>
                  <a:pt x="4564" y="10811"/>
                </a:lnTo>
                <a:lnTo>
                  <a:pt x="4024" y="10150"/>
                </a:lnTo>
                <a:lnTo>
                  <a:pt x="3423" y="9610"/>
                </a:lnTo>
                <a:lnTo>
                  <a:pt x="2763" y="9069"/>
                </a:lnTo>
                <a:lnTo>
                  <a:pt x="2703" y="9009"/>
                </a:lnTo>
                <a:lnTo>
                  <a:pt x="2583" y="9009"/>
                </a:lnTo>
                <a:lnTo>
                  <a:pt x="2402" y="9129"/>
                </a:lnTo>
                <a:lnTo>
                  <a:pt x="2282" y="9310"/>
                </a:lnTo>
                <a:lnTo>
                  <a:pt x="2282" y="9370"/>
                </a:lnTo>
                <a:lnTo>
                  <a:pt x="2342" y="9490"/>
                </a:lnTo>
                <a:lnTo>
                  <a:pt x="2763" y="10271"/>
                </a:lnTo>
                <a:lnTo>
                  <a:pt x="3243" y="10991"/>
                </a:lnTo>
                <a:lnTo>
                  <a:pt x="4204" y="12433"/>
                </a:lnTo>
                <a:lnTo>
                  <a:pt x="4685" y="13273"/>
                </a:lnTo>
                <a:lnTo>
                  <a:pt x="4985" y="13694"/>
                </a:lnTo>
                <a:lnTo>
                  <a:pt x="5285" y="14114"/>
                </a:lnTo>
                <a:lnTo>
                  <a:pt x="5225" y="14835"/>
                </a:lnTo>
                <a:lnTo>
                  <a:pt x="4564" y="13874"/>
                </a:lnTo>
                <a:lnTo>
                  <a:pt x="3904" y="13033"/>
                </a:lnTo>
                <a:lnTo>
                  <a:pt x="2763" y="11472"/>
                </a:lnTo>
                <a:lnTo>
                  <a:pt x="2162" y="10691"/>
                </a:lnTo>
                <a:lnTo>
                  <a:pt x="1502" y="9910"/>
                </a:lnTo>
                <a:lnTo>
                  <a:pt x="1381" y="9850"/>
                </a:lnTo>
                <a:lnTo>
                  <a:pt x="1261" y="9790"/>
                </a:lnTo>
                <a:lnTo>
                  <a:pt x="1141" y="9850"/>
                </a:lnTo>
                <a:lnTo>
                  <a:pt x="1081" y="9910"/>
                </a:lnTo>
                <a:lnTo>
                  <a:pt x="961" y="9970"/>
                </a:lnTo>
                <a:lnTo>
                  <a:pt x="961" y="10090"/>
                </a:lnTo>
                <a:lnTo>
                  <a:pt x="901" y="10210"/>
                </a:lnTo>
                <a:lnTo>
                  <a:pt x="961" y="10331"/>
                </a:lnTo>
                <a:lnTo>
                  <a:pt x="1441" y="11352"/>
                </a:lnTo>
                <a:lnTo>
                  <a:pt x="1922" y="12252"/>
                </a:lnTo>
                <a:lnTo>
                  <a:pt x="1742" y="12072"/>
                </a:lnTo>
                <a:lnTo>
                  <a:pt x="1682" y="12012"/>
                </a:lnTo>
                <a:lnTo>
                  <a:pt x="1502" y="12012"/>
                </a:lnTo>
                <a:lnTo>
                  <a:pt x="1381" y="12072"/>
                </a:lnTo>
                <a:lnTo>
                  <a:pt x="1261" y="12252"/>
                </a:lnTo>
                <a:lnTo>
                  <a:pt x="1261" y="12312"/>
                </a:lnTo>
                <a:lnTo>
                  <a:pt x="1321" y="12433"/>
                </a:lnTo>
                <a:lnTo>
                  <a:pt x="1862" y="13514"/>
                </a:lnTo>
                <a:lnTo>
                  <a:pt x="2402" y="14595"/>
                </a:lnTo>
                <a:lnTo>
                  <a:pt x="3063" y="15616"/>
                </a:lnTo>
                <a:lnTo>
                  <a:pt x="3724" y="16637"/>
                </a:lnTo>
                <a:lnTo>
                  <a:pt x="4504" y="17958"/>
                </a:lnTo>
                <a:lnTo>
                  <a:pt x="4504" y="18078"/>
                </a:lnTo>
                <a:lnTo>
                  <a:pt x="4564" y="18198"/>
                </a:lnTo>
                <a:lnTo>
                  <a:pt x="4745" y="18318"/>
                </a:lnTo>
                <a:lnTo>
                  <a:pt x="4925" y="18678"/>
                </a:lnTo>
                <a:lnTo>
                  <a:pt x="5045" y="18859"/>
                </a:lnTo>
                <a:lnTo>
                  <a:pt x="5225" y="19039"/>
                </a:lnTo>
                <a:lnTo>
                  <a:pt x="5225" y="19099"/>
                </a:lnTo>
                <a:lnTo>
                  <a:pt x="5105" y="19039"/>
                </a:lnTo>
                <a:lnTo>
                  <a:pt x="4985" y="18919"/>
                </a:lnTo>
                <a:lnTo>
                  <a:pt x="4865" y="18739"/>
                </a:lnTo>
                <a:lnTo>
                  <a:pt x="4504" y="18318"/>
                </a:lnTo>
                <a:lnTo>
                  <a:pt x="4204" y="17838"/>
                </a:lnTo>
                <a:lnTo>
                  <a:pt x="3664" y="16937"/>
                </a:lnTo>
                <a:lnTo>
                  <a:pt x="3183" y="15976"/>
                </a:lnTo>
                <a:lnTo>
                  <a:pt x="2583" y="15075"/>
                </a:lnTo>
                <a:lnTo>
                  <a:pt x="2462" y="14955"/>
                </a:lnTo>
                <a:lnTo>
                  <a:pt x="2282" y="14895"/>
                </a:lnTo>
                <a:lnTo>
                  <a:pt x="2102" y="14835"/>
                </a:lnTo>
                <a:lnTo>
                  <a:pt x="1982" y="14835"/>
                </a:lnTo>
                <a:lnTo>
                  <a:pt x="1802" y="14895"/>
                </a:lnTo>
                <a:lnTo>
                  <a:pt x="1682" y="15015"/>
                </a:lnTo>
                <a:lnTo>
                  <a:pt x="1562" y="15195"/>
                </a:lnTo>
                <a:lnTo>
                  <a:pt x="1562" y="15375"/>
                </a:lnTo>
                <a:lnTo>
                  <a:pt x="1622" y="15916"/>
                </a:lnTo>
                <a:lnTo>
                  <a:pt x="1802" y="16456"/>
                </a:lnTo>
                <a:lnTo>
                  <a:pt x="1982" y="17057"/>
                </a:lnTo>
                <a:lnTo>
                  <a:pt x="2282" y="17537"/>
                </a:lnTo>
                <a:lnTo>
                  <a:pt x="2883" y="18618"/>
                </a:lnTo>
                <a:lnTo>
                  <a:pt x="3483" y="19519"/>
                </a:lnTo>
                <a:lnTo>
                  <a:pt x="4264" y="20480"/>
                </a:lnTo>
                <a:lnTo>
                  <a:pt x="4745" y="21021"/>
                </a:lnTo>
                <a:lnTo>
                  <a:pt x="5225" y="21441"/>
                </a:lnTo>
                <a:lnTo>
                  <a:pt x="5225" y="22822"/>
                </a:lnTo>
                <a:lnTo>
                  <a:pt x="5225" y="23603"/>
                </a:lnTo>
                <a:lnTo>
                  <a:pt x="4564" y="22522"/>
                </a:lnTo>
                <a:lnTo>
                  <a:pt x="3904" y="21441"/>
                </a:lnTo>
                <a:lnTo>
                  <a:pt x="3303" y="20420"/>
                </a:lnTo>
                <a:lnTo>
                  <a:pt x="2643" y="19339"/>
                </a:lnTo>
                <a:lnTo>
                  <a:pt x="2342" y="18859"/>
                </a:lnTo>
                <a:lnTo>
                  <a:pt x="1982" y="18378"/>
                </a:lnTo>
                <a:lnTo>
                  <a:pt x="1562" y="17898"/>
                </a:lnTo>
                <a:lnTo>
                  <a:pt x="1081" y="17477"/>
                </a:lnTo>
                <a:lnTo>
                  <a:pt x="901" y="17477"/>
                </a:lnTo>
                <a:lnTo>
                  <a:pt x="841" y="17537"/>
                </a:lnTo>
                <a:lnTo>
                  <a:pt x="841" y="17657"/>
                </a:lnTo>
                <a:lnTo>
                  <a:pt x="961" y="18258"/>
                </a:lnTo>
                <a:lnTo>
                  <a:pt x="1141" y="18859"/>
                </a:lnTo>
                <a:lnTo>
                  <a:pt x="1321" y="19399"/>
                </a:lnTo>
                <a:lnTo>
                  <a:pt x="1622" y="19940"/>
                </a:lnTo>
                <a:lnTo>
                  <a:pt x="2222" y="21081"/>
                </a:lnTo>
                <a:lnTo>
                  <a:pt x="2823" y="22102"/>
                </a:lnTo>
                <a:lnTo>
                  <a:pt x="3604" y="23663"/>
                </a:lnTo>
                <a:lnTo>
                  <a:pt x="4024" y="24444"/>
                </a:lnTo>
                <a:lnTo>
                  <a:pt x="4504" y="25225"/>
                </a:lnTo>
                <a:lnTo>
                  <a:pt x="4504" y="25345"/>
                </a:lnTo>
                <a:lnTo>
                  <a:pt x="4024" y="24744"/>
                </a:lnTo>
                <a:lnTo>
                  <a:pt x="3123" y="23723"/>
                </a:lnTo>
                <a:lnTo>
                  <a:pt x="2222" y="22702"/>
                </a:lnTo>
                <a:lnTo>
                  <a:pt x="1862" y="22282"/>
                </a:lnTo>
                <a:lnTo>
                  <a:pt x="1502" y="21982"/>
                </a:lnTo>
                <a:lnTo>
                  <a:pt x="1141" y="21741"/>
                </a:lnTo>
                <a:lnTo>
                  <a:pt x="901" y="21621"/>
                </a:lnTo>
                <a:lnTo>
                  <a:pt x="601" y="21621"/>
                </a:lnTo>
                <a:lnTo>
                  <a:pt x="601" y="21861"/>
                </a:lnTo>
                <a:lnTo>
                  <a:pt x="661" y="22102"/>
                </a:lnTo>
                <a:lnTo>
                  <a:pt x="781" y="22522"/>
                </a:lnTo>
                <a:lnTo>
                  <a:pt x="1021" y="22942"/>
                </a:lnTo>
                <a:lnTo>
                  <a:pt x="1321" y="23363"/>
                </a:lnTo>
                <a:lnTo>
                  <a:pt x="2222" y="24564"/>
                </a:lnTo>
                <a:lnTo>
                  <a:pt x="3123" y="25765"/>
                </a:lnTo>
                <a:lnTo>
                  <a:pt x="4084" y="27146"/>
                </a:lnTo>
                <a:lnTo>
                  <a:pt x="4624" y="27927"/>
                </a:lnTo>
                <a:lnTo>
                  <a:pt x="4925" y="28287"/>
                </a:lnTo>
                <a:lnTo>
                  <a:pt x="5225" y="28588"/>
                </a:lnTo>
                <a:lnTo>
                  <a:pt x="5225" y="30209"/>
                </a:lnTo>
                <a:lnTo>
                  <a:pt x="4564" y="29308"/>
                </a:lnTo>
                <a:lnTo>
                  <a:pt x="3904" y="28408"/>
                </a:lnTo>
                <a:lnTo>
                  <a:pt x="2703" y="26306"/>
                </a:lnTo>
                <a:lnTo>
                  <a:pt x="2222" y="25285"/>
                </a:lnTo>
                <a:lnTo>
                  <a:pt x="1922" y="24864"/>
                </a:lnTo>
                <a:lnTo>
                  <a:pt x="1682" y="24684"/>
                </a:lnTo>
                <a:lnTo>
                  <a:pt x="1502" y="24504"/>
                </a:lnTo>
                <a:lnTo>
                  <a:pt x="1381" y="24444"/>
                </a:lnTo>
                <a:lnTo>
                  <a:pt x="1261" y="24504"/>
                </a:lnTo>
                <a:lnTo>
                  <a:pt x="1141" y="24564"/>
                </a:lnTo>
                <a:lnTo>
                  <a:pt x="1081" y="24684"/>
                </a:lnTo>
                <a:lnTo>
                  <a:pt x="1021" y="24924"/>
                </a:lnTo>
                <a:lnTo>
                  <a:pt x="961" y="25225"/>
                </a:lnTo>
                <a:lnTo>
                  <a:pt x="1021" y="25825"/>
                </a:lnTo>
                <a:lnTo>
                  <a:pt x="1201" y="26486"/>
                </a:lnTo>
                <a:lnTo>
                  <a:pt x="1441" y="27146"/>
                </a:lnTo>
                <a:lnTo>
                  <a:pt x="1742" y="27747"/>
                </a:lnTo>
                <a:lnTo>
                  <a:pt x="2042" y="28348"/>
                </a:lnTo>
                <a:lnTo>
                  <a:pt x="2643" y="29369"/>
                </a:lnTo>
                <a:lnTo>
                  <a:pt x="3183" y="30269"/>
                </a:lnTo>
                <a:lnTo>
                  <a:pt x="3784" y="31170"/>
                </a:lnTo>
                <a:lnTo>
                  <a:pt x="4084" y="31591"/>
                </a:lnTo>
                <a:lnTo>
                  <a:pt x="4444" y="32011"/>
                </a:lnTo>
                <a:lnTo>
                  <a:pt x="4805" y="32371"/>
                </a:lnTo>
                <a:lnTo>
                  <a:pt x="5225" y="32672"/>
                </a:lnTo>
                <a:lnTo>
                  <a:pt x="5225" y="34053"/>
                </a:lnTo>
                <a:lnTo>
                  <a:pt x="4144" y="32792"/>
                </a:lnTo>
                <a:lnTo>
                  <a:pt x="3604" y="32191"/>
                </a:lnTo>
                <a:lnTo>
                  <a:pt x="3123" y="31591"/>
                </a:lnTo>
                <a:lnTo>
                  <a:pt x="2462" y="30570"/>
                </a:lnTo>
                <a:lnTo>
                  <a:pt x="1862" y="29489"/>
                </a:lnTo>
                <a:lnTo>
                  <a:pt x="1261" y="28408"/>
                </a:lnTo>
                <a:lnTo>
                  <a:pt x="901" y="27927"/>
                </a:lnTo>
                <a:lnTo>
                  <a:pt x="541" y="27447"/>
                </a:lnTo>
                <a:lnTo>
                  <a:pt x="481" y="27387"/>
                </a:lnTo>
                <a:lnTo>
                  <a:pt x="360" y="27327"/>
                </a:lnTo>
                <a:lnTo>
                  <a:pt x="240" y="27387"/>
                </a:lnTo>
                <a:lnTo>
                  <a:pt x="60" y="27507"/>
                </a:lnTo>
                <a:lnTo>
                  <a:pt x="0" y="27687"/>
                </a:lnTo>
                <a:lnTo>
                  <a:pt x="60" y="28287"/>
                </a:lnTo>
                <a:lnTo>
                  <a:pt x="180" y="28948"/>
                </a:lnTo>
                <a:lnTo>
                  <a:pt x="360" y="29549"/>
                </a:lnTo>
                <a:lnTo>
                  <a:pt x="601" y="30209"/>
                </a:lnTo>
                <a:lnTo>
                  <a:pt x="901" y="30810"/>
                </a:lnTo>
                <a:lnTo>
                  <a:pt x="1201" y="31410"/>
                </a:lnTo>
                <a:lnTo>
                  <a:pt x="1862" y="32552"/>
                </a:lnTo>
                <a:lnTo>
                  <a:pt x="1922" y="33092"/>
                </a:lnTo>
                <a:lnTo>
                  <a:pt x="2102" y="33633"/>
                </a:lnTo>
                <a:lnTo>
                  <a:pt x="2342" y="34173"/>
                </a:lnTo>
                <a:lnTo>
                  <a:pt x="2583" y="34714"/>
                </a:lnTo>
                <a:lnTo>
                  <a:pt x="3664" y="36755"/>
                </a:lnTo>
                <a:lnTo>
                  <a:pt x="4084" y="37656"/>
                </a:lnTo>
                <a:lnTo>
                  <a:pt x="4564" y="38677"/>
                </a:lnTo>
                <a:lnTo>
                  <a:pt x="4264" y="38377"/>
                </a:lnTo>
                <a:lnTo>
                  <a:pt x="3664" y="37656"/>
                </a:lnTo>
                <a:lnTo>
                  <a:pt x="2943" y="36996"/>
                </a:lnTo>
                <a:lnTo>
                  <a:pt x="2222" y="36335"/>
                </a:lnTo>
                <a:lnTo>
                  <a:pt x="1502" y="35795"/>
                </a:lnTo>
                <a:lnTo>
                  <a:pt x="1141" y="35795"/>
                </a:lnTo>
                <a:lnTo>
                  <a:pt x="1021" y="35855"/>
                </a:lnTo>
                <a:lnTo>
                  <a:pt x="961" y="36095"/>
                </a:lnTo>
                <a:lnTo>
                  <a:pt x="961" y="36215"/>
                </a:lnTo>
                <a:lnTo>
                  <a:pt x="961" y="36335"/>
                </a:lnTo>
                <a:lnTo>
                  <a:pt x="1381" y="37116"/>
                </a:lnTo>
                <a:lnTo>
                  <a:pt x="1862" y="37897"/>
                </a:lnTo>
                <a:lnTo>
                  <a:pt x="2462" y="38617"/>
                </a:lnTo>
                <a:lnTo>
                  <a:pt x="3003" y="39338"/>
                </a:lnTo>
                <a:lnTo>
                  <a:pt x="4024" y="40659"/>
                </a:lnTo>
                <a:lnTo>
                  <a:pt x="4564" y="41260"/>
                </a:lnTo>
                <a:lnTo>
                  <a:pt x="4925" y="41500"/>
                </a:lnTo>
                <a:lnTo>
                  <a:pt x="5225" y="41740"/>
                </a:lnTo>
                <a:lnTo>
                  <a:pt x="5225" y="41980"/>
                </a:lnTo>
                <a:lnTo>
                  <a:pt x="4624" y="41500"/>
                </a:lnTo>
                <a:lnTo>
                  <a:pt x="4084" y="41019"/>
                </a:lnTo>
                <a:lnTo>
                  <a:pt x="3543" y="40539"/>
                </a:lnTo>
                <a:lnTo>
                  <a:pt x="2943" y="40179"/>
                </a:lnTo>
                <a:lnTo>
                  <a:pt x="2763" y="40119"/>
                </a:lnTo>
                <a:lnTo>
                  <a:pt x="2643" y="40059"/>
                </a:lnTo>
                <a:lnTo>
                  <a:pt x="2462" y="40059"/>
                </a:lnTo>
                <a:lnTo>
                  <a:pt x="2342" y="40179"/>
                </a:lnTo>
                <a:lnTo>
                  <a:pt x="2222" y="40239"/>
                </a:lnTo>
                <a:lnTo>
                  <a:pt x="2102" y="40359"/>
                </a:lnTo>
                <a:lnTo>
                  <a:pt x="2042" y="40479"/>
                </a:lnTo>
                <a:lnTo>
                  <a:pt x="2042" y="40659"/>
                </a:lnTo>
                <a:lnTo>
                  <a:pt x="2042" y="40839"/>
                </a:lnTo>
                <a:lnTo>
                  <a:pt x="2222" y="41200"/>
                </a:lnTo>
                <a:lnTo>
                  <a:pt x="2402" y="41500"/>
                </a:lnTo>
                <a:lnTo>
                  <a:pt x="2943" y="42161"/>
                </a:lnTo>
                <a:lnTo>
                  <a:pt x="3543" y="42761"/>
                </a:lnTo>
                <a:lnTo>
                  <a:pt x="4144" y="43242"/>
                </a:lnTo>
                <a:lnTo>
                  <a:pt x="4745" y="43722"/>
                </a:lnTo>
                <a:lnTo>
                  <a:pt x="5045" y="43962"/>
                </a:lnTo>
                <a:lnTo>
                  <a:pt x="5405" y="44142"/>
                </a:lnTo>
                <a:lnTo>
                  <a:pt x="5766" y="44263"/>
                </a:lnTo>
                <a:lnTo>
                  <a:pt x="6126" y="44323"/>
                </a:lnTo>
                <a:lnTo>
                  <a:pt x="6486" y="44323"/>
                </a:lnTo>
                <a:lnTo>
                  <a:pt x="6847" y="44202"/>
                </a:lnTo>
                <a:lnTo>
                  <a:pt x="6967" y="44082"/>
                </a:lnTo>
                <a:lnTo>
                  <a:pt x="7027" y="43962"/>
                </a:lnTo>
                <a:lnTo>
                  <a:pt x="7027" y="43842"/>
                </a:lnTo>
                <a:lnTo>
                  <a:pt x="7027" y="43722"/>
                </a:lnTo>
                <a:lnTo>
                  <a:pt x="6967" y="43422"/>
                </a:lnTo>
                <a:lnTo>
                  <a:pt x="6847" y="43242"/>
                </a:lnTo>
                <a:lnTo>
                  <a:pt x="6666" y="43001"/>
                </a:lnTo>
                <a:lnTo>
                  <a:pt x="6486" y="42821"/>
                </a:lnTo>
                <a:lnTo>
                  <a:pt x="7147" y="41920"/>
                </a:lnTo>
                <a:lnTo>
                  <a:pt x="7928" y="40839"/>
                </a:lnTo>
                <a:lnTo>
                  <a:pt x="8648" y="39758"/>
                </a:lnTo>
                <a:lnTo>
                  <a:pt x="9309" y="38677"/>
                </a:lnTo>
                <a:lnTo>
                  <a:pt x="10030" y="37536"/>
                </a:lnTo>
                <a:lnTo>
                  <a:pt x="10330" y="36936"/>
                </a:lnTo>
                <a:lnTo>
                  <a:pt x="10630" y="36275"/>
                </a:lnTo>
                <a:lnTo>
                  <a:pt x="10810" y="35674"/>
                </a:lnTo>
                <a:lnTo>
                  <a:pt x="10930" y="35014"/>
                </a:lnTo>
                <a:lnTo>
                  <a:pt x="10930" y="34954"/>
                </a:lnTo>
                <a:lnTo>
                  <a:pt x="10870" y="34954"/>
                </a:lnTo>
                <a:lnTo>
                  <a:pt x="10330" y="35314"/>
                </a:lnTo>
                <a:lnTo>
                  <a:pt x="9849" y="35734"/>
                </a:lnTo>
                <a:lnTo>
                  <a:pt x="9429" y="36215"/>
                </a:lnTo>
                <a:lnTo>
                  <a:pt x="8949" y="36695"/>
                </a:lnTo>
                <a:lnTo>
                  <a:pt x="8168" y="37776"/>
                </a:lnTo>
                <a:lnTo>
                  <a:pt x="7507" y="38857"/>
                </a:lnTo>
                <a:lnTo>
                  <a:pt x="6907" y="39698"/>
                </a:lnTo>
                <a:lnTo>
                  <a:pt x="6847" y="39578"/>
                </a:lnTo>
                <a:lnTo>
                  <a:pt x="7447" y="38797"/>
                </a:lnTo>
                <a:lnTo>
                  <a:pt x="7988" y="37957"/>
                </a:lnTo>
                <a:lnTo>
                  <a:pt x="9009" y="36335"/>
                </a:lnTo>
                <a:lnTo>
                  <a:pt x="9669" y="35254"/>
                </a:lnTo>
                <a:lnTo>
                  <a:pt x="10270" y="34233"/>
                </a:lnTo>
                <a:lnTo>
                  <a:pt x="11471" y="32071"/>
                </a:lnTo>
                <a:lnTo>
                  <a:pt x="11531" y="31951"/>
                </a:lnTo>
                <a:lnTo>
                  <a:pt x="11531" y="31891"/>
                </a:lnTo>
                <a:lnTo>
                  <a:pt x="11351" y="31651"/>
                </a:lnTo>
                <a:lnTo>
                  <a:pt x="11291" y="31591"/>
                </a:lnTo>
                <a:lnTo>
                  <a:pt x="11171" y="31591"/>
                </a:lnTo>
                <a:lnTo>
                  <a:pt x="11051" y="31651"/>
                </a:lnTo>
                <a:lnTo>
                  <a:pt x="10991" y="31711"/>
                </a:lnTo>
                <a:lnTo>
                  <a:pt x="9549" y="33452"/>
                </a:lnTo>
                <a:lnTo>
                  <a:pt x="8168" y="35194"/>
                </a:lnTo>
                <a:lnTo>
                  <a:pt x="8828" y="33873"/>
                </a:lnTo>
                <a:lnTo>
                  <a:pt x="9429" y="32612"/>
                </a:lnTo>
                <a:lnTo>
                  <a:pt x="10030" y="31410"/>
                </a:lnTo>
                <a:lnTo>
                  <a:pt x="10630" y="30209"/>
                </a:lnTo>
                <a:lnTo>
                  <a:pt x="11711" y="27747"/>
                </a:lnTo>
                <a:lnTo>
                  <a:pt x="11711" y="27627"/>
                </a:lnTo>
                <a:lnTo>
                  <a:pt x="11711" y="27507"/>
                </a:lnTo>
                <a:lnTo>
                  <a:pt x="11651" y="27447"/>
                </a:lnTo>
                <a:lnTo>
                  <a:pt x="11591" y="27387"/>
                </a:lnTo>
                <a:lnTo>
                  <a:pt x="11471" y="27327"/>
                </a:lnTo>
                <a:lnTo>
                  <a:pt x="11411" y="27327"/>
                </a:lnTo>
                <a:lnTo>
                  <a:pt x="11291" y="27387"/>
                </a:lnTo>
                <a:lnTo>
                  <a:pt x="11231" y="27447"/>
                </a:lnTo>
                <a:lnTo>
                  <a:pt x="9669" y="29669"/>
                </a:lnTo>
                <a:lnTo>
                  <a:pt x="8889" y="30750"/>
                </a:lnTo>
                <a:lnTo>
                  <a:pt x="8168" y="31891"/>
                </a:lnTo>
                <a:lnTo>
                  <a:pt x="7147" y="33512"/>
                </a:lnTo>
                <a:lnTo>
                  <a:pt x="6606" y="34353"/>
                </a:lnTo>
                <a:lnTo>
                  <a:pt x="6186" y="35194"/>
                </a:lnTo>
                <a:lnTo>
                  <a:pt x="6186" y="33993"/>
                </a:lnTo>
                <a:lnTo>
                  <a:pt x="6426" y="33933"/>
                </a:lnTo>
                <a:lnTo>
                  <a:pt x="6606" y="33813"/>
                </a:lnTo>
                <a:lnTo>
                  <a:pt x="6967" y="33452"/>
                </a:lnTo>
                <a:lnTo>
                  <a:pt x="7327" y="33032"/>
                </a:lnTo>
                <a:lnTo>
                  <a:pt x="7928" y="32131"/>
                </a:lnTo>
                <a:lnTo>
                  <a:pt x="9069" y="30329"/>
                </a:lnTo>
                <a:lnTo>
                  <a:pt x="10270" y="28408"/>
                </a:lnTo>
                <a:lnTo>
                  <a:pt x="11411" y="26426"/>
                </a:lnTo>
                <a:lnTo>
                  <a:pt x="11411" y="26246"/>
                </a:lnTo>
                <a:lnTo>
                  <a:pt x="11411" y="26065"/>
                </a:lnTo>
                <a:lnTo>
                  <a:pt x="11351" y="25885"/>
                </a:lnTo>
                <a:lnTo>
                  <a:pt x="11231" y="25765"/>
                </a:lnTo>
                <a:lnTo>
                  <a:pt x="11111" y="25705"/>
                </a:lnTo>
                <a:lnTo>
                  <a:pt x="10930" y="25645"/>
                </a:lnTo>
                <a:lnTo>
                  <a:pt x="10750" y="25705"/>
                </a:lnTo>
                <a:lnTo>
                  <a:pt x="10630" y="25825"/>
                </a:lnTo>
                <a:lnTo>
                  <a:pt x="9309" y="27567"/>
                </a:lnTo>
                <a:lnTo>
                  <a:pt x="7988" y="29369"/>
                </a:lnTo>
                <a:lnTo>
                  <a:pt x="8108" y="29188"/>
                </a:lnTo>
                <a:lnTo>
                  <a:pt x="9429" y="26846"/>
                </a:lnTo>
                <a:lnTo>
                  <a:pt x="10270" y="25645"/>
                </a:lnTo>
                <a:lnTo>
                  <a:pt x="11111" y="24384"/>
                </a:lnTo>
                <a:lnTo>
                  <a:pt x="11951" y="23243"/>
                </a:lnTo>
                <a:lnTo>
                  <a:pt x="12912" y="22102"/>
                </a:lnTo>
                <a:lnTo>
                  <a:pt x="12972" y="21982"/>
                </a:lnTo>
                <a:lnTo>
                  <a:pt x="12972" y="21861"/>
                </a:lnTo>
                <a:lnTo>
                  <a:pt x="12972" y="21741"/>
                </a:lnTo>
                <a:lnTo>
                  <a:pt x="12912" y="21681"/>
                </a:lnTo>
                <a:lnTo>
                  <a:pt x="12792" y="21561"/>
                </a:lnTo>
                <a:lnTo>
                  <a:pt x="12552" y="21561"/>
                </a:lnTo>
                <a:lnTo>
                  <a:pt x="12432" y="21621"/>
                </a:lnTo>
                <a:lnTo>
                  <a:pt x="11471" y="22522"/>
                </a:lnTo>
                <a:lnTo>
                  <a:pt x="10570" y="23423"/>
                </a:lnTo>
                <a:lnTo>
                  <a:pt x="9729" y="24324"/>
                </a:lnTo>
                <a:lnTo>
                  <a:pt x="8889" y="25345"/>
                </a:lnTo>
                <a:lnTo>
                  <a:pt x="9129" y="24864"/>
                </a:lnTo>
                <a:lnTo>
                  <a:pt x="11351" y="21081"/>
                </a:lnTo>
                <a:lnTo>
                  <a:pt x="11411" y="20901"/>
                </a:lnTo>
                <a:lnTo>
                  <a:pt x="11351" y="20720"/>
                </a:lnTo>
                <a:lnTo>
                  <a:pt x="11291" y="20600"/>
                </a:lnTo>
                <a:lnTo>
                  <a:pt x="11171" y="20540"/>
                </a:lnTo>
                <a:lnTo>
                  <a:pt x="11051" y="20480"/>
                </a:lnTo>
                <a:lnTo>
                  <a:pt x="10870" y="20480"/>
                </a:lnTo>
                <a:lnTo>
                  <a:pt x="10690" y="20540"/>
                </a:lnTo>
                <a:lnTo>
                  <a:pt x="10570" y="20660"/>
                </a:lnTo>
                <a:lnTo>
                  <a:pt x="7988" y="24204"/>
                </a:lnTo>
                <a:lnTo>
                  <a:pt x="7087" y="25465"/>
                </a:lnTo>
                <a:lnTo>
                  <a:pt x="6606" y="26065"/>
                </a:lnTo>
                <a:lnTo>
                  <a:pt x="6186" y="26726"/>
                </a:lnTo>
                <a:lnTo>
                  <a:pt x="6186" y="25345"/>
                </a:lnTo>
                <a:lnTo>
                  <a:pt x="6606" y="24984"/>
                </a:lnTo>
                <a:lnTo>
                  <a:pt x="6967" y="24624"/>
                </a:lnTo>
                <a:lnTo>
                  <a:pt x="7627" y="23723"/>
                </a:lnTo>
                <a:lnTo>
                  <a:pt x="8889" y="22042"/>
                </a:lnTo>
                <a:lnTo>
                  <a:pt x="10450" y="20000"/>
                </a:lnTo>
                <a:lnTo>
                  <a:pt x="12011" y="17898"/>
                </a:lnTo>
                <a:lnTo>
                  <a:pt x="12072" y="17778"/>
                </a:lnTo>
                <a:lnTo>
                  <a:pt x="12072" y="17657"/>
                </a:lnTo>
                <a:lnTo>
                  <a:pt x="12011" y="17537"/>
                </a:lnTo>
                <a:lnTo>
                  <a:pt x="11891" y="17417"/>
                </a:lnTo>
                <a:lnTo>
                  <a:pt x="11771" y="17357"/>
                </a:lnTo>
                <a:lnTo>
                  <a:pt x="11651" y="17297"/>
                </a:lnTo>
                <a:lnTo>
                  <a:pt x="11471" y="17357"/>
                </a:lnTo>
                <a:lnTo>
                  <a:pt x="11351" y="17417"/>
                </a:lnTo>
                <a:lnTo>
                  <a:pt x="8949" y="19940"/>
                </a:lnTo>
                <a:lnTo>
                  <a:pt x="9309" y="19219"/>
                </a:lnTo>
                <a:lnTo>
                  <a:pt x="10270" y="17357"/>
                </a:lnTo>
                <a:lnTo>
                  <a:pt x="11231" y="15495"/>
                </a:lnTo>
                <a:lnTo>
                  <a:pt x="11291" y="15435"/>
                </a:lnTo>
                <a:lnTo>
                  <a:pt x="11231" y="15315"/>
                </a:lnTo>
                <a:lnTo>
                  <a:pt x="11111" y="15135"/>
                </a:lnTo>
                <a:lnTo>
                  <a:pt x="10930" y="15135"/>
                </a:lnTo>
                <a:lnTo>
                  <a:pt x="10870" y="15195"/>
                </a:lnTo>
                <a:lnTo>
                  <a:pt x="10750" y="15255"/>
                </a:lnTo>
                <a:lnTo>
                  <a:pt x="9549" y="16937"/>
                </a:lnTo>
                <a:lnTo>
                  <a:pt x="8348" y="18678"/>
                </a:lnTo>
                <a:lnTo>
                  <a:pt x="7567" y="19820"/>
                </a:lnTo>
                <a:lnTo>
                  <a:pt x="7147" y="20420"/>
                </a:lnTo>
                <a:lnTo>
                  <a:pt x="6787" y="21021"/>
                </a:lnTo>
                <a:lnTo>
                  <a:pt x="6666" y="20660"/>
                </a:lnTo>
                <a:lnTo>
                  <a:pt x="7027" y="20300"/>
                </a:lnTo>
                <a:lnTo>
                  <a:pt x="7327" y="19880"/>
                </a:lnTo>
                <a:lnTo>
                  <a:pt x="7928" y="18919"/>
                </a:lnTo>
                <a:lnTo>
                  <a:pt x="8949" y="17057"/>
                </a:lnTo>
                <a:lnTo>
                  <a:pt x="10270" y="14835"/>
                </a:lnTo>
                <a:lnTo>
                  <a:pt x="10930" y="13694"/>
                </a:lnTo>
                <a:lnTo>
                  <a:pt x="11411" y="12493"/>
                </a:lnTo>
                <a:lnTo>
                  <a:pt x="11411" y="12373"/>
                </a:lnTo>
                <a:lnTo>
                  <a:pt x="11411" y="12312"/>
                </a:lnTo>
                <a:lnTo>
                  <a:pt x="11291" y="12192"/>
                </a:lnTo>
                <a:lnTo>
                  <a:pt x="11111" y="12132"/>
                </a:lnTo>
                <a:lnTo>
                  <a:pt x="10991" y="12132"/>
                </a:lnTo>
                <a:lnTo>
                  <a:pt x="10930" y="12192"/>
                </a:lnTo>
                <a:lnTo>
                  <a:pt x="10090" y="13153"/>
                </a:lnTo>
                <a:lnTo>
                  <a:pt x="9309" y="14114"/>
                </a:lnTo>
                <a:lnTo>
                  <a:pt x="7868" y="16156"/>
                </a:lnTo>
                <a:lnTo>
                  <a:pt x="7207" y="17117"/>
                </a:lnTo>
                <a:lnTo>
                  <a:pt x="6426" y="18138"/>
                </a:lnTo>
                <a:lnTo>
                  <a:pt x="6246" y="17838"/>
                </a:lnTo>
                <a:lnTo>
                  <a:pt x="6246" y="17297"/>
                </a:lnTo>
                <a:lnTo>
                  <a:pt x="6726" y="16637"/>
                </a:lnTo>
                <a:lnTo>
                  <a:pt x="7087" y="15976"/>
                </a:lnTo>
                <a:lnTo>
                  <a:pt x="7868" y="14715"/>
                </a:lnTo>
                <a:lnTo>
                  <a:pt x="9189" y="12433"/>
                </a:lnTo>
                <a:lnTo>
                  <a:pt x="10450" y="10090"/>
                </a:lnTo>
                <a:lnTo>
                  <a:pt x="10510" y="9970"/>
                </a:lnTo>
                <a:lnTo>
                  <a:pt x="10510" y="9790"/>
                </a:lnTo>
                <a:lnTo>
                  <a:pt x="10450" y="9670"/>
                </a:lnTo>
                <a:lnTo>
                  <a:pt x="10330" y="9610"/>
                </a:lnTo>
                <a:lnTo>
                  <a:pt x="10210" y="9490"/>
                </a:lnTo>
                <a:lnTo>
                  <a:pt x="9970" y="9490"/>
                </a:lnTo>
                <a:lnTo>
                  <a:pt x="9849" y="9610"/>
                </a:lnTo>
                <a:lnTo>
                  <a:pt x="8288" y="11712"/>
                </a:lnTo>
                <a:lnTo>
                  <a:pt x="6847" y="13814"/>
                </a:lnTo>
                <a:lnTo>
                  <a:pt x="6546" y="14234"/>
                </a:lnTo>
                <a:lnTo>
                  <a:pt x="6486" y="13994"/>
                </a:lnTo>
                <a:lnTo>
                  <a:pt x="6847" y="13634"/>
                </a:lnTo>
                <a:lnTo>
                  <a:pt x="7207" y="13213"/>
                </a:lnTo>
                <a:lnTo>
                  <a:pt x="7747" y="12312"/>
                </a:lnTo>
                <a:lnTo>
                  <a:pt x="8228" y="11352"/>
                </a:lnTo>
                <a:lnTo>
                  <a:pt x="8708" y="10451"/>
                </a:lnTo>
                <a:lnTo>
                  <a:pt x="9669" y="8409"/>
                </a:lnTo>
                <a:lnTo>
                  <a:pt x="10570" y="6307"/>
                </a:lnTo>
                <a:lnTo>
                  <a:pt x="10570" y="6247"/>
                </a:lnTo>
                <a:lnTo>
                  <a:pt x="10570" y="6127"/>
                </a:lnTo>
                <a:lnTo>
                  <a:pt x="10390" y="6007"/>
                </a:lnTo>
                <a:lnTo>
                  <a:pt x="10210" y="6007"/>
                </a:lnTo>
                <a:lnTo>
                  <a:pt x="10150" y="6067"/>
                </a:lnTo>
                <a:lnTo>
                  <a:pt x="10090" y="6127"/>
                </a:lnTo>
                <a:lnTo>
                  <a:pt x="8949" y="8169"/>
                </a:lnTo>
                <a:lnTo>
                  <a:pt x="7687" y="10150"/>
                </a:lnTo>
                <a:lnTo>
                  <a:pt x="6967" y="11171"/>
                </a:lnTo>
                <a:lnTo>
                  <a:pt x="6186" y="12192"/>
                </a:lnTo>
                <a:lnTo>
                  <a:pt x="6186" y="11592"/>
                </a:lnTo>
                <a:lnTo>
                  <a:pt x="6366" y="11532"/>
                </a:lnTo>
                <a:lnTo>
                  <a:pt x="6486" y="11412"/>
                </a:lnTo>
                <a:lnTo>
                  <a:pt x="6606" y="11292"/>
                </a:lnTo>
                <a:lnTo>
                  <a:pt x="6666" y="11111"/>
                </a:lnTo>
                <a:lnTo>
                  <a:pt x="6847" y="11051"/>
                </a:lnTo>
                <a:lnTo>
                  <a:pt x="7027" y="10931"/>
                </a:lnTo>
                <a:lnTo>
                  <a:pt x="7147" y="10751"/>
                </a:lnTo>
                <a:lnTo>
                  <a:pt x="7207" y="10571"/>
                </a:lnTo>
                <a:lnTo>
                  <a:pt x="7147" y="10271"/>
                </a:lnTo>
                <a:lnTo>
                  <a:pt x="7087" y="9910"/>
                </a:lnTo>
                <a:lnTo>
                  <a:pt x="7507" y="9310"/>
                </a:lnTo>
                <a:lnTo>
                  <a:pt x="7868" y="8649"/>
                </a:lnTo>
                <a:lnTo>
                  <a:pt x="8528" y="7388"/>
                </a:lnTo>
                <a:lnTo>
                  <a:pt x="9129" y="6367"/>
                </a:lnTo>
                <a:lnTo>
                  <a:pt x="9669" y="5346"/>
                </a:lnTo>
                <a:lnTo>
                  <a:pt x="10630" y="3184"/>
                </a:lnTo>
                <a:lnTo>
                  <a:pt x="10630" y="3124"/>
                </a:lnTo>
                <a:lnTo>
                  <a:pt x="10570" y="3004"/>
                </a:lnTo>
                <a:lnTo>
                  <a:pt x="10510" y="3004"/>
                </a:lnTo>
                <a:lnTo>
                  <a:pt x="10450" y="3064"/>
                </a:lnTo>
                <a:lnTo>
                  <a:pt x="9009" y="4805"/>
                </a:lnTo>
                <a:lnTo>
                  <a:pt x="8348" y="5706"/>
                </a:lnTo>
                <a:lnTo>
                  <a:pt x="7687" y="6607"/>
                </a:lnTo>
                <a:lnTo>
                  <a:pt x="7447" y="6967"/>
                </a:lnTo>
                <a:lnTo>
                  <a:pt x="7327" y="6727"/>
                </a:lnTo>
                <a:lnTo>
                  <a:pt x="7627" y="6307"/>
                </a:lnTo>
                <a:lnTo>
                  <a:pt x="7807" y="5766"/>
                </a:lnTo>
                <a:lnTo>
                  <a:pt x="8228" y="4805"/>
                </a:lnTo>
                <a:lnTo>
                  <a:pt x="8468" y="4025"/>
                </a:lnTo>
                <a:lnTo>
                  <a:pt x="8708" y="3244"/>
                </a:lnTo>
                <a:lnTo>
                  <a:pt x="9129" y="1682"/>
                </a:lnTo>
                <a:lnTo>
                  <a:pt x="9129" y="1622"/>
                </a:lnTo>
                <a:lnTo>
                  <a:pt x="9009" y="1622"/>
                </a:lnTo>
                <a:lnTo>
                  <a:pt x="8168" y="2944"/>
                </a:lnTo>
                <a:lnTo>
                  <a:pt x="7387" y="4265"/>
                </a:lnTo>
                <a:lnTo>
                  <a:pt x="7267" y="3965"/>
                </a:lnTo>
                <a:lnTo>
                  <a:pt x="7087" y="3724"/>
                </a:lnTo>
                <a:lnTo>
                  <a:pt x="7267" y="2944"/>
                </a:lnTo>
                <a:lnTo>
                  <a:pt x="7447" y="1743"/>
                </a:lnTo>
                <a:lnTo>
                  <a:pt x="7567" y="481"/>
                </a:lnTo>
                <a:lnTo>
                  <a:pt x="7567" y="421"/>
                </a:lnTo>
                <a:lnTo>
                  <a:pt x="7447" y="361"/>
                </a:lnTo>
                <a:lnTo>
                  <a:pt x="7387" y="361"/>
                </a:lnTo>
                <a:lnTo>
                  <a:pt x="7327" y="421"/>
                </a:lnTo>
                <a:lnTo>
                  <a:pt x="6847" y="1562"/>
                </a:lnTo>
                <a:lnTo>
                  <a:pt x="6426" y="2703"/>
                </a:lnTo>
                <a:lnTo>
                  <a:pt x="6366" y="3004"/>
                </a:lnTo>
                <a:lnTo>
                  <a:pt x="6126" y="2824"/>
                </a:lnTo>
                <a:lnTo>
                  <a:pt x="6186" y="2163"/>
                </a:lnTo>
                <a:lnTo>
                  <a:pt x="6066" y="1502"/>
                </a:lnTo>
                <a:lnTo>
                  <a:pt x="5886" y="181"/>
                </a:lnTo>
                <a:lnTo>
                  <a:pt x="5886" y="121"/>
                </a:lnTo>
                <a:lnTo>
                  <a:pt x="5826" y="61"/>
                </a:lnTo>
                <a:lnTo>
                  <a:pt x="5645" y="1"/>
                </a:lnTo>
                <a:close/>
              </a:path>
            </a:pathLst>
          </a:custGeom>
          <a:solidFill>
            <a:srgbClr val="5E9B54"/>
          </a:solidFill>
          <a:ln>
            <a:noFill/>
          </a:ln>
        </p:spPr>
        <p:txBody>
          <a:bodyPr lIns="91425" tIns="91425" rIns="91425" bIns="91425" anchor="ctr" anchorCtr="0">
            <a:noAutofit/>
          </a:bodyPr>
          <a:lstStyle/>
          <a:p>
            <a:pPr lvl="0">
              <a:spcBef>
                <a:spcPts val="0"/>
              </a:spcBef>
              <a:buNone/>
            </a:pPr>
            <a:endParaRPr dirty="0"/>
          </a:p>
        </p:txBody>
      </p:sp>
      <p:sp>
        <p:nvSpPr>
          <p:cNvPr id="187" name="Shape 187"/>
          <p:cNvSpPr/>
          <p:nvPr/>
        </p:nvSpPr>
        <p:spPr>
          <a:xfrm rot="-2089223">
            <a:off x="8561516" y="1563410"/>
            <a:ext cx="492636" cy="953417"/>
          </a:xfrm>
          <a:custGeom>
            <a:avLst/>
            <a:gdLst/>
            <a:ahLst/>
            <a:cxnLst/>
            <a:rect l="0" t="0" r="0" b="0"/>
            <a:pathLst>
              <a:path w="23243" h="44983" extrusionOk="0">
                <a:moveTo>
                  <a:pt x="11772" y="0"/>
                </a:moveTo>
                <a:lnTo>
                  <a:pt x="11471" y="60"/>
                </a:lnTo>
                <a:lnTo>
                  <a:pt x="11111" y="120"/>
                </a:lnTo>
                <a:lnTo>
                  <a:pt x="10871" y="301"/>
                </a:lnTo>
                <a:lnTo>
                  <a:pt x="10571" y="481"/>
                </a:lnTo>
                <a:lnTo>
                  <a:pt x="10390" y="721"/>
                </a:lnTo>
                <a:lnTo>
                  <a:pt x="10210" y="1021"/>
                </a:lnTo>
                <a:lnTo>
                  <a:pt x="10150" y="1382"/>
                </a:lnTo>
                <a:lnTo>
                  <a:pt x="10090" y="1682"/>
                </a:lnTo>
                <a:lnTo>
                  <a:pt x="10150" y="1982"/>
                </a:lnTo>
                <a:lnTo>
                  <a:pt x="10210" y="2343"/>
                </a:lnTo>
                <a:lnTo>
                  <a:pt x="10390" y="2583"/>
                </a:lnTo>
                <a:lnTo>
                  <a:pt x="10571" y="2883"/>
                </a:lnTo>
                <a:lnTo>
                  <a:pt x="10811" y="3063"/>
                </a:lnTo>
                <a:lnTo>
                  <a:pt x="11051" y="3183"/>
                </a:lnTo>
                <a:lnTo>
                  <a:pt x="11291" y="3303"/>
                </a:lnTo>
                <a:lnTo>
                  <a:pt x="11592" y="3364"/>
                </a:lnTo>
                <a:lnTo>
                  <a:pt x="11471" y="4204"/>
                </a:lnTo>
                <a:lnTo>
                  <a:pt x="11351" y="5045"/>
                </a:lnTo>
                <a:lnTo>
                  <a:pt x="11231" y="6727"/>
                </a:lnTo>
                <a:lnTo>
                  <a:pt x="11051" y="9910"/>
                </a:lnTo>
                <a:lnTo>
                  <a:pt x="10571" y="9129"/>
                </a:lnTo>
                <a:lnTo>
                  <a:pt x="10150" y="8348"/>
                </a:lnTo>
                <a:lnTo>
                  <a:pt x="9850" y="7567"/>
                </a:lnTo>
                <a:lnTo>
                  <a:pt x="9490" y="6787"/>
                </a:lnTo>
                <a:lnTo>
                  <a:pt x="9189" y="6006"/>
                </a:lnTo>
                <a:lnTo>
                  <a:pt x="8769" y="5285"/>
                </a:lnTo>
                <a:lnTo>
                  <a:pt x="9009" y="4925"/>
                </a:lnTo>
                <a:lnTo>
                  <a:pt x="9129" y="4505"/>
                </a:lnTo>
                <a:lnTo>
                  <a:pt x="9129" y="4084"/>
                </a:lnTo>
                <a:lnTo>
                  <a:pt x="9069" y="3664"/>
                </a:lnTo>
                <a:lnTo>
                  <a:pt x="8889" y="3303"/>
                </a:lnTo>
                <a:lnTo>
                  <a:pt x="8589" y="3003"/>
                </a:lnTo>
                <a:lnTo>
                  <a:pt x="8409" y="2883"/>
                </a:lnTo>
                <a:lnTo>
                  <a:pt x="8168" y="2763"/>
                </a:lnTo>
                <a:lnTo>
                  <a:pt x="7928" y="2703"/>
                </a:lnTo>
                <a:lnTo>
                  <a:pt x="7688" y="2703"/>
                </a:lnTo>
                <a:lnTo>
                  <a:pt x="7328" y="2763"/>
                </a:lnTo>
                <a:lnTo>
                  <a:pt x="7027" y="2823"/>
                </a:lnTo>
                <a:lnTo>
                  <a:pt x="6787" y="3003"/>
                </a:lnTo>
                <a:lnTo>
                  <a:pt x="6607" y="3183"/>
                </a:lnTo>
                <a:lnTo>
                  <a:pt x="6427" y="3424"/>
                </a:lnTo>
                <a:lnTo>
                  <a:pt x="6307" y="3664"/>
                </a:lnTo>
                <a:lnTo>
                  <a:pt x="6247" y="3964"/>
                </a:lnTo>
                <a:lnTo>
                  <a:pt x="6247" y="4204"/>
                </a:lnTo>
                <a:lnTo>
                  <a:pt x="6247" y="4505"/>
                </a:lnTo>
                <a:lnTo>
                  <a:pt x="6307" y="4805"/>
                </a:lnTo>
                <a:lnTo>
                  <a:pt x="6427" y="5045"/>
                </a:lnTo>
                <a:lnTo>
                  <a:pt x="6607" y="5285"/>
                </a:lnTo>
                <a:lnTo>
                  <a:pt x="6787" y="5465"/>
                </a:lnTo>
                <a:lnTo>
                  <a:pt x="7027" y="5646"/>
                </a:lnTo>
                <a:lnTo>
                  <a:pt x="7328" y="5706"/>
                </a:lnTo>
                <a:lnTo>
                  <a:pt x="7688" y="5766"/>
                </a:lnTo>
                <a:lnTo>
                  <a:pt x="7808" y="5766"/>
                </a:lnTo>
                <a:lnTo>
                  <a:pt x="7928" y="6607"/>
                </a:lnTo>
                <a:lnTo>
                  <a:pt x="8168" y="7447"/>
                </a:lnTo>
                <a:lnTo>
                  <a:pt x="8469" y="8228"/>
                </a:lnTo>
                <a:lnTo>
                  <a:pt x="8829" y="9009"/>
                </a:lnTo>
                <a:lnTo>
                  <a:pt x="9189" y="9910"/>
                </a:lnTo>
                <a:lnTo>
                  <a:pt x="9670" y="10871"/>
                </a:lnTo>
                <a:lnTo>
                  <a:pt x="9910" y="11291"/>
                </a:lnTo>
                <a:lnTo>
                  <a:pt x="10210" y="11711"/>
                </a:lnTo>
                <a:lnTo>
                  <a:pt x="10571" y="12072"/>
                </a:lnTo>
                <a:lnTo>
                  <a:pt x="10991" y="12312"/>
                </a:lnTo>
                <a:lnTo>
                  <a:pt x="10991" y="12432"/>
                </a:lnTo>
                <a:lnTo>
                  <a:pt x="10991" y="15255"/>
                </a:lnTo>
                <a:lnTo>
                  <a:pt x="11111" y="18017"/>
                </a:lnTo>
                <a:lnTo>
                  <a:pt x="11291" y="20840"/>
                </a:lnTo>
                <a:lnTo>
                  <a:pt x="11652" y="23603"/>
                </a:lnTo>
                <a:lnTo>
                  <a:pt x="11892" y="25464"/>
                </a:lnTo>
                <a:lnTo>
                  <a:pt x="12192" y="27326"/>
                </a:lnTo>
                <a:lnTo>
                  <a:pt x="8769" y="24383"/>
                </a:lnTo>
                <a:lnTo>
                  <a:pt x="7267" y="23182"/>
                </a:lnTo>
                <a:lnTo>
                  <a:pt x="5826" y="21981"/>
                </a:lnTo>
                <a:lnTo>
                  <a:pt x="4325" y="20840"/>
                </a:lnTo>
                <a:lnTo>
                  <a:pt x="2763" y="19699"/>
                </a:lnTo>
                <a:lnTo>
                  <a:pt x="2823" y="19399"/>
                </a:lnTo>
                <a:lnTo>
                  <a:pt x="2883" y="19098"/>
                </a:lnTo>
                <a:lnTo>
                  <a:pt x="2823" y="18798"/>
                </a:lnTo>
                <a:lnTo>
                  <a:pt x="2703" y="18498"/>
                </a:lnTo>
                <a:lnTo>
                  <a:pt x="2403" y="18077"/>
                </a:lnTo>
                <a:lnTo>
                  <a:pt x="2223" y="17837"/>
                </a:lnTo>
                <a:lnTo>
                  <a:pt x="1982" y="17657"/>
                </a:lnTo>
                <a:lnTo>
                  <a:pt x="1742" y="17537"/>
                </a:lnTo>
                <a:lnTo>
                  <a:pt x="1142" y="17537"/>
                </a:lnTo>
                <a:lnTo>
                  <a:pt x="901" y="17657"/>
                </a:lnTo>
                <a:lnTo>
                  <a:pt x="661" y="17837"/>
                </a:lnTo>
                <a:lnTo>
                  <a:pt x="481" y="18077"/>
                </a:lnTo>
                <a:lnTo>
                  <a:pt x="181" y="18498"/>
                </a:lnTo>
                <a:lnTo>
                  <a:pt x="61" y="18858"/>
                </a:lnTo>
                <a:lnTo>
                  <a:pt x="1" y="19218"/>
                </a:lnTo>
                <a:lnTo>
                  <a:pt x="61" y="19579"/>
                </a:lnTo>
                <a:lnTo>
                  <a:pt x="241" y="19939"/>
                </a:lnTo>
                <a:lnTo>
                  <a:pt x="421" y="20239"/>
                </a:lnTo>
                <a:lnTo>
                  <a:pt x="721" y="20420"/>
                </a:lnTo>
                <a:lnTo>
                  <a:pt x="1082" y="20600"/>
                </a:lnTo>
                <a:lnTo>
                  <a:pt x="1442" y="20660"/>
                </a:lnTo>
                <a:lnTo>
                  <a:pt x="1682" y="20600"/>
                </a:lnTo>
                <a:lnTo>
                  <a:pt x="1922" y="20540"/>
                </a:lnTo>
                <a:lnTo>
                  <a:pt x="2163" y="20480"/>
                </a:lnTo>
                <a:lnTo>
                  <a:pt x="2343" y="20299"/>
                </a:lnTo>
                <a:lnTo>
                  <a:pt x="4385" y="22341"/>
                </a:lnTo>
                <a:lnTo>
                  <a:pt x="6487" y="24323"/>
                </a:lnTo>
                <a:lnTo>
                  <a:pt x="5466" y="24984"/>
                </a:lnTo>
                <a:lnTo>
                  <a:pt x="2943" y="26545"/>
                </a:lnTo>
                <a:lnTo>
                  <a:pt x="2823" y="26665"/>
                </a:lnTo>
                <a:lnTo>
                  <a:pt x="2763" y="26786"/>
                </a:lnTo>
                <a:lnTo>
                  <a:pt x="2763" y="26906"/>
                </a:lnTo>
                <a:lnTo>
                  <a:pt x="2823" y="27026"/>
                </a:lnTo>
                <a:lnTo>
                  <a:pt x="2883" y="27146"/>
                </a:lnTo>
                <a:lnTo>
                  <a:pt x="3003" y="27206"/>
                </a:lnTo>
                <a:lnTo>
                  <a:pt x="3304" y="27206"/>
                </a:lnTo>
                <a:lnTo>
                  <a:pt x="5826" y="25945"/>
                </a:lnTo>
                <a:lnTo>
                  <a:pt x="6607" y="25524"/>
                </a:lnTo>
                <a:lnTo>
                  <a:pt x="7027" y="25344"/>
                </a:lnTo>
                <a:lnTo>
                  <a:pt x="7388" y="25104"/>
                </a:lnTo>
                <a:lnTo>
                  <a:pt x="7868" y="25584"/>
                </a:lnTo>
                <a:lnTo>
                  <a:pt x="11111" y="28407"/>
                </a:lnTo>
                <a:lnTo>
                  <a:pt x="11892" y="29068"/>
                </a:lnTo>
                <a:lnTo>
                  <a:pt x="12673" y="29728"/>
                </a:lnTo>
                <a:lnTo>
                  <a:pt x="13153" y="32071"/>
                </a:lnTo>
                <a:lnTo>
                  <a:pt x="13754" y="34353"/>
                </a:lnTo>
                <a:lnTo>
                  <a:pt x="14234" y="36274"/>
                </a:lnTo>
                <a:lnTo>
                  <a:pt x="14835" y="38256"/>
                </a:lnTo>
                <a:lnTo>
                  <a:pt x="15435" y="40118"/>
                </a:lnTo>
                <a:lnTo>
                  <a:pt x="16216" y="42040"/>
                </a:lnTo>
                <a:lnTo>
                  <a:pt x="15796" y="41800"/>
                </a:lnTo>
                <a:lnTo>
                  <a:pt x="15315" y="41740"/>
                </a:lnTo>
                <a:lnTo>
                  <a:pt x="14414" y="41619"/>
                </a:lnTo>
                <a:lnTo>
                  <a:pt x="11952" y="41259"/>
                </a:lnTo>
                <a:lnTo>
                  <a:pt x="10150" y="41019"/>
                </a:lnTo>
                <a:lnTo>
                  <a:pt x="9249" y="40839"/>
                </a:lnTo>
                <a:lnTo>
                  <a:pt x="8409" y="40659"/>
                </a:lnTo>
                <a:lnTo>
                  <a:pt x="8409" y="40358"/>
                </a:lnTo>
                <a:lnTo>
                  <a:pt x="8409" y="40118"/>
                </a:lnTo>
                <a:lnTo>
                  <a:pt x="8348" y="39818"/>
                </a:lnTo>
                <a:lnTo>
                  <a:pt x="8228" y="39578"/>
                </a:lnTo>
                <a:lnTo>
                  <a:pt x="8048" y="39397"/>
                </a:lnTo>
                <a:lnTo>
                  <a:pt x="7808" y="39217"/>
                </a:lnTo>
                <a:lnTo>
                  <a:pt x="7508" y="39157"/>
                </a:lnTo>
                <a:lnTo>
                  <a:pt x="7207" y="39097"/>
                </a:lnTo>
                <a:lnTo>
                  <a:pt x="6907" y="39157"/>
                </a:lnTo>
                <a:lnTo>
                  <a:pt x="6667" y="39217"/>
                </a:lnTo>
                <a:lnTo>
                  <a:pt x="6487" y="39337"/>
                </a:lnTo>
                <a:lnTo>
                  <a:pt x="6307" y="39518"/>
                </a:lnTo>
                <a:lnTo>
                  <a:pt x="6186" y="39698"/>
                </a:lnTo>
                <a:lnTo>
                  <a:pt x="6066" y="39878"/>
                </a:lnTo>
                <a:lnTo>
                  <a:pt x="6006" y="40118"/>
                </a:lnTo>
                <a:lnTo>
                  <a:pt x="6006" y="40358"/>
                </a:lnTo>
                <a:lnTo>
                  <a:pt x="6006" y="40599"/>
                </a:lnTo>
                <a:lnTo>
                  <a:pt x="6066" y="40839"/>
                </a:lnTo>
                <a:lnTo>
                  <a:pt x="6186" y="41019"/>
                </a:lnTo>
                <a:lnTo>
                  <a:pt x="6307" y="41199"/>
                </a:lnTo>
                <a:lnTo>
                  <a:pt x="6487" y="41379"/>
                </a:lnTo>
                <a:lnTo>
                  <a:pt x="6667" y="41499"/>
                </a:lnTo>
                <a:lnTo>
                  <a:pt x="6907" y="41559"/>
                </a:lnTo>
                <a:lnTo>
                  <a:pt x="7207" y="41619"/>
                </a:lnTo>
                <a:lnTo>
                  <a:pt x="7508" y="41559"/>
                </a:lnTo>
                <a:lnTo>
                  <a:pt x="7808" y="41499"/>
                </a:lnTo>
                <a:lnTo>
                  <a:pt x="8048" y="41319"/>
                </a:lnTo>
                <a:lnTo>
                  <a:pt x="8228" y="41079"/>
                </a:lnTo>
                <a:lnTo>
                  <a:pt x="9910" y="41920"/>
                </a:lnTo>
                <a:lnTo>
                  <a:pt x="10811" y="42280"/>
                </a:lnTo>
                <a:lnTo>
                  <a:pt x="11652" y="42580"/>
                </a:lnTo>
                <a:lnTo>
                  <a:pt x="12793" y="42941"/>
                </a:lnTo>
                <a:lnTo>
                  <a:pt x="13393" y="43121"/>
                </a:lnTo>
                <a:lnTo>
                  <a:pt x="13994" y="43241"/>
                </a:lnTo>
                <a:lnTo>
                  <a:pt x="14654" y="43301"/>
                </a:lnTo>
                <a:lnTo>
                  <a:pt x="15255" y="43301"/>
                </a:lnTo>
                <a:lnTo>
                  <a:pt x="15856" y="43241"/>
                </a:lnTo>
                <a:lnTo>
                  <a:pt x="16336" y="43001"/>
                </a:lnTo>
                <a:lnTo>
                  <a:pt x="16456" y="42941"/>
                </a:lnTo>
                <a:lnTo>
                  <a:pt x="16576" y="42821"/>
                </a:lnTo>
                <a:lnTo>
                  <a:pt x="17057" y="43842"/>
                </a:lnTo>
                <a:lnTo>
                  <a:pt x="17597" y="44802"/>
                </a:lnTo>
                <a:lnTo>
                  <a:pt x="17717" y="44923"/>
                </a:lnTo>
                <a:lnTo>
                  <a:pt x="17837" y="44983"/>
                </a:lnTo>
                <a:lnTo>
                  <a:pt x="18138" y="44983"/>
                </a:lnTo>
                <a:lnTo>
                  <a:pt x="18258" y="44863"/>
                </a:lnTo>
                <a:lnTo>
                  <a:pt x="18378" y="44742"/>
                </a:lnTo>
                <a:lnTo>
                  <a:pt x="18378" y="44622"/>
                </a:lnTo>
                <a:lnTo>
                  <a:pt x="18378" y="44442"/>
                </a:lnTo>
                <a:lnTo>
                  <a:pt x="18078" y="43121"/>
                </a:lnTo>
                <a:lnTo>
                  <a:pt x="17657" y="41800"/>
                </a:lnTo>
                <a:lnTo>
                  <a:pt x="16877" y="39157"/>
                </a:lnTo>
                <a:lnTo>
                  <a:pt x="16997" y="39037"/>
                </a:lnTo>
                <a:lnTo>
                  <a:pt x="17477" y="38497"/>
                </a:lnTo>
                <a:lnTo>
                  <a:pt x="17958" y="37956"/>
                </a:lnTo>
                <a:lnTo>
                  <a:pt x="18858" y="36695"/>
                </a:lnTo>
                <a:lnTo>
                  <a:pt x="19639" y="35434"/>
                </a:lnTo>
                <a:lnTo>
                  <a:pt x="20360" y="34112"/>
                </a:lnTo>
                <a:lnTo>
                  <a:pt x="21441" y="32071"/>
                </a:lnTo>
                <a:lnTo>
                  <a:pt x="21981" y="30989"/>
                </a:lnTo>
                <a:lnTo>
                  <a:pt x="22162" y="30449"/>
                </a:lnTo>
                <a:lnTo>
                  <a:pt x="22342" y="29908"/>
                </a:lnTo>
                <a:lnTo>
                  <a:pt x="22522" y="29728"/>
                </a:lnTo>
                <a:lnTo>
                  <a:pt x="22702" y="29488"/>
                </a:lnTo>
                <a:lnTo>
                  <a:pt x="22882" y="29188"/>
                </a:lnTo>
                <a:lnTo>
                  <a:pt x="22942" y="28888"/>
                </a:lnTo>
                <a:lnTo>
                  <a:pt x="23002" y="28587"/>
                </a:lnTo>
                <a:lnTo>
                  <a:pt x="22942" y="28287"/>
                </a:lnTo>
                <a:lnTo>
                  <a:pt x="22882" y="27987"/>
                </a:lnTo>
                <a:lnTo>
                  <a:pt x="22702" y="27686"/>
                </a:lnTo>
                <a:lnTo>
                  <a:pt x="22522" y="27446"/>
                </a:lnTo>
                <a:lnTo>
                  <a:pt x="22282" y="27266"/>
                </a:lnTo>
                <a:lnTo>
                  <a:pt x="21981" y="27086"/>
                </a:lnTo>
                <a:lnTo>
                  <a:pt x="21681" y="27026"/>
                </a:lnTo>
                <a:lnTo>
                  <a:pt x="21381" y="26966"/>
                </a:lnTo>
                <a:lnTo>
                  <a:pt x="21081" y="27026"/>
                </a:lnTo>
                <a:lnTo>
                  <a:pt x="20780" y="27086"/>
                </a:lnTo>
                <a:lnTo>
                  <a:pt x="20480" y="27266"/>
                </a:lnTo>
                <a:lnTo>
                  <a:pt x="20240" y="27446"/>
                </a:lnTo>
                <a:lnTo>
                  <a:pt x="20060" y="27686"/>
                </a:lnTo>
                <a:lnTo>
                  <a:pt x="19879" y="27987"/>
                </a:lnTo>
                <a:lnTo>
                  <a:pt x="19819" y="28287"/>
                </a:lnTo>
                <a:lnTo>
                  <a:pt x="19759" y="28587"/>
                </a:lnTo>
                <a:lnTo>
                  <a:pt x="19819" y="28888"/>
                </a:lnTo>
                <a:lnTo>
                  <a:pt x="19879" y="29188"/>
                </a:lnTo>
                <a:lnTo>
                  <a:pt x="20060" y="29488"/>
                </a:lnTo>
                <a:lnTo>
                  <a:pt x="20240" y="29728"/>
                </a:lnTo>
                <a:lnTo>
                  <a:pt x="20480" y="29908"/>
                </a:lnTo>
                <a:lnTo>
                  <a:pt x="20780" y="30089"/>
                </a:lnTo>
                <a:lnTo>
                  <a:pt x="20360" y="30929"/>
                </a:lnTo>
                <a:lnTo>
                  <a:pt x="20000" y="31770"/>
                </a:lnTo>
                <a:lnTo>
                  <a:pt x="19639" y="32611"/>
                </a:lnTo>
                <a:lnTo>
                  <a:pt x="19219" y="33452"/>
                </a:lnTo>
                <a:lnTo>
                  <a:pt x="19159" y="33572"/>
                </a:lnTo>
                <a:lnTo>
                  <a:pt x="18858" y="32611"/>
                </a:lnTo>
                <a:lnTo>
                  <a:pt x="18618" y="31710"/>
                </a:lnTo>
                <a:lnTo>
                  <a:pt x="18438" y="30749"/>
                </a:lnTo>
                <a:lnTo>
                  <a:pt x="18318" y="29788"/>
                </a:lnTo>
                <a:lnTo>
                  <a:pt x="18198" y="27867"/>
                </a:lnTo>
                <a:lnTo>
                  <a:pt x="18138" y="27746"/>
                </a:lnTo>
                <a:lnTo>
                  <a:pt x="18018" y="27686"/>
                </a:lnTo>
                <a:lnTo>
                  <a:pt x="17898" y="27746"/>
                </a:lnTo>
                <a:lnTo>
                  <a:pt x="17837" y="27806"/>
                </a:lnTo>
                <a:lnTo>
                  <a:pt x="17657" y="28647"/>
                </a:lnTo>
                <a:lnTo>
                  <a:pt x="17537" y="29488"/>
                </a:lnTo>
                <a:lnTo>
                  <a:pt x="17477" y="30449"/>
                </a:lnTo>
                <a:lnTo>
                  <a:pt x="17477" y="31410"/>
                </a:lnTo>
                <a:lnTo>
                  <a:pt x="17537" y="32311"/>
                </a:lnTo>
                <a:lnTo>
                  <a:pt x="17717" y="33212"/>
                </a:lnTo>
                <a:lnTo>
                  <a:pt x="18018" y="34052"/>
                </a:lnTo>
                <a:lnTo>
                  <a:pt x="18198" y="34473"/>
                </a:lnTo>
                <a:lnTo>
                  <a:pt x="18438" y="34833"/>
                </a:lnTo>
                <a:lnTo>
                  <a:pt x="17477" y="36455"/>
                </a:lnTo>
                <a:lnTo>
                  <a:pt x="16516" y="38076"/>
                </a:lnTo>
                <a:lnTo>
                  <a:pt x="15856" y="36034"/>
                </a:lnTo>
                <a:lnTo>
                  <a:pt x="15255" y="33932"/>
                </a:lnTo>
                <a:lnTo>
                  <a:pt x="14835" y="32071"/>
                </a:lnTo>
                <a:lnTo>
                  <a:pt x="14174" y="28888"/>
                </a:lnTo>
                <a:lnTo>
                  <a:pt x="13513" y="25524"/>
                </a:lnTo>
                <a:lnTo>
                  <a:pt x="13153" y="23182"/>
                </a:lnTo>
                <a:lnTo>
                  <a:pt x="12793" y="19879"/>
                </a:lnTo>
                <a:lnTo>
                  <a:pt x="13333" y="19519"/>
                </a:lnTo>
                <a:lnTo>
                  <a:pt x="13814" y="19158"/>
                </a:lnTo>
                <a:lnTo>
                  <a:pt x="14835" y="18318"/>
                </a:lnTo>
                <a:lnTo>
                  <a:pt x="15735" y="17357"/>
                </a:lnTo>
                <a:lnTo>
                  <a:pt x="16696" y="16396"/>
                </a:lnTo>
                <a:lnTo>
                  <a:pt x="17237" y="16696"/>
                </a:lnTo>
                <a:lnTo>
                  <a:pt x="17837" y="16936"/>
                </a:lnTo>
                <a:lnTo>
                  <a:pt x="19039" y="17357"/>
                </a:lnTo>
                <a:lnTo>
                  <a:pt x="20780" y="17957"/>
                </a:lnTo>
                <a:lnTo>
                  <a:pt x="21681" y="18137"/>
                </a:lnTo>
                <a:lnTo>
                  <a:pt x="22162" y="18197"/>
                </a:lnTo>
                <a:lnTo>
                  <a:pt x="22762" y="18197"/>
                </a:lnTo>
                <a:lnTo>
                  <a:pt x="22882" y="18137"/>
                </a:lnTo>
                <a:lnTo>
                  <a:pt x="23002" y="18017"/>
                </a:lnTo>
                <a:lnTo>
                  <a:pt x="23002" y="17897"/>
                </a:lnTo>
                <a:lnTo>
                  <a:pt x="23062" y="17717"/>
                </a:lnTo>
                <a:lnTo>
                  <a:pt x="23002" y="17597"/>
                </a:lnTo>
                <a:lnTo>
                  <a:pt x="22942" y="17477"/>
                </a:lnTo>
                <a:lnTo>
                  <a:pt x="22822" y="17357"/>
                </a:lnTo>
                <a:lnTo>
                  <a:pt x="22462" y="17116"/>
                </a:lnTo>
                <a:lnTo>
                  <a:pt x="22041" y="16936"/>
                </a:lnTo>
                <a:lnTo>
                  <a:pt x="21141" y="16576"/>
                </a:lnTo>
                <a:lnTo>
                  <a:pt x="19339" y="16156"/>
                </a:lnTo>
                <a:lnTo>
                  <a:pt x="18438" y="15855"/>
                </a:lnTo>
                <a:lnTo>
                  <a:pt x="17417" y="15615"/>
                </a:lnTo>
                <a:lnTo>
                  <a:pt x="19519" y="13693"/>
                </a:lnTo>
                <a:lnTo>
                  <a:pt x="20480" y="12612"/>
                </a:lnTo>
                <a:lnTo>
                  <a:pt x="20960" y="12072"/>
                </a:lnTo>
                <a:lnTo>
                  <a:pt x="21381" y="11471"/>
                </a:lnTo>
                <a:lnTo>
                  <a:pt x="21741" y="11411"/>
                </a:lnTo>
                <a:lnTo>
                  <a:pt x="22101" y="11351"/>
                </a:lnTo>
                <a:lnTo>
                  <a:pt x="22402" y="11171"/>
                </a:lnTo>
                <a:lnTo>
                  <a:pt x="22702" y="10931"/>
                </a:lnTo>
                <a:lnTo>
                  <a:pt x="22942" y="10630"/>
                </a:lnTo>
                <a:lnTo>
                  <a:pt x="23062" y="10330"/>
                </a:lnTo>
                <a:lnTo>
                  <a:pt x="23243" y="9970"/>
                </a:lnTo>
                <a:lnTo>
                  <a:pt x="23243" y="9609"/>
                </a:lnTo>
                <a:lnTo>
                  <a:pt x="23183" y="9249"/>
                </a:lnTo>
                <a:lnTo>
                  <a:pt x="23122" y="8889"/>
                </a:lnTo>
                <a:lnTo>
                  <a:pt x="22942" y="8588"/>
                </a:lnTo>
                <a:lnTo>
                  <a:pt x="22702" y="8288"/>
                </a:lnTo>
                <a:lnTo>
                  <a:pt x="22402" y="8048"/>
                </a:lnTo>
                <a:lnTo>
                  <a:pt x="22101" y="7868"/>
                </a:lnTo>
                <a:lnTo>
                  <a:pt x="21741" y="7808"/>
                </a:lnTo>
                <a:lnTo>
                  <a:pt x="21381" y="7748"/>
                </a:lnTo>
                <a:lnTo>
                  <a:pt x="21020" y="7808"/>
                </a:lnTo>
                <a:lnTo>
                  <a:pt x="20660" y="7868"/>
                </a:lnTo>
                <a:lnTo>
                  <a:pt x="20360" y="8048"/>
                </a:lnTo>
                <a:lnTo>
                  <a:pt x="20060" y="8288"/>
                </a:lnTo>
                <a:lnTo>
                  <a:pt x="19819" y="8588"/>
                </a:lnTo>
                <a:lnTo>
                  <a:pt x="19699" y="8889"/>
                </a:lnTo>
                <a:lnTo>
                  <a:pt x="19519" y="9249"/>
                </a:lnTo>
                <a:lnTo>
                  <a:pt x="19519" y="9609"/>
                </a:lnTo>
                <a:lnTo>
                  <a:pt x="19579" y="9970"/>
                </a:lnTo>
                <a:lnTo>
                  <a:pt x="19639" y="10270"/>
                </a:lnTo>
                <a:lnTo>
                  <a:pt x="19819" y="10570"/>
                </a:lnTo>
                <a:lnTo>
                  <a:pt x="20000" y="10871"/>
                </a:lnTo>
                <a:lnTo>
                  <a:pt x="19519" y="11291"/>
                </a:lnTo>
                <a:lnTo>
                  <a:pt x="19039" y="11771"/>
                </a:lnTo>
                <a:lnTo>
                  <a:pt x="18078" y="12792"/>
                </a:lnTo>
                <a:lnTo>
                  <a:pt x="17177" y="13813"/>
                </a:lnTo>
                <a:lnTo>
                  <a:pt x="16336" y="14774"/>
                </a:lnTo>
                <a:lnTo>
                  <a:pt x="15435" y="15675"/>
                </a:lnTo>
                <a:lnTo>
                  <a:pt x="14474" y="16636"/>
                </a:lnTo>
                <a:lnTo>
                  <a:pt x="13513" y="17597"/>
                </a:lnTo>
                <a:lnTo>
                  <a:pt x="13093" y="18077"/>
                </a:lnTo>
                <a:lnTo>
                  <a:pt x="12673" y="18618"/>
                </a:lnTo>
                <a:lnTo>
                  <a:pt x="12492" y="15555"/>
                </a:lnTo>
                <a:lnTo>
                  <a:pt x="12372" y="12432"/>
                </a:lnTo>
                <a:lnTo>
                  <a:pt x="12372" y="9790"/>
                </a:lnTo>
                <a:lnTo>
                  <a:pt x="12432" y="7147"/>
                </a:lnTo>
                <a:lnTo>
                  <a:pt x="12492" y="6186"/>
                </a:lnTo>
                <a:lnTo>
                  <a:pt x="12613" y="5165"/>
                </a:lnTo>
                <a:lnTo>
                  <a:pt x="12673" y="4084"/>
                </a:lnTo>
                <a:lnTo>
                  <a:pt x="12673" y="3063"/>
                </a:lnTo>
                <a:lnTo>
                  <a:pt x="12973" y="2883"/>
                </a:lnTo>
                <a:lnTo>
                  <a:pt x="13153" y="2643"/>
                </a:lnTo>
                <a:lnTo>
                  <a:pt x="13333" y="2343"/>
                </a:lnTo>
                <a:lnTo>
                  <a:pt x="13393" y="1982"/>
                </a:lnTo>
                <a:lnTo>
                  <a:pt x="13453" y="1682"/>
                </a:lnTo>
                <a:lnTo>
                  <a:pt x="13393" y="1382"/>
                </a:lnTo>
                <a:lnTo>
                  <a:pt x="13333" y="1021"/>
                </a:lnTo>
                <a:lnTo>
                  <a:pt x="13153" y="781"/>
                </a:lnTo>
                <a:lnTo>
                  <a:pt x="12973" y="481"/>
                </a:lnTo>
                <a:lnTo>
                  <a:pt x="12673" y="301"/>
                </a:lnTo>
                <a:lnTo>
                  <a:pt x="12432" y="120"/>
                </a:lnTo>
                <a:lnTo>
                  <a:pt x="12072" y="60"/>
                </a:lnTo>
                <a:lnTo>
                  <a:pt x="11772" y="0"/>
                </a:lnTo>
                <a:close/>
              </a:path>
            </a:pathLst>
          </a:custGeom>
          <a:solidFill>
            <a:srgbClr val="187767"/>
          </a:solidFill>
          <a:ln>
            <a:noFill/>
          </a:ln>
        </p:spPr>
        <p:txBody>
          <a:bodyPr lIns="91425" tIns="91425" rIns="91425" bIns="91425" anchor="ctr" anchorCtr="0">
            <a:noAutofit/>
          </a:bodyPr>
          <a:lstStyle/>
          <a:p>
            <a:pPr lvl="0">
              <a:spcBef>
                <a:spcPts val="0"/>
              </a:spcBef>
              <a:buNone/>
            </a:pP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For background image">
    <p:spTree>
      <p:nvGrpSpPr>
        <p:cNvPr id="1" name="Shape 191"/>
        <p:cNvGrpSpPr/>
        <p:nvPr/>
      </p:nvGrpSpPr>
      <p:grpSpPr>
        <a:xfrm>
          <a:off x="0" y="0"/>
          <a:ext cx="0" cy="0"/>
          <a:chOff x="0" y="0"/>
          <a:chExt cx="0" cy="0"/>
        </a:xfrm>
      </p:grpSpPr>
      <p:sp>
        <p:nvSpPr>
          <p:cNvPr id="192" name="Shape 192"/>
          <p:cNvSpPr/>
          <p:nvPr/>
        </p:nvSpPr>
        <p:spPr>
          <a:xfrm>
            <a:off x="506700" y="422225"/>
            <a:ext cx="8130600" cy="4298999"/>
          </a:xfrm>
          <a:prstGeom prst="rect">
            <a:avLst/>
          </a:prstGeom>
          <a:noFill/>
          <a:ln w="76200" cap="flat" cmpd="sng">
            <a:solidFill>
              <a:srgbClr val="CE2F1C"/>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193" name="Shape 193"/>
          <p:cNvSpPr/>
          <p:nvPr/>
        </p:nvSpPr>
        <p:spPr>
          <a:xfrm>
            <a:off x="659659" y="575260"/>
            <a:ext cx="7824600" cy="3992999"/>
          </a:xfrm>
          <a:prstGeom prst="rect">
            <a:avLst/>
          </a:prstGeom>
          <a:noFill/>
          <a:ln w="9525" cap="flat" cmpd="sng">
            <a:solidFill>
              <a:srgbClr val="FFFFFF"/>
            </a:solidFill>
            <a:prstDash val="dot"/>
            <a:miter/>
            <a:headEnd type="none" w="med" len="med"/>
            <a:tailEnd type="none" w="med" len="med"/>
          </a:ln>
        </p:spPr>
        <p:txBody>
          <a:bodyPr lIns="91425" tIns="91425" rIns="91425" bIns="91425" anchor="ctr" anchorCtr="0">
            <a:noAutofit/>
          </a:bodyPr>
          <a:lstStyle/>
          <a:p>
            <a:pPr lvl="0">
              <a:spcBef>
                <a:spcPts val="0"/>
              </a:spcBef>
              <a:buNone/>
            </a:pP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857712" y="1070700"/>
            <a:ext cx="5428499" cy="452999"/>
          </a:xfrm>
          <a:prstGeom prst="rect">
            <a:avLst/>
          </a:prstGeom>
          <a:noFill/>
          <a:ln>
            <a:noFill/>
          </a:ln>
        </p:spPr>
        <p:txBody>
          <a:bodyPr lIns="91425" tIns="91425" rIns="91425" bIns="91425" anchor="t" anchorCtr="0"/>
          <a:lstStyle>
            <a:lvl1pPr lvl="0"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1pPr>
            <a:lvl2pPr lvl="1"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2pPr>
            <a:lvl3pPr lvl="2"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3pPr>
            <a:lvl4pPr lvl="3"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4pPr>
            <a:lvl5pPr lvl="4"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5pPr>
            <a:lvl6pPr lvl="5"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6pPr>
            <a:lvl7pPr lvl="6"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7pPr>
            <a:lvl8pPr lvl="7"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8pPr>
            <a:lvl9pPr lvl="8"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9pPr>
          </a:lstStyle>
          <a:p>
            <a:endParaRPr/>
          </a:p>
        </p:txBody>
      </p:sp>
      <p:sp>
        <p:nvSpPr>
          <p:cNvPr id="7" name="Shape 7"/>
          <p:cNvSpPr txBox="1">
            <a:spLocks noGrp="1"/>
          </p:cNvSpPr>
          <p:nvPr>
            <p:ph type="body" idx="1"/>
          </p:nvPr>
        </p:nvSpPr>
        <p:spPr>
          <a:xfrm>
            <a:off x="1857787" y="1510125"/>
            <a:ext cx="5428499" cy="2394600"/>
          </a:xfrm>
          <a:prstGeom prst="rect">
            <a:avLst/>
          </a:prstGeom>
          <a:noFill/>
          <a:ln>
            <a:noFill/>
          </a:ln>
        </p:spPr>
        <p:txBody>
          <a:bodyPr lIns="91425" tIns="91425" rIns="91425" bIns="91425" anchor="t" anchorCtr="0"/>
          <a:lstStyle>
            <a:lvl1pPr lvl="0">
              <a:spcBef>
                <a:spcPts val="600"/>
              </a:spcBef>
              <a:buClr>
                <a:srgbClr val="134F5C"/>
              </a:buClr>
              <a:buSzPct val="100000"/>
              <a:buFont typeface="Droid Serif"/>
              <a:buChar char="❄"/>
              <a:defRPr sz="1800">
                <a:solidFill>
                  <a:srgbClr val="134F5C"/>
                </a:solidFill>
                <a:latin typeface="Droid Serif"/>
                <a:ea typeface="Droid Serif"/>
                <a:cs typeface="Droid Serif"/>
                <a:sym typeface="Droid Serif"/>
              </a:defRPr>
            </a:lvl1pPr>
            <a:lvl2pPr lvl="1">
              <a:spcBef>
                <a:spcPts val="480"/>
              </a:spcBef>
              <a:buClr>
                <a:srgbClr val="134F5C"/>
              </a:buClr>
              <a:buSzPct val="100000"/>
              <a:buFont typeface="Droid Serif"/>
              <a:buChar char="☆"/>
              <a:defRPr sz="1800">
                <a:solidFill>
                  <a:srgbClr val="134F5C"/>
                </a:solidFill>
                <a:latin typeface="Droid Serif"/>
                <a:ea typeface="Droid Serif"/>
                <a:cs typeface="Droid Serif"/>
                <a:sym typeface="Droid Serif"/>
              </a:defRPr>
            </a:lvl2pPr>
            <a:lvl3pPr lvl="2">
              <a:spcBef>
                <a:spcPts val="480"/>
              </a:spcBef>
              <a:buClr>
                <a:srgbClr val="134F5C"/>
              </a:buClr>
              <a:buSzPct val="100000"/>
              <a:buFont typeface="Droid Serif"/>
              <a:defRPr sz="1800">
                <a:solidFill>
                  <a:srgbClr val="134F5C"/>
                </a:solidFill>
                <a:latin typeface="Droid Serif"/>
                <a:ea typeface="Droid Serif"/>
                <a:cs typeface="Droid Serif"/>
                <a:sym typeface="Droid Serif"/>
              </a:defRPr>
            </a:lvl3pPr>
            <a:lvl4pPr lvl="3">
              <a:spcBef>
                <a:spcPts val="360"/>
              </a:spcBef>
              <a:buClr>
                <a:srgbClr val="134F5C"/>
              </a:buClr>
              <a:buSzPct val="100000"/>
              <a:buFont typeface="Droid Serif"/>
              <a:defRPr sz="1800">
                <a:solidFill>
                  <a:srgbClr val="134F5C"/>
                </a:solidFill>
                <a:latin typeface="Droid Serif"/>
                <a:ea typeface="Droid Serif"/>
                <a:cs typeface="Droid Serif"/>
                <a:sym typeface="Droid Serif"/>
              </a:defRPr>
            </a:lvl4pPr>
            <a:lvl5pPr lvl="4">
              <a:spcBef>
                <a:spcPts val="360"/>
              </a:spcBef>
              <a:buClr>
                <a:srgbClr val="134F5C"/>
              </a:buClr>
              <a:buSzPct val="100000"/>
              <a:buFont typeface="Droid Serif"/>
              <a:defRPr sz="1800">
                <a:solidFill>
                  <a:srgbClr val="134F5C"/>
                </a:solidFill>
                <a:latin typeface="Droid Serif"/>
                <a:ea typeface="Droid Serif"/>
                <a:cs typeface="Droid Serif"/>
                <a:sym typeface="Droid Serif"/>
              </a:defRPr>
            </a:lvl5pPr>
            <a:lvl6pPr lvl="5">
              <a:spcBef>
                <a:spcPts val="360"/>
              </a:spcBef>
              <a:buClr>
                <a:srgbClr val="134F5C"/>
              </a:buClr>
              <a:buSzPct val="100000"/>
              <a:buFont typeface="Droid Serif"/>
              <a:defRPr sz="1800">
                <a:solidFill>
                  <a:srgbClr val="134F5C"/>
                </a:solidFill>
                <a:latin typeface="Droid Serif"/>
                <a:ea typeface="Droid Serif"/>
                <a:cs typeface="Droid Serif"/>
                <a:sym typeface="Droid Serif"/>
              </a:defRPr>
            </a:lvl6pPr>
            <a:lvl7pPr lvl="6">
              <a:spcBef>
                <a:spcPts val="360"/>
              </a:spcBef>
              <a:buClr>
                <a:srgbClr val="134F5C"/>
              </a:buClr>
              <a:buSzPct val="100000"/>
              <a:buFont typeface="Droid Serif"/>
              <a:defRPr sz="1800">
                <a:solidFill>
                  <a:srgbClr val="134F5C"/>
                </a:solidFill>
                <a:latin typeface="Droid Serif"/>
                <a:ea typeface="Droid Serif"/>
                <a:cs typeface="Droid Serif"/>
                <a:sym typeface="Droid Serif"/>
              </a:defRPr>
            </a:lvl7pPr>
            <a:lvl8pPr lvl="7">
              <a:spcBef>
                <a:spcPts val="360"/>
              </a:spcBef>
              <a:buClr>
                <a:srgbClr val="134F5C"/>
              </a:buClr>
              <a:buSzPct val="100000"/>
              <a:buFont typeface="Droid Serif"/>
              <a:defRPr sz="1800">
                <a:solidFill>
                  <a:srgbClr val="134F5C"/>
                </a:solidFill>
                <a:latin typeface="Droid Serif"/>
                <a:ea typeface="Droid Serif"/>
                <a:cs typeface="Droid Serif"/>
                <a:sym typeface="Droid Serif"/>
              </a:defRPr>
            </a:lvl8pPr>
            <a:lvl9pPr lvl="8">
              <a:spcBef>
                <a:spcPts val="360"/>
              </a:spcBef>
              <a:buClr>
                <a:srgbClr val="134F5C"/>
              </a:buClr>
              <a:buSzPct val="100000"/>
              <a:buFont typeface="Droid Serif"/>
              <a:defRPr sz="1800">
                <a:solidFill>
                  <a:srgbClr val="134F5C"/>
                </a:solidFill>
                <a:latin typeface="Droid Serif"/>
                <a:ea typeface="Droid Serif"/>
                <a:cs typeface="Droid Serif"/>
                <a:sym typeface="Droid Serif"/>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1pPr>
            <a:lvl2pPr marR="0" lvl="1"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2pPr>
            <a:lvl3pPr marR="0" lvl="2"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3pPr>
            <a:lvl4pPr marR="0" lvl="3"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4pPr>
            <a:lvl5pPr marR="0" lvl="4"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5pPr>
            <a:lvl6pPr marR="0" lvl="5"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6pPr>
            <a:lvl7pPr marR="0" lvl="6"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7pPr>
            <a:lvl8pPr marR="0" lvl="7"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8pPr>
            <a:lvl9pPr marR="0" lvl="8"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a:t>
            </a:fld>
            <a:endParaRPr lang="en"/>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178680" y="411510"/>
            <a:ext cx="934871" cy="33855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1600" b="1" smtClean="0">
                <a:solidFill>
                  <a:schemeClr val="tx1"/>
                </a:solidFill>
              </a:rPr>
              <a:t>Trường</a:t>
            </a:r>
            <a:endParaRPr lang="vi-VN" sz="1600" b="1">
              <a:solidFill>
                <a:schemeClr val="tx1"/>
              </a:solidFill>
            </a:endParaRPr>
          </a:p>
        </p:txBody>
      </p:sp>
      <p:sp>
        <p:nvSpPr>
          <p:cNvPr id="5" name="TextBox 4"/>
          <p:cNvSpPr txBox="1"/>
          <p:nvPr/>
        </p:nvSpPr>
        <p:spPr>
          <a:xfrm>
            <a:off x="1801214" y="905019"/>
            <a:ext cx="6093956" cy="175432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3600" b="1" smtClean="0">
                <a:solidFill>
                  <a:srgbClr val="FF0000"/>
                </a:solidFill>
              </a:rPr>
              <a:t>Chào mừng thầy cô </a:t>
            </a:r>
          </a:p>
          <a:p>
            <a:pPr algn="ctr">
              <a:lnSpc>
                <a:spcPct val="150000"/>
              </a:lnSpc>
            </a:pPr>
            <a:r>
              <a:rPr lang="vi-VN" sz="3600" b="1" smtClean="0">
                <a:solidFill>
                  <a:srgbClr val="FF0000"/>
                </a:solidFill>
              </a:rPr>
              <a:t>và các em đến với tiết học</a:t>
            </a:r>
            <a:endParaRPr lang="vi-VN" sz="3600" b="1">
              <a:solidFill>
                <a:srgbClr val="FF0000"/>
              </a:solidFill>
            </a:endParaRPr>
          </a:p>
        </p:txBody>
      </p:sp>
    </p:spTree>
    <p:extLst>
      <p:ext uri="{BB962C8B-B14F-4D97-AF65-F5344CB8AC3E}">
        <p14:creationId xmlns:p14="http://schemas.microsoft.com/office/powerpoint/2010/main" val="1448919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45;p20"/>
          <p:cNvSpPr txBox="1">
            <a:spLocks noGrp="1"/>
          </p:cNvSpPr>
          <p:nvPr>
            <p:ph type="ctrTitle"/>
          </p:nvPr>
        </p:nvSpPr>
        <p:spPr>
          <a:xfrm>
            <a:off x="2653679" y="1989001"/>
            <a:ext cx="3872399" cy="31544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00"/>
              </a:spcBef>
              <a:spcAft>
                <a:spcPts val="0"/>
              </a:spcAft>
              <a:buClr>
                <a:srgbClr val="FFB600"/>
              </a:buClr>
              <a:buSzPts val="1400"/>
              <a:buFont typeface="Raleway Light"/>
              <a:buChar char="●"/>
              <a:defRPr sz="1400" b="0" i="0" u="none" strike="noStrike" cap="none">
                <a:solidFill>
                  <a:srgbClr val="666666"/>
                </a:solidFill>
                <a:latin typeface="Raleway Light"/>
                <a:ea typeface="Raleway Light"/>
                <a:cs typeface="Raleway Light"/>
                <a:sym typeface="Raleway Light"/>
              </a:defRPr>
            </a:lvl1pPr>
            <a:lvl2pPr marL="914400" marR="0" lvl="1" indent="-317500" algn="l" rtl="0">
              <a:lnSpc>
                <a:spcPct val="100000"/>
              </a:lnSpc>
              <a:spcBef>
                <a:spcPts val="0"/>
              </a:spcBef>
              <a:spcAft>
                <a:spcPts val="0"/>
              </a:spcAft>
              <a:buClr>
                <a:srgbClr val="FFB600"/>
              </a:buClr>
              <a:buSzPts val="1400"/>
              <a:buFont typeface="Raleway Light"/>
              <a:buChar char="○"/>
              <a:defRPr sz="1400" b="0" i="0" u="none" strike="noStrike" cap="none">
                <a:solidFill>
                  <a:srgbClr val="666666"/>
                </a:solidFill>
                <a:latin typeface="Raleway Light"/>
                <a:ea typeface="Raleway Light"/>
                <a:cs typeface="Raleway Light"/>
                <a:sym typeface="Raleway Light"/>
              </a:defRPr>
            </a:lvl2pPr>
            <a:lvl3pPr marL="1371600" marR="0" lvl="2" indent="-317500" algn="l" rtl="0">
              <a:lnSpc>
                <a:spcPct val="100000"/>
              </a:lnSpc>
              <a:spcBef>
                <a:spcPts val="0"/>
              </a:spcBef>
              <a:spcAft>
                <a:spcPts val="0"/>
              </a:spcAft>
              <a:buClr>
                <a:srgbClr val="FFB600"/>
              </a:buClr>
              <a:buSzPts val="1400"/>
              <a:buFont typeface="Raleway Light"/>
              <a:buChar char="■"/>
              <a:defRPr sz="1400" b="0" i="0" u="none" strike="noStrike" cap="none">
                <a:solidFill>
                  <a:srgbClr val="666666"/>
                </a:solidFill>
                <a:latin typeface="Raleway Light"/>
                <a:ea typeface="Raleway Light"/>
                <a:cs typeface="Raleway Light"/>
                <a:sym typeface="Raleway Light"/>
              </a:defRPr>
            </a:lvl3pPr>
            <a:lvl4pPr marL="1828800" marR="0" lvl="3" indent="-317500" algn="l" rtl="0">
              <a:lnSpc>
                <a:spcPct val="100000"/>
              </a:lnSpc>
              <a:spcBef>
                <a:spcPts val="0"/>
              </a:spcBef>
              <a:spcAft>
                <a:spcPts val="0"/>
              </a:spcAft>
              <a:buClr>
                <a:srgbClr val="666666"/>
              </a:buClr>
              <a:buSzPts val="1400"/>
              <a:buFont typeface="Raleway Light"/>
              <a:buChar char="●"/>
              <a:defRPr sz="1400" b="0" i="0" u="none" strike="noStrike" cap="none">
                <a:solidFill>
                  <a:srgbClr val="666666"/>
                </a:solidFill>
                <a:latin typeface="Raleway Light"/>
                <a:ea typeface="Raleway Light"/>
                <a:cs typeface="Raleway Light"/>
                <a:sym typeface="Raleway Light"/>
              </a:defRPr>
            </a:lvl4pPr>
            <a:lvl5pPr marL="2286000" marR="0" lvl="4" indent="-317500" algn="l" rtl="0">
              <a:lnSpc>
                <a:spcPct val="100000"/>
              </a:lnSpc>
              <a:spcBef>
                <a:spcPts val="0"/>
              </a:spcBef>
              <a:spcAft>
                <a:spcPts val="0"/>
              </a:spcAft>
              <a:buClr>
                <a:srgbClr val="666666"/>
              </a:buClr>
              <a:buSzPts val="1400"/>
              <a:buFont typeface="Raleway Light"/>
              <a:buChar char="○"/>
              <a:defRPr sz="1400" b="0" i="0" u="none" strike="noStrike" cap="none">
                <a:solidFill>
                  <a:srgbClr val="666666"/>
                </a:solidFill>
                <a:latin typeface="Raleway Light"/>
                <a:ea typeface="Raleway Light"/>
                <a:cs typeface="Raleway Light"/>
                <a:sym typeface="Raleway Light"/>
              </a:defRPr>
            </a:lvl5pPr>
            <a:lvl6pPr marL="2743200" marR="0" lvl="5" indent="-317500" algn="l" rtl="0">
              <a:lnSpc>
                <a:spcPct val="100000"/>
              </a:lnSpc>
              <a:spcBef>
                <a:spcPts val="0"/>
              </a:spcBef>
              <a:spcAft>
                <a:spcPts val="0"/>
              </a:spcAft>
              <a:buClr>
                <a:srgbClr val="666666"/>
              </a:buClr>
              <a:buSzPts val="1400"/>
              <a:buFont typeface="Raleway Light"/>
              <a:buChar char="■"/>
              <a:defRPr sz="1400" b="0" i="0" u="none" strike="noStrike" cap="none">
                <a:solidFill>
                  <a:srgbClr val="666666"/>
                </a:solidFill>
                <a:latin typeface="Raleway Light"/>
                <a:ea typeface="Raleway Light"/>
                <a:cs typeface="Raleway Light"/>
                <a:sym typeface="Raleway Light"/>
              </a:defRPr>
            </a:lvl6pPr>
            <a:lvl7pPr marL="3200400" marR="0" lvl="6" indent="-317500" algn="l" rtl="0">
              <a:lnSpc>
                <a:spcPct val="100000"/>
              </a:lnSpc>
              <a:spcBef>
                <a:spcPts val="0"/>
              </a:spcBef>
              <a:spcAft>
                <a:spcPts val="0"/>
              </a:spcAft>
              <a:buClr>
                <a:srgbClr val="666666"/>
              </a:buClr>
              <a:buSzPts val="1400"/>
              <a:buFont typeface="Raleway Light"/>
              <a:buChar char="●"/>
              <a:defRPr sz="1400" b="0" i="0" u="none" strike="noStrike" cap="none">
                <a:solidFill>
                  <a:srgbClr val="666666"/>
                </a:solidFill>
                <a:latin typeface="Raleway Light"/>
                <a:ea typeface="Raleway Light"/>
                <a:cs typeface="Raleway Light"/>
                <a:sym typeface="Raleway Light"/>
              </a:defRPr>
            </a:lvl7pPr>
            <a:lvl8pPr marL="3657600" marR="0" lvl="7" indent="-317500" algn="l" rtl="0">
              <a:lnSpc>
                <a:spcPct val="100000"/>
              </a:lnSpc>
              <a:spcBef>
                <a:spcPts val="0"/>
              </a:spcBef>
              <a:spcAft>
                <a:spcPts val="0"/>
              </a:spcAft>
              <a:buClr>
                <a:srgbClr val="666666"/>
              </a:buClr>
              <a:buSzPts val="1400"/>
              <a:buFont typeface="Raleway Light"/>
              <a:buChar char="○"/>
              <a:defRPr sz="1400" b="0" i="0" u="none" strike="noStrike" cap="none">
                <a:solidFill>
                  <a:srgbClr val="666666"/>
                </a:solidFill>
                <a:latin typeface="Raleway Light"/>
                <a:ea typeface="Raleway Light"/>
                <a:cs typeface="Raleway Light"/>
                <a:sym typeface="Raleway Light"/>
              </a:defRPr>
            </a:lvl8pPr>
            <a:lvl9pPr marL="4114800" marR="0" lvl="8" indent="-317500" algn="l" rtl="0">
              <a:lnSpc>
                <a:spcPct val="100000"/>
              </a:lnSpc>
              <a:spcBef>
                <a:spcPts val="0"/>
              </a:spcBef>
              <a:spcAft>
                <a:spcPts val="0"/>
              </a:spcAft>
              <a:buClr>
                <a:srgbClr val="666666"/>
              </a:buClr>
              <a:buSzPts val="1400"/>
              <a:buFont typeface="Raleway Light"/>
              <a:buChar char="■"/>
              <a:defRPr sz="1400" b="0" i="0" u="none" strike="noStrike" cap="none">
                <a:solidFill>
                  <a:srgbClr val="666666"/>
                </a:solidFill>
                <a:latin typeface="Raleway Light"/>
                <a:ea typeface="Raleway Light"/>
                <a:cs typeface="Raleway Light"/>
                <a:sym typeface="Raleway Light"/>
              </a:defRPr>
            </a:lvl9pPr>
          </a:lstStyle>
          <a:p>
            <a:pPr marL="0" indent="0" algn="ctr">
              <a:buFont typeface="Raleway Light"/>
              <a:buNone/>
            </a:pPr>
            <a:r>
              <a:rPr lang="vi-VN" sz="4800" b="1" smtClean="0">
                <a:solidFill>
                  <a:schemeClr val="bg1"/>
                </a:solidFill>
                <a:latin typeface="+mn-lt"/>
              </a:rPr>
              <a:t>LUYỆN TẬP</a:t>
            </a:r>
            <a:endParaRPr lang="vi-VN" sz="4800" b="1" dirty="0">
              <a:solidFill>
                <a:schemeClr val="bg1"/>
              </a:solidFill>
              <a:latin typeface="+mn-lt"/>
            </a:endParaRPr>
          </a:p>
        </p:txBody>
      </p:sp>
    </p:spTree>
    <p:extLst>
      <p:ext uri="{BB962C8B-B14F-4D97-AF65-F5344CB8AC3E}">
        <p14:creationId xmlns:p14="http://schemas.microsoft.com/office/powerpoint/2010/main" val="8038114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0539" y="1305371"/>
            <a:ext cx="5889814" cy="2585323"/>
          </a:xfrm>
          <a:prstGeom prst="rect">
            <a:avLst/>
          </a:prstGeom>
        </p:spPr>
        <p:txBody>
          <a:bodyPr wrap="square">
            <a:spAutoFit/>
          </a:bodyPr>
          <a:lstStyle/>
          <a:p>
            <a:pPr algn="just">
              <a:lnSpc>
                <a:spcPct val="150000"/>
              </a:lnSpc>
            </a:pPr>
            <a:r>
              <a:rPr lang="vi-VN" sz="1800" b="1" smtClean="0">
                <a:solidFill>
                  <a:schemeClr val="accent1">
                    <a:lumMod val="75000"/>
                  </a:schemeClr>
                </a:solidFill>
              </a:rPr>
              <a:t>- Thảo </a:t>
            </a:r>
            <a:r>
              <a:rPr lang="vi-VN" sz="1800" b="1">
                <a:solidFill>
                  <a:schemeClr val="accent1">
                    <a:lumMod val="75000"/>
                  </a:schemeClr>
                </a:solidFill>
              </a:rPr>
              <a:t>luận và viết bài giới thiệu về truyền thống nhà trường </a:t>
            </a:r>
          </a:p>
          <a:p>
            <a:pPr algn="just">
              <a:lnSpc>
                <a:spcPct val="150000"/>
              </a:lnSpc>
            </a:pPr>
            <a:r>
              <a:rPr lang="vi-VN" sz="1800" b="1" smtClean="0">
                <a:solidFill>
                  <a:schemeClr val="accent1">
                    <a:lumMod val="75000"/>
                  </a:schemeClr>
                </a:solidFill>
              </a:rPr>
              <a:t>       + Giới </a:t>
            </a:r>
            <a:r>
              <a:rPr lang="vi-VN" sz="1800" b="1">
                <a:solidFill>
                  <a:schemeClr val="accent1">
                    <a:lumMod val="75000"/>
                  </a:schemeClr>
                </a:solidFill>
              </a:rPr>
              <a:t>thiệu truyền thống trường em?</a:t>
            </a:r>
          </a:p>
          <a:p>
            <a:pPr algn="just">
              <a:lnSpc>
                <a:spcPct val="150000"/>
              </a:lnSpc>
            </a:pPr>
            <a:r>
              <a:rPr lang="vi-VN" sz="1800" b="1" smtClean="0">
                <a:solidFill>
                  <a:schemeClr val="accent1">
                    <a:lumMod val="75000"/>
                  </a:schemeClr>
                </a:solidFill>
              </a:rPr>
              <a:t>       + Chia </a:t>
            </a:r>
            <a:r>
              <a:rPr lang="vi-VN" sz="1800" b="1">
                <a:solidFill>
                  <a:schemeClr val="accent1">
                    <a:lumMod val="75000"/>
                  </a:schemeClr>
                </a:solidFill>
              </a:rPr>
              <a:t>sẻ những việc em cần làm để góp phần xây dựng, phát huy truyền thống nhà trường </a:t>
            </a:r>
          </a:p>
          <a:p>
            <a:pPr algn="just">
              <a:lnSpc>
                <a:spcPct val="150000"/>
              </a:lnSpc>
            </a:pPr>
            <a:r>
              <a:rPr lang="vi-VN" sz="1800" b="1" smtClean="0">
                <a:solidFill>
                  <a:schemeClr val="accent1">
                    <a:lumMod val="75000"/>
                  </a:schemeClr>
                </a:solidFill>
              </a:rPr>
              <a:t>- Chuẩn </a:t>
            </a:r>
            <a:r>
              <a:rPr lang="vi-VN" sz="1800" b="1">
                <a:solidFill>
                  <a:schemeClr val="accent1">
                    <a:lumMod val="75000"/>
                  </a:schemeClr>
                </a:solidFill>
              </a:rPr>
              <a:t>bị cho phần giới thiệu ở buổi sinh hoạt lớp.</a:t>
            </a:r>
          </a:p>
        </p:txBody>
      </p:sp>
    </p:spTree>
    <p:extLst>
      <p:ext uri="{BB962C8B-B14F-4D97-AF65-F5344CB8AC3E}">
        <p14:creationId xmlns:p14="http://schemas.microsoft.com/office/powerpoint/2010/main" val="72668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5458" y="446014"/>
            <a:ext cx="7817223" cy="4570995"/>
          </a:xfrm>
          <a:prstGeom prst="rect">
            <a:avLst/>
          </a:prstGeom>
        </p:spPr>
        <p:txBody>
          <a:bodyPr wrap="square">
            <a:spAutoFit/>
          </a:bodyPr>
          <a:lstStyle/>
          <a:p>
            <a:pPr algn="just">
              <a:lnSpc>
                <a:spcPct val="150000"/>
              </a:lnSpc>
            </a:pPr>
            <a:r>
              <a:rPr lang="vi-VN" sz="1500">
                <a:solidFill>
                  <a:schemeClr val="accent1">
                    <a:lumMod val="75000"/>
                  </a:schemeClr>
                </a:solidFill>
              </a:rPr>
              <a:t>Các cô không những dạy giỏi, quản lý tốt mà còn là một Nhạc sĩ, sáng tác ra những bài hát truyền thống về nhà trường đó là bài Mái trường mến yêu mà tác giả là cô Trần Liên. Một ca khúc mang tựa đề Trường Nguyễn Bá Ngọc mến yêu do cô Phạm Tuyết là chủ nhân. Bên cạnh đó trường còn là nơi đón nhận nhiều trẻ em mồ côi, trẻ em có hoàn cảnh khó khăn tại Trung tâm Bảo trợ xã hội, hàng năm trường còn quyên góp sách vở, tiền mặt và nhiều hiện vật khác để ủng hộ HS vùng khó khăn. Đó chính là chủ đề mà nhà trường đã lựa chọn và xây dựng mô hình trường học “Khát vọng và lòng nhân ái”. Để khẳng định vị thế, vai trò của thầy và trò trường TH Nguyễn Bá Ngọc. Nhà trường đã tổ chức thành công nhiều chương trình lớn có ý nghĩa như: Kỉ niệm 20 năm thành lập trường; Cho em cuộc sống tươi đẹp; Chúng em yêu nghệ thuật… Đó là chiếc cầu nối để học sinh được giao lưu với trường bạn. Lồng ghép vào đó là một nghĩa cả cao đẹp là </a:t>
            </a:r>
            <a:r>
              <a:rPr lang="vi-VN" sz="1500" b="1">
                <a:solidFill>
                  <a:schemeClr val="accent1">
                    <a:lumMod val="75000"/>
                  </a:schemeClr>
                </a:solidFill>
              </a:rPr>
              <a:t>cùng nhau làm việc thiện giúp các em nhỏ phần nào bớt đi những khó khăn trong cuộc sống.</a:t>
            </a:r>
            <a:r>
              <a:rPr lang="vi-VN" sz="1600">
                <a:solidFill>
                  <a:schemeClr val="accent1">
                    <a:lumMod val="75000"/>
                  </a:schemeClr>
                </a:solidFill>
              </a:rPr>
              <a:t/>
            </a:r>
            <a:br>
              <a:rPr lang="vi-VN" sz="1600">
                <a:solidFill>
                  <a:schemeClr val="accent1">
                    <a:lumMod val="75000"/>
                  </a:schemeClr>
                </a:solidFill>
              </a:rPr>
            </a:br>
            <a:r>
              <a:rPr lang="vi-VN" sz="1600">
                <a:solidFill>
                  <a:schemeClr val="accent1">
                    <a:lumMod val="75000"/>
                  </a:schemeClr>
                </a:solidFill>
              </a:rPr>
              <a:t> </a:t>
            </a:r>
            <a:endParaRPr lang="en-US" sz="1600" dirty="0">
              <a:solidFill>
                <a:schemeClr val="accent1">
                  <a:lumMod val="75000"/>
                </a:schemeClr>
              </a:solidFill>
            </a:endParaRPr>
          </a:p>
        </p:txBody>
      </p:sp>
      <p:sp>
        <p:nvSpPr>
          <p:cNvPr id="3" name="Rectangle 2"/>
          <p:cNvSpPr/>
          <p:nvPr/>
        </p:nvSpPr>
        <p:spPr>
          <a:xfrm>
            <a:off x="1837765" y="35858"/>
            <a:ext cx="5656730" cy="307777"/>
          </a:xfrm>
          <a:prstGeom prst="rect">
            <a:avLst/>
          </a:prstGeom>
        </p:spPr>
        <p:txBody>
          <a:bodyPr wrap="square">
            <a:spAutoFit/>
          </a:bodyPr>
          <a:lstStyle/>
          <a:p>
            <a:pPr algn="ctr" fontAlgn="base"/>
            <a:r>
              <a:rPr lang="vi-VN" b="1">
                <a:solidFill>
                  <a:schemeClr val="accent1">
                    <a:lumMod val="75000"/>
                  </a:schemeClr>
                </a:solidFill>
              </a:rPr>
              <a:t>BÀI VIẾT VỀ “TÌM HIỂU VỀ TRUYỀN THỐNG NHÀ TRƯỜNG”</a:t>
            </a:r>
            <a:endParaRPr lang="vi-VN">
              <a:solidFill>
                <a:schemeClr val="accent1">
                  <a:lumMod val="75000"/>
                </a:schemeClr>
              </a:solidFill>
            </a:endParaRPr>
          </a:p>
        </p:txBody>
      </p:sp>
    </p:spTree>
    <p:extLst>
      <p:ext uri="{BB962C8B-B14F-4D97-AF65-F5344CB8AC3E}">
        <p14:creationId xmlns:p14="http://schemas.microsoft.com/office/powerpoint/2010/main" val="10211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1" y="26421"/>
            <a:ext cx="7960658" cy="4770537"/>
          </a:xfrm>
          <a:prstGeom prst="rect">
            <a:avLst/>
          </a:prstGeom>
        </p:spPr>
        <p:txBody>
          <a:bodyPr wrap="square">
            <a:spAutoFit/>
          </a:bodyPr>
          <a:lstStyle/>
          <a:p>
            <a:pPr algn="ctr" fontAlgn="base"/>
            <a:r>
              <a:rPr lang="vi-VN" sz="1600" b="1">
                <a:solidFill>
                  <a:schemeClr val="accent1">
                    <a:lumMod val="75000"/>
                  </a:schemeClr>
                </a:solidFill>
              </a:rPr>
              <a:t>BÀI VIẾT VỀ “TÌM HIỂU VỀ TRUYỀN THỐNG NHÀ TRƯỜNG”</a:t>
            </a:r>
            <a:endParaRPr lang="vi-VN" sz="1600">
              <a:solidFill>
                <a:schemeClr val="accent1">
                  <a:lumMod val="75000"/>
                </a:schemeClr>
              </a:solidFill>
            </a:endParaRPr>
          </a:p>
          <a:p>
            <a:pPr algn="just"/>
            <a:r>
              <a:rPr lang="vi-VN" sz="1600" smtClean="0">
                <a:solidFill>
                  <a:schemeClr val="accent1">
                    <a:lumMod val="75000"/>
                  </a:schemeClr>
                </a:solidFill>
              </a:rPr>
              <a:t> </a:t>
            </a:r>
            <a:br>
              <a:rPr lang="vi-VN" sz="1600" smtClean="0">
                <a:solidFill>
                  <a:schemeClr val="accent1">
                    <a:lumMod val="75000"/>
                  </a:schemeClr>
                </a:solidFill>
              </a:rPr>
            </a:br>
            <a:r>
              <a:rPr lang="vi-VN" sz="1600" smtClean="0">
                <a:solidFill>
                  <a:schemeClr val="accent1">
                    <a:lumMod val="75000"/>
                  </a:schemeClr>
                </a:solidFill>
              </a:rPr>
              <a:t>      Trường TH Nguyễn Bá Ngọc là một trường ven Đô được thành lập năm 1992. Khi đó còn là ngôi trường rất đơn sơ, thiếu thốn về cơ sở vật chất, giao thông không thuận tiện. Dân cư thưa thớt, số lượng học sinh ít. Kể từ khi thành lập trường đã trải qua bốn đời Hiệu trưởng: Đó là Nhà giáo Nguyễn Thị Bộ; Nhà giáo Nguyễn Thị Xuân; Nhà giáo Cao Thúy Mùi và hiện nay là Nhà giáo Trần Thị Liên và Nhà giáo Phạm thị Tuyết là Phó Hiệu trưởng.</a:t>
            </a:r>
            <a:br>
              <a:rPr lang="vi-VN" sz="1600" smtClean="0">
                <a:solidFill>
                  <a:schemeClr val="accent1">
                    <a:lumMod val="75000"/>
                  </a:schemeClr>
                </a:solidFill>
              </a:rPr>
            </a:br>
            <a:r>
              <a:rPr lang="vi-VN" sz="1600" smtClean="0">
                <a:solidFill>
                  <a:schemeClr val="accent1">
                    <a:lumMod val="75000"/>
                  </a:schemeClr>
                </a:solidFill>
              </a:rPr>
              <a:t>        Dưới sự chỉ đạo của Đảng, của các cấp chính quyền, của nhân dân địa phương… và đặc biệt là sự nỗ lực cố gắng vươn lên trong mọi hoạt động. Cô không chỉ là một giáo viên dạy giỏi mà còn là một người quản lý  tốt được thể hiện: Từ một trường chỉ có 5 lớp học nay đã tăng lên 15 lớp. Cơ sở vật chất phục vụ cho việc dạy – học đa dạng hóa. Trường được xây kiên cố, khá đầy đủ phòng chức năng. Công tác dạy và học thay đổi rõ rệt. Trường có hai cô đạt CSTĐ cấp cơ sở đó là cô Trần Thị Liên, cô Phạm Thị Tuyết. Có bốn cô đạt giáo viên giỏi cấp tỉnh là cô Liên, cô Tuyết cô Hằng, cô Đào Hương  và nhiều thầy cô giáo khác đạt giáo viên giỏi cấp thành phố. Chất lượng giảng dạy cũng được nâng cao. Trường có nhiều học sinh tham dự đa dạng các kì thi và đều đạt giải cấp thành phố, cấp tỉnh…</a:t>
            </a:r>
            <a:br>
              <a:rPr lang="vi-VN" sz="1600" smtClean="0">
                <a:solidFill>
                  <a:schemeClr val="accent1">
                    <a:lumMod val="75000"/>
                  </a:schemeClr>
                </a:solidFill>
              </a:rPr>
            </a:br>
            <a:endParaRPr lang="en-US" sz="1600" dirty="0">
              <a:solidFill>
                <a:schemeClr val="accent1">
                  <a:lumMod val="75000"/>
                </a:schemeClr>
              </a:solidFill>
            </a:endParaRPr>
          </a:p>
        </p:txBody>
      </p:sp>
    </p:spTree>
    <p:extLst>
      <p:ext uri="{BB962C8B-B14F-4D97-AF65-F5344CB8AC3E}">
        <p14:creationId xmlns:p14="http://schemas.microsoft.com/office/powerpoint/2010/main" val="57245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barn(inVertical)">
                                      <p:cBhvr>
                                        <p:cTn id="13"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1642" y="179123"/>
            <a:ext cx="7427166" cy="4893647"/>
          </a:xfrm>
          <a:prstGeom prst="rect">
            <a:avLst/>
          </a:prstGeom>
        </p:spPr>
        <p:txBody>
          <a:bodyPr wrap="square">
            <a:spAutoFit/>
          </a:bodyPr>
          <a:lstStyle/>
          <a:p>
            <a:pPr>
              <a:lnSpc>
                <a:spcPct val="150000"/>
              </a:lnSpc>
            </a:pPr>
            <a:r>
              <a:rPr lang="vi-VN" sz="1600" b="1">
                <a:solidFill>
                  <a:schemeClr val="accent1">
                    <a:lumMod val="75000"/>
                  </a:schemeClr>
                </a:solidFill>
              </a:rPr>
              <a:t>CÂU HỎI VỀ  “TÌM HIỂU VỀ TRUYỀN THỐNG NHÀ TRƯỜNG</a:t>
            </a:r>
            <a:r>
              <a:rPr lang="vi-VN" sz="1600" b="1" smtClean="0">
                <a:solidFill>
                  <a:schemeClr val="accent1">
                    <a:lumMod val="75000"/>
                  </a:schemeClr>
                </a:solidFill>
              </a:rPr>
              <a:t>”</a:t>
            </a:r>
            <a:r>
              <a:rPr lang="vi-VN" sz="1600">
                <a:solidFill>
                  <a:schemeClr val="accent1">
                    <a:lumMod val="75000"/>
                  </a:schemeClr>
                </a:solidFill>
              </a:rPr>
              <a:t/>
            </a:r>
            <a:br>
              <a:rPr lang="vi-VN" sz="1600">
                <a:solidFill>
                  <a:schemeClr val="accent1">
                    <a:lumMod val="75000"/>
                  </a:schemeClr>
                </a:solidFill>
              </a:rPr>
            </a:br>
            <a:r>
              <a:rPr lang="vi-VN" sz="1600">
                <a:solidFill>
                  <a:schemeClr val="accent1">
                    <a:lumMod val="75000"/>
                  </a:schemeClr>
                </a:solidFill>
              </a:rPr>
              <a:t>1.Trường </a:t>
            </a:r>
            <a:r>
              <a:rPr lang="vi-VN" sz="1600" smtClean="0">
                <a:solidFill>
                  <a:schemeClr val="accent1">
                    <a:lumMod val="75000"/>
                  </a:schemeClr>
                </a:solidFill>
              </a:rPr>
              <a:t>em được </a:t>
            </a:r>
            <a:r>
              <a:rPr lang="vi-VN" sz="1600">
                <a:solidFill>
                  <a:schemeClr val="accent1">
                    <a:lumMod val="75000"/>
                  </a:schemeClr>
                </a:solidFill>
              </a:rPr>
              <a:t>thành lập năm nào?</a:t>
            </a:r>
            <a:br>
              <a:rPr lang="vi-VN" sz="1600">
                <a:solidFill>
                  <a:schemeClr val="accent1">
                    <a:lumMod val="75000"/>
                  </a:schemeClr>
                </a:solidFill>
              </a:rPr>
            </a:br>
            <a:r>
              <a:rPr lang="vi-VN" sz="1600">
                <a:solidFill>
                  <a:schemeClr val="accent1">
                    <a:lumMod val="75000"/>
                  </a:schemeClr>
                </a:solidFill>
              </a:rPr>
              <a:t>2. Từ năm trường thành lập đến nay có bao nhiêu </a:t>
            </a:r>
            <a:r>
              <a:rPr lang="vi-VN" sz="1600" smtClean="0">
                <a:solidFill>
                  <a:schemeClr val="accent1">
                    <a:lumMod val="75000"/>
                  </a:schemeClr>
                </a:solidFill>
              </a:rPr>
              <a:t>thầy, cô </a:t>
            </a:r>
            <a:r>
              <a:rPr lang="vi-VN" sz="1600">
                <a:solidFill>
                  <a:schemeClr val="accent1">
                    <a:lumMod val="75000"/>
                  </a:schemeClr>
                </a:solidFill>
              </a:rPr>
              <a:t>làm Hiệu trưởng? </a:t>
            </a:r>
            <a:br>
              <a:rPr lang="vi-VN" sz="1600">
                <a:solidFill>
                  <a:schemeClr val="accent1">
                    <a:lumMod val="75000"/>
                  </a:schemeClr>
                </a:solidFill>
              </a:rPr>
            </a:br>
            <a:r>
              <a:rPr lang="vi-VN" sz="1600" smtClean="0">
                <a:solidFill>
                  <a:schemeClr val="accent1">
                    <a:lumMod val="75000"/>
                  </a:schemeClr>
                </a:solidFill>
              </a:rPr>
              <a:t>3. Thầy/cô </a:t>
            </a:r>
            <a:r>
              <a:rPr lang="vi-VN" sz="1600">
                <a:solidFill>
                  <a:schemeClr val="accent1">
                    <a:lumMod val="75000"/>
                  </a:schemeClr>
                </a:solidFill>
              </a:rPr>
              <a:t>Hiệu trưởng đầu tiên của trường là ai?</a:t>
            </a:r>
            <a:br>
              <a:rPr lang="vi-VN" sz="1600">
                <a:solidFill>
                  <a:schemeClr val="accent1">
                    <a:lumMod val="75000"/>
                  </a:schemeClr>
                </a:solidFill>
              </a:rPr>
            </a:br>
            <a:r>
              <a:rPr lang="vi-VN" sz="1600">
                <a:solidFill>
                  <a:schemeClr val="accent1">
                    <a:lumMod val="75000"/>
                  </a:schemeClr>
                </a:solidFill>
              </a:rPr>
              <a:t>4. Hiện nay ai là Hiệu trưởng của trường?</a:t>
            </a:r>
            <a:br>
              <a:rPr lang="vi-VN" sz="1600">
                <a:solidFill>
                  <a:schemeClr val="accent1">
                    <a:lumMod val="75000"/>
                  </a:schemeClr>
                </a:solidFill>
              </a:rPr>
            </a:br>
            <a:r>
              <a:rPr lang="vi-VN" sz="1600">
                <a:solidFill>
                  <a:schemeClr val="accent1">
                    <a:lumMod val="75000"/>
                  </a:schemeClr>
                </a:solidFill>
              </a:rPr>
              <a:t>5. Ai là Phó Hiệu trưởng?</a:t>
            </a:r>
            <a:br>
              <a:rPr lang="vi-VN" sz="1600">
                <a:solidFill>
                  <a:schemeClr val="accent1">
                    <a:lumMod val="75000"/>
                  </a:schemeClr>
                </a:solidFill>
              </a:rPr>
            </a:br>
            <a:r>
              <a:rPr lang="vi-VN" sz="1600">
                <a:solidFill>
                  <a:schemeClr val="accent1">
                    <a:lumMod val="75000"/>
                  </a:schemeClr>
                </a:solidFill>
              </a:rPr>
              <a:t>6. Trường có mấy bài hát </a:t>
            </a:r>
            <a:r>
              <a:rPr lang="vi-VN" sz="1600" smtClean="0">
                <a:solidFill>
                  <a:schemeClr val="accent1">
                    <a:lumMod val="75000"/>
                  </a:schemeClr>
                </a:solidFill>
              </a:rPr>
              <a:t> truyền </a:t>
            </a:r>
            <a:r>
              <a:rPr lang="vi-VN" sz="1600">
                <a:solidFill>
                  <a:schemeClr val="accent1">
                    <a:lumMod val="75000"/>
                  </a:schemeClr>
                </a:solidFill>
              </a:rPr>
              <a:t>thống? Do ai sáng tác?</a:t>
            </a:r>
            <a:br>
              <a:rPr lang="vi-VN" sz="1600">
                <a:solidFill>
                  <a:schemeClr val="accent1">
                    <a:lumMod val="75000"/>
                  </a:schemeClr>
                </a:solidFill>
              </a:rPr>
            </a:br>
            <a:r>
              <a:rPr lang="vi-VN" sz="1600">
                <a:solidFill>
                  <a:schemeClr val="accent1">
                    <a:lumMod val="75000"/>
                  </a:schemeClr>
                </a:solidFill>
              </a:rPr>
              <a:t>7. Khi thành lập trường có mấy lớp?</a:t>
            </a:r>
            <a:br>
              <a:rPr lang="vi-VN" sz="1600">
                <a:solidFill>
                  <a:schemeClr val="accent1">
                    <a:lumMod val="75000"/>
                  </a:schemeClr>
                </a:solidFill>
              </a:rPr>
            </a:br>
            <a:r>
              <a:rPr lang="vi-VN" sz="1600">
                <a:solidFill>
                  <a:schemeClr val="accent1">
                    <a:lumMod val="75000"/>
                  </a:schemeClr>
                </a:solidFill>
              </a:rPr>
              <a:t>8. Hiện nay trường ta có bao nhiêu lớp?</a:t>
            </a:r>
            <a:br>
              <a:rPr lang="vi-VN" sz="1600">
                <a:solidFill>
                  <a:schemeClr val="accent1">
                    <a:lumMod val="75000"/>
                  </a:schemeClr>
                </a:solidFill>
              </a:rPr>
            </a:br>
            <a:r>
              <a:rPr lang="vi-VN" sz="1600">
                <a:solidFill>
                  <a:schemeClr val="accent1">
                    <a:lumMod val="75000"/>
                  </a:schemeClr>
                </a:solidFill>
              </a:rPr>
              <a:t>9. Mô hình trường </a:t>
            </a:r>
            <a:r>
              <a:rPr lang="vi-VN" sz="1600" smtClean="0">
                <a:solidFill>
                  <a:schemeClr val="accent1">
                    <a:lumMod val="75000"/>
                  </a:schemeClr>
                </a:solidFill>
              </a:rPr>
              <a:t>em có </a:t>
            </a:r>
            <a:r>
              <a:rPr lang="vi-VN" sz="1600">
                <a:solidFill>
                  <a:schemeClr val="accent1">
                    <a:lumMod val="75000"/>
                  </a:schemeClr>
                </a:solidFill>
              </a:rPr>
              <a:t>tên gọi là gì?</a:t>
            </a:r>
            <a:br>
              <a:rPr lang="vi-VN" sz="1600">
                <a:solidFill>
                  <a:schemeClr val="accent1">
                    <a:lumMod val="75000"/>
                  </a:schemeClr>
                </a:solidFill>
              </a:rPr>
            </a:br>
            <a:r>
              <a:rPr lang="vi-VN" sz="1600">
                <a:solidFill>
                  <a:schemeClr val="accent1">
                    <a:lumMod val="75000"/>
                  </a:schemeClr>
                </a:solidFill>
              </a:rPr>
              <a:t>10. Những cô giáo nào đạt giáo viên dạy giỏi cấp tỉnh?</a:t>
            </a:r>
            <a:br>
              <a:rPr lang="vi-VN" sz="1600">
                <a:solidFill>
                  <a:schemeClr val="accent1">
                    <a:lumMod val="75000"/>
                  </a:schemeClr>
                </a:solidFill>
              </a:rPr>
            </a:br>
            <a:r>
              <a:rPr lang="vi-VN" sz="1600">
                <a:solidFill>
                  <a:schemeClr val="accent1">
                    <a:lumMod val="75000"/>
                  </a:schemeClr>
                </a:solidFill>
              </a:rPr>
              <a:t>11. Trong những năm học gần đây bạn nào đã đạt giải chữ đẹp cấp Quốc gia</a:t>
            </a:r>
            <a:r>
              <a:rPr lang="vi-VN" sz="1600" smtClean="0">
                <a:solidFill>
                  <a:schemeClr val="accent1">
                    <a:lumMod val="75000"/>
                  </a:schemeClr>
                </a:solidFill>
              </a:rPr>
              <a:t>?</a:t>
            </a:r>
            <a:r>
              <a:rPr lang="vi-VN" sz="1600">
                <a:solidFill>
                  <a:schemeClr val="accent1">
                    <a:lumMod val="75000"/>
                  </a:schemeClr>
                </a:solidFill>
              </a:rPr>
              <a:t/>
            </a:r>
            <a:br>
              <a:rPr lang="vi-VN" sz="1600">
                <a:solidFill>
                  <a:schemeClr val="accent1">
                    <a:lumMod val="75000"/>
                  </a:schemeClr>
                </a:solidFill>
              </a:rPr>
            </a:br>
            <a:r>
              <a:rPr lang="vi-VN" sz="1600" smtClean="0">
                <a:solidFill>
                  <a:schemeClr val="accent1">
                    <a:lumMod val="75000"/>
                  </a:schemeClr>
                </a:solidFill>
              </a:rPr>
              <a:t>1</a:t>
            </a:r>
            <a:r>
              <a:rPr lang="en-US" sz="1600" smtClean="0">
                <a:solidFill>
                  <a:schemeClr val="accent1">
                    <a:lumMod val="75000"/>
                  </a:schemeClr>
                </a:solidFill>
              </a:rPr>
              <a:t>2</a:t>
            </a:r>
            <a:r>
              <a:rPr lang="vi-VN" sz="1600" smtClean="0">
                <a:solidFill>
                  <a:schemeClr val="accent1">
                    <a:lumMod val="75000"/>
                  </a:schemeClr>
                </a:solidFill>
              </a:rPr>
              <a:t>. </a:t>
            </a:r>
            <a:r>
              <a:rPr lang="vi-VN" sz="1600">
                <a:solidFill>
                  <a:schemeClr val="accent1">
                    <a:lumMod val="75000"/>
                  </a:schemeClr>
                </a:solidFill>
              </a:rPr>
              <a:t>Trường ta đã tổ chức những chương trình lớn nào</a:t>
            </a:r>
            <a:r>
              <a:rPr lang="vi-VN" sz="1600" smtClean="0">
                <a:solidFill>
                  <a:schemeClr val="accent1">
                    <a:lumMod val="75000"/>
                  </a:schemeClr>
                </a:solidFill>
              </a:rPr>
              <a:t>?</a:t>
            </a:r>
            <a:endParaRPr lang="en-US" sz="1600" dirty="0">
              <a:solidFill>
                <a:schemeClr val="accent1">
                  <a:lumMod val="75000"/>
                </a:schemeClr>
              </a:solidFill>
            </a:endParaRPr>
          </a:p>
        </p:txBody>
      </p:sp>
    </p:spTree>
    <p:extLst>
      <p:ext uri="{BB962C8B-B14F-4D97-AF65-F5344CB8AC3E}">
        <p14:creationId xmlns:p14="http://schemas.microsoft.com/office/powerpoint/2010/main" val="41141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58470" y="925663"/>
            <a:ext cx="5728448" cy="3323987"/>
          </a:xfrm>
          <a:prstGeom prst="rect">
            <a:avLst/>
          </a:prstGeom>
        </p:spPr>
        <p:txBody>
          <a:bodyPr wrap="square">
            <a:spAutoFit/>
          </a:bodyPr>
          <a:lstStyle/>
          <a:p>
            <a:pPr algn="just">
              <a:lnSpc>
                <a:spcPct val="150000"/>
              </a:lnSpc>
            </a:pPr>
            <a:r>
              <a:rPr lang="nl-NL" sz="2000" b="1">
                <a:solidFill>
                  <a:schemeClr val="accent1">
                    <a:lumMod val="75000"/>
                  </a:schemeClr>
                </a:solidFill>
              </a:rPr>
              <a:t>Trường chúng ta có nhiều truyền thống tốt đẹp. Tự hào về truyền thống của trường mình, em hãy tích cực tìm hiểu để biết </a:t>
            </a:r>
            <a:r>
              <a:rPr lang="nl-NL" sz="2000" b="1" smtClean="0">
                <a:solidFill>
                  <a:schemeClr val="accent1">
                    <a:lumMod val="75000"/>
                  </a:schemeClr>
                </a:solidFill>
              </a:rPr>
              <a:t>nhi</a:t>
            </a:r>
            <a:r>
              <a:rPr lang="vi-VN" sz="2000" b="1" smtClean="0">
                <a:solidFill>
                  <a:schemeClr val="accent1">
                    <a:lumMod val="75000"/>
                  </a:schemeClr>
                </a:solidFill>
              </a:rPr>
              <a:t>ề</a:t>
            </a:r>
            <a:r>
              <a:rPr lang="nl-NL" sz="2000" b="1" smtClean="0">
                <a:solidFill>
                  <a:schemeClr val="accent1">
                    <a:lumMod val="75000"/>
                  </a:schemeClr>
                </a:solidFill>
              </a:rPr>
              <a:t>u </a:t>
            </a:r>
            <a:r>
              <a:rPr lang="nl-NL" sz="2000" b="1">
                <a:solidFill>
                  <a:schemeClr val="accent1">
                    <a:lumMod val="75000"/>
                  </a:schemeClr>
                </a:solidFill>
              </a:rPr>
              <a:t>hơn nữa về truyền thống của trường, chăm ngoan, học giỏi và tích cực tham gia các hoạt động của nhà trường để góp phần phát huy các truyền thống tốt đẹp của nhà trường.</a:t>
            </a:r>
            <a:endParaRPr lang="en-US" sz="2000" b="1" dirty="0">
              <a:solidFill>
                <a:schemeClr val="accent1">
                  <a:lumMod val="75000"/>
                </a:schemeClr>
              </a:solidFill>
            </a:endParaRPr>
          </a:p>
        </p:txBody>
      </p:sp>
      <p:sp>
        <p:nvSpPr>
          <p:cNvPr id="4" name="TextBox 3"/>
          <p:cNvSpPr txBox="1"/>
          <p:nvPr/>
        </p:nvSpPr>
        <p:spPr>
          <a:xfrm>
            <a:off x="3652103" y="281498"/>
            <a:ext cx="1741182" cy="461665"/>
          </a:xfrm>
          <a:prstGeom prst="rect">
            <a:avLst/>
          </a:prstGeom>
          <a:noFill/>
        </p:spPr>
        <p:txBody>
          <a:bodyPr wrap="none" rtlCol="0">
            <a:spAutoFit/>
          </a:bodyPr>
          <a:lstStyle/>
          <a:p>
            <a:r>
              <a:rPr lang="vi-VN" sz="2400" b="1" u="sng" smtClean="0">
                <a:solidFill>
                  <a:schemeClr val="accent1">
                    <a:lumMod val="75000"/>
                  </a:schemeClr>
                </a:solidFill>
              </a:rPr>
              <a:t>KẾT LUẬN</a:t>
            </a:r>
            <a:endParaRPr lang="en-US" sz="2400" b="1" u="sng" dirty="0">
              <a:solidFill>
                <a:schemeClr val="accent1">
                  <a:lumMod val="75000"/>
                </a:schemeClr>
              </a:solidFill>
            </a:endParaRPr>
          </a:p>
        </p:txBody>
      </p:sp>
    </p:spTree>
    <p:extLst>
      <p:ext uri="{BB962C8B-B14F-4D97-AF65-F5344CB8AC3E}">
        <p14:creationId xmlns:p14="http://schemas.microsoft.com/office/powerpoint/2010/main" val="30571240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45;p20"/>
          <p:cNvSpPr txBox="1">
            <a:spLocks/>
          </p:cNvSpPr>
          <p:nvPr/>
        </p:nvSpPr>
        <p:spPr>
          <a:xfrm>
            <a:off x="2886636" y="1853423"/>
            <a:ext cx="3836894" cy="9923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00"/>
              </a:spcBef>
              <a:spcAft>
                <a:spcPts val="0"/>
              </a:spcAft>
              <a:buClr>
                <a:srgbClr val="FFB600"/>
              </a:buClr>
              <a:buSzPts val="1400"/>
              <a:buFont typeface="Raleway Light"/>
              <a:buChar char="●"/>
              <a:defRPr sz="1400" b="0" i="0" u="none" strike="noStrike" cap="none">
                <a:solidFill>
                  <a:srgbClr val="666666"/>
                </a:solidFill>
                <a:latin typeface="Raleway Light"/>
                <a:ea typeface="Raleway Light"/>
                <a:cs typeface="Raleway Light"/>
                <a:sym typeface="Raleway Light"/>
              </a:defRPr>
            </a:lvl1pPr>
            <a:lvl2pPr marL="914400" marR="0" lvl="1" indent="-317500" algn="l" rtl="0">
              <a:lnSpc>
                <a:spcPct val="100000"/>
              </a:lnSpc>
              <a:spcBef>
                <a:spcPts val="0"/>
              </a:spcBef>
              <a:spcAft>
                <a:spcPts val="0"/>
              </a:spcAft>
              <a:buClr>
                <a:srgbClr val="FFB600"/>
              </a:buClr>
              <a:buSzPts val="1400"/>
              <a:buFont typeface="Raleway Light"/>
              <a:buChar char="○"/>
              <a:defRPr sz="1400" b="0" i="0" u="none" strike="noStrike" cap="none">
                <a:solidFill>
                  <a:srgbClr val="666666"/>
                </a:solidFill>
                <a:latin typeface="Raleway Light"/>
                <a:ea typeface="Raleway Light"/>
                <a:cs typeface="Raleway Light"/>
                <a:sym typeface="Raleway Light"/>
              </a:defRPr>
            </a:lvl2pPr>
            <a:lvl3pPr marL="1371600" marR="0" lvl="2" indent="-317500" algn="l" rtl="0">
              <a:lnSpc>
                <a:spcPct val="100000"/>
              </a:lnSpc>
              <a:spcBef>
                <a:spcPts val="0"/>
              </a:spcBef>
              <a:spcAft>
                <a:spcPts val="0"/>
              </a:spcAft>
              <a:buClr>
                <a:srgbClr val="FFB600"/>
              </a:buClr>
              <a:buSzPts val="1400"/>
              <a:buFont typeface="Raleway Light"/>
              <a:buChar char="■"/>
              <a:defRPr sz="1400" b="0" i="0" u="none" strike="noStrike" cap="none">
                <a:solidFill>
                  <a:srgbClr val="666666"/>
                </a:solidFill>
                <a:latin typeface="Raleway Light"/>
                <a:ea typeface="Raleway Light"/>
                <a:cs typeface="Raleway Light"/>
                <a:sym typeface="Raleway Light"/>
              </a:defRPr>
            </a:lvl3pPr>
            <a:lvl4pPr marL="1828800" marR="0" lvl="3" indent="-317500" algn="l" rtl="0">
              <a:lnSpc>
                <a:spcPct val="100000"/>
              </a:lnSpc>
              <a:spcBef>
                <a:spcPts val="0"/>
              </a:spcBef>
              <a:spcAft>
                <a:spcPts val="0"/>
              </a:spcAft>
              <a:buClr>
                <a:srgbClr val="666666"/>
              </a:buClr>
              <a:buSzPts val="1400"/>
              <a:buFont typeface="Raleway Light"/>
              <a:buChar char="●"/>
              <a:defRPr sz="1400" b="0" i="0" u="none" strike="noStrike" cap="none">
                <a:solidFill>
                  <a:srgbClr val="666666"/>
                </a:solidFill>
                <a:latin typeface="Raleway Light"/>
                <a:ea typeface="Raleway Light"/>
                <a:cs typeface="Raleway Light"/>
                <a:sym typeface="Raleway Light"/>
              </a:defRPr>
            </a:lvl4pPr>
            <a:lvl5pPr marL="2286000" marR="0" lvl="4" indent="-317500" algn="l" rtl="0">
              <a:lnSpc>
                <a:spcPct val="100000"/>
              </a:lnSpc>
              <a:spcBef>
                <a:spcPts val="0"/>
              </a:spcBef>
              <a:spcAft>
                <a:spcPts val="0"/>
              </a:spcAft>
              <a:buClr>
                <a:srgbClr val="666666"/>
              </a:buClr>
              <a:buSzPts val="1400"/>
              <a:buFont typeface="Raleway Light"/>
              <a:buChar char="○"/>
              <a:defRPr sz="1400" b="0" i="0" u="none" strike="noStrike" cap="none">
                <a:solidFill>
                  <a:srgbClr val="666666"/>
                </a:solidFill>
                <a:latin typeface="Raleway Light"/>
                <a:ea typeface="Raleway Light"/>
                <a:cs typeface="Raleway Light"/>
                <a:sym typeface="Raleway Light"/>
              </a:defRPr>
            </a:lvl5pPr>
            <a:lvl6pPr marL="2743200" marR="0" lvl="5" indent="-317500" algn="l" rtl="0">
              <a:lnSpc>
                <a:spcPct val="100000"/>
              </a:lnSpc>
              <a:spcBef>
                <a:spcPts val="0"/>
              </a:spcBef>
              <a:spcAft>
                <a:spcPts val="0"/>
              </a:spcAft>
              <a:buClr>
                <a:srgbClr val="666666"/>
              </a:buClr>
              <a:buSzPts val="1400"/>
              <a:buFont typeface="Raleway Light"/>
              <a:buChar char="■"/>
              <a:defRPr sz="1400" b="0" i="0" u="none" strike="noStrike" cap="none">
                <a:solidFill>
                  <a:srgbClr val="666666"/>
                </a:solidFill>
                <a:latin typeface="Raleway Light"/>
                <a:ea typeface="Raleway Light"/>
                <a:cs typeface="Raleway Light"/>
                <a:sym typeface="Raleway Light"/>
              </a:defRPr>
            </a:lvl6pPr>
            <a:lvl7pPr marL="3200400" marR="0" lvl="6" indent="-317500" algn="l" rtl="0">
              <a:lnSpc>
                <a:spcPct val="100000"/>
              </a:lnSpc>
              <a:spcBef>
                <a:spcPts val="0"/>
              </a:spcBef>
              <a:spcAft>
                <a:spcPts val="0"/>
              </a:spcAft>
              <a:buClr>
                <a:srgbClr val="666666"/>
              </a:buClr>
              <a:buSzPts val="1400"/>
              <a:buFont typeface="Raleway Light"/>
              <a:buChar char="●"/>
              <a:defRPr sz="1400" b="0" i="0" u="none" strike="noStrike" cap="none">
                <a:solidFill>
                  <a:srgbClr val="666666"/>
                </a:solidFill>
                <a:latin typeface="Raleway Light"/>
                <a:ea typeface="Raleway Light"/>
                <a:cs typeface="Raleway Light"/>
                <a:sym typeface="Raleway Light"/>
              </a:defRPr>
            </a:lvl7pPr>
            <a:lvl8pPr marL="3657600" marR="0" lvl="7" indent="-317500" algn="l" rtl="0">
              <a:lnSpc>
                <a:spcPct val="100000"/>
              </a:lnSpc>
              <a:spcBef>
                <a:spcPts val="0"/>
              </a:spcBef>
              <a:spcAft>
                <a:spcPts val="0"/>
              </a:spcAft>
              <a:buClr>
                <a:srgbClr val="666666"/>
              </a:buClr>
              <a:buSzPts val="1400"/>
              <a:buFont typeface="Raleway Light"/>
              <a:buChar char="○"/>
              <a:defRPr sz="1400" b="0" i="0" u="none" strike="noStrike" cap="none">
                <a:solidFill>
                  <a:srgbClr val="666666"/>
                </a:solidFill>
                <a:latin typeface="Raleway Light"/>
                <a:ea typeface="Raleway Light"/>
                <a:cs typeface="Raleway Light"/>
                <a:sym typeface="Raleway Light"/>
              </a:defRPr>
            </a:lvl8pPr>
            <a:lvl9pPr marL="4114800" marR="0" lvl="8" indent="-317500" algn="l" rtl="0">
              <a:lnSpc>
                <a:spcPct val="100000"/>
              </a:lnSpc>
              <a:spcBef>
                <a:spcPts val="0"/>
              </a:spcBef>
              <a:spcAft>
                <a:spcPts val="0"/>
              </a:spcAft>
              <a:buClr>
                <a:srgbClr val="666666"/>
              </a:buClr>
              <a:buSzPts val="1400"/>
              <a:buFont typeface="Raleway Light"/>
              <a:buChar char="■"/>
              <a:defRPr sz="1400" b="0" i="0" u="none" strike="noStrike" cap="none">
                <a:solidFill>
                  <a:srgbClr val="666666"/>
                </a:solidFill>
                <a:latin typeface="Raleway Light"/>
                <a:ea typeface="Raleway Light"/>
                <a:cs typeface="Raleway Light"/>
                <a:sym typeface="Raleway Light"/>
              </a:defRPr>
            </a:lvl9pPr>
          </a:lstStyle>
          <a:p>
            <a:pPr marL="0" indent="0">
              <a:buFont typeface="Raleway Light"/>
              <a:buNone/>
            </a:pPr>
            <a:r>
              <a:rPr lang="vi-VN" sz="4800" b="1" smtClean="0">
                <a:solidFill>
                  <a:srgbClr val="002060"/>
                </a:solidFill>
                <a:latin typeface="+mn-lt"/>
              </a:rPr>
              <a:t>VẬN DỤNG</a:t>
            </a:r>
            <a:endParaRPr lang="vi-VN" sz="4800" b="1" dirty="0">
              <a:solidFill>
                <a:srgbClr val="002060"/>
              </a:solidFill>
              <a:latin typeface="+mn-lt"/>
            </a:endParaRPr>
          </a:p>
        </p:txBody>
      </p:sp>
    </p:spTree>
    <p:extLst>
      <p:ext uri="{BB962C8B-B14F-4D97-AF65-F5344CB8AC3E}">
        <p14:creationId xmlns:p14="http://schemas.microsoft.com/office/powerpoint/2010/main" val="24402119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69346065"/>
              </p:ext>
            </p:extLst>
          </p:nvPr>
        </p:nvGraphicFramePr>
        <p:xfrm>
          <a:off x="1219197" y="1468237"/>
          <a:ext cx="7009726" cy="2920874"/>
        </p:xfrm>
        <a:graphic>
          <a:graphicData uri="http://schemas.openxmlformats.org/drawingml/2006/table">
            <a:tbl>
              <a:tblPr firstRow="1" bandRow="1">
                <a:tableStyleId>{320F44C6-24CD-47BB-AA9A-A0C70CC583C6}</a:tableStyleId>
              </a:tblPr>
              <a:tblGrid>
                <a:gridCol w="2597763"/>
                <a:gridCol w="4411963"/>
              </a:tblGrid>
              <a:tr h="454597">
                <a:tc>
                  <a:txBody>
                    <a:bodyPr/>
                    <a:lstStyle/>
                    <a:p>
                      <a:pPr algn="ctr"/>
                      <a:r>
                        <a:rPr lang="vi-VN" sz="1800" b="1" smtClean="0">
                          <a:solidFill>
                            <a:schemeClr val="accent1">
                              <a:lumMod val="75000"/>
                            </a:schemeClr>
                          </a:solidFill>
                        </a:rPr>
                        <a:t>Tên</a:t>
                      </a:r>
                      <a:r>
                        <a:rPr lang="vi-VN" sz="1800" b="1" baseline="0" smtClean="0">
                          <a:solidFill>
                            <a:schemeClr val="accent1">
                              <a:lumMod val="75000"/>
                            </a:schemeClr>
                          </a:solidFill>
                        </a:rPr>
                        <a:t> truyền thống</a:t>
                      </a:r>
                      <a:endParaRPr lang="en-US" sz="1800" b="1">
                        <a:solidFill>
                          <a:schemeClr val="accent1">
                            <a:lumMod val="75000"/>
                          </a:schemeClr>
                        </a:solidFill>
                      </a:endParaRPr>
                    </a:p>
                  </a:txBody>
                  <a:tcPr/>
                </a:tc>
                <a:tc>
                  <a:txBody>
                    <a:bodyPr/>
                    <a:lstStyle/>
                    <a:p>
                      <a:pPr algn="ctr"/>
                      <a:r>
                        <a:rPr lang="vi-VN" sz="1800" b="1" smtClean="0">
                          <a:solidFill>
                            <a:schemeClr val="accent1">
                              <a:lumMod val="75000"/>
                            </a:schemeClr>
                          </a:solidFill>
                        </a:rPr>
                        <a:t>Biểu</a:t>
                      </a:r>
                      <a:r>
                        <a:rPr lang="vi-VN" sz="1800" b="1" baseline="0" smtClean="0">
                          <a:solidFill>
                            <a:schemeClr val="accent1">
                              <a:lumMod val="75000"/>
                            </a:schemeClr>
                          </a:solidFill>
                        </a:rPr>
                        <a:t> hiện và ý nghĩa</a:t>
                      </a:r>
                      <a:endParaRPr lang="en-US" sz="1800" b="1">
                        <a:solidFill>
                          <a:schemeClr val="accent1">
                            <a:lumMod val="75000"/>
                          </a:schemeClr>
                        </a:solidFill>
                      </a:endParaRPr>
                    </a:p>
                  </a:txBody>
                  <a:tcPr/>
                </a:tc>
              </a:tr>
              <a:tr h="1681385">
                <a:tc>
                  <a:txBody>
                    <a:bodyPr/>
                    <a:lstStyle/>
                    <a:p>
                      <a:pPr>
                        <a:lnSpc>
                          <a:spcPct val="150000"/>
                        </a:lnSpc>
                      </a:pPr>
                      <a:r>
                        <a:rPr lang="vi-VN" smtClean="0">
                          <a:solidFill>
                            <a:schemeClr val="accent1">
                              <a:lumMod val="75000"/>
                            </a:schemeClr>
                          </a:solidFill>
                        </a:rPr>
                        <a:t>Ví</a:t>
                      </a:r>
                      <a:r>
                        <a:rPr lang="vi-VN" baseline="0" smtClean="0">
                          <a:solidFill>
                            <a:schemeClr val="accent1">
                              <a:lumMod val="75000"/>
                            </a:schemeClr>
                          </a:solidFill>
                        </a:rPr>
                        <a:t> dụ: </a:t>
                      </a:r>
                    </a:p>
                    <a:p>
                      <a:pPr>
                        <a:lnSpc>
                          <a:spcPct val="150000"/>
                        </a:lnSpc>
                      </a:pPr>
                      <a:r>
                        <a:rPr lang="vi-VN" baseline="0" smtClean="0">
                          <a:solidFill>
                            <a:schemeClr val="accent1">
                              <a:lumMod val="75000"/>
                            </a:schemeClr>
                          </a:solidFill>
                        </a:rPr>
                        <a:t>Truyền thống «Tôn sư trọng đạo»</a:t>
                      </a:r>
                      <a:endParaRPr lang="en-US">
                        <a:solidFill>
                          <a:schemeClr val="accent1">
                            <a:lumMod val="75000"/>
                          </a:schemeClr>
                        </a:solidFill>
                      </a:endParaRPr>
                    </a:p>
                  </a:txBody>
                  <a:tcPr/>
                </a:tc>
                <a:tc>
                  <a:txBody>
                    <a:bodyPr/>
                    <a:lstStyle/>
                    <a:p>
                      <a:pPr marL="285750" indent="-285750" algn="just">
                        <a:lnSpc>
                          <a:spcPct val="150000"/>
                        </a:lnSpc>
                        <a:buFontTx/>
                        <a:buChar char="-"/>
                      </a:pPr>
                      <a:r>
                        <a:rPr lang="vi-VN" smtClean="0">
                          <a:solidFill>
                            <a:schemeClr val="accent1">
                              <a:lumMod val="75000"/>
                            </a:schemeClr>
                          </a:solidFill>
                        </a:rPr>
                        <a:t>Biểu</a:t>
                      </a:r>
                      <a:r>
                        <a:rPr lang="vi-VN" baseline="0" smtClean="0">
                          <a:solidFill>
                            <a:schemeClr val="accent1">
                              <a:lumMod val="75000"/>
                            </a:schemeClr>
                          </a:solidFill>
                        </a:rPr>
                        <a:t> hiện: Tôn trọng, kính yêu và biết ơn đối với thầy cô ở mọi lúc mọi nơi, coi trọng và luôn cố gắng làm theo những điều thầy cô dạy</a:t>
                      </a:r>
                    </a:p>
                    <a:p>
                      <a:pPr marL="285750" indent="-285750" algn="just">
                        <a:lnSpc>
                          <a:spcPct val="150000"/>
                        </a:lnSpc>
                        <a:buFontTx/>
                        <a:buChar char="-"/>
                      </a:pPr>
                      <a:r>
                        <a:rPr lang="vi-VN" baseline="0" smtClean="0">
                          <a:solidFill>
                            <a:schemeClr val="accent1">
                              <a:lumMod val="75000"/>
                            </a:schemeClr>
                          </a:solidFill>
                        </a:rPr>
                        <a:t>Ý nghĩa: Là nét đẹp trong tâm hồn của mỗi người, giúp con người sống có ý nghĩa, thủy chung thể hiện đạo lí làm người</a:t>
                      </a:r>
                      <a:endParaRPr lang="en-US">
                        <a:solidFill>
                          <a:schemeClr val="accent1">
                            <a:lumMod val="75000"/>
                          </a:schemeClr>
                        </a:solidFill>
                      </a:endParaRPr>
                    </a:p>
                  </a:txBody>
                  <a:tcPr/>
                </a:tc>
              </a:tr>
              <a:tr h="454597">
                <a:tc>
                  <a:txBody>
                    <a:bodyPr/>
                    <a:lstStyle/>
                    <a:p>
                      <a:r>
                        <a:rPr lang="vi-VN" smtClean="0">
                          <a:solidFill>
                            <a:schemeClr val="accent1">
                              <a:lumMod val="75000"/>
                            </a:schemeClr>
                          </a:solidFill>
                        </a:rPr>
                        <a:t>..................</a:t>
                      </a:r>
                      <a:endParaRPr lang="en-US">
                        <a:solidFill>
                          <a:schemeClr val="accent1">
                            <a:lumMod val="75000"/>
                          </a:schemeClr>
                        </a:solidFill>
                      </a:endParaRPr>
                    </a:p>
                  </a:txBody>
                  <a:tcPr/>
                </a:tc>
                <a:tc>
                  <a:txBody>
                    <a:bodyPr/>
                    <a:lstStyle/>
                    <a:p>
                      <a:r>
                        <a:rPr lang="vi-VN" smtClean="0">
                          <a:solidFill>
                            <a:schemeClr val="accent1">
                              <a:lumMod val="75000"/>
                            </a:schemeClr>
                          </a:solidFill>
                        </a:rPr>
                        <a:t>...................</a:t>
                      </a:r>
                      <a:endParaRPr lang="en-US">
                        <a:solidFill>
                          <a:schemeClr val="accent1">
                            <a:lumMod val="75000"/>
                          </a:schemeClr>
                        </a:solidFill>
                      </a:endParaRPr>
                    </a:p>
                  </a:txBody>
                  <a:tcPr/>
                </a:tc>
              </a:tr>
            </a:tbl>
          </a:graphicData>
        </a:graphic>
      </p:graphicFrame>
      <p:sp>
        <p:nvSpPr>
          <p:cNvPr id="3" name="TextBox 2"/>
          <p:cNvSpPr txBox="1"/>
          <p:nvPr/>
        </p:nvSpPr>
        <p:spPr>
          <a:xfrm>
            <a:off x="1093694" y="558544"/>
            <a:ext cx="7135229" cy="872034"/>
          </a:xfrm>
          <a:prstGeom prst="rect">
            <a:avLst/>
          </a:prstGeom>
          <a:noFill/>
        </p:spPr>
        <p:txBody>
          <a:bodyPr wrap="square" rtlCol="0">
            <a:spAutoFit/>
          </a:bodyPr>
          <a:lstStyle/>
          <a:p>
            <a:pPr algn="ctr">
              <a:lnSpc>
                <a:spcPct val="150000"/>
              </a:lnSpc>
            </a:pPr>
            <a:r>
              <a:rPr lang="vi-VN" sz="1800" b="1" smtClean="0">
                <a:solidFill>
                  <a:schemeClr val="accent1">
                    <a:lumMod val="75000"/>
                  </a:schemeClr>
                </a:solidFill>
              </a:rPr>
              <a:t>Hãy nêu một số truyền thống của trường em và biểu hiện, ý nghĩa của mỗi truyền thống đó</a:t>
            </a:r>
            <a:endParaRPr lang="en-US" sz="1800" b="1">
              <a:solidFill>
                <a:schemeClr val="accent1">
                  <a:lumMod val="75000"/>
                </a:schemeClr>
              </a:solidFill>
            </a:endParaRPr>
          </a:p>
        </p:txBody>
      </p:sp>
    </p:spTree>
    <p:extLst>
      <p:ext uri="{BB962C8B-B14F-4D97-AF65-F5344CB8AC3E}">
        <p14:creationId xmlns:p14="http://schemas.microsoft.com/office/powerpoint/2010/main" val="6433341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nSpc>
                <a:spcPct val="150000"/>
              </a:lnSpc>
            </a:pPr>
            <a:r>
              <a:rPr lang="vi-VN" sz="4400" b="1" i="0" smtClean="0">
                <a:latin typeface="+mn-lt"/>
              </a:rPr>
              <a:t>HƯỚNG DẪN VỀ NHÀ</a:t>
            </a:r>
            <a:endParaRPr lang="vi-VN" sz="4400" b="1" i="0">
              <a:latin typeface="+mn-lt"/>
            </a:endParaRPr>
          </a:p>
        </p:txBody>
      </p:sp>
    </p:spTree>
    <p:extLst>
      <p:ext uri="{BB962C8B-B14F-4D97-AF65-F5344CB8AC3E}">
        <p14:creationId xmlns:p14="http://schemas.microsoft.com/office/powerpoint/2010/main" val="1654316846"/>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4" name="Rectangle 3"/>
          <p:cNvSpPr/>
          <p:nvPr/>
        </p:nvSpPr>
        <p:spPr>
          <a:xfrm>
            <a:off x="1766047" y="936040"/>
            <a:ext cx="5513294" cy="3323987"/>
          </a:xfrm>
          <a:prstGeom prst="rect">
            <a:avLst/>
          </a:prstGeom>
        </p:spPr>
        <p:txBody>
          <a:bodyPr wrap="square">
            <a:spAutoFit/>
          </a:bodyPr>
          <a:lstStyle/>
          <a:p>
            <a:pPr algn="just">
              <a:lnSpc>
                <a:spcPct val="150000"/>
              </a:lnSpc>
            </a:pPr>
            <a:r>
              <a:rPr lang="vi-VN" sz="2000" b="1" smtClean="0">
                <a:solidFill>
                  <a:schemeClr val="accent1">
                    <a:lumMod val="75000"/>
                  </a:schemeClr>
                </a:solidFill>
              </a:rPr>
              <a:t>HS </a:t>
            </a:r>
            <a:r>
              <a:rPr lang="vi-VN" sz="2000" b="1">
                <a:solidFill>
                  <a:schemeClr val="accent1">
                    <a:lumMod val="75000"/>
                  </a:schemeClr>
                </a:solidFill>
              </a:rPr>
              <a:t>tham gia các hoạt động góp phần xây dựng, phát huy truyền thống nhà trường bằng những việc làm cụ thể, như: kính trọng thầy cô giáo, thân thiện với bạn bè, chăm chỉ học tập, giữ vệ sinh trường lớp sạch đẹp; tích cực tham gia các phong trào của trường, lớp,...</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 name="Title 1"/>
          <p:cNvSpPr>
            <a:spLocks noGrp="1"/>
          </p:cNvSpPr>
          <p:nvPr>
            <p:ph type="ctrTitle"/>
          </p:nvPr>
        </p:nvSpPr>
        <p:spPr/>
        <p:txBody>
          <a:bodyPr/>
          <a:lstStyle/>
          <a:p>
            <a:r>
              <a:rPr lang="vi-VN" sz="4800" b="1" i="0" smtClean="0">
                <a:latin typeface="+mn-lt"/>
              </a:rPr>
              <a:t>KHỞI ĐỘNG</a:t>
            </a:r>
            <a:endParaRPr lang="en-US" sz="4800" b="1" i="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8" name="Shape 358"/>
          <p:cNvSpPr txBox="1">
            <a:spLocks noGrp="1"/>
          </p:cNvSpPr>
          <p:nvPr>
            <p:ph type="body" idx="4294967295"/>
          </p:nvPr>
        </p:nvSpPr>
        <p:spPr>
          <a:xfrm>
            <a:off x="1042513" y="2812778"/>
            <a:ext cx="7058999" cy="1221299"/>
          </a:xfrm>
          <a:prstGeom prst="rect">
            <a:avLst/>
          </a:prstGeom>
          <a:noFill/>
          <a:ln>
            <a:noFill/>
          </a:ln>
        </p:spPr>
        <p:txBody>
          <a:bodyPr lIns="91425" tIns="91425" rIns="91425" bIns="91425" anchor="ctr" anchorCtr="0">
            <a:noAutofit/>
          </a:bodyPr>
          <a:lstStyle/>
          <a:p>
            <a:pPr lvl="0" algn="ctr" rtl="0">
              <a:lnSpc>
                <a:spcPct val="150000"/>
              </a:lnSpc>
              <a:spcBef>
                <a:spcPts val="0"/>
              </a:spcBef>
              <a:buNone/>
            </a:pPr>
            <a:r>
              <a:rPr lang="vi-VN" sz="3200" b="1" smtClean="0">
                <a:solidFill>
                  <a:srgbClr val="FF0000"/>
                </a:solidFill>
                <a:latin typeface="+mn-lt"/>
              </a:rPr>
              <a:t>Cảm ơn thầy cô </a:t>
            </a:r>
          </a:p>
          <a:p>
            <a:pPr lvl="0" algn="ctr" rtl="0">
              <a:lnSpc>
                <a:spcPct val="150000"/>
              </a:lnSpc>
              <a:spcBef>
                <a:spcPts val="0"/>
              </a:spcBef>
              <a:buNone/>
            </a:pPr>
            <a:r>
              <a:rPr lang="vi-VN" sz="3200" b="1" smtClean="0">
                <a:solidFill>
                  <a:srgbClr val="FF0000"/>
                </a:solidFill>
                <a:latin typeface="+mn-lt"/>
              </a:rPr>
              <a:t>và các em đã chú ý lắng nghe</a:t>
            </a:r>
            <a:endParaRPr lang="en" sz="3200" b="1">
              <a:solidFill>
                <a:srgbClr val="FF0000"/>
              </a:solidFill>
              <a:latin typeface="+mn-lt"/>
            </a:endParaRPr>
          </a:p>
        </p:txBody>
      </p:sp>
      <p:sp>
        <p:nvSpPr>
          <p:cNvPr id="359" name="Shape 359"/>
          <p:cNvSpPr/>
          <p:nvPr/>
        </p:nvSpPr>
        <p:spPr>
          <a:xfrm>
            <a:off x="3769075" y="618096"/>
            <a:ext cx="1605876" cy="1767946"/>
          </a:xfrm>
          <a:custGeom>
            <a:avLst/>
            <a:gdLst/>
            <a:ahLst/>
            <a:cxnLst/>
            <a:rect l="0" t="0" r="0" b="0"/>
            <a:pathLst>
              <a:path w="36248" h="39913" extrusionOk="0">
                <a:moveTo>
                  <a:pt x="4410" y="12143"/>
                </a:moveTo>
                <a:lnTo>
                  <a:pt x="4330" y="12163"/>
                </a:lnTo>
                <a:lnTo>
                  <a:pt x="4290" y="12204"/>
                </a:lnTo>
                <a:lnTo>
                  <a:pt x="4169" y="12405"/>
                </a:lnTo>
                <a:lnTo>
                  <a:pt x="4088" y="12606"/>
                </a:lnTo>
                <a:lnTo>
                  <a:pt x="4028" y="12828"/>
                </a:lnTo>
                <a:lnTo>
                  <a:pt x="3967" y="13029"/>
                </a:lnTo>
                <a:lnTo>
                  <a:pt x="3927" y="13271"/>
                </a:lnTo>
                <a:lnTo>
                  <a:pt x="3907" y="13493"/>
                </a:lnTo>
                <a:lnTo>
                  <a:pt x="3867" y="13956"/>
                </a:lnTo>
                <a:lnTo>
                  <a:pt x="3867" y="14217"/>
                </a:lnTo>
                <a:lnTo>
                  <a:pt x="3867" y="14479"/>
                </a:lnTo>
                <a:lnTo>
                  <a:pt x="3887" y="14721"/>
                </a:lnTo>
                <a:lnTo>
                  <a:pt x="3907" y="14963"/>
                </a:lnTo>
                <a:lnTo>
                  <a:pt x="3947" y="15184"/>
                </a:lnTo>
                <a:lnTo>
                  <a:pt x="4008" y="15385"/>
                </a:lnTo>
                <a:lnTo>
                  <a:pt x="4068" y="15567"/>
                </a:lnTo>
                <a:lnTo>
                  <a:pt x="4149" y="15748"/>
                </a:lnTo>
                <a:lnTo>
                  <a:pt x="4189" y="15788"/>
                </a:lnTo>
                <a:lnTo>
                  <a:pt x="4229" y="15828"/>
                </a:lnTo>
                <a:lnTo>
                  <a:pt x="4269" y="15849"/>
                </a:lnTo>
                <a:lnTo>
                  <a:pt x="4431" y="15849"/>
                </a:lnTo>
                <a:lnTo>
                  <a:pt x="4491" y="15788"/>
                </a:lnTo>
                <a:lnTo>
                  <a:pt x="4551" y="15728"/>
                </a:lnTo>
                <a:lnTo>
                  <a:pt x="4572" y="15627"/>
                </a:lnTo>
                <a:lnTo>
                  <a:pt x="4572" y="15385"/>
                </a:lnTo>
                <a:lnTo>
                  <a:pt x="4572" y="15144"/>
                </a:lnTo>
                <a:lnTo>
                  <a:pt x="4531" y="14640"/>
                </a:lnTo>
                <a:lnTo>
                  <a:pt x="4511" y="14298"/>
                </a:lnTo>
                <a:lnTo>
                  <a:pt x="4491" y="13956"/>
                </a:lnTo>
                <a:lnTo>
                  <a:pt x="4491" y="13573"/>
                </a:lnTo>
                <a:lnTo>
                  <a:pt x="4531" y="13211"/>
                </a:lnTo>
                <a:lnTo>
                  <a:pt x="4551" y="12747"/>
                </a:lnTo>
                <a:lnTo>
                  <a:pt x="4572" y="12506"/>
                </a:lnTo>
                <a:lnTo>
                  <a:pt x="4551" y="12284"/>
                </a:lnTo>
                <a:lnTo>
                  <a:pt x="4531" y="12224"/>
                </a:lnTo>
                <a:lnTo>
                  <a:pt x="4511" y="12184"/>
                </a:lnTo>
                <a:lnTo>
                  <a:pt x="4451" y="12143"/>
                </a:lnTo>
                <a:close/>
                <a:moveTo>
                  <a:pt x="16412" y="9062"/>
                </a:moveTo>
                <a:lnTo>
                  <a:pt x="16412" y="9123"/>
                </a:lnTo>
                <a:lnTo>
                  <a:pt x="16453" y="9304"/>
                </a:lnTo>
                <a:lnTo>
                  <a:pt x="16513" y="9465"/>
                </a:lnTo>
                <a:lnTo>
                  <a:pt x="16614" y="9626"/>
                </a:lnTo>
                <a:lnTo>
                  <a:pt x="16714" y="9747"/>
                </a:lnTo>
                <a:lnTo>
                  <a:pt x="16835" y="9848"/>
                </a:lnTo>
                <a:lnTo>
                  <a:pt x="16996" y="9908"/>
                </a:lnTo>
                <a:lnTo>
                  <a:pt x="17137" y="9968"/>
                </a:lnTo>
                <a:lnTo>
                  <a:pt x="17399" y="9968"/>
                </a:lnTo>
                <a:lnTo>
                  <a:pt x="17520" y="9948"/>
                </a:lnTo>
                <a:lnTo>
                  <a:pt x="17641" y="9928"/>
                </a:lnTo>
                <a:lnTo>
                  <a:pt x="17842" y="9848"/>
                </a:lnTo>
                <a:lnTo>
                  <a:pt x="18023" y="9727"/>
                </a:lnTo>
                <a:lnTo>
                  <a:pt x="18164" y="9626"/>
                </a:lnTo>
                <a:lnTo>
                  <a:pt x="18285" y="9505"/>
                </a:lnTo>
                <a:lnTo>
                  <a:pt x="18486" y="9284"/>
                </a:lnTo>
                <a:lnTo>
                  <a:pt x="18567" y="9384"/>
                </a:lnTo>
                <a:lnTo>
                  <a:pt x="18668" y="9465"/>
                </a:lnTo>
                <a:lnTo>
                  <a:pt x="18768" y="9546"/>
                </a:lnTo>
                <a:lnTo>
                  <a:pt x="18889" y="9606"/>
                </a:lnTo>
                <a:lnTo>
                  <a:pt x="19010" y="9666"/>
                </a:lnTo>
                <a:lnTo>
                  <a:pt x="19151" y="9707"/>
                </a:lnTo>
                <a:lnTo>
                  <a:pt x="19292" y="9747"/>
                </a:lnTo>
                <a:lnTo>
                  <a:pt x="19453" y="9767"/>
                </a:lnTo>
                <a:lnTo>
                  <a:pt x="19977" y="9767"/>
                </a:lnTo>
                <a:lnTo>
                  <a:pt x="20259" y="9747"/>
                </a:lnTo>
                <a:lnTo>
                  <a:pt x="20601" y="9727"/>
                </a:lnTo>
                <a:lnTo>
                  <a:pt x="21749" y="9666"/>
                </a:lnTo>
                <a:lnTo>
                  <a:pt x="21970" y="9807"/>
                </a:lnTo>
                <a:lnTo>
                  <a:pt x="22212" y="9888"/>
                </a:lnTo>
                <a:lnTo>
                  <a:pt x="22474" y="9948"/>
                </a:lnTo>
                <a:lnTo>
                  <a:pt x="22735" y="9968"/>
                </a:lnTo>
                <a:lnTo>
                  <a:pt x="22917" y="9968"/>
                </a:lnTo>
                <a:lnTo>
                  <a:pt x="23098" y="9948"/>
                </a:lnTo>
                <a:lnTo>
                  <a:pt x="23279" y="9888"/>
                </a:lnTo>
                <a:lnTo>
                  <a:pt x="23440" y="9827"/>
                </a:lnTo>
                <a:lnTo>
                  <a:pt x="23541" y="9928"/>
                </a:lnTo>
                <a:lnTo>
                  <a:pt x="23642" y="9989"/>
                </a:lnTo>
                <a:lnTo>
                  <a:pt x="23742" y="10069"/>
                </a:lnTo>
                <a:lnTo>
                  <a:pt x="23863" y="10130"/>
                </a:lnTo>
                <a:lnTo>
                  <a:pt x="23984" y="10170"/>
                </a:lnTo>
                <a:lnTo>
                  <a:pt x="24105" y="10190"/>
                </a:lnTo>
                <a:lnTo>
                  <a:pt x="24226" y="10210"/>
                </a:lnTo>
                <a:lnTo>
                  <a:pt x="24346" y="10230"/>
                </a:lnTo>
                <a:lnTo>
                  <a:pt x="24407" y="10230"/>
                </a:lnTo>
                <a:lnTo>
                  <a:pt x="24508" y="10371"/>
                </a:lnTo>
                <a:lnTo>
                  <a:pt x="24608" y="10512"/>
                </a:lnTo>
                <a:lnTo>
                  <a:pt x="24729" y="10633"/>
                </a:lnTo>
                <a:lnTo>
                  <a:pt x="24850" y="10734"/>
                </a:lnTo>
                <a:lnTo>
                  <a:pt x="24991" y="10834"/>
                </a:lnTo>
                <a:lnTo>
                  <a:pt x="25152" y="10915"/>
                </a:lnTo>
                <a:lnTo>
                  <a:pt x="25293" y="10975"/>
                </a:lnTo>
                <a:lnTo>
                  <a:pt x="25454" y="11016"/>
                </a:lnTo>
                <a:lnTo>
                  <a:pt x="25514" y="11157"/>
                </a:lnTo>
                <a:lnTo>
                  <a:pt x="25575" y="11318"/>
                </a:lnTo>
                <a:lnTo>
                  <a:pt x="25655" y="11459"/>
                </a:lnTo>
                <a:lnTo>
                  <a:pt x="25736" y="11600"/>
                </a:lnTo>
                <a:lnTo>
                  <a:pt x="25837" y="11720"/>
                </a:lnTo>
                <a:lnTo>
                  <a:pt x="25957" y="11841"/>
                </a:lnTo>
                <a:lnTo>
                  <a:pt x="26058" y="11962"/>
                </a:lnTo>
                <a:lnTo>
                  <a:pt x="26199" y="12063"/>
                </a:lnTo>
                <a:lnTo>
                  <a:pt x="26199" y="12264"/>
                </a:lnTo>
                <a:lnTo>
                  <a:pt x="26239" y="12445"/>
                </a:lnTo>
                <a:lnTo>
                  <a:pt x="26300" y="12627"/>
                </a:lnTo>
                <a:lnTo>
                  <a:pt x="26380" y="12808"/>
                </a:lnTo>
                <a:lnTo>
                  <a:pt x="26501" y="12969"/>
                </a:lnTo>
                <a:lnTo>
                  <a:pt x="26622" y="13110"/>
                </a:lnTo>
                <a:lnTo>
                  <a:pt x="26783" y="13231"/>
                </a:lnTo>
                <a:lnTo>
                  <a:pt x="26964" y="13331"/>
                </a:lnTo>
                <a:lnTo>
                  <a:pt x="27005" y="14338"/>
                </a:lnTo>
                <a:lnTo>
                  <a:pt x="27005" y="15224"/>
                </a:lnTo>
                <a:lnTo>
                  <a:pt x="26984" y="15708"/>
                </a:lnTo>
                <a:lnTo>
                  <a:pt x="26944" y="16171"/>
                </a:lnTo>
                <a:lnTo>
                  <a:pt x="26904" y="16110"/>
                </a:lnTo>
                <a:lnTo>
                  <a:pt x="26803" y="16030"/>
                </a:lnTo>
                <a:lnTo>
                  <a:pt x="26703" y="15929"/>
                </a:lnTo>
                <a:lnTo>
                  <a:pt x="26723" y="15687"/>
                </a:lnTo>
                <a:lnTo>
                  <a:pt x="26743" y="15446"/>
                </a:lnTo>
                <a:lnTo>
                  <a:pt x="26743" y="15345"/>
                </a:lnTo>
                <a:lnTo>
                  <a:pt x="26763" y="14963"/>
                </a:lnTo>
                <a:lnTo>
                  <a:pt x="26723" y="14580"/>
                </a:lnTo>
                <a:lnTo>
                  <a:pt x="26682" y="14217"/>
                </a:lnTo>
                <a:lnTo>
                  <a:pt x="26602" y="13835"/>
                </a:lnTo>
                <a:lnTo>
                  <a:pt x="26602" y="13795"/>
                </a:lnTo>
                <a:lnTo>
                  <a:pt x="26562" y="13754"/>
                </a:lnTo>
                <a:lnTo>
                  <a:pt x="26521" y="13734"/>
                </a:lnTo>
                <a:lnTo>
                  <a:pt x="26461" y="13714"/>
                </a:lnTo>
                <a:lnTo>
                  <a:pt x="26421" y="13734"/>
                </a:lnTo>
                <a:lnTo>
                  <a:pt x="26360" y="13754"/>
                </a:lnTo>
                <a:lnTo>
                  <a:pt x="26320" y="13815"/>
                </a:lnTo>
                <a:lnTo>
                  <a:pt x="26300" y="13875"/>
                </a:lnTo>
                <a:lnTo>
                  <a:pt x="26239" y="14338"/>
                </a:lnTo>
                <a:lnTo>
                  <a:pt x="26159" y="14801"/>
                </a:lnTo>
                <a:lnTo>
                  <a:pt x="26078" y="15265"/>
                </a:lnTo>
                <a:lnTo>
                  <a:pt x="26058" y="15385"/>
                </a:lnTo>
                <a:lnTo>
                  <a:pt x="25978" y="15365"/>
                </a:lnTo>
                <a:lnTo>
                  <a:pt x="25897" y="15345"/>
                </a:lnTo>
                <a:lnTo>
                  <a:pt x="25776" y="15365"/>
                </a:lnTo>
                <a:lnTo>
                  <a:pt x="25655" y="15406"/>
                </a:lnTo>
                <a:lnTo>
                  <a:pt x="25615" y="15305"/>
                </a:lnTo>
                <a:lnTo>
                  <a:pt x="25575" y="15204"/>
                </a:lnTo>
                <a:lnTo>
                  <a:pt x="25514" y="15124"/>
                </a:lnTo>
                <a:lnTo>
                  <a:pt x="25414" y="15043"/>
                </a:lnTo>
                <a:lnTo>
                  <a:pt x="25454" y="14600"/>
                </a:lnTo>
                <a:lnTo>
                  <a:pt x="25454" y="14439"/>
                </a:lnTo>
                <a:lnTo>
                  <a:pt x="25454" y="14117"/>
                </a:lnTo>
                <a:lnTo>
                  <a:pt x="25454" y="13774"/>
                </a:lnTo>
                <a:lnTo>
                  <a:pt x="25414" y="13472"/>
                </a:lnTo>
                <a:lnTo>
                  <a:pt x="25353" y="13150"/>
                </a:lnTo>
                <a:lnTo>
                  <a:pt x="25293" y="12848"/>
                </a:lnTo>
                <a:lnTo>
                  <a:pt x="25192" y="12566"/>
                </a:lnTo>
                <a:lnTo>
                  <a:pt x="25071" y="12264"/>
                </a:lnTo>
                <a:lnTo>
                  <a:pt x="24930" y="11982"/>
                </a:lnTo>
                <a:lnTo>
                  <a:pt x="24890" y="11942"/>
                </a:lnTo>
                <a:lnTo>
                  <a:pt x="24870" y="11902"/>
                </a:lnTo>
                <a:lnTo>
                  <a:pt x="24830" y="11882"/>
                </a:lnTo>
                <a:lnTo>
                  <a:pt x="24769" y="11882"/>
                </a:lnTo>
                <a:lnTo>
                  <a:pt x="24709" y="11902"/>
                </a:lnTo>
                <a:lnTo>
                  <a:pt x="24649" y="11942"/>
                </a:lnTo>
                <a:lnTo>
                  <a:pt x="24608" y="11982"/>
                </a:lnTo>
                <a:lnTo>
                  <a:pt x="24588" y="12063"/>
                </a:lnTo>
                <a:lnTo>
                  <a:pt x="24548" y="13190"/>
                </a:lnTo>
                <a:lnTo>
                  <a:pt x="24487" y="14298"/>
                </a:lnTo>
                <a:lnTo>
                  <a:pt x="24467" y="14520"/>
                </a:lnTo>
                <a:lnTo>
                  <a:pt x="24326" y="14459"/>
                </a:lnTo>
                <a:lnTo>
                  <a:pt x="24165" y="14439"/>
                </a:lnTo>
                <a:lnTo>
                  <a:pt x="24085" y="14439"/>
                </a:lnTo>
                <a:lnTo>
                  <a:pt x="23984" y="14459"/>
                </a:lnTo>
                <a:lnTo>
                  <a:pt x="23903" y="14499"/>
                </a:lnTo>
                <a:lnTo>
                  <a:pt x="23823" y="14540"/>
                </a:lnTo>
                <a:lnTo>
                  <a:pt x="23762" y="14600"/>
                </a:lnTo>
                <a:lnTo>
                  <a:pt x="23702" y="14660"/>
                </a:lnTo>
                <a:lnTo>
                  <a:pt x="23642" y="14741"/>
                </a:lnTo>
                <a:lnTo>
                  <a:pt x="23601" y="14822"/>
                </a:lnTo>
                <a:lnTo>
                  <a:pt x="23581" y="14882"/>
                </a:lnTo>
                <a:lnTo>
                  <a:pt x="23561" y="14902"/>
                </a:lnTo>
                <a:lnTo>
                  <a:pt x="23521" y="14902"/>
                </a:lnTo>
                <a:lnTo>
                  <a:pt x="23440" y="14882"/>
                </a:lnTo>
                <a:lnTo>
                  <a:pt x="23360" y="14822"/>
                </a:lnTo>
                <a:lnTo>
                  <a:pt x="23299" y="14701"/>
                </a:lnTo>
                <a:lnTo>
                  <a:pt x="23279" y="14660"/>
                </a:lnTo>
                <a:lnTo>
                  <a:pt x="23279" y="14600"/>
                </a:lnTo>
                <a:lnTo>
                  <a:pt x="23279" y="14560"/>
                </a:lnTo>
                <a:lnTo>
                  <a:pt x="23319" y="14399"/>
                </a:lnTo>
                <a:lnTo>
                  <a:pt x="23360" y="14238"/>
                </a:lnTo>
                <a:lnTo>
                  <a:pt x="23400" y="13915"/>
                </a:lnTo>
                <a:lnTo>
                  <a:pt x="23400" y="13553"/>
                </a:lnTo>
                <a:lnTo>
                  <a:pt x="23400" y="13190"/>
                </a:lnTo>
                <a:lnTo>
                  <a:pt x="23360" y="12909"/>
                </a:lnTo>
                <a:lnTo>
                  <a:pt x="23319" y="12627"/>
                </a:lnTo>
                <a:lnTo>
                  <a:pt x="23259" y="12365"/>
                </a:lnTo>
                <a:lnTo>
                  <a:pt x="23179" y="12103"/>
                </a:lnTo>
                <a:lnTo>
                  <a:pt x="23078" y="11882"/>
                </a:lnTo>
                <a:lnTo>
                  <a:pt x="22977" y="11660"/>
                </a:lnTo>
                <a:lnTo>
                  <a:pt x="22776" y="11257"/>
                </a:lnTo>
                <a:lnTo>
                  <a:pt x="22735" y="11217"/>
                </a:lnTo>
                <a:lnTo>
                  <a:pt x="22695" y="11177"/>
                </a:lnTo>
                <a:lnTo>
                  <a:pt x="22655" y="11157"/>
                </a:lnTo>
                <a:lnTo>
                  <a:pt x="22595" y="11157"/>
                </a:lnTo>
                <a:lnTo>
                  <a:pt x="22514" y="11177"/>
                </a:lnTo>
                <a:lnTo>
                  <a:pt x="22433" y="11217"/>
                </a:lnTo>
                <a:lnTo>
                  <a:pt x="22393" y="11277"/>
                </a:lnTo>
                <a:lnTo>
                  <a:pt x="22393" y="11358"/>
                </a:lnTo>
                <a:lnTo>
                  <a:pt x="22413" y="11841"/>
                </a:lnTo>
                <a:lnTo>
                  <a:pt x="22433" y="12304"/>
                </a:lnTo>
                <a:lnTo>
                  <a:pt x="22454" y="13190"/>
                </a:lnTo>
                <a:lnTo>
                  <a:pt x="22454" y="13633"/>
                </a:lnTo>
                <a:lnTo>
                  <a:pt x="22433" y="13976"/>
                </a:lnTo>
                <a:lnTo>
                  <a:pt x="22333" y="14056"/>
                </a:lnTo>
                <a:lnTo>
                  <a:pt x="22232" y="14177"/>
                </a:lnTo>
                <a:lnTo>
                  <a:pt x="22172" y="14238"/>
                </a:lnTo>
                <a:lnTo>
                  <a:pt x="22111" y="14278"/>
                </a:lnTo>
                <a:lnTo>
                  <a:pt x="22051" y="14318"/>
                </a:lnTo>
                <a:lnTo>
                  <a:pt x="21970" y="14318"/>
                </a:lnTo>
                <a:lnTo>
                  <a:pt x="21849" y="14298"/>
                </a:lnTo>
                <a:lnTo>
                  <a:pt x="21769" y="14258"/>
                </a:lnTo>
                <a:lnTo>
                  <a:pt x="21688" y="14177"/>
                </a:lnTo>
                <a:lnTo>
                  <a:pt x="21628" y="14076"/>
                </a:lnTo>
                <a:lnTo>
                  <a:pt x="21588" y="13976"/>
                </a:lnTo>
                <a:lnTo>
                  <a:pt x="21547" y="13895"/>
                </a:lnTo>
                <a:lnTo>
                  <a:pt x="21467" y="13835"/>
                </a:lnTo>
                <a:lnTo>
                  <a:pt x="21406" y="13774"/>
                </a:lnTo>
                <a:lnTo>
                  <a:pt x="21406" y="13493"/>
                </a:lnTo>
                <a:lnTo>
                  <a:pt x="21406" y="13231"/>
                </a:lnTo>
                <a:lnTo>
                  <a:pt x="21406" y="13170"/>
                </a:lnTo>
                <a:lnTo>
                  <a:pt x="21386" y="12707"/>
                </a:lnTo>
                <a:lnTo>
                  <a:pt x="21366" y="12486"/>
                </a:lnTo>
                <a:lnTo>
                  <a:pt x="21346" y="12264"/>
                </a:lnTo>
                <a:lnTo>
                  <a:pt x="21286" y="12043"/>
                </a:lnTo>
                <a:lnTo>
                  <a:pt x="21225" y="11841"/>
                </a:lnTo>
                <a:lnTo>
                  <a:pt x="21145" y="11640"/>
                </a:lnTo>
                <a:lnTo>
                  <a:pt x="21024" y="11479"/>
                </a:lnTo>
                <a:lnTo>
                  <a:pt x="20963" y="11418"/>
                </a:lnTo>
                <a:lnTo>
                  <a:pt x="20903" y="11358"/>
                </a:lnTo>
                <a:lnTo>
                  <a:pt x="20822" y="11338"/>
                </a:lnTo>
                <a:lnTo>
                  <a:pt x="20722" y="11318"/>
                </a:lnTo>
                <a:lnTo>
                  <a:pt x="20621" y="11338"/>
                </a:lnTo>
                <a:lnTo>
                  <a:pt x="20541" y="11398"/>
                </a:lnTo>
                <a:lnTo>
                  <a:pt x="20480" y="11459"/>
                </a:lnTo>
                <a:lnTo>
                  <a:pt x="20440" y="11559"/>
                </a:lnTo>
                <a:lnTo>
                  <a:pt x="20400" y="11801"/>
                </a:lnTo>
                <a:lnTo>
                  <a:pt x="20400" y="12063"/>
                </a:lnTo>
                <a:lnTo>
                  <a:pt x="20420" y="12546"/>
                </a:lnTo>
                <a:lnTo>
                  <a:pt x="20460" y="13029"/>
                </a:lnTo>
                <a:lnTo>
                  <a:pt x="20440" y="13231"/>
                </a:lnTo>
                <a:lnTo>
                  <a:pt x="20420" y="13452"/>
                </a:lnTo>
                <a:lnTo>
                  <a:pt x="20400" y="13774"/>
                </a:lnTo>
                <a:lnTo>
                  <a:pt x="20400" y="13936"/>
                </a:lnTo>
                <a:lnTo>
                  <a:pt x="20400" y="14097"/>
                </a:lnTo>
                <a:lnTo>
                  <a:pt x="20238" y="14238"/>
                </a:lnTo>
                <a:lnTo>
                  <a:pt x="20077" y="14318"/>
                </a:lnTo>
                <a:lnTo>
                  <a:pt x="19997" y="14338"/>
                </a:lnTo>
                <a:lnTo>
                  <a:pt x="19896" y="14358"/>
                </a:lnTo>
                <a:lnTo>
                  <a:pt x="19795" y="14338"/>
                </a:lnTo>
                <a:lnTo>
                  <a:pt x="19735" y="14298"/>
                </a:lnTo>
                <a:lnTo>
                  <a:pt x="19715" y="14258"/>
                </a:lnTo>
                <a:lnTo>
                  <a:pt x="19715" y="14217"/>
                </a:lnTo>
                <a:lnTo>
                  <a:pt x="19715" y="14097"/>
                </a:lnTo>
                <a:lnTo>
                  <a:pt x="19695" y="14016"/>
                </a:lnTo>
                <a:lnTo>
                  <a:pt x="19654" y="13915"/>
                </a:lnTo>
                <a:lnTo>
                  <a:pt x="19594" y="13835"/>
                </a:lnTo>
                <a:lnTo>
                  <a:pt x="19493" y="13754"/>
                </a:lnTo>
                <a:lnTo>
                  <a:pt x="19393" y="13694"/>
                </a:lnTo>
                <a:lnTo>
                  <a:pt x="19252" y="13654"/>
                </a:lnTo>
                <a:lnTo>
                  <a:pt x="19030" y="13654"/>
                </a:lnTo>
                <a:lnTo>
                  <a:pt x="18950" y="13674"/>
                </a:lnTo>
                <a:lnTo>
                  <a:pt x="18849" y="13714"/>
                </a:lnTo>
                <a:lnTo>
                  <a:pt x="18789" y="13754"/>
                </a:lnTo>
                <a:lnTo>
                  <a:pt x="18728" y="13815"/>
                </a:lnTo>
                <a:lnTo>
                  <a:pt x="18668" y="13895"/>
                </a:lnTo>
                <a:lnTo>
                  <a:pt x="18627" y="13976"/>
                </a:lnTo>
                <a:lnTo>
                  <a:pt x="18607" y="14056"/>
                </a:lnTo>
                <a:lnTo>
                  <a:pt x="18547" y="14298"/>
                </a:lnTo>
                <a:lnTo>
                  <a:pt x="18486" y="14419"/>
                </a:lnTo>
                <a:lnTo>
                  <a:pt x="18406" y="14540"/>
                </a:lnTo>
                <a:lnTo>
                  <a:pt x="18325" y="14681"/>
                </a:lnTo>
                <a:lnTo>
                  <a:pt x="18205" y="14781"/>
                </a:lnTo>
                <a:lnTo>
                  <a:pt x="18043" y="14862"/>
                </a:lnTo>
                <a:lnTo>
                  <a:pt x="17882" y="14942"/>
                </a:lnTo>
                <a:lnTo>
                  <a:pt x="17641" y="14942"/>
                </a:lnTo>
                <a:lnTo>
                  <a:pt x="17540" y="14882"/>
                </a:lnTo>
                <a:lnTo>
                  <a:pt x="17439" y="14822"/>
                </a:lnTo>
                <a:lnTo>
                  <a:pt x="17339" y="14721"/>
                </a:lnTo>
                <a:lnTo>
                  <a:pt x="17278" y="14620"/>
                </a:lnTo>
                <a:lnTo>
                  <a:pt x="17258" y="14499"/>
                </a:lnTo>
                <a:lnTo>
                  <a:pt x="17258" y="14399"/>
                </a:lnTo>
                <a:lnTo>
                  <a:pt x="17278" y="14298"/>
                </a:lnTo>
                <a:lnTo>
                  <a:pt x="17298" y="14177"/>
                </a:lnTo>
                <a:lnTo>
                  <a:pt x="17298" y="14076"/>
                </a:lnTo>
                <a:lnTo>
                  <a:pt x="17278" y="13976"/>
                </a:lnTo>
                <a:lnTo>
                  <a:pt x="17218" y="13875"/>
                </a:lnTo>
                <a:lnTo>
                  <a:pt x="17137" y="13774"/>
                </a:lnTo>
                <a:lnTo>
                  <a:pt x="17016" y="13714"/>
                </a:lnTo>
                <a:lnTo>
                  <a:pt x="16896" y="13674"/>
                </a:lnTo>
                <a:lnTo>
                  <a:pt x="16775" y="13654"/>
                </a:lnTo>
                <a:lnTo>
                  <a:pt x="16674" y="13654"/>
                </a:lnTo>
                <a:lnTo>
                  <a:pt x="16594" y="13694"/>
                </a:lnTo>
                <a:lnTo>
                  <a:pt x="16493" y="13734"/>
                </a:lnTo>
                <a:lnTo>
                  <a:pt x="16432" y="13795"/>
                </a:lnTo>
                <a:lnTo>
                  <a:pt x="16211" y="13996"/>
                </a:lnTo>
                <a:lnTo>
                  <a:pt x="16090" y="14097"/>
                </a:lnTo>
                <a:lnTo>
                  <a:pt x="15969" y="14177"/>
                </a:lnTo>
                <a:lnTo>
                  <a:pt x="15869" y="14217"/>
                </a:lnTo>
                <a:lnTo>
                  <a:pt x="15728" y="14238"/>
                </a:lnTo>
                <a:lnTo>
                  <a:pt x="15667" y="14217"/>
                </a:lnTo>
                <a:lnTo>
                  <a:pt x="15667" y="14097"/>
                </a:lnTo>
                <a:lnTo>
                  <a:pt x="15647" y="13996"/>
                </a:lnTo>
                <a:lnTo>
                  <a:pt x="15587" y="13875"/>
                </a:lnTo>
                <a:lnTo>
                  <a:pt x="15526" y="13774"/>
                </a:lnTo>
                <a:lnTo>
                  <a:pt x="15446" y="13714"/>
                </a:lnTo>
                <a:lnTo>
                  <a:pt x="15345" y="13654"/>
                </a:lnTo>
                <a:lnTo>
                  <a:pt x="15265" y="13613"/>
                </a:lnTo>
                <a:lnTo>
                  <a:pt x="15083" y="13613"/>
                </a:lnTo>
                <a:lnTo>
                  <a:pt x="14983" y="13654"/>
                </a:lnTo>
                <a:lnTo>
                  <a:pt x="14902" y="13694"/>
                </a:lnTo>
                <a:lnTo>
                  <a:pt x="14821" y="13774"/>
                </a:lnTo>
                <a:lnTo>
                  <a:pt x="14258" y="14399"/>
                </a:lnTo>
                <a:lnTo>
                  <a:pt x="14076" y="14258"/>
                </a:lnTo>
                <a:lnTo>
                  <a:pt x="13996" y="14197"/>
                </a:lnTo>
                <a:lnTo>
                  <a:pt x="13915" y="14157"/>
                </a:lnTo>
                <a:lnTo>
                  <a:pt x="13815" y="14137"/>
                </a:lnTo>
                <a:lnTo>
                  <a:pt x="13734" y="14117"/>
                </a:lnTo>
                <a:lnTo>
                  <a:pt x="13613" y="14137"/>
                </a:lnTo>
                <a:lnTo>
                  <a:pt x="13492" y="14177"/>
                </a:lnTo>
                <a:lnTo>
                  <a:pt x="13392" y="14258"/>
                </a:lnTo>
                <a:lnTo>
                  <a:pt x="13311" y="14358"/>
                </a:lnTo>
                <a:lnTo>
                  <a:pt x="13271" y="14439"/>
                </a:lnTo>
                <a:lnTo>
                  <a:pt x="13251" y="14499"/>
                </a:lnTo>
                <a:lnTo>
                  <a:pt x="13231" y="14580"/>
                </a:lnTo>
                <a:lnTo>
                  <a:pt x="13231" y="14660"/>
                </a:lnTo>
                <a:lnTo>
                  <a:pt x="13210" y="14640"/>
                </a:lnTo>
                <a:lnTo>
                  <a:pt x="13130" y="14620"/>
                </a:lnTo>
                <a:lnTo>
                  <a:pt x="13009" y="14560"/>
                </a:lnTo>
                <a:lnTo>
                  <a:pt x="12888" y="14479"/>
                </a:lnTo>
                <a:lnTo>
                  <a:pt x="12788" y="14419"/>
                </a:lnTo>
                <a:lnTo>
                  <a:pt x="12586" y="14298"/>
                </a:lnTo>
                <a:lnTo>
                  <a:pt x="12385" y="14217"/>
                </a:lnTo>
                <a:lnTo>
                  <a:pt x="12163" y="14177"/>
                </a:lnTo>
                <a:lnTo>
                  <a:pt x="11942" y="14137"/>
                </a:lnTo>
                <a:lnTo>
                  <a:pt x="11922" y="14137"/>
                </a:lnTo>
                <a:lnTo>
                  <a:pt x="11821" y="14157"/>
                </a:lnTo>
                <a:lnTo>
                  <a:pt x="11720" y="14177"/>
                </a:lnTo>
                <a:lnTo>
                  <a:pt x="11519" y="14238"/>
                </a:lnTo>
                <a:lnTo>
                  <a:pt x="11358" y="14338"/>
                </a:lnTo>
                <a:lnTo>
                  <a:pt x="11217" y="14439"/>
                </a:lnTo>
                <a:lnTo>
                  <a:pt x="11036" y="14580"/>
                </a:lnTo>
                <a:lnTo>
                  <a:pt x="10915" y="14660"/>
                </a:lnTo>
                <a:lnTo>
                  <a:pt x="10854" y="14701"/>
                </a:lnTo>
                <a:lnTo>
                  <a:pt x="10754" y="14741"/>
                </a:lnTo>
                <a:lnTo>
                  <a:pt x="10754" y="14741"/>
                </a:lnTo>
                <a:lnTo>
                  <a:pt x="10774" y="14620"/>
                </a:lnTo>
                <a:lnTo>
                  <a:pt x="10734" y="14479"/>
                </a:lnTo>
                <a:lnTo>
                  <a:pt x="10653" y="14379"/>
                </a:lnTo>
                <a:lnTo>
                  <a:pt x="10552" y="14298"/>
                </a:lnTo>
                <a:lnTo>
                  <a:pt x="10432" y="14238"/>
                </a:lnTo>
                <a:lnTo>
                  <a:pt x="10311" y="14217"/>
                </a:lnTo>
                <a:lnTo>
                  <a:pt x="10230" y="14238"/>
                </a:lnTo>
                <a:lnTo>
                  <a:pt x="10150" y="14258"/>
                </a:lnTo>
                <a:lnTo>
                  <a:pt x="10089" y="14298"/>
                </a:lnTo>
                <a:lnTo>
                  <a:pt x="10029" y="14358"/>
                </a:lnTo>
                <a:lnTo>
                  <a:pt x="9968" y="14439"/>
                </a:lnTo>
                <a:lnTo>
                  <a:pt x="9405" y="15144"/>
                </a:lnTo>
                <a:lnTo>
                  <a:pt x="8116" y="15385"/>
                </a:lnTo>
                <a:lnTo>
                  <a:pt x="7995" y="15426"/>
                </a:lnTo>
                <a:lnTo>
                  <a:pt x="8015" y="15244"/>
                </a:lnTo>
                <a:lnTo>
                  <a:pt x="8035" y="15063"/>
                </a:lnTo>
                <a:lnTo>
                  <a:pt x="8035" y="14721"/>
                </a:lnTo>
                <a:lnTo>
                  <a:pt x="7995" y="14379"/>
                </a:lnTo>
                <a:lnTo>
                  <a:pt x="7955" y="14036"/>
                </a:lnTo>
                <a:lnTo>
                  <a:pt x="7894" y="13694"/>
                </a:lnTo>
                <a:lnTo>
                  <a:pt x="7894" y="13633"/>
                </a:lnTo>
                <a:lnTo>
                  <a:pt x="7854" y="13593"/>
                </a:lnTo>
                <a:lnTo>
                  <a:pt x="7794" y="13513"/>
                </a:lnTo>
                <a:lnTo>
                  <a:pt x="7693" y="13452"/>
                </a:lnTo>
                <a:lnTo>
                  <a:pt x="7592" y="13432"/>
                </a:lnTo>
                <a:lnTo>
                  <a:pt x="7491" y="13452"/>
                </a:lnTo>
                <a:lnTo>
                  <a:pt x="7411" y="13513"/>
                </a:lnTo>
                <a:lnTo>
                  <a:pt x="7351" y="13593"/>
                </a:lnTo>
                <a:lnTo>
                  <a:pt x="7351" y="13654"/>
                </a:lnTo>
                <a:lnTo>
                  <a:pt x="7330" y="13714"/>
                </a:lnTo>
                <a:lnTo>
                  <a:pt x="7351" y="14056"/>
                </a:lnTo>
                <a:lnTo>
                  <a:pt x="7371" y="14419"/>
                </a:lnTo>
                <a:lnTo>
                  <a:pt x="7391" y="14781"/>
                </a:lnTo>
                <a:lnTo>
                  <a:pt x="7451" y="15144"/>
                </a:lnTo>
                <a:lnTo>
                  <a:pt x="7491" y="15325"/>
                </a:lnTo>
                <a:lnTo>
                  <a:pt x="7552" y="15506"/>
                </a:lnTo>
                <a:lnTo>
                  <a:pt x="6746" y="15667"/>
                </a:lnTo>
                <a:lnTo>
                  <a:pt x="6646" y="15647"/>
                </a:lnTo>
                <a:lnTo>
                  <a:pt x="6525" y="15224"/>
                </a:lnTo>
                <a:lnTo>
                  <a:pt x="6424" y="14721"/>
                </a:lnTo>
                <a:lnTo>
                  <a:pt x="6364" y="14338"/>
                </a:lnTo>
                <a:lnTo>
                  <a:pt x="6324" y="13956"/>
                </a:lnTo>
                <a:lnTo>
                  <a:pt x="6283" y="13633"/>
                </a:lnTo>
                <a:lnTo>
                  <a:pt x="6243" y="13311"/>
                </a:lnTo>
                <a:lnTo>
                  <a:pt x="6183" y="13009"/>
                </a:lnTo>
                <a:lnTo>
                  <a:pt x="6102" y="12687"/>
                </a:lnTo>
                <a:lnTo>
                  <a:pt x="6062" y="12606"/>
                </a:lnTo>
                <a:lnTo>
                  <a:pt x="5981" y="12546"/>
                </a:lnTo>
                <a:lnTo>
                  <a:pt x="5901" y="12506"/>
                </a:lnTo>
                <a:lnTo>
                  <a:pt x="5820" y="12486"/>
                </a:lnTo>
                <a:lnTo>
                  <a:pt x="5740" y="12506"/>
                </a:lnTo>
                <a:lnTo>
                  <a:pt x="5679" y="12526"/>
                </a:lnTo>
                <a:lnTo>
                  <a:pt x="5619" y="12566"/>
                </a:lnTo>
                <a:lnTo>
                  <a:pt x="5578" y="12627"/>
                </a:lnTo>
                <a:lnTo>
                  <a:pt x="5458" y="12868"/>
                </a:lnTo>
                <a:lnTo>
                  <a:pt x="5377" y="13130"/>
                </a:lnTo>
                <a:lnTo>
                  <a:pt x="5317" y="13392"/>
                </a:lnTo>
                <a:lnTo>
                  <a:pt x="5276" y="13654"/>
                </a:lnTo>
                <a:lnTo>
                  <a:pt x="5276" y="13936"/>
                </a:lnTo>
                <a:lnTo>
                  <a:pt x="5276" y="14197"/>
                </a:lnTo>
                <a:lnTo>
                  <a:pt x="5317" y="14721"/>
                </a:lnTo>
                <a:lnTo>
                  <a:pt x="5337" y="14862"/>
                </a:lnTo>
                <a:lnTo>
                  <a:pt x="5417" y="15385"/>
                </a:lnTo>
                <a:lnTo>
                  <a:pt x="5458" y="15647"/>
                </a:lnTo>
                <a:lnTo>
                  <a:pt x="5518" y="15909"/>
                </a:lnTo>
                <a:lnTo>
                  <a:pt x="5276" y="16131"/>
                </a:lnTo>
                <a:lnTo>
                  <a:pt x="5115" y="16271"/>
                </a:lnTo>
                <a:lnTo>
                  <a:pt x="4974" y="16392"/>
                </a:lnTo>
                <a:lnTo>
                  <a:pt x="4813" y="16473"/>
                </a:lnTo>
                <a:lnTo>
                  <a:pt x="4733" y="16513"/>
                </a:lnTo>
                <a:lnTo>
                  <a:pt x="4551" y="16513"/>
                </a:lnTo>
                <a:lnTo>
                  <a:pt x="4531" y="16473"/>
                </a:lnTo>
                <a:lnTo>
                  <a:pt x="4491" y="16433"/>
                </a:lnTo>
                <a:lnTo>
                  <a:pt x="4431" y="16312"/>
                </a:lnTo>
                <a:lnTo>
                  <a:pt x="4330" y="16171"/>
                </a:lnTo>
                <a:lnTo>
                  <a:pt x="4290" y="16110"/>
                </a:lnTo>
                <a:lnTo>
                  <a:pt x="4229" y="16070"/>
                </a:lnTo>
                <a:lnTo>
                  <a:pt x="4149" y="16010"/>
                </a:lnTo>
                <a:lnTo>
                  <a:pt x="4048" y="15969"/>
                </a:lnTo>
                <a:lnTo>
                  <a:pt x="3947" y="15949"/>
                </a:lnTo>
                <a:lnTo>
                  <a:pt x="3726" y="15949"/>
                </a:lnTo>
                <a:lnTo>
                  <a:pt x="3605" y="15990"/>
                </a:lnTo>
                <a:lnTo>
                  <a:pt x="3484" y="16030"/>
                </a:lnTo>
                <a:lnTo>
                  <a:pt x="3404" y="16070"/>
                </a:lnTo>
                <a:lnTo>
                  <a:pt x="3283" y="16131"/>
                </a:lnTo>
                <a:lnTo>
                  <a:pt x="3242" y="16151"/>
                </a:lnTo>
                <a:lnTo>
                  <a:pt x="3142" y="16151"/>
                </a:lnTo>
                <a:lnTo>
                  <a:pt x="3021" y="16110"/>
                </a:lnTo>
                <a:lnTo>
                  <a:pt x="2920" y="16050"/>
                </a:lnTo>
                <a:lnTo>
                  <a:pt x="2860" y="15969"/>
                </a:lnTo>
                <a:lnTo>
                  <a:pt x="2840" y="15909"/>
                </a:lnTo>
                <a:lnTo>
                  <a:pt x="2820" y="15849"/>
                </a:lnTo>
                <a:lnTo>
                  <a:pt x="2820" y="15768"/>
                </a:lnTo>
                <a:lnTo>
                  <a:pt x="2779" y="15687"/>
                </a:lnTo>
                <a:lnTo>
                  <a:pt x="2759" y="15607"/>
                </a:lnTo>
                <a:lnTo>
                  <a:pt x="2699" y="15547"/>
                </a:lnTo>
                <a:lnTo>
                  <a:pt x="2739" y="15224"/>
                </a:lnTo>
                <a:lnTo>
                  <a:pt x="2739" y="14902"/>
                </a:lnTo>
                <a:lnTo>
                  <a:pt x="2739" y="14278"/>
                </a:lnTo>
                <a:lnTo>
                  <a:pt x="2739" y="13694"/>
                </a:lnTo>
                <a:lnTo>
                  <a:pt x="2759" y="13412"/>
                </a:lnTo>
                <a:lnTo>
                  <a:pt x="2779" y="13110"/>
                </a:lnTo>
                <a:lnTo>
                  <a:pt x="2779" y="13049"/>
                </a:lnTo>
                <a:lnTo>
                  <a:pt x="2739" y="12989"/>
                </a:lnTo>
                <a:lnTo>
                  <a:pt x="2679" y="12949"/>
                </a:lnTo>
                <a:lnTo>
                  <a:pt x="2598" y="12929"/>
                </a:lnTo>
                <a:lnTo>
                  <a:pt x="2538" y="12929"/>
                </a:lnTo>
                <a:lnTo>
                  <a:pt x="2497" y="12969"/>
                </a:lnTo>
                <a:lnTo>
                  <a:pt x="2437" y="13009"/>
                </a:lnTo>
                <a:lnTo>
                  <a:pt x="2417" y="13049"/>
                </a:lnTo>
                <a:lnTo>
                  <a:pt x="2276" y="13593"/>
                </a:lnTo>
                <a:lnTo>
                  <a:pt x="2215" y="13895"/>
                </a:lnTo>
                <a:lnTo>
                  <a:pt x="2155" y="14197"/>
                </a:lnTo>
                <a:lnTo>
                  <a:pt x="2135" y="14499"/>
                </a:lnTo>
                <a:lnTo>
                  <a:pt x="2115" y="14801"/>
                </a:lnTo>
                <a:lnTo>
                  <a:pt x="2135" y="15124"/>
                </a:lnTo>
                <a:lnTo>
                  <a:pt x="2195" y="15426"/>
                </a:lnTo>
                <a:lnTo>
                  <a:pt x="2095" y="15466"/>
                </a:lnTo>
                <a:lnTo>
                  <a:pt x="2014" y="15526"/>
                </a:lnTo>
                <a:lnTo>
                  <a:pt x="1954" y="15627"/>
                </a:lnTo>
                <a:lnTo>
                  <a:pt x="1893" y="15708"/>
                </a:lnTo>
                <a:lnTo>
                  <a:pt x="1732" y="16131"/>
                </a:lnTo>
                <a:lnTo>
                  <a:pt x="1631" y="15627"/>
                </a:lnTo>
                <a:lnTo>
                  <a:pt x="1531" y="15124"/>
                </a:lnTo>
                <a:lnTo>
                  <a:pt x="1450" y="14721"/>
                </a:lnTo>
                <a:lnTo>
                  <a:pt x="1470" y="14660"/>
                </a:lnTo>
                <a:lnTo>
                  <a:pt x="1491" y="14600"/>
                </a:lnTo>
                <a:lnTo>
                  <a:pt x="1531" y="14097"/>
                </a:lnTo>
                <a:lnTo>
                  <a:pt x="1591" y="13654"/>
                </a:lnTo>
                <a:lnTo>
                  <a:pt x="1672" y="13251"/>
                </a:lnTo>
                <a:lnTo>
                  <a:pt x="1793" y="12888"/>
                </a:lnTo>
                <a:lnTo>
                  <a:pt x="1853" y="12929"/>
                </a:lnTo>
                <a:lnTo>
                  <a:pt x="1934" y="12969"/>
                </a:lnTo>
                <a:lnTo>
                  <a:pt x="2014" y="12969"/>
                </a:lnTo>
                <a:lnTo>
                  <a:pt x="2095" y="12989"/>
                </a:lnTo>
                <a:lnTo>
                  <a:pt x="2215" y="12969"/>
                </a:lnTo>
                <a:lnTo>
                  <a:pt x="2336" y="12929"/>
                </a:lnTo>
                <a:lnTo>
                  <a:pt x="2437" y="12848"/>
                </a:lnTo>
                <a:lnTo>
                  <a:pt x="2518" y="12747"/>
                </a:lnTo>
                <a:lnTo>
                  <a:pt x="3122" y="11841"/>
                </a:lnTo>
                <a:lnTo>
                  <a:pt x="3242" y="11902"/>
                </a:lnTo>
                <a:lnTo>
                  <a:pt x="3504" y="11902"/>
                </a:lnTo>
                <a:lnTo>
                  <a:pt x="3605" y="11841"/>
                </a:lnTo>
                <a:lnTo>
                  <a:pt x="3706" y="11761"/>
                </a:lnTo>
                <a:lnTo>
                  <a:pt x="3786" y="11640"/>
                </a:lnTo>
                <a:lnTo>
                  <a:pt x="3887" y="11499"/>
                </a:lnTo>
                <a:lnTo>
                  <a:pt x="4028" y="11378"/>
                </a:lnTo>
                <a:lnTo>
                  <a:pt x="4189" y="11277"/>
                </a:lnTo>
                <a:lnTo>
                  <a:pt x="4350" y="11217"/>
                </a:lnTo>
                <a:lnTo>
                  <a:pt x="4551" y="11157"/>
                </a:lnTo>
                <a:lnTo>
                  <a:pt x="4753" y="11116"/>
                </a:lnTo>
                <a:lnTo>
                  <a:pt x="5156" y="11056"/>
                </a:lnTo>
                <a:lnTo>
                  <a:pt x="5478" y="11016"/>
                </a:lnTo>
                <a:lnTo>
                  <a:pt x="5760" y="10955"/>
                </a:lnTo>
                <a:lnTo>
                  <a:pt x="6082" y="10855"/>
                </a:lnTo>
                <a:lnTo>
                  <a:pt x="6243" y="10794"/>
                </a:lnTo>
                <a:lnTo>
                  <a:pt x="6404" y="10714"/>
                </a:lnTo>
                <a:lnTo>
                  <a:pt x="6565" y="10613"/>
                </a:lnTo>
                <a:lnTo>
                  <a:pt x="6726" y="10512"/>
                </a:lnTo>
                <a:lnTo>
                  <a:pt x="6867" y="10573"/>
                </a:lnTo>
                <a:lnTo>
                  <a:pt x="7028" y="10633"/>
                </a:lnTo>
                <a:lnTo>
                  <a:pt x="7189" y="10673"/>
                </a:lnTo>
                <a:lnTo>
                  <a:pt x="7451" y="10673"/>
                </a:lnTo>
                <a:lnTo>
                  <a:pt x="7612" y="10653"/>
                </a:lnTo>
                <a:lnTo>
                  <a:pt x="7753" y="10613"/>
                </a:lnTo>
                <a:lnTo>
                  <a:pt x="7894" y="10552"/>
                </a:lnTo>
                <a:lnTo>
                  <a:pt x="8035" y="10472"/>
                </a:lnTo>
                <a:lnTo>
                  <a:pt x="8156" y="10371"/>
                </a:lnTo>
                <a:lnTo>
                  <a:pt x="8297" y="10250"/>
                </a:lnTo>
                <a:lnTo>
                  <a:pt x="8418" y="10109"/>
                </a:lnTo>
                <a:lnTo>
                  <a:pt x="8539" y="9948"/>
                </a:lnTo>
                <a:lnTo>
                  <a:pt x="8680" y="9989"/>
                </a:lnTo>
                <a:lnTo>
                  <a:pt x="8841" y="10009"/>
                </a:lnTo>
                <a:lnTo>
                  <a:pt x="9002" y="10029"/>
                </a:lnTo>
                <a:lnTo>
                  <a:pt x="9183" y="10049"/>
                </a:lnTo>
                <a:lnTo>
                  <a:pt x="9566" y="10029"/>
                </a:lnTo>
                <a:lnTo>
                  <a:pt x="9948" y="9968"/>
                </a:lnTo>
                <a:lnTo>
                  <a:pt x="10452" y="9888"/>
                </a:lnTo>
                <a:lnTo>
                  <a:pt x="10935" y="9767"/>
                </a:lnTo>
                <a:lnTo>
                  <a:pt x="11418" y="9626"/>
                </a:lnTo>
                <a:lnTo>
                  <a:pt x="11902" y="9465"/>
                </a:lnTo>
                <a:lnTo>
                  <a:pt x="11982" y="9546"/>
                </a:lnTo>
                <a:lnTo>
                  <a:pt x="12063" y="9626"/>
                </a:lnTo>
                <a:lnTo>
                  <a:pt x="12163" y="9687"/>
                </a:lnTo>
                <a:lnTo>
                  <a:pt x="12264" y="9747"/>
                </a:lnTo>
                <a:lnTo>
                  <a:pt x="12365" y="9787"/>
                </a:lnTo>
                <a:lnTo>
                  <a:pt x="12486" y="9827"/>
                </a:lnTo>
                <a:lnTo>
                  <a:pt x="12586" y="9848"/>
                </a:lnTo>
                <a:lnTo>
                  <a:pt x="12707" y="9868"/>
                </a:lnTo>
                <a:lnTo>
                  <a:pt x="12908" y="9868"/>
                </a:lnTo>
                <a:lnTo>
                  <a:pt x="13049" y="9848"/>
                </a:lnTo>
                <a:lnTo>
                  <a:pt x="13170" y="9807"/>
                </a:lnTo>
                <a:lnTo>
                  <a:pt x="13291" y="9767"/>
                </a:lnTo>
                <a:lnTo>
                  <a:pt x="13392" y="9687"/>
                </a:lnTo>
                <a:lnTo>
                  <a:pt x="13513" y="9626"/>
                </a:lnTo>
                <a:lnTo>
                  <a:pt x="13633" y="9525"/>
                </a:lnTo>
                <a:lnTo>
                  <a:pt x="13734" y="9425"/>
                </a:lnTo>
                <a:lnTo>
                  <a:pt x="13895" y="9525"/>
                </a:lnTo>
                <a:lnTo>
                  <a:pt x="14056" y="9586"/>
                </a:lnTo>
                <a:lnTo>
                  <a:pt x="14258" y="9646"/>
                </a:lnTo>
                <a:lnTo>
                  <a:pt x="14479" y="9666"/>
                </a:lnTo>
                <a:lnTo>
                  <a:pt x="14620" y="9666"/>
                </a:lnTo>
                <a:lnTo>
                  <a:pt x="14761" y="9626"/>
                </a:lnTo>
                <a:lnTo>
                  <a:pt x="14882" y="9586"/>
                </a:lnTo>
                <a:lnTo>
                  <a:pt x="15023" y="9546"/>
                </a:lnTo>
                <a:lnTo>
                  <a:pt x="15124" y="9586"/>
                </a:lnTo>
                <a:lnTo>
                  <a:pt x="15224" y="9626"/>
                </a:lnTo>
                <a:lnTo>
                  <a:pt x="15325" y="9626"/>
                </a:lnTo>
                <a:lnTo>
                  <a:pt x="15426" y="9646"/>
                </a:lnTo>
                <a:lnTo>
                  <a:pt x="15546" y="9626"/>
                </a:lnTo>
                <a:lnTo>
                  <a:pt x="15667" y="9606"/>
                </a:lnTo>
                <a:lnTo>
                  <a:pt x="15889" y="9505"/>
                </a:lnTo>
                <a:lnTo>
                  <a:pt x="16070" y="9405"/>
                </a:lnTo>
                <a:lnTo>
                  <a:pt x="16211" y="9264"/>
                </a:lnTo>
                <a:lnTo>
                  <a:pt x="16352" y="9143"/>
                </a:lnTo>
                <a:lnTo>
                  <a:pt x="16392" y="9103"/>
                </a:lnTo>
                <a:lnTo>
                  <a:pt x="16412" y="9062"/>
                </a:lnTo>
                <a:close/>
                <a:moveTo>
                  <a:pt x="9243" y="17218"/>
                </a:moveTo>
                <a:lnTo>
                  <a:pt x="9102" y="17238"/>
                </a:lnTo>
                <a:lnTo>
                  <a:pt x="8982" y="17278"/>
                </a:lnTo>
                <a:lnTo>
                  <a:pt x="8861" y="17319"/>
                </a:lnTo>
                <a:lnTo>
                  <a:pt x="8740" y="17379"/>
                </a:lnTo>
                <a:lnTo>
                  <a:pt x="8619" y="17439"/>
                </a:lnTo>
                <a:lnTo>
                  <a:pt x="8518" y="17520"/>
                </a:lnTo>
                <a:lnTo>
                  <a:pt x="8418" y="17621"/>
                </a:lnTo>
                <a:lnTo>
                  <a:pt x="8317" y="17721"/>
                </a:lnTo>
                <a:lnTo>
                  <a:pt x="8237" y="17822"/>
                </a:lnTo>
                <a:lnTo>
                  <a:pt x="8176" y="17943"/>
                </a:lnTo>
                <a:lnTo>
                  <a:pt x="8116" y="18064"/>
                </a:lnTo>
                <a:lnTo>
                  <a:pt x="8075" y="18185"/>
                </a:lnTo>
                <a:lnTo>
                  <a:pt x="8035" y="18305"/>
                </a:lnTo>
                <a:lnTo>
                  <a:pt x="8035" y="18426"/>
                </a:lnTo>
                <a:lnTo>
                  <a:pt x="8015" y="18567"/>
                </a:lnTo>
                <a:lnTo>
                  <a:pt x="8035" y="18748"/>
                </a:lnTo>
                <a:lnTo>
                  <a:pt x="8075" y="18950"/>
                </a:lnTo>
                <a:lnTo>
                  <a:pt x="8136" y="19131"/>
                </a:lnTo>
                <a:lnTo>
                  <a:pt x="8216" y="19292"/>
                </a:lnTo>
                <a:lnTo>
                  <a:pt x="8317" y="19453"/>
                </a:lnTo>
                <a:lnTo>
                  <a:pt x="8438" y="19594"/>
                </a:lnTo>
                <a:lnTo>
                  <a:pt x="8579" y="19715"/>
                </a:lnTo>
                <a:lnTo>
                  <a:pt x="8740" y="19836"/>
                </a:lnTo>
                <a:lnTo>
                  <a:pt x="8901" y="19916"/>
                </a:lnTo>
                <a:lnTo>
                  <a:pt x="9082" y="19977"/>
                </a:lnTo>
                <a:lnTo>
                  <a:pt x="9243" y="19997"/>
                </a:lnTo>
                <a:lnTo>
                  <a:pt x="9425" y="20017"/>
                </a:lnTo>
                <a:lnTo>
                  <a:pt x="9626" y="19997"/>
                </a:lnTo>
                <a:lnTo>
                  <a:pt x="9787" y="19977"/>
                </a:lnTo>
                <a:lnTo>
                  <a:pt x="9928" y="19916"/>
                </a:lnTo>
                <a:lnTo>
                  <a:pt x="10049" y="19876"/>
                </a:lnTo>
                <a:lnTo>
                  <a:pt x="10150" y="19816"/>
                </a:lnTo>
                <a:lnTo>
                  <a:pt x="10270" y="19735"/>
                </a:lnTo>
                <a:lnTo>
                  <a:pt x="10371" y="19655"/>
                </a:lnTo>
                <a:lnTo>
                  <a:pt x="10452" y="19554"/>
                </a:lnTo>
                <a:lnTo>
                  <a:pt x="10532" y="19453"/>
                </a:lnTo>
                <a:lnTo>
                  <a:pt x="10613" y="19332"/>
                </a:lnTo>
                <a:lnTo>
                  <a:pt x="10673" y="19212"/>
                </a:lnTo>
                <a:lnTo>
                  <a:pt x="10734" y="19091"/>
                </a:lnTo>
                <a:lnTo>
                  <a:pt x="10754" y="18970"/>
                </a:lnTo>
                <a:lnTo>
                  <a:pt x="10794" y="18829"/>
                </a:lnTo>
                <a:lnTo>
                  <a:pt x="10794" y="18688"/>
                </a:lnTo>
                <a:lnTo>
                  <a:pt x="10794" y="18547"/>
                </a:lnTo>
                <a:lnTo>
                  <a:pt x="10774" y="18426"/>
                </a:lnTo>
                <a:lnTo>
                  <a:pt x="10754" y="18285"/>
                </a:lnTo>
                <a:lnTo>
                  <a:pt x="10693" y="18124"/>
                </a:lnTo>
                <a:lnTo>
                  <a:pt x="10633" y="17983"/>
                </a:lnTo>
                <a:lnTo>
                  <a:pt x="10552" y="17862"/>
                </a:lnTo>
                <a:lnTo>
                  <a:pt x="10452" y="17741"/>
                </a:lnTo>
                <a:lnTo>
                  <a:pt x="10331" y="17601"/>
                </a:lnTo>
                <a:lnTo>
                  <a:pt x="10230" y="17520"/>
                </a:lnTo>
                <a:lnTo>
                  <a:pt x="10129" y="17439"/>
                </a:lnTo>
                <a:lnTo>
                  <a:pt x="10009" y="17379"/>
                </a:lnTo>
                <a:lnTo>
                  <a:pt x="9888" y="17319"/>
                </a:lnTo>
                <a:lnTo>
                  <a:pt x="9767" y="17258"/>
                </a:lnTo>
                <a:lnTo>
                  <a:pt x="9646" y="17238"/>
                </a:lnTo>
                <a:lnTo>
                  <a:pt x="9505" y="17218"/>
                </a:lnTo>
                <a:close/>
                <a:moveTo>
                  <a:pt x="18587" y="17218"/>
                </a:moveTo>
                <a:lnTo>
                  <a:pt x="18406" y="17238"/>
                </a:lnTo>
                <a:lnTo>
                  <a:pt x="18225" y="17258"/>
                </a:lnTo>
                <a:lnTo>
                  <a:pt x="18064" y="17319"/>
                </a:lnTo>
                <a:lnTo>
                  <a:pt x="17903" y="17399"/>
                </a:lnTo>
                <a:lnTo>
                  <a:pt x="17762" y="17500"/>
                </a:lnTo>
                <a:lnTo>
                  <a:pt x="17621" y="17621"/>
                </a:lnTo>
                <a:lnTo>
                  <a:pt x="17500" y="17762"/>
                </a:lnTo>
                <a:lnTo>
                  <a:pt x="17399" y="17903"/>
                </a:lnTo>
                <a:lnTo>
                  <a:pt x="17319" y="18064"/>
                </a:lnTo>
                <a:lnTo>
                  <a:pt x="17258" y="18225"/>
                </a:lnTo>
                <a:lnTo>
                  <a:pt x="17238" y="18406"/>
                </a:lnTo>
                <a:lnTo>
                  <a:pt x="17218" y="18607"/>
                </a:lnTo>
                <a:lnTo>
                  <a:pt x="17218" y="18789"/>
                </a:lnTo>
                <a:lnTo>
                  <a:pt x="17278" y="19010"/>
                </a:lnTo>
                <a:lnTo>
                  <a:pt x="17339" y="19191"/>
                </a:lnTo>
                <a:lnTo>
                  <a:pt x="17419" y="19352"/>
                </a:lnTo>
                <a:lnTo>
                  <a:pt x="17520" y="19514"/>
                </a:lnTo>
                <a:lnTo>
                  <a:pt x="17641" y="19634"/>
                </a:lnTo>
                <a:lnTo>
                  <a:pt x="17782" y="19755"/>
                </a:lnTo>
                <a:lnTo>
                  <a:pt x="17923" y="19856"/>
                </a:lnTo>
                <a:lnTo>
                  <a:pt x="18084" y="19936"/>
                </a:lnTo>
                <a:lnTo>
                  <a:pt x="18245" y="19977"/>
                </a:lnTo>
                <a:lnTo>
                  <a:pt x="18426" y="20017"/>
                </a:lnTo>
                <a:lnTo>
                  <a:pt x="18607" y="20037"/>
                </a:lnTo>
                <a:lnTo>
                  <a:pt x="18789" y="20017"/>
                </a:lnTo>
                <a:lnTo>
                  <a:pt x="18970" y="19997"/>
                </a:lnTo>
                <a:lnTo>
                  <a:pt x="19131" y="19936"/>
                </a:lnTo>
                <a:lnTo>
                  <a:pt x="19292" y="19856"/>
                </a:lnTo>
                <a:lnTo>
                  <a:pt x="19413" y="19775"/>
                </a:lnTo>
                <a:lnTo>
                  <a:pt x="19514" y="19695"/>
                </a:lnTo>
                <a:lnTo>
                  <a:pt x="19594" y="19594"/>
                </a:lnTo>
                <a:lnTo>
                  <a:pt x="19695" y="19493"/>
                </a:lnTo>
                <a:lnTo>
                  <a:pt x="19755" y="19393"/>
                </a:lnTo>
                <a:lnTo>
                  <a:pt x="19816" y="19272"/>
                </a:lnTo>
                <a:lnTo>
                  <a:pt x="19876" y="19171"/>
                </a:lnTo>
                <a:lnTo>
                  <a:pt x="19916" y="19030"/>
                </a:lnTo>
                <a:lnTo>
                  <a:pt x="19977" y="18688"/>
                </a:lnTo>
                <a:lnTo>
                  <a:pt x="19977" y="18668"/>
                </a:lnTo>
                <a:lnTo>
                  <a:pt x="19957" y="18507"/>
                </a:lnTo>
                <a:lnTo>
                  <a:pt x="19936" y="18366"/>
                </a:lnTo>
                <a:lnTo>
                  <a:pt x="19916" y="18225"/>
                </a:lnTo>
                <a:lnTo>
                  <a:pt x="19876" y="18104"/>
                </a:lnTo>
                <a:lnTo>
                  <a:pt x="19816" y="17983"/>
                </a:lnTo>
                <a:lnTo>
                  <a:pt x="19755" y="17862"/>
                </a:lnTo>
                <a:lnTo>
                  <a:pt x="19675" y="17762"/>
                </a:lnTo>
                <a:lnTo>
                  <a:pt x="19594" y="17661"/>
                </a:lnTo>
                <a:lnTo>
                  <a:pt x="19493" y="17560"/>
                </a:lnTo>
                <a:lnTo>
                  <a:pt x="19393" y="17480"/>
                </a:lnTo>
                <a:lnTo>
                  <a:pt x="19272" y="17399"/>
                </a:lnTo>
                <a:lnTo>
                  <a:pt x="19111" y="17319"/>
                </a:lnTo>
                <a:lnTo>
                  <a:pt x="18950" y="17258"/>
                </a:lnTo>
                <a:lnTo>
                  <a:pt x="18768" y="17238"/>
                </a:lnTo>
                <a:lnTo>
                  <a:pt x="18587" y="17218"/>
                </a:lnTo>
                <a:close/>
                <a:moveTo>
                  <a:pt x="33509" y="19554"/>
                </a:moveTo>
                <a:lnTo>
                  <a:pt x="34073" y="19735"/>
                </a:lnTo>
                <a:lnTo>
                  <a:pt x="34516" y="19876"/>
                </a:lnTo>
                <a:lnTo>
                  <a:pt x="34596" y="19896"/>
                </a:lnTo>
                <a:lnTo>
                  <a:pt x="34596" y="19997"/>
                </a:lnTo>
                <a:lnTo>
                  <a:pt x="34596" y="20098"/>
                </a:lnTo>
                <a:lnTo>
                  <a:pt x="34637" y="20198"/>
                </a:lnTo>
                <a:lnTo>
                  <a:pt x="34677" y="20279"/>
                </a:lnTo>
                <a:lnTo>
                  <a:pt x="34697" y="20319"/>
                </a:lnTo>
                <a:lnTo>
                  <a:pt x="34919" y="20641"/>
                </a:lnTo>
                <a:lnTo>
                  <a:pt x="35019" y="20802"/>
                </a:lnTo>
                <a:lnTo>
                  <a:pt x="35100" y="20984"/>
                </a:lnTo>
                <a:lnTo>
                  <a:pt x="35140" y="21145"/>
                </a:lnTo>
                <a:lnTo>
                  <a:pt x="35160" y="21326"/>
                </a:lnTo>
                <a:lnTo>
                  <a:pt x="35120" y="21487"/>
                </a:lnTo>
                <a:lnTo>
                  <a:pt x="35039" y="21668"/>
                </a:lnTo>
                <a:lnTo>
                  <a:pt x="34959" y="21829"/>
                </a:lnTo>
                <a:lnTo>
                  <a:pt x="34878" y="22011"/>
                </a:lnTo>
                <a:lnTo>
                  <a:pt x="34818" y="22192"/>
                </a:lnTo>
                <a:lnTo>
                  <a:pt x="34778" y="22393"/>
                </a:lnTo>
                <a:lnTo>
                  <a:pt x="34798" y="22715"/>
                </a:lnTo>
                <a:lnTo>
                  <a:pt x="34617" y="22715"/>
                </a:lnTo>
                <a:lnTo>
                  <a:pt x="34536" y="22736"/>
                </a:lnTo>
                <a:lnTo>
                  <a:pt x="34375" y="22796"/>
                </a:lnTo>
                <a:lnTo>
                  <a:pt x="34234" y="22877"/>
                </a:lnTo>
                <a:lnTo>
                  <a:pt x="34113" y="22977"/>
                </a:lnTo>
                <a:lnTo>
                  <a:pt x="34012" y="23078"/>
                </a:lnTo>
                <a:lnTo>
                  <a:pt x="33932" y="23199"/>
                </a:lnTo>
                <a:lnTo>
                  <a:pt x="33871" y="23340"/>
                </a:lnTo>
                <a:lnTo>
                  <a:pt x="33811" y="23461"/>
                </a:lnTo>
                <a:lnTo>
                  <a:pt x="33791" y="23622"/>
                </a:lnTo>
                <a:lnTo>
                  <a:pt x="33690" y="23601"/>
                </a:lnTo>
                <a:lnTo>
                  <a:pt x="33590" y="23581"/>
                </a:lnTo>
                <a:lnTo>
                  <a:pt x="33449" y="23601"/>
                </a:lnTo>
                <a:lnTo>
                  <a:pt x="33308" y="23642"/>
                </a:lnTo>
                <a:lnTo>
                  <a:pt x="33167" y="23682"/>
                </a:lnTo>
                <a:lnTo>
                  <a:pt x="33066" y="23722"/>
                </a:lnTo>
                <a:lnTo>
                  <a:pt x="32985" y="23783"/>
                </a:lnTo>
                <a:lnTo>
                  <a:pt x="32905" y="23863"/>
                </a:lnTo>
                <a:lnTo>
                  <a:pt x="32824" y="23763"/>
                </a:lnTo>
                <a:lnTo>
                  <a:pt x="32724" y="23682"/>
                </a:lnTo>
                <a:lnTo>
                  <a:pt x="32583" y="23642"/>
                </a:lnTo>
                <a:lnTo>
                  <a:pt x="32442" y="23622"/>
                </a:lnTo>
                <a:lnTo>
                  <a:pt x="32361" y="23622"/>
                </a:lnTo>
                <a:lnTo>
                  <a:pt x="32422" y="23158"/>
                </a:lnTo>
                <a:lnTo>
                  <a:pt x="32422" y="23058"/>
                </a:lnTo>
                <a:lnTo>
                  <a:pt x="32401" y="22957"/>
                </a:lnTo>
                <a:lnTo>
                  <a:pt x="32361" y="22877"/>
                </a:lnTo>
                <a:lnTo>
                  <a:pt x="32321" y="22816"/>
                </a:lnTo>
                <a:lnTo>
                  <a:pt x="32240" y="22736"/>
                </a:lnTo>
                <a:lnTo>
                  <a:pt x="32140" y="22675"/>
                </a:lnTo>
                <a:lnTo>
                  <a:pt x="32019" y="22655"/>
                </a:lnTo>
                <a:lnTo>
                  <a:pt x="31898" y="22635"/>
                </a:lnTo>
                <a:lnTo>
                  <a:pt x="31737" y="22655"/>
                </a:lnTo>
                <a:lnTo>
                  <a:pt x="31596" y="22715"/>
                </a:lnTo>
                <a:lnTo>
                  <a:pt x="31636" y="22393"/>
                </a:lnTo>
                <a:lnTo>
                  <a:pt x="31717" y="22091"/>
                </a:lnTo>
                <a:lnTo>
                  <a:pt x="31737" y="21990"/>
                </a:lnTo>
                <a:lnTo>
                  <a:pt x="31717" y="21870"/>
                </a:lnTo>
                <a:lnTo>
                  <a:pt x="31676" y="21769"/>
                </a:lnTo>
                <a:lnTo>
                  <a:pt x="31616" y="21668"/>
                </a:lnTo>
                <a:lnTo>
                  <a:pt x="31536" y="21588"/>
                </a:lnTo>
                <a:lnTo>
                  <a:pt x="31435" y="21527"/>
                </a:lnTo>
                <a:lnTo>
                  <a:pt x="31334" y="21487"/>
                </a:lnTo>
                <a:lnTo>
                  <a:pt x="31233" y="21467"/>
                </a:lnTo>
                <a:lnTo>
                  <a:pt x="31113" y="21487"/>
                </a:lnTo>
                <a:lnTo>
                  <a:pt x="31093" y="21386"/>
                </a:lnTo>
                <a:lnTo>
                  <a:pt x="31093" y="21286"/>
                </a:lnTo>
                <a:lnTo>
                  <a:pt x="31093" y="21145"/>
                </a:lnTo>
                <a:lnTo>
                  <a:pt x="31113" y="20984"/>
                </a:lnTo>
                <a:lnTo>
                  <a:pt x="31233" y="20943"/>
                </a:lnTo>
                <a:lnTo>
                  <a:pt x="31334" y="20883"/>
                </a:lnTo>
                <a:lnTo>
                  <a:pt x="31536" y="20722"/>
                </a:lnTo>
                <a:lnTo>
                  <a:pt x="31697" y="20541"/>
                </a:lnTo>
                <a:lnTo>
                  <a:pt x="31858" y="20339"/>
                </a:lnTo>
                <a:lnTo>
                  <a:pt x="31999" y="20138"/>
                </a:lnTo>
                <a:lnTo>
                  <a:pt x="32160" y="19977"/>
                </a:lnTo>
                <a:lnTo>
                  <a:pt x="32281" y="19856"/>
                </a:lnTo>
                <a:lnTo>
                  <a:pt x="32381" y="19896"/>
                </a:lnTo>
                <a:lnTo>
                  <a:pt x="32482" y="19916"/>
                </a:lnTo>
                <a:lnTo>
                  <a:pt x="32623" y="19896"/>
                </a:lnTo>
                <a:lnTo>
                  <a:pt x="32804" y="19836"/>
                </a:lnTo>
                <a:lnTo>
                  <a:pt x="32965" y="19755"/>
                </a:lnTo>
                <a:lnTo>
                  <a:pt x="33126" y="19755"/>
                </a:lnTo>
                <a:lnTo>
                  <a:pt x="33187" y="19735"/>
                </a:lnTo>
                <a:lnTo>
                  <a:pt x="33368" y="19655"/>
                </a:lnTo>
                <a:lnTo>
                  <a:pt x="33509" y="19554"/>
                </a:lnTo>
                <a:close/>
                <a:moveTo>
                  <a:pt x="14137" y="0"/>
                </a:moveTo>
                <a:lnTo>
                  <a:pt x="13573" y="21"/>
                </a:lnTo>
                <a:lnTo>
                  <a:pt x="13049" y="61"/>
                </a:lnTo>
                <a:lnTo>
                  <a:pt x="12526" y="121"/>
                </a:lnTo>
                <a:lnTo>
                  <a:pt x="12022" y="182"/>
                </a:lnTo>
                <a:lnTo>
                  <a:pt x="11519" y="262"/>
                </a:lnTo>
                <a:lnTo>
                  <a:pt x="11036" y="363"/>
                </a:lnTo>
                <a:lnTo>
                  <a:pt x="10572" y="464"/>
                </a:lnTo>
                <a:lnTo>
                  <a:pt x="10129" y="584"/>
                </a:lnTo>
                <a:lnTo>
                  <a:pt x="9686" y="725"/>
                </a:lnTo>
                <a:lnTo>
                  <a:pt x="9264" y="886"/>
                </a:lnTo>
                <a:lnTo>
                  <a:pt x="8861" y="1048"/>
                </a:lnTo>
                <a:lnTo>
                  <a:pt x="8458" y="1229"/>
                </a:lnTo>
                <a:lnTo>
                  <a:pt x="8075" y="1430"/>
                </a:lnTo>
                <a:lnTo>
                  <a:pt x="7693" y="1652"/>
                </a:lnTo>
                <a:lnTo>
                  <a:pt x="7330" y="1873"/>
                </a:lnTo>
                <a:lnTo>
                  <a:pt x="6867" y="2195"/>
                </a:lnTo>
                <a:lnTo>
                  <a:pt x="6404" y="2578"/>
                </a:lnTo>
                <a:lnTo>
                  <a:pt x="5961" y="2961"/>
                </a:lnTo>
                <a:lnTo>
                  <a:pt x="5538" y="3404"/>
                </a:lnTo>
                <a:lnTo>
                  <a:pt x="5115" y="3867"/>
                </a:lnTo>
                <a:lnTo>
                  <a:pt x="4692" y="4370"/>
                </a:lnTo>
                <a:lnTo>
                  <a:pt x="4290" y="4914"/>
                </a:lnTo>
                <a:lnTo>
                  <a:pt x="3907" y="5498"/>
                </a:lnTo>
                <a:lnTo>
                  <a:pt x="3545" y="6062"/>
                </a:lnTo>
                <a:lnTo>
                  <a:pt x="3222" y="6646"/>
                </a:lnTo>
                <a:lnTo>
                  <a:pt x="2900" y="7210"/>
                </a:lnTo>
                <a:lnTo>
                  <a:pt x="2618" y="7794"/>
                </a:lnTo>
                <a:lnTo>
                  <a:pt x="2356" y="8378"/>
                </a:lnTo>
                <a:lnTo>
                  <a:pt x="2135" y="8962"/>
                </a:lnTo>
                <a:lnTo>
                  <a:pt x="1934" y="9525"/>
                </a:lnTo>
                <a:lnTo>
                  <a:pt x="1752" y="10089"/>
                </a:lnTo>
                <a:lnTo>
                  <a:pt x="1752" y="10190"/>
                </a:lnTo>
                <a:lnTo>
                  <a:pt x="1752" y="10291"/>
                </a:lnTo>
                <a:lnTo>
                  <a:pt x="1772" y="10391"/>
                </a:lnTo>
                <a:lnTo>
                  <a:pt x="1833" y="10472"/>
                </a:lnTo>
                <a:lnTo>
                  <a:pt x="1913" y="10552"/>
                </a:lnTo>
                <a:lnTo>
                  <a:pt x="2014" y="10613"/>
                </a:lnTo>
                <a:lnTo>
                  <a:pt x="2115" y="10653"/>
                </a:lnTo>
                <a:lnTo>
                  <a:pt x="2236" y="10673"/>
                </a:lnTo>
                <a:lnTo>
                  <a:pt x="2336" y="10653"/>
                </a:lnTo>
                <a:lnTo>
                  <a:pt x="2457" y="10613"/>
                </a:lnTo>
                <a:lnTo>
                  <a:pt x="2538" y="10532"/>
                </a:lnTo>
                <a:lnTo>
                  <a:pt x="2598" y="10452"/>
                </a:lnTo>
                <a:lnTo>
                  <a:pt x="3041" y="9626"/>
                </a:lnTo>
                <a:lnTo>
                  <a:pt x="3464" y="8800"/>
                </a:lnTo>
                <a:lnTo>
                  <a:pt x="3947" y="7894"/>
                </a:lnTo>
                <a:lnTo>
                  <a:pt x="4431" y="6988"/>
                </a:lnTo>
                <a:lnTo>
                  <a:pt x="4692" y="6545"/>
                </a:lnTo>
                <a:lnTo>
                  <a:pt x="4974" y="6102"/>
                </a:lnTo>
                <a:lnTo>
                  <a:pt x="5256" y="5679"/>
                </a:lnTo>
                <a:lnTo>
                  <a:pt x="5578" y="5256"/>
                </a:lnTo>
                <a:lnTo>
                  <a:pt x="5820" y="4954"/>
                </a:lnTo>
                <a:lnTo>
                  <a:pt x="6062" y="4652"/>
                </a:lnTo>
                <a:lnTo>
                  <a:pt x="6324" y="4370"/>
                </a:lnTo>
                <a:lnTo>
                  <a:pt x="6585" y="4108"/>
                </a:lnTo>
                <a:lnTo>
                  <a:pt x="6867" y="3847"/>
                </a:lnTo>
                <a:lnTo>
                  <a:pt x="7149" y="3605"/>
                </a:lnTo>
                <a:lnTo>
                  <a:pt x="7431" y="3363"/>
                </a:lnTo>
                <a:lnTo>
                  <a:pt x="7733" y="3142"/>
                </a:lnTo>
                <a:lnTo>
                  <a:pt x="8035" y="2940"/>
                </a:lnTo>
                <a:lnTo>
                  <a:pt x="8357" y="2739"/>
                </a:lnTo>
                <a:lnTo>
                  <a:pt x="8680" y="2558"/>
                </a:lnTo>
                <a:lnTo>
                  <a:pt x="9002" y="2397"/>
                </a:lnTo>
                <a:lnTo>
                  <a:pt x="9324" y="2236"/>
                </a:lnTo>
                <a:lnTo>
                  <a:pt x="9666" y="2095"/>
                </a:lnTo>
                <a:lnTo>
                  <a:pt x="10009" y="1954"/>
                </a:lnTo>
                <a:lnTo>
                  <a:pt x="10371" y="1853"/>
                </a:lnTo>
                <a:lnTo>
                  <a:pt x="10814" y="1732"/>
                </a:lnTo>
                <a:lnTo>
                  <a:pt x="11277" y="1611"/>
                </a:lnTo>
                <a:lnTo>
                  <a:pt x="11761" y="1531"/>
                </a:lnTo>
                <a:lnTo>
                  <a:pt x="12244" y="1450"/>
                </a:lnTo>
                <a:lnTo>
                  <a:pt x="12767" y="1390"/>
                </a:lnTo>
                <a:lnTo>
                  <a:pt x="13311" y="1350"/>
                </a:lnTo>
                <a:lnTo>
                  <a:pt x="13855" y="1330"/>
                </a:lnTo>
                <a:lnTo>
                  <a:pt x="14983" y="1330"/>
                </a:lnTo>
                <a:lnTo>
                  <a:pt x="15567" y="1350"/>
                </a:lnTo>
                <a:lnTo>
                  <a:pt x="16896" y="1430"/>
                </a:lnTo>
                <a:lnTo>
                  <a:pt x="17842" y="1511"/>
                </a:lnTo>
                <a:lnTo>
                  <a:pt x="18728" y="1632"/>
                </a:lnTo>
                <a:lnTo>
                  <a:pt x="19574" y="1752"/>
                </a:lnTo>
                <a:lnTo>
                  <a:pt x="20379" y="1913"/>
                </a:lnTo>
                <a:lnTo>
                  <a:pt x="21124" y="2095"/>
                </a:lnTo>
                <a:lnTo>
                  <a:pt x="21849" y="2316"/>
                </a:lnTo>
                <a:lnTo>
                  <a:pt x="22534" y="2558"/>
                </a:lnTo>
                <a:lnTo>
                  <a:pt x="23199" y="2820"/>
                </a:lnTo>
                <a:lnTo>
                  <a:pt x="23682" y="3061"/>
                </a:lnTo>
                <a:lnTo>
                  <a:pt x="24165" y="3303"/>
                </a:lnTo>
                <a:lnTo>
                  <a:pt x="24608" y="3585"/>
                </a:lnTo>
                <a:lnTo>
                  <a:pt x="25071" y="3867"/>
                </a:lnTo>
                <a:lnTo>
                  <a:pt x="25514" y="4189"/>
                </a:lnTo>
                <a:lnTo>
                  <a:pt x="25937" y="4531"/>
                </a:lnTo>
                <a:lnTo>
                  <a:pt x="26340" y="4894"/>
                </a:lnTo>
                <a:lnTo>
                  <a:pt x="26743" y="5276"/>
                </a:lnTo>
                <a:lnTo>
                  <a:pt x="27125" y="5679"/>
                </a:lnTo>
                <a:lnTo>
                  <a:pt x="27508" y="6122"/>
                </a:lnTo>
                <a:lnTo>
                  <a:pt x="27871" y="6565"/>
                </a:lnTo>
                <a:lnTo>
                  <a:pt x="28213" y="7028"/>
                </a:lnTo>
                <a:lnTo>
                  <a:pt x="28555" y="7512"/>
                </a:lnTo>
                <a:lnTo>
                  <a:pt x="28857" y="8015"/>
                </a:lnTo>
                <a:lnTo>
                  <a:pt x="29159" y="8539"/>
                </a:lnTo>
                <a:lnTo>
                  <a:pt x="29441" y="9082"/>
                </a:lnTo>
                <a:lnTo>
                  <a:pt x="29703" y="9586"/>
                </a:lnTo>
                <a:lnTo>
                  <a:pt x="29925" y="10109"/>
                </a:lnTo>
                <a:lnTo>
                  <a:pt x="30146" y="10653"/>
                </a:lnTo>
                <a:lnTo>
                  <a:pt x="30347" y="11237"/>
                </a:lnTo>
                <a:lnTo>
                  <a:pt x="30549" y="11821"/>
                </a:lnTo>
                <a:lnTo>
                  <a:pt x="30730" y="12465"/>
                </a:lnTo>
                <a:lnTo>
                  <a:pt x="30911" y="13110"/>
                </a:lnTo>
                <a:lnTo>
                  <a:pt x="31072" y="13815"/>
                </a:lnTo>
                <a:lnTo>
                  <a:pt x="31354" y="15103"/>
                </a:lnTo>
                <a:lnTo>
                  <a:pt x="31596" y="16372"/>
                </a:lnTo>
                <a:lnTo>
                  <a:pt x="31676" y="16855"/>
                </a:lnTo>
                <a:lnTo>
                  <a:pt x="31817" y="17641"/>
                </a:lnTo>
                <a:lnTo>
                  <a:pt x="31979" y="18305"/>
                </a:lnTo>
                <a:lnTo>
                  <a:pt x="32039" y="18567"/>
                </a:lnTo>
                <a:lnTo>
                  <a:pt x="31878" y="18648"/>
                </a:lnTo>
                <a:lnTo>
                  <a:pt x="31717" y="18748"/>
                </a:lnTo>
                <a:lnTo>
                  <a:pt x="31536" y="18869"/>
                </a:lnTo>
                <a:lnTo>
                  <a:pt x="31354" y="19010"/>
                </a:lnTo>
                <a:lnTo>
                  <a:pt x="31334" y="19030"/>
                </a:lnTo>
                <a:lnTo>
                  <a:pt x="31274" y="18930"/>
                </a:lnTo>
                <a:lnTo>
                  <a:pt x="30871" y="18426"/>
                </a:lnTo>
                <a:lnTo>
                  <a:pt x="30468" y="17983"/>
                </a:lnTo>
                <a:lnTo>
                  <a:pt x="30267" y="17741"/>
                </a:lnTo>
                <a:lnTo>
                  <a:pt x="30025" y="17480"/>
                </a:lnTo>
                <a:lnTo>
                  <a:pt x="29763" y="17218"/>
                </a:lnTo>
                <a:lnTo>
                  <a:pt x="29743" y="17117"/>
                </a:lnTo>
                <a:lnTo>
                  <a:pt x="29703" y="17037"/>
                </a:lnTo>
                <a:lnTo>
                  <a:pt x="29643" y="16956"/>
                </a:lnTo>
                <a:lnTo>
                  <a:pt x="29582" y="16896"/>
                </a:lnTo>
                <a:lnTo>
                  <a:pt x="29421" y="16755"/>
                </a:lnTo>
                <a:lnTo>
                  <a:pt x="29240" y="16654"/>
                </a:lnTo>
                <a:lnTo>
                  <a:pt x="29059" y="16553"/>
                </a:lnTo>
                <a:lnTo>
                  <a:pt x="28857" y="16493"/>
                </a:lnTo>
                <a:lnTo>
                  <a:pt x="28515" y="16392"/>
                </a:lnTo>
                <a:lnTo>
                  <a:pt x="28273" y="16332"/>
                </a:lnTo>
                <a:lnTo>
                  <a:pt x="28173" y="16332"/>
                </a:lnTo>
                <a:lnTo>
                  <a:pt x="28193" y="15828"/>
                </a:lnTo>
                <a:lnTo>
                  <a:pt x="28233" y="15385"/>
                </a:lnTo>
                <a:lnTo>
                  <a:pt x="28233" y="14721"/>
                </a:lnTo>
                <a:lnTo>
                  <a:pt x="28213" y="14056"/>
                </a:lnTo>
                <a:lnTo>
                  <a:pt x="28152" y="13392"/>
                </a:lnTo>
                <a:lnTo>
                  <a:pt x="28072" y="12727"/>
                </a:lnTo>
                <a:lnTo>
                  <a:pt x="28052" y="12647"/>
                </a:lnTo>
                <a:lnTo>
                  <a:pt x="28011" y="12546"/>
                </a:lnTo>
                <a:lnTo>
                  <a:pt x="27951" y="12486"/>
                </a:lnTo>
                <a:lnTo>
                  <a:pt x="27871" y="12405"/>
                </a:lnTo>
                <a:lnTo>
                  <a:pt x="27790" y="12365"/>
                </a:lnTo>
                <a:lnTo>
                  <a:pt x="27709" y="12325"/>
                </a:lnTo>
                <a:lnTo>
                  <a:pt x="27609" y="12304"/>
                </a:lnTo>
                <a:lnTo>
                  <a:pt x="27528" y="12284"/>
                </a:lnTo>
                <a:lnTo>
                  <a:pt x="27448" y="12284"/>
                </a:lnTo>
                <a:lnTo>
                  <a:pt x="27387" y="12264"/>
                </a:lnTo>
                <a:lnTo>
                  <a:pt x="27347" y="12224"/>
                </a:lnTo>
                <a:lnTo>
                  <a:pt x="27307" y="12184"/>
                </a:lnTo>
                <a:lnTo>
                  <a:pt x="27287" y="12103"/>
                </a:lnTo>
                <a:lnTo>
                  <a:pt x="27287" y="12043"/>
                </a:lnTo>
                <a:lnTo>
                  <a:pt x="27347" y="11922"/>
                </a:lnTo>
                <a:lnTo>
                  <a:pt x="27367" y="11821"/>
                </a:lnTo>
                <a:lnTo>
                  <a:pt x="27347" y="11700"/>
                </a:lnTo>
                <a:lnTo>
                  <a:pt x="27327" y="11579"/>
                </a:lnTo>
                <a:lnTo>
                  <a:pt x="27266" y="11479"/>
                </a:lnTo>
                <a:lnTo>
                  <a:pt x="27186" y="11378"/>
                </a:lnTo>
                <a:lnTo>
                  <a:pt x="27085" y="11298"/>
                </a:lnTo>
                <a:lnTo>
                  <a:pt x="26964" y="11237"/>
                </a:lnTo>
                <a:lnTo>
                  <a:pt x="26864" y="11197"/>
                </a:lnTo>
                <a:lnTo>
                  <a:pt x="26783" y="11116"/>
                </a:lnTo>
                <a:lnTo>
                  <a:pt x="26682" y="11036"/>
                </a:lnTo>
                <a:lnTo>
                  <a:pt x="26622" y="10935"/>
                </a:lnTo>
                <a:lnTo>
                  <a:pt x="26562" y="10834"/>
                </a:lnTo>
                <a:lnTo>
                  <a:pt x="26521" y="10714"/>
                </a:lnTo>
                <a:lnTo>
                  <a:pt x="26481" y="10593"/>
                </a:lnTo>
                <a:lnTo>
                  <a:pt x="26481" y="10472"/>
                </a:lnTo>
                <a:lnTo>
                  <a:pt x="26461" y="10371"/>
                </a:lnTo>
                <a:lnTo>
                  <a:pt x="26441" y="10271"/>
                </a:lnTo>
                <a:lnTo>
                  <a:pt x="26380" y="10190"/>
                </a:lnTo>
                <a:lnTo>
                  <a:pt x="26320" y="10109"/>
                </a:lnTo>
                <a:lnTo>
                  <a:pt x="26260" y="10029"/>
                </a:lnTo>
                <a:lnTo>
                  <a:pt x="26159" y="9968"/>
                </a:lnTo>
                <a:lnTo>
                  <a:pt x="26078" y="9928"/>
                </a:lnTo>
                <a:lnTo>
                  <a:pt x="25736" y="9928"/>
                </a:lnTo>
                <a:lnTo>
                  <a:pt x="25635" y="9908"/>
                </a:lnTo>
                <a:lnTo>
                  <a:pt x="25555" y="9888"/>
                </a:lnTo>
                <a:lnTo>
                  <a:pt x="25474" y="9827"/>
                </a:lnTo>
                <a:lnTo>
                  <a:pt x="25394" y="9787"/>
                </a:lnTo>
                <a:lnTo>
                  <a:pt x="25333" y="9707"/>
                </a:lnTo>
                <a:lnTo>
                  <a:pt x="25293" y="9626"/>
                </a:lnTo>
                <a:lnTo>
                  <a:pt x="25273" y="9525"/>
                </a:lnTo>
                <a:lnTo>
                  <a:pt x="25253" y="9445"/>
                </a:lnTo>
                <a:lnTo>
                  <a:pt x="25212" y="9344"/>
                </a:lnTo>
                <a:lnTo>
                  <a:pt x="25152" y="9244"/>
                </a:lnTo>
                <a:lnTo>
                  <a:pt x="25092" y="9163"/>
                </a:lnTo>
                <a:lnTo>
                  <a:pt x="25011" y="9082"/>
                </a:lnTo>
                <a:lnTo>
                  <a:pt x="24930" y="9042"/>
                </a:lnTo>
                <a:lnTo>
                  <a:pt x="24830" y="9002"/>
                </a:lnTo>
                <a:lnTo>
                  <a:pt x="24729" y="8982"/>
                </a:lnTo>
                <a:lnTo>
                  <a:pt x="24588" y="9002"/>
                </a:lnTo>
                <a:lnTo>
                  <a:pt x="24447" y="9082"/>
                </a:lnTo>
                <a:lnTo>
                  <a:pt x="24387" y="9103"/>
                </a:lnTo>
                <a:lnTo>
                  <a:pt x="24306" y="9123"/>
                </a:lnTo>
                <a:lnTo>
                  <a:pt x="24266" y="9123"/>
                </a:lnTo>
                <a:lnTo>
                  <a:pt x="24206" y="9103"/>
                </a:lnTo>
                <a:lnTo>
                  <a:pt x="24165" y="9062"/>
                </a:lnTo>
                <a:lnTo>
                  <a:pt x="24145" y="9002"/>
                </a:lnTo>
                <a:lnTo>
                  <a:pt x="24125" y="8901"/>
                </a:lnTo>
                <a:lnTo>
                  <a:pt x="24105" y="8800"/>
                </a:lnTo>
                <a:lnTo>
                  <a:pt x="24044" y="8700"/>
                </a:lnTo>
                <a:lnTo>
                  <a:pt x="23984" y="8639"/>
                </a:lnTo>
                <a:lnTo>
                  <a:pt x="23903" y="8579"/>
                </a:lnTo>
                <a:lnTo>
                  <a:pt x="23823" y="8519"/>
                </a:lnTo>
                <a:lnTo>
                  <a:pt x="23722" y="8498"/>
                </a:lnTo>
                <a:lnTo>
                  <a:pt x="23622" y="8478"/>
                </a:lnTo>
                <a:lnTo>
                  <a:pt x="23481" y="8498"/>
                </a:lnTo>
                <a:lnTo>
                  <a:pt x="23360" y="8559"/>
                </a:lnTo>
                <a:lnTo>
                  <a:pt x="23239" y="8619"/>
                </a:lnTo>
                <a:lnTo>
                  <a:pt x="23138" y="8740"/>
                </a:lnTo>
                <a:lnTo>
                  <a:pt x="23098" y="8780"/>
                </a:lnTo>
                <a:lnTo>
                  <a:pt x="23038" y="8821"/>
                </a:lnTo>
                <a:lnTo>
                  <a:pt x="22937" y="8861"/>
                </a:lnTo>
                <a:lnTo>
                  <a:pt x="22816" y="8901"/>
                </a:lnTo>
                <a:lnTo>
                  <a:pt x="22735" y="8901"/>
                </a:lnTo>
                <a:lnTo>
                  <a:pt x="22554" y="8881"/>
                </a:lnTo>
                <a:lnTo>
                  <a:pt x="22494" y="8861"/>
                </a:lnTo>
                <a:lnTo>
                  <a:pt x="22433" y="8821"/>
                </a:lnTo>
                <a:lnTo>
                  <a:pt x="22313" y="8720"/>
                </a:lnTo>
                <a:lnTo>
                  <a:pt x="22212" y="8639"/>
                </a:lnTo>
                <a:lnTo>
                  <a:pt x="22091" y="8599"/>
                </a:lnTo>
                <a:lnTo>
                  <a:pt x="21990" y="8579"/>
                </a:lnTo>
                <a:lnTo>
                  <a:pt x="21628" y="8579"/>
                </a:lnTo>
                <a:lnTo>
                  <a:pt x="21265" y="8599"/>
                </a:lnTo>
                <a:lnTo>
                  <a:pt x="20279" y="8660"/>
                </a:lnTo>
                <a:lnTo>
                  <a:pt x="19695" y="8680"/>
                </a:lnTo>
                <a:lnTo>
                  <a:pt x="19393" y="8680"/>
                </a:lnTo>
                <a:lnTo>
                  <a:pt x="19352" y="8519"/>
                </a:lnTo>
                <a:lnTo>
                  <a:pt x="19332" y="8438"/>
                </a:lnTo>
                <a:lnTo>
                  <a:pt x="19292" y="8378"/>
                </a:lnTo>
                <a:lnTo>
                  <a:pt x="19171" y="8257"/>
                </a:lnTo>
                <a:lnTo>
                  <a:pt x="19010" y="8176"/>
                </a:lnTo>
                <a:lnTo>
                  <a:pt x="18849" y="8116"/>
                </a:lnTo>
                <a:lnTo>
                  <a:pt x="18668" y="8096"/>
                </a:lnTo>
                <a:lnTo>
                  <a:pt x="18567" y="8116"/>
                </a:lnTo>
                <a:lnTo>
                  <a:pt x="18446" y="8136"/>
                </a:lnTo>
                <a:lnTo>
                  <a:pt x="18325" y="8156"/>
                </a:lnTo>
                <a:lnTo>
                  <a:pt x="18225" y="8216"/>
                </a:lnTo>
                <a:lnTo>
                  <a:pt x="17983" y="8357"/>
                </a:lnTo>
                <a:lnTo>
                  <a:pt x="17741" y="8539"/>
                </a:lnTo>
                <a:lnTo>
                  <a:pt x="17621" y="8680"/>
                </a:lnTo>
                <a:lnTo>
                  <a:pt x="17520" y="8780"/>
                </a:lnTo>
                <a:lnTo>
                  <a:pt x="17439" y="8861"/>
                </a:lnTo>
                <a:lnTo>
                  <a:pt x="17399" y="8599"/>
                </a:lnTo>
                <a:lnTo>
                  <a:pt x="17359" y="8438"/>
                </a:lnTo>
                <a:lnTo>
                  <a:pt x="17298" y="8317"/>
                </a:lnTo>
                <a:lnTo>
                  <a:pt x="17218" y="8196"/>
                </a:lnTo>
                <a:lnTo>
                  <a:pt x="17097" y="8096"/>
                </a:lnTo>
                <a:lnTo>
                  <a:pt x="16976" y="8015"/>
                </a:lnTo>
                <a:lnTo>
                  <a:pt x="16855" y="7955"/>
                </a:lnTo>
                <a:lnTo>
                  <a:pt x="16694" y="7914"/>
                </a:lnTo>
                <a:lnTo>
                  <a:pt x="16553" y="7894"/>
                </a:lnTo>
                <a:lnTo>
                  <a:pt x="16372" y="7914"/>
                </a:lnTo>
                <a:lnTo>
                  <a:pt x="16191" y="7975"/>
                </a:lnTo>
                <a:lnTo>
                  <a:pt x="16030" y="8055"/>
                </a:lnTo>
                <a:lnTo>
                  <a:pt x="15889" y="8136"/>
                </a:lnTo>
                <a:lnTo>
                  <a:pt x="15768" y="8216"/>
                </a:lnTo>
                <a:lnTo>
                  <a:pt x="15667" y="8317"/>
                </a:lnTo>
                <a:lnTo>
                  <a:pt x="15587" y="8418"/>
                </a:lnTo>
                <a:lnTo>
                  <a:pt x="15526" y="8498"/>
                </a:lnTo>
                <a:lnTo>
                  <a:pt x="15506" y="8498"/>
                </a:lnTo>
                <a:lnTo>
                  <a:pt x="15446" y="8438"/>
                </a:lnTo>
                <a:lnTo>
                  <a:pt x="15345" y="8378"/>
                </a:lnTo>
                <a:lnTo>
                  <a:pt x="15244" y="8337"/>
                </a:lnTo>
                <a:lnTo>
                  <a:pt x="15144" y="8317"/>
                </a:lnTo>
                <a:lnTo>
                  <a:pt x="14983" y="8337"/>
                </a:lnTo>
                <a:lnTo>
                  <a:pt x="14862" y="8398"/>
                </a:lnTo>
                <a:lnTo>
                  <a:pt x="14741" y="8458"/>
                </a:lnTo>
                <a:lnTo>
                  <a:pt x="14640" y="8559"/>
                </a:lnTo>
                <a:lnTo>
                  <a:pt x="14560" y="8619"/>
                </a:lnTo>
                <a:lnTo>
                  <a:pt x="14499" y="8639"/>
                </a:lnTo>
                <a:lnTo>
                  <a:pt x="14459" y="8639"/>
                </a:lnTo>
                <a:lnTo>
                  <a:pt x="14419" y="8619"/>
                </a:lnTo>
                <a:lnTo>
                  <a:pt x="14338" y="8539"/>
                </a:lnTo>
                <a:lnTo>
                  <a:pt x="14298" y="8458"/>
                </a:lnTo>
                <a:lnTo>
                  <a:pt x="14258" y="8357"/>
                </a:lnTo>
                <a:lnTo>
                  <a:pt x="14238" y="8257"/>
                </a:lnTo>
                <a:lnTo>
                  <a:pt x="14197" y="8176"/>
                </a:lnTo>
                <a:lnTo>
                  <a:pt x="14157" y="8116"/>
                </a:lnTo>
                <a:lnTo>
                  <a:pt x="14076" y="8055"/>
                </a:lnTo>
                <a:lnTo>
                  <a:pt x="14016" y="8015"/>
                </a:lnTo>
                <a:lnTo>
                  <a:pt x="13935" y="7995"/>
                </a:lnTo>
                <a:lnTo>
                  <a:pt x="13774" y="7975"/>
                </a:lnTo>
                <a:lnTo>
                  <a:pt x="13633" y="7995"/>
                </a:lnTo>
                <a:lnTo>
                  <a:pt x="13492" y="8035"/>
                </a:lnTo>
                <a:lnTo>
                  <a:pt x="13392" y="8116"/>
                </a:lnTo>
                <a:lnTo>
                  <a:pt x="13311" y="8216"/>
                </a:lnTo>
                <a:lnTo>
                  <a:pt x="13170" y="8478"/>
                </a:lnTo>
                <a:lnTo>
                  <a:pt x="13070" y="8619"/>
                </a:lnTo>
                <a:lnTo>
                  <a:pt x="12969" y="8740"/>
                </a:lnTo>
                <a:lnTo>
                  <a:pt x="12888" y="8821"/>
                </a:lnTo>
                <a:lnTo>
                  <a:pt x="12808" y="8861"/>
                </a:lnTo>
                <a:lnTo>
                  <a:pt x="12727" y="8821"/>
                </a:lnTo>
                <a:lnTo>
                  <a:pt x="12707" y="8821"/>
                </a:lnTo>
                <a:lnTo>
                  <a:pt x="12687" y="8720"/>
                </a:lnTo>
                <a:lnTo>
                  <a:pt x="12667" y="8619"/>
                </a:lnTo>
                <a:lnTo>
                  <a:pt x="12627" y="8519"/>
                </a:lnTo>
                <a:lnTo>
                  <a:pt x="12566" y="8458"/>
                </a:lnTo>
                <a:lnTo>
                  <a:pt x="12506" y="8378"/>
                </a:lnTo>
                <a:lnTo>
                  <a:pt x="12405" y="8317"/>
                </a:lnTo>
                <a:lnTo>
                  <a:pt x="12304" y="8297"/>
                </a:lnTo>
                <a:lnTo>
                  <a:pt x="12204" y="8277"/>
                </a:lnTo>
                <a:lnTo>
                  <a:pt x="12083" y="8297"/>
                </a:lnTo>
                <a:lnTo>
                  <a:pt x="11962" y="8337"/>
                </a:lnTo>
                <a:lnTo>
                  <a:pt x="11559" y="8519"/>
                </a:lnTo>
                <a:lnTo>
                  <a:pt x="11136" y="8660"/>
                </a:lnTo>
                <a:lnTo>
                  <a:pt x="10693" y="8800"/>
                </a:lnTo>
                <a:lnTo>
                  <a:pt x="10250" y="8921"/>
                </a:lnTo>
                <a:lnTo>
                  <a:pt x="9848" y="8982"/>
                </a:lnTo>
                <a:lnTo>
                  <a:pt x="9405" y="9042"/>
                </a:lnTo>
                <a:lnTo>
                  <a:pt x="9344" y="9042"/>
                </a:lnTo>
                <a:lnTo>
                  <a:pt x="9082" y="9062"/>
                </a:lnTo>
                <a:lnTo>
                  <a:pt x="8982" y="9062"/>
                </a:lnTo>
                <a:lnTo>
                  <a:pt x="8901" y="9042"/>
                </a:lnTo>
                <a:lnTo>
                  <a:pt x="8841" y="9022"/>
                </a:lnTo>
                <a:lnTo>
                  <a:pt x="8800" y="8982"/>
                </a:lnTo>
                <a:lnTo>
                  <a:pt x="8720" y="8881"/>
                </a:lnTo>
                <a:lnTo>
                  <a:pt x="8619" y="8800"/>
                </a:lnTo>
                <a:lnTo>
                  <a:pt x="8498" y="8760"/>
                </a:lnTo>
                <a:lnTo>
                  <a:pt x="8357" y="8740"/>
                </a:lnTo>
                <a:lnTo>
                  <a:pt x="8237" y="8760"/>
                </a:lnTo>
                <a:lnTo>
                  <a:pt x="8116" y="8800"/>
                </a:lnTo>
                <a:lnTo>
                  <a:pt x="8035" y="8881"/>
                </a:lnTo>
                <a:lnTo>
                  <a:pt x="7955" y="8982"/>
                </a:lnTo>
                <a:lnTo>
                  <a:pt x="7773" y="9324"/>
                </a:lnTo>
                <a:lnTo>
                  <a:pt x="7673" y="9465"/>
                </a:lnTo>
                <a:lnTo>
                  <a:pt x="7552" y="9606"/>
                </a:lnTo>
                <a:lnTo>
                  <a:pt x="7431" y="9646"/>
                </a:lnTo>
                <a:lnTo>
                  <a:pt x="7351" y="9666"/>
                </a:lnTo>
                <a:lnTo>
                  <a:pt x="7270" y="9687"/>
                </a:lnTo>
                <a:lnTo>
                  <a:pt x="7230" y="9666"/>
                </a:lnTo>
                <a:lnTo>
                  <a:pt x="7210" y="9566"/>
                </a:lnTo>
                <a:lnTo>
                  <a:pt x="7189" y="9485"/>
                </a:lnTo>
                <a:lnTo>
                  <a:pt x="7129" y="9384"/>
                </a:lnTo>
                <a:lnTo>
                  <a:pt x="7048" y="9324"/>
                </a:lnTo>
                <a:lnTo>
                  <a:pt x="6968" y="9244"/>
                </a:lnTo>
                <a:lnTo>
                  <a:pt x="6887" y="9203"/>
                </a:lnTo>
                <a:lnTo>
                  <a:pt x="6787" y="9183"/>
                </a:lnTo>
                <a:lnTo>
                  <a:pt x="6686" y="9163"/>
                </a:lnTo>
                <a:lnTo>
                  <a:pt x="6565" y="9183"/>
                </a:lnTo>
                <a:lnTo>
                  <a:pt x="6444" y="9244"/>
                </a:lnTo>
                <a:lnTo>
                  <a:pt x="6364" y="9324"/>
                </a:lnTo>
                <a:lnTo>
                  <a:pt x="6283" y="9425"/>
                </a:lnTo>
                <a:lnTo>
                  <a:pt x="6183" y="9586"/>
                </a:lnTo>
                <a:lnTo>
                  <a:pt x="6062" y="9707"/>
                </a:lnTo>
                <a:lnTo>
                  <a:pt x="5901" y="9807"/>
                </a:lnTo>
                <a:lnTo>
                  <a:pt x="5719" y="9888"/>
                </a:lnTo>
                <a:lnTo>
                  <a:pt x="5538" y="9948"/>
                </a:lnTo>
                <a:lnTo>
                  <a:pt x="5337" y="9989"/>
                </a:lnTo>
                <a:lnTo>
                  <a:pt x="4934" y="10049"/>
                </a:lnTo>
                <a:lnTo>
                  <a:pt x="4713" y="10069"/>
                </a:lnTo>
                <a:lnTo>
                  <a:pt x="4290" y="10150"/>
                </a:lnTo>
                <a:lnTo>
                  <a:pt x="3947" y="10271"/>
                </a:lnTo>
                <a:lnTo>
                  <a:pt x="3625" y="10411"/>
                </a:lnTo>
                <a:lnTo>
                  <a:pt x="3484" y="10492"/>
                </a:lnTo>
                <a:lnTo>
                  <a:pt x="3363" y="10593"/>
                </a:lnTo>
                <a:lnTo>
                  <a:pt x="3323" y="10573"/>
                </a:lnTo>
                <a:lnTo>
                  <a:pt x="3202" y="10512"/>
                </a:lnTo>
                <a:lnTo>
                  <a:pt x="3061" y="10492"/>
                </a:lnTo>
                <a:lnTo>
                  <a:pt x="2940" y="10512"/>
                </a:lnTo>
                <a:lnTo>
                  <a:pt x="2820" y="10573"/>
                </a:lnTo>
                <a:lnTo>
                  <a:pt x="2719" y="10633"/>
                </a:lnTo>
                <a:lnTo>
                  <a:pt x="2638" y="10754"/>
                </a:lnTo>
                <a:lnTo>
                  <a:pt x="2155" y="11459"/>
                </a:lnTo>
                <a:lnTo>
                  <a:pt x="2095" y="11398"/>
                </a:lnTo>
                <a:lnTo>
                  <a:pt x="1994" y="11358"/>
                </a:lnTo>
                <a:lnTo>
                  <a:pt x="1913" y="11318"/>
                </a:lnTo>
                <a:lnTo>
                  <a:pt x="1813" y="11298"/>
                </a:lnTo>
                <a:lnTo>
                  <a:pt x="1692" y="11318"/>
                </a:lnTo>
                <a:lnTo>
                  <a:pt x="1571" y="11358"/>
                </a:lnTo>
                <a:lnTo>
                  <a:pt x="1491" y="11438"/>
                </a:lnTo>
                <a:lnTo>
                  <a:pt x="1410" y="11539"/>
                </a:lnTo>
                <a:lnTo>
                  <a:pt x="1188" y="11902"/>
                </a:lnTo>
                <a:lnTo>
                  <a:pt x="1007" y="12284"/>
                </a:lnTo>
                <a:lnTo>
                  <a:pt x="866" y="12647"/>
                </a:lnTo>
                <a:lnTo>
                  <a:pt x="766" y="13029"/>
                </a:lnTo>
                <a:lnTo>
                  <a:pt x="705" y="13412"/>
                </a:lnTo>
                <a:lnTo>
                  <a:pt x="665" y="13795"/>
                </a:lnTo>
                <a:lnTo>
                  <a:pt x="685" y="14157"/>
                </a:lnTo>
                <a:lnTo>
                  <a:pt x="725" y="14520"/>
                </a:lnTo>
                <a:lnTo>
                  <a:pt x="685" y="14862"/>
                </a:lnTo>
                <a:lnTo>
                  <a:pt x="685" y="15224"/>
                </a:lnTo>
                <a:lnTo>
                  <a:pt x="705" y="15587"/>
                </a:lnTo>
                <a:lnTo>
                  <a:pt x="745" y="15969"/>
                </a:lnTo>
                <a:lnTo>
                  <a:pt x="826" y="16372"/>
                </a:lnTo>
                <a:lnTo>
                  <a:pt x="927" y="16775"/>
                </a:lnTo>
                <a:lnTo>
                  <a:pt x="1048" y="17198"/>
                </a:lnTo>
                <a:lnTo>
                  <a:pt x="1209" y="17641"/>
                </a:lnTo>
                <a:lnTo>
                  <a:pt x="1229" y="17701"/>
                </a:lnTo>
                <a:lnTo>
                  <a:pt x="1289" y="17762"/>
                </a:lnTo>
                <a:lnTo>
                  <a:pt x="1410" y="17862"/>
                </a:lnTo>
                <a:lnTo>
                  <a:pt x="1551" y="17943"/>
                </a:lnTo>
                <a:lnTo>
                  <a:pt x="1611" y="17963"/>
                </a:lnTo>
                <a:lnTo>
                  <a:pt x="1692" y="17963"/>
                </a:lnTo>
                <a:lnTo>
                  <a:pt x="1813" y="17943"/>
                </a:lnTo>
                <a:lnTo>
                  <a:pt x="1913" y="17903"/>
                </a:lnTo>
                <a:lnTo>
                  <a:pt x="1994" y="17822"/>
                </a:lnTo>
                <a:lnTo>
                  <a:pt x="2054" y="17721"/>
                </a:lnTo>
                <a:lnTo>
                  <a:pt x="2437" y="16855"/>
                </a:lnTo>
                <a:lnTo>
                  <a:pt x="2618" y="16956"/>
                </a:lnTo>
                <a:lnTo>
                  <a:pt x="2820" y="17037"/>
                </a:lnTo>
                <a:lnTo>
                  <a:pt x="3021" y="17097"/>
                </a:lnTo>
                <a:lnTo>
                  <a:pt x="3363" y="17097"/>
                </a:lnTo>
                <a:lnTo>
                  <a:pt x="3504" y="17077"/>
                </a:lnTo>
                <a:lnTo>
                  <a:pt x="3706" y="16996"/>
                </a:lnTo>
                <a:lnTo>
                  <a:pt x="3746" y="16976"/>
                </a:lnTo>
                <a:lnTo>
                  <a:pt x="3847" y="17158"/>
                </a:lnTo>
                <a:lnTo>
                  <a:pt x="3927" y="17238"/>
                </a:lnTo>
                <a:lnTo>
                  <a:pt x="4028" y="17298"/>
                </a:lnTo>
                <a:lnTo>
                  <a:pt x="4169" y="17379"/>
                </a:lnTo>
                <a:lnTo>
                  <a:pt x="4310" y="17419"/>
                </a:lnTo>
                <a:lnTo>
                  <a:pt x="4471" y="17460"/>
                </a:lnTo>
                <a:lnTo>
                  <a:pt x="4773" y="17460"/>
                </a:lnTo>
                <a:lnTo>
                  <a:pt x="4934" y="17419"/>
                </a:lnTo>
                <a:lnTo>
                  <a:pt x="5075" y="17379"/>
                </a:lnTo>
                <a:lnTo>
                  <a:pt x="5256" y="17319"/>
                </a:lnTo>
                <a:lnTo>
                  <a:pt x="5397" y="17238"/>
                </a:lnTo>
                <a:lnTo>
                  <a:pt x="5538" y="17158"/>
                </a:lnTo>
                <a:lnTo>
                  <a:pt x="5780" y="16936"/>
                </a:lnTo>
                <a:lnTo>
                  <a:pt x="5961" y="16775"/>
                </a:lnTo>
                <a:lnTo>
                  <a:pt x="6082" y="16876"/>
                </a:lnTo>
                <a:lnTo>
                  <a:pt x="6183" y="16936"/>
                </a:lnTo>
                <a:lnTo>
                  <a:pt x="6384" y="16936"/>
                </a:lnTo>
                <a:lnTo>
                  <a:pt x="6464" y="16916"/>
                </a:lnTo>
                <a:lnTo>
                  <a:pt x="6605" y="16855"/>
                </a:lnTo>
                <a:lnTo>
                  <a:pt x="6726" y="16755"/>
                </a:lnTo>
                <a:lnTo>
                  <a:pt x="6767" y="16674"/>
                </a:lnTo>
                <a:lnTo>
                  <a:pt x="6787" y="16614"/>
                </a:lnTo>
                <a:lnTo>
                  <a:pt x="6928" y="16594"/>
                </a:lnTo>
                <a:lnTo>
                  <a:pt x="6968" y="16574"/>
                </a:lnTo>
                <a:lnTo>
                  <a:pt x="7854" y="16392"/>
                </a:lnTo>
                <a:lnTo>
                  <a:pt x="8760" y="16191"/>
                </a:lnTo>
                <a:lnTo>
                  <a:pt x="9626" y="15990"/>
                </a:lnTo>
                <a:lnTo>
                  <a:pt x="9707" y="15969"/>
                </a:lnTo>
                <a:lnTo>
                  <a:pt x="9807" y="15929"/>
                </a:lnTo>
                <a:lnTo>
                  <a:pt x="9968" y="15828"/>
                </a:lnTo>
                <a:lnTo>
                  <a:pt x="10109" y="15687"/>
                </a:lnTo>
                <a:lnTo>
                  <a:pt x="10230" y="15547"/>
                </a:lnTo>
                <a:lnTo>
                  <a:pt x="10250" y="15567"/>
                </a:lnTo>
                <a:lnTo>
                  <a:pt x="10351" y="15627"/>
                </a:lnTo>
                <a:lnTo>
                  <a:pt x="10452" y="15667"/>
                </a:lnTo>
                <a:lnTo>
                  <a:pt x="10552" y="15687"/>
                </a:lnTo>
                <a:lnTo>
                  <a:pt x="10774" y="15687"/>
                </a:lnTo>
                <a:lnTo>
                  <a:pt x="10895" y="15647"/>
                </a:lnTo>
                <a:lnTo>
                  <a:pt x="11016" y="15607"/>
                </a:lnTo>
                <a:lnTo>
                  <a:pt x="11136" y="15547"/>
                </a:lnTo>
                <a:lnTo>
                  <a:pt x="11358" y="15426"/>
                </a:lnTo>
                <a:lnTo>
                  <a:pt x="11579" y="15265"/>
                </a:lnTo>
                <a:lnTo>
                  <a:pt x="11861" y="15083"/>
                </a:lnTo>
                <a:lnTo>
                  <a:pt x="11902" y="15063"/>
                </a:lnTo>
                <a:lnTo>
                  <a:pt x="11962" y="15063"/>
                </a:lnTo>
                <a:lnTo>
                  <a:pt x="12083" y="15083"/>
                </a:lnTo>
                <a:lnTo>
                  <a:pt x="12224" y="15144"/>
                </a:lnTo>
                <a:lnTo>
                  <a:pt x="12365" y="15244"/>
                </a:lnTo>
                <a:lnTo>
                  <a:pt x="12486" y="15325"/>
                </a:lnTo>
                <a:lnTo>
                  <a:pt x="12647" y="15446"/>
                </a:lnTo>
                <a:lnTo>
                  <a:pt x="12808" y="15526"/>
                </a:lnTo>
                <a:lnTo>
                  <a:pt x="12969" y="15607"/>
                </a:lnTo>
                <a:lnTo>
                  <a:pt x="13150" y="15627"/>
                </a:lnTo>
                <a:lnTo>
                  <a:pt x="13331" y="15647"/>
                </a:lnTo>
                <a:lnTo>
                  <a:pt x="13472" y="15647"/>
                </a:lnTo>
                <a:lnTo>
                  <a:pt x="13613" y="15627"/>
                </a:lnTo>
                <a:lnTo>
                  <a:pt x="13694" y="15587"/>
                </a:lnTo>
                <a:lnTo>
                  <a:pt x="13794" y="15547"/>
                </a:lnTo>
                <a:lnTo>
                  <a:pt x="13875" y="15506"/>
                </a:lnTo>
                <a:lnTo>
                  <a:pt x="13956" y="15446"/>
                </a:lnTo>
                <a:lnTo>
                  <a:pt x="14036" y="15506"/>
                </a:lnTo>
                <a:lnTo>
                  <a:pt x="14117" y="15547"/>
                </a:lnTo>
                <a:lnTo>
                  <a:pt x="14217" y="15567"/>
                </a:lnTo>
                <a:lnTo>
                  <a:pt x="14399" y="15567"/>
                </a:lnTo>
                <a:lnTo>
                  <a:pt x="14499" y="15547"/>
                </a:lnTo>
                <a:lnTo>
                  <a:pt x="14580" y="15486"/>
                </a:lnTo>
                <a:lnTo>
                  <a:pt x="14640" y="15426"/>
                </a:lnTo>
                <a:lnTo>
                  <a:pt x="15063" y="14963"/>
                </a:lnTo>
                <a:lnTo>
                  <a:pt x="15164" y="15043"/>
                </a:lnTo>
                <a:lnTo>
                  <a:pt x="15285" y="15103"/>
                </a:lnTo>
                <a:lnTo>
                  <a:pt x="15405" y="15164"/>
                </a:lnTo>
                <a:lnTo>
                  <a:pt x="15546" y="15204"/>
                </a:lnTo>
                <a:lnTo>
                  <a:pt x="15687" y="15244"/>
                </a:lnTo>
                <a:lnTo>
                  <a:pt x="15949" y="15244"/>
                </a:lnTo>
                <a:lnTo>
                  <a:pt x="16090" y="15204"/>
                </a:lnTo>
                <a:lnTo>
                  <a:pt x="16231" y="15164"/>
                </a:lnTo>
                <a:lnTo>
                  <a:pt x="16352" y="15103"/>
                </a:lnTo>
                <a:lnTo>
                  <a:pt x="16453" y="15285"/>
                </a:lnTo>
                <a:lnTo>
                  <a:pt x="16573" y="15446"/>
                </a:lnTo>
                <a:lnTo>
                  <a:pt x="16714" y="15587"/>
                </a:lnTo>
                <a:lnTo>
                  <a:pt x="16855" y="15728"/>
                </a:lnTo>
                <a:lnTo>
                  <a:pt x="17016" y="15849"/>
                </a:lnTo>
                <a:lnTo>
                  <a:pt x="17198" y="15929"/>
                </a:lnTo>
                <a:lnTo>
                  <a:pt x="17379" y="16010"/>
                </a:lnTo>
                <a:lnTo>
                  <a:pt x="17580" y="16050"/>
                </a:lnTo>
                <a:lnTo>
                  <a:pt x="17701" y="16070"/>
                </a:lnTo>
                <a:lnTo>
                  <a:pt x="18043" y="16070"/>
                </a:lnTo>
                <a:lnTo>
                  <a:pt x="18225" y="16030"/>
                </a:lnTo>
                <a:lnTo>
                  <a:pt x="18426" y="15969"/>
                </a:lnTo>
                <a:lnTo>
                  <a:pt x="18607" y="15869"/>
                </a:lnTo>
                <a:lnTo>
                  <a:pt x="18789" y="15768"/>
                </a:lnTo>
                <a:lnTo>
                  <a:pt x="18950" y="15627"/>
                </a:lnTo>
                <a:lnTo>
                  <a:pt x="19111" y="15486"/>
                </a:lnTo>
                <a:lnTo>
                  <a:pt x="19252" y="15305"/>
                </a:lnTo>
                <a:lnTo>
                  <a:pt x="19453" y="15406"/>
                </a:lnTo>
                <a:lnTo>
                  <a:pt x="19675" y="15446"/>
                </a:lnTo>
                <a:lnTo>
                  <a:pt x="19916" y="15486"/>
                </a:lnTo>
                <a:lnTo>
                  <a:pt x="20037" y="15466"/>
                </a:lnTo>
                <a:lnTo>
                  <a:pt x="20178" y="15446"/>
                </a:lnTo>
                <a:lnTo>
                  <a:pt x="20299" y="15426"/>
                </a:lnTo>
                <a:lnTo>
                  <a:pt x="20440" y="15365"/>
                </a:lnTo>
                <a:lnTo>
                  <a:pt x="20702" y="15244"/>
                </a:lnTo>
                <a:lnTo>
                  <a:pt x="20984" y="15063"/>
                </a:lnTo>
                <a:lnTo>
                  <a:pt x="21084" y="15144"/>
                </a:lnTo>
                <a:lnTo>
                  <a:pt x="21205" y="15224"/>
                </a:lnTo>
                <a:lnTo>
                  <a:pt x="21447" y="15345"/>
                </a:lnTo>
                <a:lnTo>
                  <a:pt x="21568" y="15385"/>
                </a:lnTo>
                <a:lnTo>
                  <a:pt x="21688" y="15406"/>
                </a:lnTo>
                <a:lnTo>
                  <a:pt x="21829" y="15426"/>
                </a:lnTo>
                <a:lnTo>
                  <a:pt x="22152" y="15426"/>
                </a:lnTo>
                <a:lnTo>
                  <a:pt x="22353" y="15385"/>
                </a:lnTo>
                <a:lnTo>
                  <a:pt x="22474" y="15587"/>
                </a:lnTo>
                <a:lnTo>
                  <a:pt x="22635" y="15748"/>
                </a:lnTo>
                <a:lnTo>
                  <a:pt x="22836" y="15889"/>
                </a:lnTo>
                <a:lnTo>
                  <a:pt x="23058" y="15969"/>
                </a:lnTo>
                <a:lnTo>
                  <a:pt x="23259" y="16030"/>
                </a:lnTo>
                <a:lnTo>
                  <a:pt x="23460" y="16050"/>
                </a:lnTo>
                <a:lnTo>
                  <a:pt x="23682" y="16030"/>
                </a:lnTo>
                <a:lnTo>
                  <a:pt x="23883" y="15969"/>
                </a:lnTo>
                <a:lnTo>
                  <a:pt x="24065" y="16110"/>
                </a:lnTo>
                <a:lnTo>
                  <a:pt x="24266" y="16211"/>
                </a:lnTo>
                <a:lnTo>
                  <a:pt x="24306" y="16312"/>
                </a:lnTo>
                <a:lnTo>
                  <a:pt x="24367" y="16392"/>
                </a:lnTo>
                <a:lnTo>
                  <a:pt x="24407" y="16453"/>
                </a:lnTo>
                <a:lnTo>
                  <a:pt x="24467" y="16493"/>
                </a:lnTo>
                <a:lnTo>
                  <a:pt x="24548" y="16533"/>
                </a:lnTo>
                <a:lnTo>
                  <a:pt x="24689" y="16533"/>
                </a:lnTo>
                <a:lnTo>
                  <a:pt x="24810" y="16473"/>
                </a:lnTo>
                <a:lnTo>
                  <a:pt x="24971" y="16574"/>
                </a:lnTo>
                <a:lnTo>
                  <a:pt x="25132" y="16654"/>
                </a:lnTo>
                <a:lnTo>
                  <a:pt x="25313" y="16694"/>
                </a:lnTo>
                <a:lnTo>
                  <a:pt x="25494" y="16714"/>
                </a:lnTo>
                <a:lnTo>
                  <a:pt x="25635" y="16714"/>
                </a:lnTo>
                <a:lnTo>
                  <a:pt x="25716" y="16775"/>
                </a:lnTo>
                <a:lnTo>
                  <a:pt x="25817" y="16855"/>
                </a:lnTo>
                <a:lnTo>
                  <a:pt x="25937" y="16896"/>
                </a:lnTo>
                <a:lnTo>
                  <a:pt x="26038" y="16936"/>
                </a:lnTo>
                <a:lnTo>
                  <a:pt x="26300" y="17379"/>
                </a:lnTo>
                <a:lnTo>
                  <a:pt x="26400" y="17500"/>
                </a:lnTo>
                <a:lnTo>
                  <a:pt x="26521" y="17580"/>
                </a:lnTo>
                <a:lnTo>
                  <a:pt x="26642" y="17641"/>
                </a:lnTo>
                <a:lnTo>
                  <a:pt x="26803" y="17661"/>
                </a:lnTo>
                <a:lnTo>
                  <a:pt x="26783" y="17721"/>
                </a:lnTo>
                <a:lnTo>
                  <a:pt x="26803" y="17822"/>
                </a:lnTo>
                <a:lnTo>
                  <a:pt x="26823" y="17923"/>
                </a:lnTo>
                <a:lnTo>
                  <a:pt x="26864" y="18003"/>
                </a:lnTo>
                <a:lnTo>
                  <a:pt x="26924" y="18084"/>
                </a:lnTo>
                <a:lnTo>
                  <a:pt x="27005" y="18164"/>
                </a:lnTo>
                <a:lnTo>
                  <a:pt x="27105" y="18225"/>
                </a:lnTo>
                <a:lnTo>
                  <a:pt x="27206" y="18245"/>
                </a:lnTo>
                <a:lnTo>
                  <a:pt x="27327" y="18265"/>
                </a:lnTo>
                <a:lnTo>
                  <a:pt x="27448" y="18245"/>
                </a:lnTo>
                <a:lnTo>
                  <a:pt x="27548" y="18225"/>
                </a:lnTo>
                <a:lnTo>
                  <a:pt x="27629" y="18185"/>
                </a:lnTo>
                <a:lnTo>
                  <a:pt x="27709" y="18124"/>
                </a:lnTo>
                <a:lnTo>
                  <a:pt x="27770" y="18346"/>
                </a:lnTo>
                <a:lnTo>
                  <a:pt x="27810" y="18567"/>
                </a:lnTo>
                <a:lnTo>
                  <a:pt x="27951" y="18990"/>
                </a:lnTo>
                <a:lnTo>
                  <a:pt x="28152" y="19453"/>
                </a:lnTo>
                <a:lnTo>
                  <a:pt x="28374" y="19916"/>
                </a:lnTo>
                <a:lnTo>
                  <a:pt x="28233" y="19856"/>
                </a:lnTo>
                <a:lnTo>
                  <a:pt x="28072" y="19816"/>
                </a:lnTo>
                <a:lnTo>
                  <a:pt x="27931" y="19775"/>
                </a:lnTo>
                <a:lnTo>
                  <a:pt x="27629" y="19775"/>
                </a:lnTo>
                <a:lnTo>
                  <a:pt x="27488" y="19796"/>
                </a:lnTo>
                <a:lnTo>
                  <a:pt x="27347" y="19836"/>
                </a:lnTo>
                <a:lnTo>
                  <a:pt x="27206" y="19896"/>
                </a:lnTo>
                <a:lnTo>
                  <a:pt x="27105" y="19957"/>
                </a:lnTo>
                <a:lnTo>
                  <a:pt x="27045" y="20037"/>
                </a:lnTo>
                <a:lnTo>
                  <a:pt x="26964" y="20118"/>
                </a:lnTo>
                <a:lnTo>
                  <a:pt x="26924" y="20239"/>
                </a:lnTo>
                <a:lnTo>
                  <a:pt x="26904" y="20359"/>
                </a:lnTo>
                <a:lnTo>
                  <a:pt x="26904" y="20500"/>
                </a:lnTo>
                <a:lnTo>
                  <a:pt x="26924" y="20641"/>
                </a:lnTo>
                <a:lnTo>
                  <a:pt x="26964" y="20762"/>
                </a:lnTo>
                <a:lnTo>
                  <a:pt x="27105" y="21044"/>
                </a:lnTo>
                <a:lnTo>
                  <a:pt x="27246" y="21326"/>
                </a:lnTo>
                <a:lnTo>
                  <a:pt x="27347" y="21608"/>
                </a:lnTo>
                <a:lnTo>
                  <a:pt x="27448" y="21890"/>
                </a:lnTo>
                <a:lnTo>
                  <a:pt x="27528" y="22172"/>
                </a:lnTo>
                <a:lnTo>
                  <a:pt x="27609" y="22474"/>
                </a:lnTo>
                <a:lnTo>
                  <a:pt x="27669" y="22776"/>
                </a:lnTo>
                <a:lnTo>
                  <a:pt x="27709" y="23058"/>
                </a:lnTo>
                <a:lnTo>
                  <a:pt x="27730" y="23320"/>
                </a:lnTo>
                <a:lnTo>
                  <a:pt x="27730" y="23581"/>
                </a:lnTo>
                <a:lnTo>
                  <a:pt x="27730" y="24105"/>
                </a:lnTo>
                <a:lnTo>
                  <a:pt x="27709" y="24367"/>
                </a:lnTo>
                <a:lnTo>
                  <a:pt x="27709" y="24588"/>
                </a:lnTo>
                <a:lnTo>
                  <a:pt x="27689" y="24850"/>
                </a:lnTo>
                <a:lnTo>
                  <a:pt x="27709" y="25092"/>
                </a:lnTo>
                <a:lnTo>
                  <a:pt x="27730" y="25212"/>
                </a:lnTo>
                <a:lnTo>
                  <a:pt x="27750" y="25333"/>
                </a:lnTo>
                <a:lnTo>
                  <a:pt x="27810" y="25434"/>
                </a:lnTo>
                <a:lnTo>
                  <a:pt x="27891" y="25555"/>
                </a:lnTo>
                <a:lnTo>
                  <a:pt x="27951" y="25615"/>
                </a:lnTo>
                <a:lnTo>
                  <a:pt x="28011" y="25656"/>
                </a:lnTo>
                <a:lnTo>
                  <a:pt x="28072" y="25676"/>
                </a:lnTo>
                <a:lnTo>
                  <a:pt x="28213" y="25676"/>
                </a:lnTo>
                <a:lnTo>
                  <a:pt x="28273" y="25656"/>
                </a:lnTo>
                <a:lnTo>
                  <a:pt x="28434" y="25555"/>
                </a:lnTo>
                <a:lnTo>
                  <a:pt x="28555" y="25454"/>
                </a:lnTo>
                <a:lnTo>
                  <a:pt x="28636" y="25313"/>
                </a:lnTo>
                <a:lnTo>
                  <a:pt x="28716" y="25172"/>
                </a:lnTo>
                <a:lnTo>
                  <a:pt x="28777" y="25031"/>
                </a:lnTo>
                <a:lnTo>
                  <a:pt x="28817" y="24870"/>
                </a:lnTo>
                <a:lnTo>
                  <a:pt x="28898" y="24548"/>
                </a:lnTo>
                <a:lnTo>
                  <a:pt x="28898" y="24508"/>
                </a:lnTo>
                <a:lnTo>
                  <a:pt x="28938" y="24145"/>
                </a:lnTo>
                <a:lnTo>
                  <a:pt x="28958" y="23763"/>
                </a:lnTo>
                <a:lnTo>
                  <a:pt x="28958" y="23400"/>
                </a:lnTo>
                <a:lnTo>
                  <a:pt x="28938" y="23058"/>
                </a:lnTo>
                <a:lnTo>
                  <a:pt x="28898" y="22756"/>
                </a:lnTo>
                <a:lnTo>
                  <a:pt x="28857" y="22454"/>
                </a:lnTo>
                <a:lnTo>
                  <a:pt x="28797" y="22152"/>
                </a:lnTo>
                <a:lnTo>
                  <a:pt x="28736" y="21850"/>
                </a:lnTo>
                <a:lnTo>
                  <a:pt x="28736" y="21850"/>
                </a:lnTo>
                <a:lnTo>
                  <a:pt x="28877" y="21890"/>
                </a:lnTo>
                <a:lnTo>
                  <a:pt x="29038" y="21910"/>
                </a:lnTo>
                <a:lnTo>
                  <a:pt x="29159" y="21910"/>
                </a:lnTo>
                <a:lnTo>
                  <a:pt x="29381" y="21890"/>
                </a:lnTo>
                <a:lnTo>
                  <a:pt x="29582" y="21829"/>
                </a:lnTo>
                <a:lnTo>
                  <a:pt x="29784" y="21729"/>
                </a:lnTo>
                <a:lnTo>
                  <a:pt x="29864" y="21648"/>
                </a:lnTo>
                <a:lnTo>
                  <a:pt x="29945" y="21568"/>
                </a:lnTo>
                <a:lnTo>
                  <a:pt x="30005" y="21487"/>
                </a:lnTo>
                <a:lnTo>
                  <a:pt x="30066" y="21386"/>
                </a:lnTo>
                <a:lnTo>
                  <a:pt x="30146" y="21185"/>
                </a:lnTo>
                <a:lnTo>
                  <a:pt x="30186" y="20984"/>
                </a:lnTo>
                <a:lnTo>
                  <a:pt x="30166" y="20742"/>
                </a:lnTo>
                <a:lnTo>
                  <a:pt x="30126" y="20520"/>
                </a:lnTo>
                <a:lnTo>
                  <a:pt x="30045" y="20319"/>
                </a:lnTo>
                <a:lnTo>
                  <a:pt x="29925" y="20118"/>
                </a:lnTo>
                <a:lnTo>
                  <a:pt x="29824" y="19936"/>
                </a:lnTo>
                <a:lnTo>
                  <a:pt x="29562" y="19514"/>
                </a:lnTo>
                <a:lnTo>
                  <a:pt x="29300" y="19010"/>
                </a:lnTo>
                <a:lnTo>
                  <a:pt x="29159" y="18708"/>
                </a:lnTo>
                <a:lnTo>
                  <a:pt x="29038" y="18406"/>
                </a:lnTo>
                <a:lnTo>
                  <a:pt x="29038" y="18346"/>
                </a:lnTo>
                <a:lnTo>
                  <a:pt x="29099" y="18426"/>
                </a:lnTo>
                <a:lnTo>
                  <a:pt x="29441" y="18789"/>
                </a:lnTo>
                <a:lnTo>
                  <a:pt x="29884" y="19312"/>
                </a:lnTo>
                <a:lnTo>
                  <a:pt x="30227" y="19735"/>
                </a:lnTo>
                <a:lnTo>
                  <a:pt x="30327" y="19856"/>
                </a:lnTo>
                <a:lnTo>
                  <a:pt x="30488" y="20057"/>
                </a:lnTo>
                <a:lnTo>
                  <a:pt x="30448" y="20198"/>
                </a:lnTo>
                <a:lnTo>
                  <a:pt x="30428" y="20319"/>
                </a:lnTo>
                <a:lnTo>
                  <a:pt x="30408" y="20460"/>
                </a:lnTo>
                <a:lnTo>
                  <a:pt x="30428" y="20601"/>
                </a:lnTo>
                <a:lnTo>
                  <a:pt x="30448" y="20702"/>
                </a:lnTo>
                <a:lnTo>
                  <a:pt x="30509" y="20802"/>
                </a:lnTo>
                <a:lnTo>
                  <a:pt x="30589" y="20883"/>
                </a:lnTo>
                <a:lnTo>
                  <a:pt x="30690" y="20943"/>
                </a:lnTo>
                <a:lnTo>
                  <a:pt x="30589" y="21084"/>
                </a:lnTo>
                <a:lnTo>
                  <a:pt x="30509" y="21165"/>
                </a:lnTo>
                <a:lnTo>
                  <a:pt x="30408" y="21245"/>
                </a:lnTo>
                <a:lnTo>
                  <a:pt x="30368" y="21306"/>
                </a:lnTo>
                <a:lnTo>
                  <a:pt x="30327" y="21366"/>
                </a:lnTo>
                <a:lnTo>
                  <a:pt x="30227" y="21588"/>
                </a:lnTo>
                <a:lnTo>
                  <a:pt x="30066" y="21910"/>
                </a:lnTo>
                <a:lnTo>
                  <a:pt x="29925" y="22272"/>
                </a:lnTo>
                <a:lnTo>
                  <a:pt x="29904" y="22353"/>
                </a:lnTo>
                <a:lnTo>
                  <a:pt x="29904" y="22454"/>
                </a:lnTo>
                <a:lnTo>
                  <a:pt x="29925" y="22554"/>
                </a:lnTo>
                <a:lnTo>
                  <a:pt x="29985" y="22655"/>
                </a:lnTo>
                <a:lnTo>
                  <a:pt x="30066" y="22736"/>
                </a:lnTo>
                <a:lnTo>
                  <a:pt x="30146" y="22816"/>
                </a:lnTo>
                <a:lnTo>
                  <a:pt x="30247" y="22856"/>
                </a:lnTo>
                <a:lnTo>
                  <a:pt x="30368" y="22877"/>
                </a:lnTo>
                <a:lnTo>
                  <a:pt x="30388" y="22877"/>
                </a:lnTo>
                <a:lnTo>
                  <a:pt x="30569" y="22836"/>
                </a:lnTo>
                <a:lnTo>
                  <a:pt x="30509" y="23400"/>
                </a:lnTo>
                <a:lnTo>
                  <a:pt x="30488" y="23944"/>
                </a:lnTo>
                <a:lnTo>
                  <a:pt x="30488" y="24045"/>
                </a:lnTo>
                <a:lnTo>
                  <a:pt x="30509" y="24125"/>
                </a:lnTo>
                <a:lnTo>
                  <a:pt x="30549" y="24206"/>
                </a:lnTo>
                <a:lnTo>
                  <a:pt x="30609" y="24286"/>
                </a:lnTo>
                <a:lnTo>
                  <a:pt x="30690" y="24347"/>
                </a:lnTo>
                <a:lnTo>
                  <a:pt x="30790" y="24407"/>
                </a:lnTo>
                <a:lnTo>
                  <a:pt x="30891" y="24427"/>
                </a:lnTo>
                <a:lnTo>
                  <a:pt x="30992" y="24427"/>
                </a:lnTo>
                <a:lnTo>
                  <a:pt x="31133" y="24407"/>
                </a:lnTo>
                <a:lnTo>
                  <a:pt x="31274" y="24347"/>
                </a:lnTo>
                <a:lnTo>
                  <a:pt x="31294" y="24729"/>
                </a:lnTo>
                <a:lnTo>
                  <a:pt x="31314" y="25072"/>
                </a:lnTo>
                <a:lnTo>
                  <a:pt x="31334" y="25192"/>
                </a:lnTo>
                <a:lnTo>
                  <a:pt x="31374" y="25293"/>
                </a:lnTo>
                <a:lnTo>
                  <a:pt x="31435" y="25374"/>
                </a:lnTo>
                <a:lnTo>
                  <a:pt x="31495" y="25454"/>
                </a:lnTo>
                <a:lnTo>
                  <a:pt x="31576" y="25515"/>
                </a:lnTo>
                <a:lnTo>
                  <a:pt x="31676" y="25575"/>
                </a:lnTo>
                <a:lnTo>
                  <a:pt x="31777" y="25595"/>
                </a:lnTo>
                <a:lnTo>
                  <a:pt x="31878" y="25615"/>
                </a:lnTo>
                <a:lnTo>
                  <a:pt x="31999" y="25595"/>
                </a:lnTo>
                <a:lnTo>
                  <a:pt x="32120" y="25555"/>
                </a:lnTo>
                <a:lnTo>
                  <a:pt x="32240" y="25474"/>
                </a:lnTo>
                <a:lnTo>
                  <a:pt x="32321" y="25353"/>
                </a:lnTo>
                <a:lnTo>
                  <a:pt x="32422" y="25434"/>
                </a:lnTo>
                <a:lnTo>
                  <a:pt x="32522" y="25494"/>
                </a:lnTo>
                <a:lnTo>
                  <a:pt x="32643" y="25555"/>
                </a:lnTo>
                <a:lnTo>
                  <a:pt x="32764" y="25575"/>
                </a:lnTo>
                <a:lnTo>
                  <a:pt x="32885" y="25595"/>
                </a:lnTo>
                <a:lnTo>
                  <a:pt x="32985" y="25575"/>
                </a:lnTo>
                <a:lnTo>
                  <a:pt x="33106" y="25555"/>
                </a:lnTo>
                <a:lnTo>
                  <a:pt x="33207" y="25515"/>
                </a:lnTo>
                <a:lnTo>
                  <a:pt x="33308" y="25474"/>
                </a:lnTo>
                <a:lnTo>
                  <a:pt x="33408" y="25414"/>
                </a:lnTo>
                <a:lnTo>
                  <a:pt x="33489" y="25353"/>
                </a:lnTo>
                <a:lnTo>
                  <a:pt x="33590" y="25273"/>
                </a:lnTo>
                <a:lnTo>
                  <a:pt x="33650" y="25172"/>
                </a:lnTo>
                <a:lnTo>
                  <a:pt x="33710" y="25092"/>
                </a:lnTo>
                <a:lnTo>
                  <a:pt x="33751" y="24991"/>
                </a:lnTo>
                <a:lnTo>
                  <a:pt x="33771" y="24890"/>
                </a:lnTo>
                <a:lnTo>
                  <a:pt x="33771" y="24790"/>
                </a:lnTo>
                <a:lnTo>
                  <a:pt x="33952" y="24890"/>
                </a:lnTo>
                <a:lnTo>
                  <a:pt x="34174" y="24971"/>
                </a:lnTo>
                <a:lnTo>
                  <a:pt x="34294" y="24991"/>
                </a:lnTo>
                <a:lnTo>
                  <a:pt x="34415" y="25011"/>
                </a:lnTo>
                <a:lnTo>
                  <a:pt x="34556" y="24991"/>
                </a:lnTo>
                <a:lnTo>
                  <a:pt x="34697" y="24951"/>
                </a:lnTo>
                <a:lnTo>
                  <a:pt x="34838" y="24890"/>
                </a:lnTo>
                <a:lnTo>
                  <a:pt x="34959" y="24810"/>
                </a:lnTo>
                <a:lnTo>
                  <a:pt x="35060" y="24729"/>
                </a:lnTo>
                <a:lnTo>
                  <a:pt x="35160" y="24608"/>
                </a:lnTo>
                <a:lnTo>
                  <a:pt x="35221" y="24488"/>
                </a:lnTo>
                <a:lnTo>
                  <a:pt x="35261" y="24347"/>
                </a:lnTo>
                <a:lnTo>
                  <a:pt x="35281" y="24266"/>
                </a:lnTo>
                <a:lnTo>
                  <a:pt x="35281" y="24185"/>
                </a:lnTo>
                <a:lnTo>
                  <a:pt x="35261" y="24105"/>
                </a:lnTo>
                <a:lnTo>
                  <a:pt x="35241" y="24024"/>
                </a:lnTo>
                <a:lnTo>
                  <a:pt x="35362" y="23964"/>
                </a:lnTo>
                <a:lnTo>
                  <a:pt x="35482" y="23883"/>
                </a:lnTo>
                <a:lnTo>
                  <a:pt x="35583" y="23783"/>
                </a:lnTo>
                <a:lnTo>
                  <a:pt x="35664" y="23682"/>
                </a:lnTo>
                <a:lnTo>
                  <a:pt x="35724" y="23541"/>
                </a:lnTo>
                <a:lnTo>
                  <a:pt x="35785" y="23400"/>
                </a:lnTo>
                <a:lnTo>
                  <a:pt x="35825" y="23219"/>
                </a:lnTo>
                <a:lnTo>
                  <a:pt x="35865" y="23038"/>
                </a:lnTo>
                <a:lnTo>
                  <a:pt x="35865" y="22877"/>
                </a:lnTo>
                <a:lnTo>
                  <a:pt x="35865" y="22736"/>
                </a:lnTo>
                <a:lnTo>
                  <a:pt x="35865" y="22595"/>
                </a:lnTo>
                <a:lnTo>
                  <a:pt x="35865" y="22474"/>
                </a:lnTo>
                <a:lnTo>
                  <a:pt x="35905" y="22333"/>
                </a:lnTo>
                <a:lnTo>
                  <a:pt x="35966" y="22212"/>
                </a:lnTo>
                <a:lnTo>
                  <a:pt x="36066" y="22011"/>
                </a:lnTo>
                <a:lnTo>
                  <a:pt x="36147" y="21809"/>
                </a:lnTo>
                <a:lnTo>
                  <a:pt x="36207" y="21608"/>
                </a:lnTo>
                <a:lnTo>
                  <a:pt x="36248" y="21366"/>
                </a:lnTo>
                <a:lnTo>
                  <a:pt x="36248" y="21205"/>
                </a:lnTo>
                <a:lnTo>
                  <a:pt x="36228" y="21024"/>
                </a:lnTo>
                <a:lnTo>
                  <a:pt x="36187" y="20843"/>
                </a:lnTo>
                <a:lnTo>
                  <a:pt x="36147" y="20682"/>
                </a:lnTo>
                <a:lnTo>
                  <a:pt x="36006" y="20380"/>
                </a:lnTo>
                <a:lnTo>
                  <a:pt x="35865" y="20118"/>
                </a:lnTo>
                <a:lnTo>
                  <a:pt x="35905" y="20017"/>
                </a:lnTo>
                <a:lnTo>
                  <a:pt x="35946" y="19896"/>
                </a:lnTo>
                <a:lnTo>
                  <a:pt x="35946" y="19796"/>
                </a:lnTo>
                <a:lnTo>
                  <a:pt x="35946" y="19675"/>
                </a:lnTo>
                <a:lnTo>
                  <a:pt x="35925" y="19554"/>
                </a:lnTo>
                <a:lnTo>
                  <a:pt x="35885" y="19433"/>
                </a:lnTo>
                <a:lnTo>
                  <a:pt x="35805" y="19332"/>
                </a:lnTo>
                <a:lnTo>
                  <a:pt x="35724" y="19232"/>
                </a:lnTo>
                <a:lnTo>
                  <a:pt x="35523" y="19091"/>
                </a:lnTo>
                <a:lnTo>
                  <a:pt x="35301" y="18990"/>
                </a:lnTo>
                <a:lnTo>
                  <a:pt x="35100" y="18909"/>
                </a:lnTo>
                <a:lnTo>
                  <a:pt x="34858" y="18829"/>
                </a:lnTo>
                <a:lnTo>
                  <a:pt x="34818" y="18829"/>
                </a:lnTo>
                <a:lnTo>
                  <a:pt x="34314" y="18688"/>
                </a:lnTo>
                <a:lnTo>
                  <a:pt x="33811" y="18547"/>
                </a:lnTo>
                <a:lnTo>
                  <a:pt x="33509" y="18466"/>
                </a:lnTo>
                <a:lnTo>
                  <a:pt x="33489" y="18084"/>
                </a:lnTo>
                <a:lnTo>
                  <a:pt x="33469" y="17621"/>
                </a:lnTo>
                <a:lnTo>
                  <a:pt x="33428" y="17137"/>
                </a:lnTo>
                <a:lnTo>
                  <a:pt x="33368" y="16674"/>
                </a:lnTo>
                <a:lnTo>
                  <a:pt x="33287" y="16231"/>
                </a:lnTo>
                <a:lnTo>
                  <a:pt x="33126" y="15325"/>
                </a:lnTo>
                <a:lnTo>
                  <a:pt x="33106" y="15204"/>
                </a:lnTo>
                <a:lnTo>
                  <a:pt x="32925" y="14298"/>
                </a:lnTo>
                <a:lnTo>
                  <a:pt x="32724" y="13412"/>
                </a:lnTo>
                <a:lnTo>
                  <a:pt x="32482" y="12546"/>
                </a:lnTo>
                <a:lnTo>
                  <a:pt x="32220" y="11700"/>
                </a:lnTo>
                <a:lnTo>
                  <a:pt x="31938" y="10875"/>
                </a:lnTo>
                <a:lnTo>
                  <a:pt x="31636" y="10069"/>
                </a:lnTo>
                <a:lnTo>
                  <a:pt x="31294" y="9284"/>
                </a:lnTo>
                <a:lnTo>
                  <a:pt x="30952" y="8539"/>
                </a:lnTo>
                <a:lnTo>
                  <a:pt x="30569" y="7834"/>
                </a:lnTo>
                <a:lnTo>
                  <a:pt x="30166" y="7149"/>
                </a:lnTo>
                <a:lnTo>
                  <a:pt x="29723" y="6485"/>
                </a:lnTo>
                <a:lnTo>
                  <a:pt x="29280" y="5860"/>
                </a:lnTo>
                <a:lnTo>
                  <a:pt x="28757" y="5216"/>
                </a:lnTo>
                <a:lnTo>
                  <a:pt x="28213" y="4612"/>
                </a:lnTo>
                <a:lnTo>
                  <a:pt x="27629" y="4048"/>
                </a:lnTo>
                <a:lnTo>
                  <a:pt x="27025" y="3504"/>
                </a:lnTo>
                <a:lnTo>
                  <a:pt x="26723" y="3263"/>
                </a:lnTo>
                <a:lnTo>
                  <a:pt x="26400" y="3021"/>
                </a:lnTo>
                <a:lnTo>
                  <a:pt x="26078" y="2800"/>
                </a:lnTo>
                <a:lnTo>
                  <a:pt x="25736" y="2578"/>
                </a:lnTo>
                <a:lnTo>
                  <a:pt x="25414" y="2377"/>
                </a:lnTo>
                <a:lnTo>
                  <a:pt x="25071" y="2175"/>
                </a:lnTo>
                <a:lnTo>
                  <a:pt x="24709" y="1994"/>
                </a:lnTo>
                <a:lnTo>
                  <a:pt x="24367" y="1833"/>
                </a:lnTo>
                <a:lnTo>
                  <a:pt x="23682" y="1531"/>
                </a:lnTo>
                <a:lnTo>
                  <a:pt x="22977" y="1249"/>
                </a:lnTo>
                <a:lnTo>
                  <a:pt x="22232" y="1007"/>
                </a:lnTo>
                <a:lnTo>
                  <a:pt x="21447" y="786"/>
                </a:lnTo>
                <a:lnTo>
                  <a:pt x="20641" y="605"/>
                </a:lnTo>
                <a:lnTo>
                  <a:pt x="19795" y="443"/>
                </a:lnTo>
                <a:lnTo>
                  <a:pt x="18889" y="302"/>
                </a:lnTo>
                <a:lnTo>
                  <a:pt x="17963" y="182"/>
                </a:lnTo>
                <a:lnTo>
                  <a:pt x="17077" y="101"/>
                </a:lnTo>
                <a:lnTo>
                  <a:pt x="16251" y="41"/>
                </a:lnTo>
                <a:lnTo>
                  <a:pt x="15446" y="0"/>
                </a:lnTo>
                <a:close/>
                <a:moveTo>
                  <a:pt x="17560" y="22595"/>
                </a:moveTo>
                <a:lnTo>
                  <a:pt x="17862" y="22635"/>
                </a:lnTo>
                <a:lnTo>
                  <a:pt x="18164" y="22695"/>
                </a:lnTo>
                <a:lnTo>
                  <a:pt x="18507" y="22816"/>
                </a:lnTo>
                <a:lnTo>
                  <a:pt x="18829" y="22957"/>
                </a:lnTo>
                <a:lnTo>
                  <a:pt x="19272" y="23158"/>
                </a:lnTo>
                <a:lnTo>
                  <a:pt x="19675" y="23420"/>
                </a:lnTo>
                <a:lnTo>
                  <a:pt x="20077" y="23682"/>
                </a:lnTo>
                <a:lnTo>
                  <a:pt x="20480" y="23944"/>
                </a:lnTo>
                <a:lnTo>
                  <a:pt x="20984" y="24306"/>
                </a:lnTo>
                <a:lnTo>
                  <a:pt x="21507" y="24628"/>
                </a:lnTo>
                <a:lnTo>
                  <a:pt x="21829" y="24810"/>
                </a:lnTo>
                <a:lnTo>
                  <a:pt x="22152" y="24951"/>
                </a:lnTo>
                <a:lnTo>
                  <a:pt x="22474" y="25092"/>
                </a:lnTo>
                <a:lnTo>
                  <a:pt x="22816" y="25192"/>
                </a:lnTo>
                <a:lnTo>
                  <a:pt x="23158" y="25273"/>
                </a:lnTo>
                <a:lnTo>
                  <a:pt x="23501" y="25353"/>
                </a:lnTo>
                <a:lnTo>
                  <a:pt x="23843" y="25394"/>
                </a:lnTo>
                <a:lnTo>
                  <a:pt x="24467" y="25394"/>
                </a:lnTo>
                <a:lnTo>
                  <a:pt x="24729" y="25353"/>
                </a:lnTo>
                <a:lnTo>
                  <a:pt x="24991" y="25313"/>
                </a:lnTo>
                <a:lnTo>
                  <a:pt x="25253" y="25253"/>
                </a:lnTo>
                <a:lnTo>
                  <a:pt x="25253" y="25253"/>
                </a:lnTo>
                <a:lnTo>
                  <a:pt x="24870" y="25575"/>
                </a:lnTo>
                <a:lnTo>
                  <a:pt x="24649" y="25575"/>
                </a:lnTo>
                <a:lnTo>
                  <a:pt x="24467" y="25595"/>
                </a:lnTo>
                <a:lnTo>
                  <a:pt x="24266" y="25575"/>
                </a:lnTo>
                <a:lnTo>
                  <a:pt x="24165" y="25575"/>
                </a:lnTo>
                <a:lnTo>
                  <a:pt x="23984" y="25555"/>
                </a:lnTo>
                <a:lnTo>
                  <a:pt x="23601" y="25555"/>
                </a:lnTo>
                <a:lnTo>
                  <a:pt x="23440" y="25595"/>
                </a:lnTo>
                <a:lnTo>
                  <a:pt x="23299" y="25635"/>
                </a:lnTo>
                <a:lnTo>
                  <a:pt x="23179" y="25716"/>
                </a:lnTo>
                <a:lnTo>
                  <a:pt x="23098" y="25796"/>
                </a:lnTo>
                <a:lnTo>
                  <a:pt x="23038" y="25877"/>
                </a:lnTo>
                <a:lnTo>
                  <a:pt x="23017" y="25958"/>
                </a:lnTo>
                <a:lnTo>
                  <a:pt x="23038" y="26058"/>
                </a:lnTo>
                <a:lnTo>
                  <a:pt x="23078" y="26199"/>
                </a:lnTo>
                <a:lnTo>
                  <a:pt x="23138" y="26320"/>
                </a:lnTo>
                <a:lnTo>
                  <a:pt x="23239" y="26421"/>
                </a:lnTo>
                <a:lnTo>
                  <a:pt x="23360" y="26521"/>
                </a:lnTo>
                <a:lnTo>
                  <a:pt x="23098" y="26642"/>
                </a:lnTo>
                <a:lnTo>
                  <a:pt x="22957" y="26542"/>
                </a:lnTo>
                <a:lnTo>
                  <a:pt x="22796" y="26461"/>
                </a:lnTo>
                <a:lnTo>
                  <a:pt x="22454" y="26320"/>
                </a:lnTo>
                <a:lnTo>
                  <a:pt x="22252" y="26239"/>
                </a:lnTo>
                <a:lnTo>
                  <a:pt x="22071" y="26159"/>
                </a:lnTo>
                <a:lnTo>
                  <a:pt x="21910" y="26058"/>
                </a:lnTo>
                <a:lnTo>
                  <a:pt x="21749" y="25937"/>
                </a:lnTo>
                <a:lnTo>
                  <a:pt x="21527" y="25796"/>
                </a:lnTo>
                <a:lnTo>
                  <a:pt x="21326" y="25676"/>
                </a:lnTo>
                <a:lnTo>
                  <a:pt x="21104" y="25595"/>
                </a:lnTo>
                <a:lnTo>
                  <a:pt x="21004" y="25555"/>
                </a:lnTo>
                <a:lnTo>
                  <a:pt x="20863" y="25555"/>
                </a:lnTo>
                <a:lnTo>
                  <a:pt x="20762" y="25575"/>
                </a:lnTo>
                <a:lnTo>
                  <a:pt x="20641" y="25635"/>
                </a:lnTo>
                <a:lnTo>
                  <a:pt x="20561" y="25716"/>
                </a:lnTo>
                <a:lnTo>
                  <a:pt x="20520" y="25776"/>
                </a:lnTo>
                <a:lnTo>
                  <a:pt x="20500" y="25837"/>
                </a:lnTo>
                <a:lnTo>
                  <a:pt x="20500" y="25958"/>
                </a:lnTo>
                <a:lnTo>
                  <a:pt x="20500" y="26058"/>
                </a:lnTo>
                <a:lnTo>
                  <a:pt x="20541" y="26260"/>
                </a:lnTo>
                <a:lnTo>
                  <a:pt x="20621" y="26461"/>
                </a:lnTo>
                <a:lnTo>
                  <a:pt x="20742" y="26642"/>
                </a:lnTo>
                <a:lnTo>
                  <a:pt x="20863" y="26803"/>
                </a:lnTo>
                <a:lnTo>
                  <a:pt x="21024" y="26964"/>
                </a:lnTo>
                <a:lnTo>
                  <a:pt x="21286" y="27186"/>
                </a:lnTo>
                <a:lnTo>
                  <a:pt x="21286" y="27206"/>
                </a:lnTo>
                <a:lnTo>
                  <a:pt x="20963" y="27246"/>
                </a:lnTo>
                <a:lnTo>
                  <a:pt x="20621" y="27287"/>
                </a:lnTo>
                <a:lnTo>
                  <a:pt x="20581" y="27246"/>
                </a:lnTo>
                <a:lnTo>
                  <a:pt x="20440" y="27105"/>
                </a:lnTo>
                <a:lnTo>
                  <a:pt x="20299" y="26964"/>
                </a:lnTo>
                <a:lnTo>
                  <a:pt x="19997" y="26723"/>
                </a:lnTo>
                <a:lnTo>
                  <a:pt x="19755" y="26542"/>
                </a:lnTo>
                <a:lnTo>
                  <a:pt x="19554" y="26360"/>
                </a:lnTo>
                <a:lnTo>
                  <a:pt x="19373" y="26179"/>
                </a:lnTo>
                <a:lnTo>
                  <a:pt x="19232" y="26038"/>
                </a:lnTo>
                <a:lnTo>
                  <a:pt x="19091" y="25917"/>
                </a:lnTo>
                <a:lnTo>
                  <a:pt x="18970" y="25796"/>
                </a:lnTo>
                <a:lnTo>
                  <a:pt x="18930" y="25756"/>
                </a:lnTo>
                <a:lnTo>
                  <a:pt x="18889" y="25716"/>
                </a:lnTo>
                <a:lnTo>
                  <a:pt x="18829" y="25696"/>
                </a:lnTo>
                <a:lnTo>
                  <a:pt x="18768" y="25696"/>
                </a:lnTo>
                <a:lnTo>
                  <a:pt x="18668" y="25716"/>
                </a:lnTo>
                <a:lnTo>
                  <a:pt x="18587" y="25756"/>
                </a:lnTo>
                <a:lnTo>
                  <a:pt x="18547" y="25817"/>
                </a:lnTo>
                <a:lnTo>
                  <a:pt x="18547" y="25877"/>
                </a:lnTo>
                <a:lnTo>
                  <a:pt x="18547" y="25917"/>
                </a:lnTo>
                <a:lnTo>
                  <a:pt x="18547" y="26139"/>
                </a:lnTo>
                <a:lnTo>
                  <a:pt x="18547" y="26320"/>
                </a:lnTo>
                <a:lnTo>
                  <a:pt x="18587" y="26521"/>
                </a:lnTo>
                <a:lnTo>
                  <a:pt x="18648" y="26703"/>
                </a:lnTo>
                <a:lnTo>
                  <a:pt x="18708" y="26864"/>
                </a:lnTo>
                <a:lnTo>
                  <a:pt x="18789" y="27045"/>
                </a:lnTo>
                <a:lnTo>
                  <a:pt x="18889" y="27206"/>
                </a:lnTo>
                <a:lnTo>
                  <a:pt x="18909" y="27246"/>
                </a:lnTo>
                <a:lnTo>
                  <a:pt x="18789" y="27246"/>
                </a:lnTo>
                <a:lnTo>
                  <a:pt x="18748" y="27166"/>
                </a:lnTo>
                <a:lnTo>
                  <a:pt x="18446" y="26763"/>
                </a:lnTo>
                <a:lnTo>
                  <a:pt x="18144" y="26380"/>
                </a:lnTo>
                <a:lnTo>
                  <a:pt x="17782" y="25917"/>
                </a:lnTo>
                <a:lnTo>
                  <a:pt x="17621" y="25676"/>
                </a:lnTo>
                <a:lnTo>
                  <a:pt x="17459" y="25434"/>
                </a:lnTo>
                <a:lnTo>
                  <a:pt x="17419" y="25394"/>
                </a:lnTo>
                <a:lnTo>
                  <a:pt x="17379" y="25374"/>
                </a:lnTo>
                <a:lnTo>
                  <a:pt x="17339" y="25353"/>
                </a:lnTo>
                <a:lnTo>
                  <a:pt x="17298" y="25333"/>
                </a:lnTo>
                <a:lnTo>
                  <a:pt x="17218" y="25353"/>
                </a:lnTo>
                <a:lnTo>
                  <a:pt x="17157" y="25394"/>
                </a:lnTo>
                <a:lnTo>
                  <a:pt x="17117" y="25454"/>
                </a:lnTo>
                <a:lnTo>
                  <a:pt x="17097" y="25535"/>
                </a:lnTo>
                <a:lnTo>
                  <a:pt x="17097" y="25877"/>
                </a:lnTo>
                <a:lnTo>
                  <a:pt x="17137" y="26239"/>
                </a:lnTo>
                <a:lnTo>
                  <a:pt x="17218" y="26562"/>
                </a:lnTo>
                <a:lnTo>
                  <a:pt x="17339" y="26884"/>
                </a:lnTo>
                <a:lnTo>
                  <a:pt x="17016" y="26763"/>
                </a:lnTo>
                <a:lnTo>
                  <a:pt x="16674" y="26642"/>
                </a:lnTo>
                <a:lnTo>
                  <a:pt x="16614" y="26441"/>
                </a:lnTo>
                <a:lnTo>
                  <a:pt x="16553" y="26239"/>
                </a:lnTo>
                <a:lnTo>
                  <a:pt x="16352" y="25877"/>
                </a:lnTo>
                <a:lnTo>
                  <a:pt x="16171" y="25555"/>
                </a:lnTo>
                <a:lnTo>
                  <a:pt x="16070" y="25434"/>
                </a:lnTo>
                <a:lnTo>
                  <a:pt x="15989" y="25353"/>
                </a:lnTo>
                <a:lnTo>
                  <a:pt x="15909" y="25293"/>
                </a:lnTo>
                <a:lnTo>
                  <a:pt x="15848" y="25253"/>
                </a:lnTo>
                <a:lnTo>
                  <a:pt x="15768" y="25233"/>
                </a:lnTo>
                <a:lnTo>
                  <a:pt x="15667" y="25212"/>
                </a:lnTo>
                <a:lnTo>
                  <a:pt x="15587" y="25233"/>
                </a:lnTo>
                <a:lnTo>
                  <a:pt x="15506" y="25253"/>
                </a:lnTo>
                <a:lnTo>
                  <a:pt x="15446" y="25293"/>
                </a:lnTo>
                <a:lnTo>
                  <a:pt x="15365" y="25353"/>
                </a:lnTo>
                <a:lnTo>
                  <a:pt x="15325" y="25414"/>
                </a:lnTo>
                <a:lnTo>
                  <a:pt x="15265" y="25494"/>
                </a:lnTo>
                <a:lnTo>
                  <a:pt x="15244" y="25575"/>
                </a:lnTo>
                <a:lnTo>
                  <a:pt x="15224" y="25656"/>
                </a:lnTo>
                <a:lnTo>
                  <a:pt x="15224" y="25817"/>
                </a:lnTo>
                <a:lnTo>
                  <a:pt x="14821" y="25515"/>
                </a:lnTo>
                <a:lnTo>
                  <a:pt x="14701" y="25434"/>
                </a:lnTo>
                <a:lnTo>
                  <a:pt x="14600" y="25394"/>
                </a:lnTo>
                <a:lnTo>
                  <a:pt x="14499" y="25353"/>
                </a:lnTo>
                <a:lnTo>
                  <a:pt x="14378" y="25333"/>
                </a:lnTo>
                <a:lnTo>
                  <a:pt x="14258" y="25353"/>
                </a:lnTo>
                <a:lnTo>
                  <a:pt x="14157" y="25394"/>
                </a:lnTo>
                <a:lnTo>
                  <a:pt x="14056" y="25434"/>
                </a:lnTo>
                <a:lnTo>
                  <a:pt x="13956" y="25515"/>
                </a:lnTo>
                <a:lnTo>
                  <a:pt x="13774" y="25656"/>
                </a:lnTo>
                <a:lnTo>
                  <a:pt x="13714" y="25515"/>
                </a:lnTo>
                <a:lnTo>
                  <a:pt x="13633" y="25394"/>
                </a:lnTo>
                <a:lnTo>
                  <a:pt x="13533" y="25273"/>
                </a:lnTo>
                <a:lnTo>
                  <a:pt x="13432" y="25172"/>
                </a:lnTo>
                <a:lnTo>
                  <a:pt x="13351" y="25112"/>
                </a:lnTo>
                <a:lnTo>
                  <a:pt x="13271" y="25092"/>
                </a:lnTo>
                <a:lnTo>
                  <a:pt x="13190" y="25072"/>
                </a:lnTo>
                <a:lnTo>
                  <a:pt x="13110" y="25051"/>
                </a:lnTo>
                <a:lnTo>
                  <a:pt x="13009" y="25072"/>
                </a:lnTo>
                <a:lnTo>
                  <a:pt x="12908" y="25112"/>
                </a:lnTo>
                <a:lnTo>
                  <a:pt x="12828" y="25172"/>
                </a:lnTo>
                <a:lnTo>
                  <a:pt x="12767" y="25273"/>
                </a:lnTo>
                <a:lnTo>
                  <a:pt x="12707" y="25394"/>
                </a:lnTo>
                <a:lnTo>
                  <a:pt x="12667" y="25535"/>
                </a:lnTo>
                <a:lnTo>
                  <a:pt x="12627" y="25676"/>
                </a:lnTo>
                <a:lnTo>
                  <a:pt x="12627" y="25817"/>
                </a:lnTo>
                <a:lnTo>
                  <a:pt x="12627" y="25958"/>
                </a:lnTo>
                <a:lnTo>
                  <a:pt x="12627" y="26078"/>
                </a:lnTo>
                <a:lnTo>
                  <a:pt x="12667" y="26219"/>
                </a:lnTo>
                <a:lnTo>
                  <a:pt x="12707" y="26360"/>
                </a:lnTo>
                <a:lnTo>
                  <a:pt x="12284" y="26542"/>
                </a:lnTo>
                <a:lnTo>
                  <a:pt x="12284" y="26239"/>
                </a:lnTo>
                <a:lnTo>
                  <a:pt x="12264" y="25937"/>
                </a:lnTo>
                <a:lnTo>
                  <a:pt x="12224" y="25656"/>
                </a:lnTo>
                <a:lnTo>
                  <a:pt x="12143" y="25394"/>
                </a:lnTo>
                <a:lnTo>
                  <a:pt x="12103" y="25333"/>
                </a:lnTo>
                <a:lnTo>
                  <a:pt x="12063" y="25293"/>
                </a:lnTo>
                <a:lnTo>
                  <a:pt x="11982" y="25253"/>
                </a:lnTo>
                <a:lnTo>
                  <a:pt x="11861" y="25253"/>
                </a:lnTo>
                <a:lnTo>
                  <a:pt x="11821" y="25273"/>
                </a:lnTo>
                <a:lnTo>
                  <a:pt x="11781" y="25313"/>
                </a:lnTo>
                <a:lnTo>
                  <a:pt x="11740" y="25353"/>
                </a:lnTo>
                <a:lnTo>
                  <a:pt x="11640" y="25615"/>
                </a:lnTo>
                <a:lnTo>
                  <a:pt x="11579" y="25857"/>
                </a:lnTo>
                <a:lnTo>
                  <a:pt x="11519" y="26139"/>
                </a:lnTo>
                <a:lnTo>
                  <a:pt x="11499" y="26421"/>
                </a:lnTo>
                <a:lnTo>
                  <a:pt x="11499" y="26501"/>
                </a:lnTo>
                <a:lnTo>
                  <a:pt x="11479" y="26662"/>
                </a:lnTo>
                <a:lnTo>
                  <a:pt x="11499" y="26823"/>
                </a:lnTo>
                <a:lnTo>
                  <a:pt x="11056" y="26944"/>
                </a:lnTo>
                <a:lnTo>
                  <a:pt x="11056" y="26944"/>
                </a:lnTo>
                <a:lnTo>
                  <a:pt x="11096" y="26622"/>
                </a:lnTo>
                <a:lnTo>
                  <a:pt x="11096" y="26340"/>
                </a:lnTo>
                <a:lnTo>
                  <a:pt x="11076" y="26099"/>
                </a:lnTo>
                <a:lnTo>
                  <a:pt x="11036" y="25857"/>
                </a:lnTo>
                <a:lnTo>
                  <a:pt x="10995" y="25656"/>
                </a:lnTo>
                <a:lnTo>
                  <a:pt x="10975" y="25615"/>
                </a:lnTo>
                <a:lnTo>
                  <a:pt x="10935" y="25575"/>
                </a:lnTo>
                <a:lnTo>
                  <a:pt x="10895" y="25535"/>
                </a:lnTo>
                <a:lnTo>
                  <a:pt x="10834" y="25535"/>
                </a:lnTo>
                <a:lnTo>
                  <a:pt x="10754" y="25555"/>
                </a:lnTo>
                <a:lnTo>
                  <a:pt x="10693" y="25615"/>
                </a:lnTo>
                <a:lnTo>
                  <a:pt x="10532" y="25937"/>
                </a:lnTo>
                <a:lnTo>
                  <a:pt x="10411" y="26239"/>
                </a:lnTo>
                <a:lnTo>
                  <a:pt x="10311" y="26562"/>
                </a:lnTo>
                <a:lnTo>
                  <a:pt x="10230" y="26884"/>
                </a:lnTo>
                <a:lnTo>
                  <a:pt x="10230" y="26964"/>
                </a:lnTo>
                <a:lnTo>
                  <a:pt x="10250" y="27045"/>
                </a:lnTo>
                <a:lnTo>
                  <a:pt x="9747" y="27065"/>
                </a:lnTo>
                <a:lnTo>
                  <a:pt x="9445" y="27065"/>
                </a:lnTo>
                <a:lnTo>
                  <a:pt x="9143" y="27045"/>
                </a:lnTo>
                <a:lnTo>
                  <a:pt x="9324" y="26622"/>
                </a:lnTo>
                <a:lnTo>
                  <a:pt x="9485" y="26239"/>
                </a:lnTo>
                <a:lnTo>
                  <a:pt x="9485" y="26219"/>
                </a:lnTo>
                <a:lnTo>
                  <a:pt x="9566" y="26038"/>
                </a:lnTo>
                <a:lnTo>
                  <a:pt x="9646" y="25817"/>
                </a:lnTo>
                <a:lnTo>
                  <a:pt x="9666" y="25696"/>
                </a:lnTo>
                <a:lnTo>
                  <a:pt x="9666" y="25595"/>
                </a:lnTo>
                <a:lnTo>
                  <a:pt x="9666" y="25474"/>
                </a:lnTo>
                <a:lnTo>
                  <a:pt x="9646" y="25374"/>
                </a:lnTo>
                <a:lnTo>
                  <a:pt x="9606" y="25313"/>
                </a:lnTo>
                <a:lnTo>
                  <a:pt x="9566" y="25273"/>
                </a:lnTo>
                <a:lnTo>
                  <a:pt x="9505" y="25233"/>
                </a:lnTo>
                <a:lnTo>
                  <a:pt x="9445" y="25192"/>
                </a:lnTo>
                <a:lnTo>
                  <a:pt x="9344" y="25172"/>
                </a:lnTo>
                <a:lnTo>
                  <a:pt x="9264" y="25152"/>
                </a:lnTo>
                <a:lnTo>
                  <a:pt x="9143" y="25172"/>
                </a:lnTo>
                <a:lnTo>
                  <a:pt x="9022" y="25212"/>
                </a:lnTo>
                <a:lnTo>
                  <a:pt x="8901" y="25273"/>
                </a:lnTo>
                <a:lnTo>
                  <a:pt x="8780" y="25353"/>
                </a:lnTo>
                <a:lnTo>
                  <a:pt x="8579" y="25515"/>
                </a:lnTo>
                <a:lnTo>
                  <a:pt x="8378" y="25716"/>
                </a:lnTo>
                <a:lnTo>
                  <a:pt x="8216" y="25937"/>
                </a:lnTo>
                <a:lnTo>
                  <a:pt x="8055" y="26199"/>
                </a:lnTo>
                <a:lnTo>
                  <a:pt x="7934" y="26481"/>
                </a:lnTo>
                <a:lnTo>
                  <a:pt x="7834" y="26763"/>
                </a:lnTo>
                <a:lnTo>
                  <a:pt x="7411" y="26622"/>
                </a:lnTo>
                <a:lnTo>
                  <a:pt x="7532" y="26521"/>
                </a:lnTo>
                <a:lnTo>
                  <a:pt x="7673" y="26380"/>
                </a:lnTo>
                <a:lnTo>
                  <a:pt x="7773" y="26219"/>
                </a:lnTo>
                <a:lnTo>
                  <a:pt x="7874" y="26078"/>
                </a:lnTo>
                <a:lnTo>
                  <a:pt x="7955" y="25917"/>
                </a:lnTo>
                <a:lnTo>
                  <a:pt x="8055" y="25716"/>
                </a:lnTo>
                <a:lnTo>
                  <a:pt x="8075" y="25676"/>
                </a:lnTo>
                <a:lnTo>
                  <a:pt x="8096" y="25615"/>
                </a:lnTo>
                <a:lnTo>
                  <a:pt x="8075" y="25555"/>
                </a:lnTo>
                <a:lnTo>
                  <a:pt x="8055" y="25515"/>
                </a:lnTo>
                <a:lnTo>
                  <a:pt x="8035" y="25474"/>
                </a:lnTo>
                <a:lnTo>
                  <a:pt x="7995" y="25434"/>
                </a:lnTo>
                <a:lnTo>
                  <a:pt x="7934" y="25414"/>
                </a:lnTo>
                <a:lnTo>
                  <a:pt x="7834" y="25414"/>
                </a:lnTo>
                <a:lnTo>
                  <a:pt x="7632" y="25474"/>
                </a:lnTo>
                <a:lnTo>
                  <a:pt x="7330" y="25555"/>
                </a:lnTo>
                <a:lnTo>
                  <a:pt x="7189" y="25595"/>
                </a:lnTo>
                <a:lnTo>
                  <a:pt x="7028" y="25676"/>
                </a:lnTo>
                <a:lnTo>
                  <a:pt x="6907" y="25736"/>
                </a:lnTo>
                <a:lnTo>
                  <a:pt x="6746" y="25837"/>
                </a:lnTo>
                <a:lnTo>
                  <a:pt x="6424" y="26119"/>
                </a:lnTo>
                <a:lnTo>
                  <a:pt x="6122" y="25917"/>
                </a:lnTo>
                <a:lnTo>
                  <a:pt x="5840" y="25696"/>
                </a:lnTo>
                <a:lnTo>
                  <a:pt x="5599" y="25515"/>
                </a:lnTo>
                <a:lnTo>
                  <a:pt x="5357" y="25293"/>
                </a:lnTo>
                <a:lnTo>
                  <a:pt x="5115" y="25051"/>
                </a:lnTo>
                <a:lnTo>
                  <a:pt x="4874" y="24790"/>
                </a:lnTo>
                <a:lnTo>
                  <a:pt x="5176" y="24870"/>
                </a:lnTo>
                <a:lnTo>
                  <a:pt x="5458" y="24931"/>
                </a:lnTo>
                <a:lnTo>
                  <a:pt x="5719" y="24951"/>
                </a:lnTo>
                <a:lnTo>
                  <a:pt x="6042" y="24951"/>
                </a:lnTo>
                <a:lnTo>
                  <a:pt x="6424" y="24910"/>
                </a:lnTo>
                <a:lnTo>
                  <a:pt x="6807" y="24850"/>
                </a:lnTo>
                <a:lnTo>
                  <a:pt x="7149" y="24729"/>
                </a:lnTo>
                <a:lnTo>
                  <a:pt x="7512" y="24608"/>
                </a:lnTo>
                <a:lnTo>
                  <a:pt x="7854" y="24447"/>
                </a:lnTo>
                <a:lnTo>
                  <a:pt x="8196" y="24286"/>
                </a:lnTo>
                <a:lnTo>
                  <a:pt x="8861" y="23904"/>
                </a:lnTo>
                <a:lnTo>
                  <a:pt x="9384" y="23622"/>
                </a:lnTo>
                <a:lnTo>
                  <a:pt x="9908" y="23360"/>
                </a:lnTo>
                <a:lnTo>
                  <a:pt x="10190" y="23239"/>
                </a:lnTo>
                <a:lnTo>
                  <a:pt x="10532" y="23118"/>
                </a:lnTo>
                <a:lnTo>
                  <a:pt x="10915" y="23038"/>
                </a:lnTo>
                <a:lnTo>
                  <a:pt x="11096" y="23018"/>
                </a:lnTo>
                <a:lnTo>
                  <a:pt x="11499" y="23018"/>
                </a:lnTo>
                <a:lnTo>
                  <a:pt x="11660" y="23038"/>
                </a:lnTo>
                <a:lnTo>
                  <a:pt x="11801" y="23078"/>
                </a:lnTo>
                <a:lnTo>
                  <a:pt x="11942" y="23118"/>
                </a:lnTo>
                <a:lnTo>
                  <a:pt x="12224" y="23239"/>
                </a:lnTo>
                <a:lnTo>
                  <a:pt x="12324" y="23340"/>
                </a:lnTo>
                <a:lnTo>
                  <a:pt x="12425" y="23400"/>
                </a:lnTo>
                <a:lnTo>
                  <a:pt x="12566" y="23440"/>
                </a:lnTo>
                <a:lnTo>
                  <a:pt x="12687" y="23521"/>
                </a:lnTo>
                <a:lnTo>
                  <a:pt x="13070" y="23763"/>
                </a:lnTo>
                <a:lnTo>
                  <a:pt x="13271" y="23863"/>
                </a:lnTo>
                <a:lnTo>
                  <a:pt x="13472" y="23964"/>
                </a:lnTo>
                <a:lnTo>
                  <a:pt x="13654" y="24004"/>
                </a:lnTo>
                <a:lnTo>
                  <a:pt x="13815" y="24045"/>
                </a:lnTo>
                <a:lnTo>
                  <a:pt x="14016" y="24085"/>
                </a:lnTo>
                <a:lnTo>
                  <a:pt x="14197" y="24085"/>
                </a:lnTo>
                <a:lnTo>
                  <a:pt x="14479" y="24065"/>
                </a:lnTo>
                <a:lnTo>
                  <a:pt x="14761" y="24024"/>
                </a:lnTo>
                <a:lnTo>
                  <a:pt x="15023" y="23944"/>
                </a:lnTo>
                <a:lnTo>
                  <a:pt x="15305" y="23843"/>
                </a:lnTo>
                <a:lnTo>
                  <a:pt x="15607" y="23682"/>
                </a:lnTo>
                <a:lnTo>
                  <a:pt x="15889" y="23501"/>
                </a:lnTo>
                <a:lnTo>
                  <a:pt x="16130" y="23299"/>
                </a:lnTo>
                <a:lnTo>
                  <a:pt x="16332" y="23078"/>
                </a:lnTo>
                <a:lnTo>
                  <a:pt x="16372" y="23038"/>
                </a:lnTo>
                <a:lnTo>
                  <a:pt x="16432" y="22957"/>
                </a:lnTo>
                <a:lnTo>
                  <a:pt x="16513" y="22856"/>
                </a:lnTo>
                <a:lnTo>
                  <a:pt x="16553" y="22756"/>
                </a:lnTo>
                <a:lnTo>
                  <a:pt x="16614" y="22655"/>
                </a:lnTo>
                <a:lnTo>
                  <a:pt x="16976" y="22615"/>
                </a:lnTo>
                <a:lnTo>
                  <a:pt x="17359" y="22595"/>
                </a:lnTo>
                <a:close/>
                <a:moveTo>
                  <a:pt x="1511" y="18185"/>
                </a:moveTo>
                <a:lnTo>
                  <a:pt x="1410" y="18205"/>
                </a:lnTo>
                <a:lnTo>
                  <a:pt x="1309" y="18265"/>
                </a:lnTo>
                <a:lnTo>
                  <a:pt x="1168" y="18406"/>
                </a:lnTo>
                <a:lnTo>
                  <a:pt x="1068" y="18547"/>
                </a:lnTo>
                <a:lnTo>
                  <a:pt x="947" y="18708"/>
                </a:lnTo>
                <a:lnTo>
                  <a:pt x="866" y="18869"/>
                </a:lnTo>
                <a:lnTo>
                  <a:pt x="685" y="19232"/>
                </a:lnTo>
                <a:lnTo>
                  <a:pt x="544" y="19574"/>
                </a:lnTo>
                <a:lnTo>
                  <a:pt x="484" y="19735"/>
                </a:lnTo>
                <a:lnTo>
                  <a:pt x="363" y="20057"/>
                </a:lnTo>
                <a:lnTo>
                  <a:pt x="282" y="20400"/>
                </a:lnTo>
                <a:lnTo>
                  <a:pt x="121" y="21084"/>
                </a:lnTo>
                <a:lnTo>
                  <a:pt x="21" y="21588"/>
                </a:lnTo>
                <a:lnTo>
                  <a:pt x="0" y="21709"/>
                </a:lnTo>
                <a:lnTo>
                  <a:pt x="21" y="21809"/>
                </a:lnTo>
                <a:lnTo>
                  <a:pt x="61" y="21930"/>
                </a:lnTo>
                <a:lnTo>
                  <a:pt x="121" y="22011"/>
                </a:lnTo>
                <a:lnTo>
                  <a:pt x="202" y="22111"/>
                </a:lnTo>
                <a:lnTo>
                  <a:pt x="282" y="22152"/>
                </a:lnTo>
                <a:lnTo>
                  <a:pt x="383" y="22192"/>
                </a:lnTo>
                <a:lnTo>
                  <a:pt x="484" y="22212"/>
                </a:lnTo>
                <a:lnTo>
                  <a:pt x="625" y="22192"/>
                </a:lnTo>
                <a:lnTo>
                  <a:pt x="745" y="22131"/>
                </a:lnTo>
                <a:lnTo>
                  <a:pt x="947" y="22011"/>
                </a:lnTo>
                <a:lnTo>
                  <a:pt x="1188" y="21870"/>
                </a:lnTo>
                <a:lnTo>
                  <a:pt x="1027" y="22353"/>
                </a:lnTo>
                <a:lnTo>
                  <a:pt x="886" y="22856"/>
                </a:lnTo>
                <a:lnTo>
                  <a:pt x="786" y="23340"/>
                </a:lnTo>
                <a:lnTo>
                  <a:pt x="685" y="23843"/>
                </a:lnTo>
                <a:lnTo>
                  <a:pt x="645" y="24246"/>
                </a:lnTo>
                <a:lnTo>
                  <a:pt x="604" y="24649"/>
                </a:lnTo>
                <a:lnTo>
                  <a:pt x="584" y="25051"/>
                </a:lnTo>
                <a:lnTo>
                  <a:pt x="564" y="25474"/>
                </a:lnTo>
                <a:lnTo>
                  <a:pt x="564" y="25575"/>
                </a:lnTo>
                <a:lnTo>
                  <a:pt x="564" y="25998"/>
                </a:lnTo>
                <a:lnTo>
                  <a:pt x="604" y="26421"/>
                </a:lnTo>
                <a:lnTo>
                  <a:pt x="625" y="26642"/>
                </a:lnTo>
                <a:lnTo>
                  <a:pt x="665" y="26844"/>
                </a:lnTo>
                <a:lnTo>
                  <a:pt x="725" y="27045"/>
                </a:lnTo>
                <a:lnTo>
                  <a:pt x="786" y="27226"/>
                </a:lnTo>
                <a:lnTo>
                  <a:pt x="866" y="27347"/>
                </a:lnTo>
                <a:lnTo>
                  <a:pt x="987" y="27428"/>
                </a:lnTo>
                <a:lnTo>
                  <a:pt x="1108" y="27488"/>
                </a:lnTo>
                <a:lnTo>
                  <a:pt x="1269" y="27508"/>
                </a:lnTo>
                <a:lnTo>
                  <a:pt x="1350" y="27488"/>
                </a:lnTo>
                <a:lnTo>
                  <a:pt x="1430" y="27468"/>
                </a:lnTo>
                <a:lnTo>
                  <a:pt x="1511" y="27448"/>
                </a:lnTo>
                <a:lnTo>
                  <a:pt x="1591" y="27407"/>
                </a:lnTo>
                <a:lnTo>
                  <a:pt x="1672" y="27347"/>
                </a:lnTo>
                <a:lnTo>
                  <a:pt x="1732" y="27266"/>
                </a:lnTo>
                <a:lnTo>
                  <a:pt x="1772" y="27186"/>
                </a:lnTo>
                <a:lnTo>
                  <a:pt x="1793" y="27105"/>
                </a:lnTo>
                <a:lnTo>
                  <a:pt x="1813" y="26864"/>
                </a:lnTo>
                <a:lnTo>
                  <a:pt x="1813" y="26602"/>
                </a:lnTo>
                <a:lnTo>
                  <a:pt x="1772" y="26119"/>
                </a:lnTo>
                <a:lnTo>
                  <a:pt x="1752" y="25857"/>
                </a:lnTo>
                <a:lnTo>
                  <a:pt x="1752" y="25595"/>
                </a:lnTo>
                <a:lnTo>
                  <a:pt x="1752" y="25233"/>
                </a:lnTo>
                <a:lnTo>
                  <a:pt x="1752" y="24870"/>
                </a:lnTo>
                <a:lnTo>
                  <a:pt x="1793" y="24488"/>
                </a:lnTo>
                <a:lnTo>
                  <a:pt x="1833" y="24125"/>
                </a:lnTo>
                <a:lnTo>
                  <a:pt x="1893" y="23742"/>
                </a:lnTo>
                <a:lnTo>
                  <a:pt x="1954" y="23380"/>
                </a:lnTo>
                <a:lnTo>
                  <a:pt x="2054" y="23018"/>
                </a:lnTo>
                <a:lnTo>
                  <a:pt x="2135" y="22655"/>
                </a:lnTo>
                <a:lnTo>
                  <a:pt x="2256" y="22293"/>
                </a:lnTo>
                <a:lnTo>
                  <a:pt x="2377" y="21950"/>
                </a:lnTo>
                <a:lnTo>
                  <a:pt x="2497" y="21608"/>
                </a:lnTo>
                <a:lnTo>
                  <a:pt x="2659" y="21286"/>
                </a:lnTo>
                <a:lnTo>
                  <a:pt x="2699" y="21125"/>
                </a:lnTo>
                <a:lnTo>
                  <a:pt x="2699" y="20963"/>
                </a:lnTo>
                <a:lnTo>
                  <a:pt x="2679" y="20802"/>
                </a:lnTo>
                <a:lnTo>
                  <a:pt x="2618" y="20661"/>
                </a:lnTo>
                <a:lnTo>
                  <a:pt x="2538" y="20561"/>
                </a:lnTo>
                <a:lnTo>
                  <a:pt x="2437" y="20480"/>
                </a:lnTo>
                <a:lnTo>
                  <a:pt x="2316" y="20440"/>
                </a:lnTo>
                <a:lnTo>
                  <a:pt x="2155" y="20440"/>
                </a:lnTo>
                <a:lnTo>
                  <a:pt x="1873" y="20460"/>
                </a:lnTo>
                <a:lnTo>
                  <a:pt x="1611" y="20520"/>
                </a:lnTo>
                <a:lnTo>
                  <a:pt x="1350" y="20601"/>
                </a:lnTo>
                <a:lnTo>
                  <a:pt x="1108" y="20682"/>
                </a:lnTo>
                <a:lnTo>
                  <a:pt x="1249" y="20098"/>
                </a:lnTo>
                <a:lnTo>
                  <a:pt x="1370" y="19755"/>
                </a:lnTo>
                <a:lnTo>
                  <a:pt x="1511" y="19413"/>
                </a:lnTo>
                <a:lnTo>
                  <a:pt x="1672" y="18990"/>
                </a:lnTo>
                <a:lnTo>
                  <a:pt x="1752" y="18769"/>
                </a:lnTo>
                <a:lnTo>
                  <a:pt x="1813" y="18547"/>
                </a:lnTo>
                <a:lnTo>
                  <a:pt x="1813" y="18487"/>
                </a:lnTo>
                <a:lnTo>
                  <a:pt x="1813" y="18406"/>
                </a:lnTo>
                <a:lnTo>
                  <a:pt x="1793" y="18346"/>
                </a:lnTo>
                <a:lnTo>
                  <a:pt x="1752" y="18285"/>
                </a:lnTo>
                <a:lnTo>
                  <a:pt x="1692" y="18245"/>
                </a:lnTo>
                <a:lnTo>
                  <a:pt x="1652" y="18205"/>
                </a:lnTo>
                <a:lnTo>
                  <a:pt x="1571" y="18185"/>
                </a:lnTo>
                <a:close/>
                <a:moveTo>
                  <a:pt x="15929" y="20702"/>
                </a:moveTo>
                <a:lnTo>
                  <a:pt x="15808" y="20722"/>
                </a:lnTo>
                <a:lnTo>
                  <a:pt x="15708" y="20762"/>
                </a:lnTo>
                <a:lnTo>
                  <a:pt x="15627" y="20802"/>
                </a:lnTo>
                <a:lnTo>
                  <a:pt x="15546" y="20883"/>
                </a:lnTo>
                <a:lnTo>
                  <a:pt x="15486" y="20943"/>
                </a:lnTo>
                <a:lnTo>
                  <a:pt x="15446" y="21024"/>
                </a:lnTo>
                <a:lnTo>
                  <a:pt x="15426" y="21104"/>
                </a:lnTo>
                <a:lnTo>
                  <a:pt x="15426" y="21185"/>
                </a:lnTo>
                <a:lnTo>
                  <a:pt x="15466" y="21427"/>
                </a:lnTo>
                <a:lnTo>
                  <a:pt x="15486" y="21668"/>
                </a:lnTo>
                <a:lnTo>
                  <a:pt x="15506" y="21910"/>
                </a:lnTo>
                <a:lnTo>
                  <a:pt x="15506" y="21970"/>
                </a:lnTo>
                <a:lnTo>
                  <a:pt x="15385" y="22091"/>
                </a:lnTo>
                <a:lnTo>
                  <a:pt x="15285" y="22212"/>
                </a:lnTo>
                <a:lnTo>
                  <a:pt x="15103" y="22393"/>
                </a:lnTo>
                <a:lnTo>
                  <a:pt x="14983" y="22494"/>
                </a:lnTo>
                <a:lnTo>
                  <a:pt x="14842" y="22574"/>
                </a:lnTo>
                <a:lnTo>
                  <a:pt x="14600" y="22655"/>
                </a:lnTo>
                <a:lnTo>
                  <a:pt x="14419" y="22695"/>
                </a:lnTo>
                <a:lnTo>
                  <a:pt x="14278" y="22715"/>
                </a:lnTo>
                <a:lnTo>
                  <a:pt x="14137" y="22695"/>
                </a:lnTo>
                <a:lnTo>
                  <a:pt x="14016" y="22675"/>
                </a:lnTo>
                <a:lnTo>
                  <a:pt x="13774" y="22595"/>
                </a:lnTo>
                <a:lnTo>
                  <a:pt x="13553" y="22494"/>
                </a:lnTo>
                <a:lnTo>
                  <a:pt x="13351" y="22353"/>
                </a:lnTo>
                <a:lnTo>
                  <a:pt x="12908" y="22091"/>
                </a:lnTo>
                <a:lnTo>
                  <a:pt x="12868" y="22011"/>
                </a:lnTo>
                <a:lnTo>
                  <a:pt x="12848" y="21850"/>
                </a:lnTo>
                <a:lnTo>
                  <a:pt x="12848" y="21688"/>
                </a:lnTo>
                <a:lnTo>
                  <a:pt x="12828" y="21547"/>
                </a:lnTo>
                <a:lnTo>
                  <a:pt x="12808" y="21407"/>
                </a:lnTo>
                <a:lnTo>
                  <a:pt x="12767" y="21266"/>
                </a:lnTo>
                <a:lnTo>
                  <a:pt x="12707" y="21125"/>
                </a:lnTo>
                <a:lnTo>
                  <a:pt x="12647" y="21064"/>
                </a:lnTo>
                <a:lnTo>
                  <a:pt x="12586" y="21004"/>
                </a:lnTo>
                <a:lnTo>
                  <a:pt x="12526" y="20984"/>
                </a:lnTo>
                <a:lnTo>
                  <a:pt x="12445" y="20963"/>
                </a:lnTo>
                <a:lnTo>
                  <a:pt x="12365" y="20984"/>
                </a:lnTo>
                <a:lnTo>
                  <a:pt x="12244" y="21024"/>
                </a:lnTo>
                <a:lnTo>
                  <a:pt x="12143" y="21084"/>
                </a:lnTo>
                <a:lnTo>
                  <a:pt x="12063" y="21145"/>
                </a:lnTo>
                <a:lnTo>
                  <a:pt x="11982" y="21245"/>
                </a:lnTo>
                <a:lnTo>
                  <a:pt x="11922" y="21326"/>
                </a:lnTo>
                <a:lnTo>
                  <a:pt x="11861" y="21447"/>
                </a:lnTo>
                <a:lnTo>
                  <a:pt x="11821" y="21568"/>
                </a:lnTo>
                <a:lnTo>
                  <a:pt x="11801" y="21688"/>
                </a:lnTo>
                <a:lnTo>
                  <a:pt x="11600" y="21668"/>
                </a:lnTo>
                <a:lnTo>
                  <a:pt x="11297" y="21648"/>
                </a:lnTo>
                <a:lnTo>
                  <a:pt x="10935" y="21668"/>
                </a:lnTo>
                <a:lnTo>
                  <a:pt x="10572" y="21729"/>
                </a:lnTo>
                <a:lnTo>
                  <a:pt x="10190" y="21829"/>
                </a:lnTo>
                <a:lnTo>
                  <a:pt x="9767" y="21970"/>
                </a:lnTo>
                <a:lnTo>
                  <a:pt x="9364" y="22131"/>
                </a:lnTo>
                <a:lnTo>
                  <a:pt x="8982" y="22313"/>
                </a:lnTo>
                <a:lnTo>
                  <a:pt x="8257" y="22715"/>
                </a:lnTo>
                <a:lnTo>
                  <a:pt x="7834" y="22957"/>
                </a:lnTo>
                <a:lnTo>
                  <a:pt x="7411" y="23179"/>
                </a:lnTo>
                <a:lnTo>
                  <a:pt x="6968" y="23380"/>
                </a:lnTo>
                <a:lnTo>
                  <a:pt x="6746" y="23461"/>
                </a:lnTo>
                <a:lnTo>
                  <a:pt x="6505" y="23541"/>
                </a:lnTo>
                <a:lnTo>
                  <a:pt x="6344" y="23581"/>
                </a:lnTo>
                <a:lnTo>
                  <a:pt x="6162" y="23622"/>
                </a:lnTo>
                <a:lnTo>
                  <a:pt x="6001" y="23642"/>
                </a:lnTo>
                <a:lnTo>
                  <a:pt x="5820" y="23642"/>
                </a:lnTo>
                <a:lnTo>
                  <a:pt x="5498" y="23622"/>
                </a:lnTo>
                <a:lnTo>
                  <a:pt x="5176" y="23561"/>
                </a:lnTo>
                <a:lnTo>
                  <a:pt x="5015" y="23521"/>
                </a:lnTo>
                <a:lnTo>
                  <a:pt x="4874" y="23461"/>
                </a:lnTo>
                <a:lnTo>
                  <a:pt x="4612" y="23299"/>
                </a:lnTo>
                <a:lnTo>
                  <a:pt x="4310" y="23138"/>
                </a:lnTo>
                <a:lnTo>
                  <a:pt x="4149" y="23058"/>
                </a:lnTo>
                <a:lnTo>
                  <a:pt x="3988" y="23018"/>
                </a:lnTo>
                <a:lnTo>
                  <a:pt x="3907" y="22997"/>
                </a:lnTo>
                <a:lnTo>
                  <a:pt x="3786" y="23018"/>
                </a:lnTo>
                <a:lnTo>
                  <a:pt x="3686" y="23078"/>
                </a:lnTo>
                <a:lnTo>
                  <a:pt x="3605" y="23158"/>
                </a:lnTo>
                <a:lnTo>
                  <a:pt x="3565" y="23259"/>
                </a:lnTo>
                <a:lnTo>
                  <a:pt x="3524" y="23481"/>
                </a:lnTo>
                <a:lnTo>
                  <a:pt x="3545" y="23682"/>
                </a:lnTo>
                <a:lnTo>
                  <a:pt x="3444" y="23742"/>
                </a:lnTo>
                <a:lnTo>
                  <a:pt x="3383" y="23803"/>
                </a:lnTo>
                <a:lnTo>
                  <a:pt x="3323" y="23904"/>
                </a:lnTo>
                <a:lnTo>
                  <a:pt x="3303" y="24004"/>
                </a:lnTo>
                <a:lnTo>
                  <a:pt x="3323" y="24226"/>
                </a:lnTo>
                <a:lnTo>
                  <a:pt x="3363" y="24427"/>
                </a:lnTo>
                <a:lnTo>
                  <a:pt x="3424" y="24608"/>
                </a:lnTo>
                <a:lnTo>
                  <a:pt x="3504" y="24790"/>
                </a:lnTo>
                <a:lnTo>
                  <a:pt x="3605" y="24971"/>
                </a:lnTo>
                <a:lnTo>
                  <a:pt x="3726" y="25132"/>
                </a:lnTo>
                <a:lnTo>
                  <a:pt x="3967" y="25454"/>
                </a:lnTo>
                <a:lnTo>
                  <a:pt x="4229" y="25776"/>
                </a:lnTo>
                <a:lnTo>
                  <a:pt x="4511" y="26078"/>
                </a:lnTo>
                <a:lnTo>
                  <a:pt x="4793" y="26360"/>
                </a:lnTo>
                <a:lnTo>
                  <a:pt x="5115" y="26622"/>
                </a:lnTo>
                <a:lnTo>
                  <a:pt x="5458" y="26884"/>
                </a:lnTo>
                <a:lnTo>
                  <a:pt x="5820" y="27126"/>
                </a:lnTo>
                <a:lnTo>
                  <a:pt x="6183" y="27347"/>
                </a:lnTo>
                <a:lnTo>
                  <a:pt x="6565" y="27548"/>
                </a:lnTo>
                <a:lnTo>
                  <a:pt x="6948" y="27710"/>
                </a:lnTo>
                <a:lnTo>
                  <a:pt x="7351" y="27871"/>
                </a:lnTo>
                <a:lnTo>
                  <a:pt x="7753" y="27991"/>
                </a:lnTo>
                <a:lnTo>
                  <a:pt x="8176" y="28112"/>
                </a:lnTo>
                <a:lnTo>
                  <a:pt x="8559" y="28193"/>
                </a:lnTo>
                <a:lnTo>
                  <a:pt x="8962" y="28233"/>
                </a:lnTo>
                <a:lnTo>
                  <a:pt x="9364" y="28273"/>
                </a:lnTo>
                <a:lnTo>
                  <a:pt x="9767" y="28294"/>
                </a:lnTo>
                <a:lnTo>
                  <a:pt x="10069" y="28273"/>
                </a:lnTo>
                <a:lnTo>
                  <a:pt x="10371" y="28253"/>
                </a:lnTo>
                <a:lnTo>
                  <a:pt x="10693" y="28233"/>
                </a:lnTo>
                <a:lnTo>
                  <a:pt x="10995" y="28173"/>
                </a:lnTo>
                <a:lnTo>
                  <a:pt x="11297" y="28132"/>
                </a:lnTo>
                <a:lnTo>
                  <a:pt x="11600" y="28052"/>
                </a:lnTo>
                <a:lnTo>
                  <a:pt x="11902" y="27971"/>
                </a:lnTo>
                <a:lnTo>
                  <a:pt x="12183" y="27891"/>
                </a:lnTo>
                <a:lnTo>
                  <a:pt x="12486" y="27770"/>
                </a:lnTo>
                <a:lnTo>
                  <a:pt x="12767" y="27669"/>
                </a:lnTo>
                <a:lnTo>
                  <a:pt x="13049" y="27528"/>
                </a:lnTo>
                <a:lnTo>
                  <a:pt x="13331" y="27387"/>
                </a:lnTo>
                <a:lnTo>
                  <a:pt x="13613" y="27246"/>
                </a:lnTo>
                <a:lnTo>
                  <a:pt x="13875" y="27085"/>
                </a:lnTo>
                <a:lnTo>
                  <a:pt x="14137" y="26904"/>
                </a:lnTo>
                <a:lnTo>
                  <a:pt x="14399" y="26723"/>
                </a:lnTo>
                <a:lnTo>
                  <a:pt x="14701" y="26944"/>
                </a:lnTo>
                <a:lnTo>
                  <a:pt x="15023" y="27146"/>
                </a:lnTo>
                <a:lnTo>
                  <a:pt x="15345" y="27327"/>
                </a:lnTo>
                <a:lnTo>
                  <a:pt x="15667" y="27508"/>
                </a:lnTo>
                <a:lnTo>
                  <a:pt x="16010" y="27669"/>
                </a:lnTo>
                <a:lnTo>
                  <a:pt x="16332" y="27830"/>
                </a:lnTo>
                <a:lnTo>
                  <a:pt x="16694" y="27951"/>
                </a:lnTo>
                <a:lnTo>
                  <a:pt x="17037" y="28072"/>
                </a:lnTo>
                <a:lnTo>
                  <a:pt x="17379" y="28193"/>
                </a:lnTo>
                <a:lnTo>
                  <a:pt x="17741" y="28273"/>
                </a:lnTo>
                <a:lnTo>
                  <a:pt x="18104" y="28354"/>
                </a:lnTo>
                <a:lnTo>
                  <a:pt x="18466" y="28414"/>
                </a:lnTo>
                <a:lnTo>
                  <a:pt x="18849" y="28475"/>
                </a:lnTo>
                <a:lnTo>
                  <a:pt x="19211" y="28515"/>
                </a:lnTo>
                <a:lnTo>
                  <a:pt x="19594" y="28535"/>
                </a:lnTo>
                <a:lnTo>
                  <a:pt x="20339" y="28535"/>
                </a:lnTo>
                <a:lnTo>
                  <a:pt x="20702" y="28515"/>
                </a:lnTo>
                <a:lnTo>
                  <a:pt x="21064" y="28475"/>
                </a:lnTo>
                <a:lnTo>
                  <a:pt x="21406" y="28434"/>
                </a:lnTo>
                <a:lnTo>
                  <a:pt x="21849" y="28354"/>
                </a:lnTo>
                <a:lnTo>
                  <a:pt x="22292" y="28253"/>
                </a:lnTo>
                <a:lnTo>
                  <a:pt x="22735" y="28112"/>
                </a:lnTo>
                <a:lnTo>
                  <a:pt x="23158" y="27951"/>
                </a:lnTo>
                <a:lnTo>
                  <a:pt x="23601" y="27770"/>
                </a:lnTo>
                <a:lnTo>
                  <a:pt x="24024" y="27569"/>
                </a:lnTo>
                <a:lnTo>
                  <a:pt x="24447" y="27347"/>
                </a:lnTo>
                <a:lnTo>
                  <a:pt x="24870" y="27105"/>
                </a:lnTo>
                <a:lnTo>
                  <a:pt x="25172" y="26904"/>
                </a:lnTo>
                <a:lnTo>
                  <a:pt x="25514" y="26662"/>
                </a:lnTo>
                <a:lnTo>
                  <a:pt x="25877" y="26380"/>
                </a:lnTo>
                <a:lnTo>
                  <a:pt x="26260" y="26058"/>
                </a:lnTo>
                <a:lnTo>
                  <a:pt x="26622" y="25696"/>
                </a:lnTo>
                <a:lnTo>
                  <a:pt x="26984" y="25313"/>
                </a:lnTo>
                <a:lnTo>
                  <a:pt x="27166" y="25092"/>
                </a:lnTo>
                <a:lnTo>
                  <a:pt x="27307" y="24870"/>
                </a:lnTo>
                <a:lnTo>
                  <a:pt x="27468" y="24649"/>
                </a:lnTo>
                <a:lnTo>
                  <a:pt x="27589" y="24407"/>
                </a:lnTo>
                <a:lnTo>
                  <a:pt x="27649" y="24266"/>
                </a:lnTo>
                <a:lnTo>
                  <a:pt x="27669" y="24105"/>
                </a:lnTo>
                <a:lnTo>
                  <a:pt x="27649" y="23964"/>
                </a:lnTo>
                <a:lnTo>
                  <a:pt x="27568" y="23823"/>
                </a:lnTo>
                <a:lnTo>
                  <a:pt x="27468" y="23682"/>
                </a:lnTo>
                <a:lnTo>
                  <a:pt x="27347" y="23601"/>
                </a:lnTo>
                <a:lnTo>
                  <a:pt x="27206" y="23521"/>
                </a:lnTo>
                <a:lnTo>
                  <a:pt x="27065" y="23501"/>
                </a:lnTo>
                <a:lnTo>
                  <a:pt x="26944" y="23521"/>
                </a:lnTo>
                <a:lnTo>
                  <a:pt x="26823" y="23581"/>
                </a:lnTo>
                <a:lnTo>
                  <a:pt x="26763" y="23461"/>
                </a:lnTo>
                <a:lnTo>
                  <a:pt x="26703" y="23360"/>
                </a:lnTo>
                <a:lnTo>
                  <a:pt x="26622" y="23259"/>
                </a:lnTo>
                <a:lnTo>
                  <a:pt x="26521" y="23179"/>
                </a:lnTo>
                <a:lnTo>
                  <a:pt x="26421" y="23118"/>
                </a:lnTo>
                <a:lnTo>
                  <a:pt x="26320" y="23078"/>
                </a:lnTo>
                <a:lnTo>
                  <a:pt x="26199" y="23038"/>
                </a:lnTo>
                <a:lnTo>
                  <a:pt x="26078" y="23018"/>
                </a:lnTo>
                <a:lnTo>
                  <a:pt x="25937" y="23038"/>
                </a:lnTo>
                <a:lnTo>
                  <a:pt x="25817" y="23078"/>
                </a:lnTo>
                <a:lnTo>
                  <a:pt x="25696" y="23158"/>
                </a:lnTo>
                <a:lnTo>
                  <a:pt x="25595" y="23259"/>
                </a:lnTo>
                <a:lnTo>
                  <a:pt x="25454" y="23420"/>
                </a:lnTo>
                <a:lnTo>
                  <a:pt x="25293" y="23541"/>
                </a:lnTo>
                <a:lnTo>
                  <a:pt x="25132" y="23662"/>
                </a:lnTo>
                <a:lnTo>
                  <a:pt x="24951" y="23763"/>
                </a:lnTo>
                <a:lnTo>
                  <a:pt x="24769" y="23823"/>
                </a:lnTo>
                <a:lnTo>
                  <a:pt x="24588" y="23883"/>
                </a:lnTo>
                <a:lnTo>
                  <a:pt x="24387" y="23904"/>
                </a:lnTo>
                <a:lnTo>
                  <a:pt x="24185" y="23924"/>
                </a:lnTo>
                <a:lnTo>
                  <a:pt x="24004" y="23904"/>
                </a:lnTo>
                <a:lnTo>
                  <a:pt x="23823" y="23883"/>
                </a:lnTo>
                <a:lnTo>
                  <a:pt x="23440" y="23823"/>
                </a:lnTo>
                <a:lnTo>
                  <a:pt x="23078" y="23702"/>
                </a:lnTo>
                <a:lnTo>
                  <a:pt x="22715" y="23541"/>
                </a:lnTo>
                <a:lnTo>
                  <a:pt x="22353" y="23360"/>
                </a:lnTo>
                <a:lnTo>
                  <a:pt x="22011" y="23179"/>
                </a:lnTo>
                <a:lnTo>
                  <a:pt x="21688" y="22957"/>
                </a:lnTo>
                <a:lnTo>
                  <a:pt x="21366" y="22756"/>
                </a:lnTo>
                <a:lnTo>
                  <a:pt x="21326" y="22736"/>
                </a:lnTo>
                <a:lnTo>
                  <a:pt x="20702" y="22313"/>
                </a:lnTo>
                <a:lnTo>
                  <a:pt x="20077" y="21930"/>
                </a:lnTo>
                <a:lnTo>
                  <a:pt x="19735" y="21749"/>
                </a:lnTo>
                <a:lnTo>
                  <a:pt x="19413" y="21588"/>
                </a:lnTo>
                <a:lnTo>
                  <a:pt x="19070" y="21447"/>
                </a:lnTo>
                <a:lnTo>
                  <a:pt x="18708" y="21326"/>
                </a:lnTo>
                <a:lnTo>
                  <a:pt x="18406" y="21245"/>
                </a:lnTo>
                <a:lnTo>
                  <a:pt x="18084" y="21185"/>
                </a:lnTo>
                <a:lnTo>
                  <a:pt x="17782" y="21145"/>
                </a:lnTo>
                <a:lnTo>
                  <a:pt x="17480" y="21125"/>
                </a:lnTo>
                <a:lnTo>
                  <a:pt x="17198" y="21145"/>
                </a:lnTo>
                <a:lnTo>
                  <a:pt x="16815" y="21205"/>
                </a:lnTo>
                <a:lnTo>
                  <a:pt x="16654" y="21245"/>
                </a:lnTo>
                <a:lnTo>
                  <a:pt x="16493" y="21286"/>
                </a:lnTo>
                <a:lnTo>
                  <a:pt x="16372" y="21044"/>
                </a:lnTo>
                <a:lnTo>
                  <a:pt x="16251" y="20863"/>
                </a:lnTo>
                <a:lnTo>
                  <a:pt x="16171" y="20802"/>
                </a:lnTo>
                <a:lnTo>
                  <a:pt x="16110" y="20742"/>
                </a:lnTo>
                <a:lnTo>
                  <a:pt x="16010" y="20722"/>
                </a:lnTo>
                <a:lnTo>
                  <a:pt x="15929" y="20702"/>
                </a:lnTo>
                <a:close/>
                <a:moveTo>
                  <a:pt x="15627" y="28455"/>
                </a:moveTo>
                <a:lnTo>
                  <a:pt x="15446" y="28475"/>
                </a:lnTo>
                <a:lnTo>
                  <a:pt x="15265" y="28495"/>
                </a:lnTo>
                <a:lnTo>
                  <a:pt x="15063" y="28515"/>
                </a:lnTo>
                <a:lnTo>
                  <a:pt x="14741" y="28535"/>
                </a:lnTo>
                <a:lnTo>
                  <a:pt x="14097" y="28535"/>
                </a:lnTo>
                <a:lnTo>
                  <a:pt x="13875" y="28515"/>
                </a:lnTo>
                <a:lnTo>
                  <a:pt x="13633" y="28475"/>
                </a:lnTo>
                <a:lnTo>
                  <a:pt x="13190" y="28475"/>
                </a:lnTo>
                <a:lnTo>
                  <a:pt x="13049" y="28515"/>
                </a:lnTo>
                <a:lnTo>
                  <a:pt x="12929" y="28555"/>
                </a:lnTo>
                <a:lnTo>
                  <a:pt x="12828" y="28636"/>
                </a:lnTo>
                <a:lnTo>
                  <a:pt x="12767" y="28716"/>
                </a:lnTo>
                <a:lnTo>
                  <a:pt x="12727" y="28797"/>
                </a:lnTo>
                <a:lnTo>
                  <a:pt x="12707" y="28898"/>
                </a:lnTo>
                <a:lnTo>
                  <a:pt x="12707" y="28998"/>
                </a:lnTo>
                <a:lnTo>
                  <a:pt x="12707" y="29119"/>
                </a:lnTo>
                <a:lnTo>
                  <a:pt x="12747" y="29220"/>
                </a:lnTo>
                <a:lnTo>
                  <a:pt x="12788" y="29321"/>
                </a:lnTo>
                <a:lnTo>
                  <a:pt x="12848" y="29401"/>
                </a:lnTo>
                <a:lnTo>
                  <a:pt x="12929" y="29482"/>
                </a:lnTo>
                <a:lnTo>
                  <a:pt x="13009" y="29542"/>
                </a:lnTo>
                <a:lnTo>
                  <a:pt x="13210" y="29643"/>
                </a:lnTo>
                <a:lnTo>
                  <a:pt x="13432" y="29723"/>
                </a:lnTo>
                <a:lnTo>
                  <a:pt x="13654" y="29784"/>
                </a:lnTo>
                <a:lnTo>
                  <a:pt x="14097" y="29844"/>
                </a:lnTo>
                <a:lnTo>
                  <a:pt x="14217" y="29844"/>
                </a:lnTo>
                <a:lnTo>
                  <a:pt x="14540" y="29884"/>
                </a:lnTo>
                <a:lnTo>
                  <a:pt x="14842" y="29905"/>
                </a:lnTo>
                <a:lnTo>
                  <a:pt x="15063" y="29884"/>
                </a:lnTo>
                <a:lnTo>
                  <a:pt x="15265" y="29864"/>
                </a:lnTo>
                <a:lnTo>
                  <a:pt x="15446" y="29844"/>
                </a:lnTo>
                <a:lnTo>
                  <a:pt x="15607" y="29804"/>
                </a:lnTo>
                <a:lnTo>
                  <a:pt x="15768" y="29743"/>
                </a:lnTo>
                <a:lnTo>
                  <a:pt x="15929" y="29683"/>
                </a:lnTo>
                <a:lnTo>
                  <a:pt x="16050" y="29602"/>
                </a:lnTo>
                <a:lnTo>
                  <a:pt x="16171" y="29522"/>
                </a:lnTo>
                <a:lnTo>
                  <a:pt x="16271" y="29421"/>
                </a:lnTo>
                <a:lnTo>
                  <a:pt x="16352" y="29280"/>
                </a:lnTo>
                <a:lnTo>
                  <a:pt x="16372" y="29139"/>
                </a:lnTo>
                <a:lnTo>
                  <a:pt x="16352" y="28978"/>
                </a:lnTo>
                <a:lnTo>
                  <a:pt x="16292" y="28817"/>
                </a:lnTo>
                <a:lnTo>
                  <a:pt x="16191" y="28676"/>
                </a:lnTo>
                <a:lnTo>
                  <a:pt x="16070" y="28555"/>
                </a:lnTo>
                <a:lnTo>
                  <a:pt x="15989" y="28515"/>
                </a:lnTo>
                <a:lnTo>
                  <a:pt x="15909" y="28495"/>
                </a:lnTo>
                <a:lnTo>
                  <a:pt x="15768" y="28475"/>
                </a:lnTo>
                <a:lnTo>
                  <a:pt x="15627" y="28455"/>
                </a:lnTo>
                <a:close/>
                <a:moveTo>
                  <a:pt x="3021" y="25736"/>
                </a:moveTo>
                <a:lnTo>
                  <a:pt x="2940" y="25756"/>
                </a:lnTo>
                <a:lnTo>
                  <a:pt x="2860" y="25776"/>
                </a:lnTo>
                <a:lnTo>
                  <a:pt x="2799" y="25817"/>
                </a:lnTo>
                <a:lnTo>
                  <a:pt x="2739" y="25857"/>
                </a:lnTo>
                <a:lnTo>
                  <a:pt x="2437" y="26199"/>
                </a:lnTo>
                <a:lnTo>
                  <a:pt x="2175" y="26562"/>
                </a:lnTo>
                <a:lnTo>
                  <a:pt x="1934" y="26924"/>
                </a:lnTo>
                <a:lnTo>
                  <a:pt x="1712" y="27327"/>
                </a:lnTo>
                <a:lnTo>
                  <a:pt x="1511" y="27730"/>
                </a:lnTo>
                <a:lnTo>
                  <a:pt x="1329" y="28153"/>
                </a:lnTo>
                <a:lnTo>
                  <a:pt x="1188" y="28575"/>
                </a:lnTo>
                <a:lnTo>
                  <a:pt x="1068" y="29018"/>
                </a:lnTo>
                <a:lnTo>
                  <a:pt x="967" y="29482"/>
                </a:lnTo>
                <a:lnTo>
                  <a:pt x="886" y="29945"/>
                </a:lnTo>
                <a:lnTo>
                  <a:pt x="846" y="30428"/>
                </a:lnTo>
                <a:lnTo>
                  <a:pt x="826" y="30911"/>
                </a:lnTo>
                <a:lnTo>
                  <a:pt x="826" y="31415"/>
                </a:lnTo>
                <a:lnTo>
                  <a:pt x="846" y="31918"/>
                </a:lnTo>
                <a:lnTo>
                  <a:pt x="907" y="32422"/>
                </a:lnTo>
                <a:lnTo>
                  <a:pt x="987" y="32925"/>
                </a:lnTo>
                <a:lnTo>
                  <a:pt x="1007" y="33026"/>
                </a:lnTo>
                <a:lnTo>
                  <a:pt x="1068" y="33126"/>
                </a:lnTo>
                <a:lnTo>
                  <a:pt x="1128" y="33187"/>
                </a:lnTo>
                <a:lnTo>
                  <a:pt x="1209" y="33247"/>
                </a:lnTo>
                <a:lnTo>
                  <a:pt x="1309" y="33288"/>
                </a:lnTo>
                <a:lnTo>
                  <a:pt x="1410" y="33328"/>
                </a:lnTo>
                <a:lnTo>
                  <a:pt x="1511" y="33348"/>
                </a:lnTo>
                <a:lnTo>
                  <a:pt x="1752" y="33348"/>
                </a:lnTo>
                <a:lnTo>
                  <a:pt x="1893" y="33308"/>
                </a:lnTo>
                <a:lnTo>
                  <a:pt x="1994" y="33267"/>
                </a:lnTo>
                <a:lnTo>
                  <a:pt x="2095" y="33187"/>
                </a:lnTo>
                <a:lnTo>
                  <a:pt x="2316" y="33026"/>
                </a:lnTo>
                <a:lnTo>
                  <a:pt x="2538" y="32865"/>
                </a:lnTo>
                <a:lnTo>
                  <a:pt x="2779" y="32724"/>
                </a:lnTo>
                <a:lnTo>
                  <a:pt x="3021" y="32603"/>
                </a:lnTo>
                <a:lnTo>
                  <a:pt x="3061" y="32824"/>
                </a:lnTo>
                <a:lnTo>
                  <a:pt x="3102" y="33046"/>
                </a:lnTo>
                <a:lnTo>
                  <a:pt x="3222" y="33489"/>
                </a:lnTo>
                <a:lnTo>
                  <a:pt x="3383" y="33932"/>
                </a:lnTo>
                <a:lnTo>
                  <a:pt x="3585" y="34355"/>
                </a:lnTo>
                <a:lnTo>
                  <a:pt x="3847" y="34737"/>
                </a:lnTo>
                <a:lnTo>
                  <a:pt x="4129" y="35120"/>
                </a:lnTo>
                <a:lnTo>
                  <a:pt x="4451" y="35483"/>
                </a:lnTo>
                <a:lnTo>
                  <a:pt x="4833" y="35805"/>
                </a:lnTo>
                <a:lnTo>
                  <a:pt x="4934" y="35885"/>
                </a:lnTo>
                <a:lnTo>
                  <a:pt x="5055" y="35926"/>
                </a:lnTo>
                <a:lnTo>
                  <a:pt x="5196" y="35966"/>
                </a:lnTo>
                <a:lnTo>
                  <a:pt x="5317" y="35986"/>
                </a:lnTo>
                <a:lnTo>
                  <a:pt x="5458" y="35966"/>
                </a:lnTo>
                <a:lnTo>
                  <a:pt x="5578" y="35926"/>
                </a:lnTo>
                <a:lnTo>
                  <a:pt x="5679" y="35885"/>
                </a:lnTo>
                <a:lnTo>
                  <a:pt x="5780" y="35805"/>
                </a:lnTo>
                <a:lnTo>
                  <a:pt x="5921" y="35664"/>
                </a:lnTo>
                <a:lnTo>
                  <a:pt x="6062" y="35543"/>
                </a:lnTo>
                <a:lnTo>
                  <a:pt x="6203" y="35442"/>
                </a:lnTo>
                <a:lnTo>
                  <a:pt x="6364" y="35362"/>
                </a:lnTo>
                <a:lnTo>
                  <a:pt x="6646" y="35785"/>
                </a:lnTo>
                <a:lnTo>
                  <a:pt x="6988" y="36187"/>
                </a:lnTo>
                <a:lnTo>
                  <a:pt x="7351" y="36590"/>
                </a:lnTo>
                <a:lnTo>
                  <a:pt x="7753" y="36973"/>
                </a:lnTo>
                <a:lnTo>
                  <a:pt x="8176" y="37315"/>
                </a:lnTo>
                <a:lnTo>
                  <a:pt x="8639" y="37657"/>
                </a:lnTo>
                <a:lnTo>
                  <a:pt x="9123" y="37980"/>
                </a:lnTo>
                <a:lnTo>
                  <a:pt x="9646" y="38262"/>
                </a:lnTo>
                <a:lnTo>
                  <a:pt x="10230" y="38543"/>
                </a:lnTo>
                <a:lnTo>
                  <a:pt x="10854" y="38785"/>
                </a:lnTo>
                <a:lnTo>
                  <a:pt x="11519" y="39007"/>
                </a:lnTo>
                <a:lnTo>
                  <a:pt x="12204" y="39168"/>
                </a:lnTo>
                <a:lnTo>
                  <a:pt x="12506" y="39228"/>
                </a:lnTo>
                <a:lnTo>
                  <a:pt x="12848" y="39289"/>
                </a:lnTo>
                <a:lnTo>
                  <a:pt x="13593" y="39349"/>
                </a:lnTo>
                <a:lnTo>
                  <a:pt x="13613" y="39349"/>
                </a:lnTo>
                <a:lnTo>
                  <a:pt x="13875" y="39369"/>
                </a:lnTo>
                <a:lnTo>
                  <a:pt x="14117" y="39389"/>
                </a:lnTo>
                <a:lnTo>
                  <a:pt x="14318" y="39369"/>
                </a:lnTo>
                <a:lnTo>
                  <a:pt x="14540" y="39349"/>
                </a:lnTo>
                <a:lnTo>
                  <a:pt x="14781" y="39268"/>
                </a:lnTo>
                <a:lnTo>
                  <a:pt x="14902" y="39228"/>
                </a:lnTo>
                <a:lnTo>
                  <a:pt x="15023" y="39168"/>
                </a:lnTo>
                <a:lnTo>
                  <a:pt x="15144" y="39067"/>
                </a:lnTo>
                <a:lnTo>
                  <a:pt x="15224" y="38946"/>
                </a:lnTo>
                <a:lnTo>
                  <a:pt x="15285" y="38805"/>
                </a:lnTo>
                <a:lnTo>
                  <a:pt x="15285" y="38684"/>
                </a:lnTo>
                <a:lnTo>
                  <a:pt x="15265" y="38564"/>
                </a:lnTo>
                <a:lnTo>
                  <a:pt x="15204" y="38443"/>
                </a:lnTo>
                <a:lnTo>
                  <a:pt x="15124" y="38362"/>
                </a:lnTo>
                <a:lnTo>
                  <a:pt x="15003" y="38282"/>
                </a:lnTo>
                <a:lnTo>
                  <a:pt x="14882" y="38241"/>
                </a:lnTo>
                <a:lnTo>
                  <a:pt x="14761" y="38181"/>
                </a:lnTo>
                <a:lnTo>
                  <a:pt x="14519" y="38141"/>
                </a:lnTo>
                <a:lnTo>
                  <a:pt x="14258" y="38121"/>
                </a:lnTo>
                <a:lnTo>
                  <a:pt x="14016" y="38100"/>
                </a:lnTo>
                <a:lnTo>
                  <a:pt x="13835" y="38100"/>
                </a:lnTo>
                <a:lnTo>
                  <a:pt x="13291" y="38060"/>
                </a:lnTo>
                <a:lnTo>
                  <a:pt x="12687" y="37980"/>
                </a:lnTo>
                <a:lnTo>
                  <a:pt x="12103" y="37859"/>
                </a:lnTo>
                <a:lnTo>
                  <a:pt x="11539" y="37698"/>
                </a:lnTo>
                <a:lnTo>
                  <a:pt x="10995" y="37496"/>
                </a:lnTo>
                <a:lnTo>
                  <a:pt x="10452" y="37255"/>
                </a:lnTo>
                <a:lnTo>
                  <a:pt x="9928" y="36993"/>
                </a:lnTo>
                <a:lnTo>
                  <a:pt x="9445" y="36691"/>
                </a:lnTo>
                <a:lnTo>
                  <a:pt x="8982" y="36369"/>
                </a:lnTo>
                <a:lnTo>
                  <a:pt x="8579" y="36006"/>
                </a:lnTo>
                <a:lnTo>
                  <a:pt x="8196" y="35603"/>
                </a:lnTo>
                <a:lnTo>
                  <a:pt x="7834" y="35201"/>
                </a:lnTo>
                <a:lnTo>
                  <a:pt x="7532" y="34758"/>
                </a:lnTo>
                <a:lnTo>
                  <a:pt x="7270" y="34294"/>
                </a:lnTo>
                <a:lnTo>
                  <a:pt x="7210" y="34214"/>
                </a:lnTo>
                <a:lnTo>
                  <a:pt x="7149" y="34153"/>
                </a:lnTo>
                <a:lnTo>
                  <a:pt x="7089" y="34113"/>
                </a:lnTo>
                <a:lnTo>
                  <a:pt x="7008" y="34073"/>
                </a:lnTo>
                <a:lnTo>
                  <a:pt x="6827" y="34013"/>
                </a:lnTo>
                <a:lnTo>
                  <a:pt x="6666" y="33992"/>
                </a:lnTo>
                <a:lnTo>
                  <a:pt x="6485" y="34013"/>
                </a:lnTo>
                <a:lnTo>
                  <a:pt x="6183" y="34113"/>
                </a:lnTo>
                <a:lnTo>
                  <a:pt x="5880" y="34234"/>
                </a:lnTo>
                <a:lnTo>
                  <a:pt x="5599" y="34375"/>
                </a:lnTo>
                <a:lnTo>
                  <a:pt x="5337" y="34556"/>
                </a:lnTo>
                <a:lnTo>
                  <a:pt x="5075" y="34254"/>
                </a:lnTo>
                <a:lnTo>
                  <a:pt x="4874" y="33932"/>
                </a:lnTo>
                <a:lnTo>
                  <a:pt x="4692" y="33590"/>
                </a:lnTo>
                <a:lnTo>
                  <a:pt x="4551" y="33247"/>
                </a:lnTo>
                <a:lnTo>
                  <a:pt x="4451" y="32905"/>
                </a:lnTo>
                <a:lnTo>
                  <a:pt x="4390" y="32543"/>
                </a:lnTo>
                <a:lnTo>
                  <a:pt x="4350" y="32160"/>
                </a:lnTo>
                <a:lnTo>
                  <a:pt x="4370" y="31797"/>
                </a:lnTo>
                <a:lnTo>
                  <a:pt x="4370" y="31697"/>
                </a:lnTo>
                <a:lnTo>
                  <a:pt x="4350" y="31616"/>
                </a:lnTo>
                <a:lnTo>
                  <a:pt x="4310" y="31515"/>
                </a:lnTo>
                <a:lnTo>
                  <a:pt x="4249" y="31435"/>
                </a:lnTo>
                <a:lnTo>
                  <a:pt x="4129" y="31334"/>
                </a:lnTo>
                <a:lnTo>
                  <a:pt x="3988" y="31274"/>
                </a:lnTo>
                <a:lnTo>
                  <a:pt x="3847" y="31234"/>
                </a:lnTo>
                <a:lnTo>
                  <a:pt x="3665" y="31213"/>
                </a:lnTo>
                <a:lnTo>
                  <a:pt x="3524" y="31213"/>
                </a:lnTo>
                <a:lnTo>
                  <a:pt x="3162" y="31294"/>
                </a:lnTo>
                <a:lnTo>
                  <a:pt x="2820" y="31415"/>
                </a:lnTo>
                <a:lnTo>
                  <a:pt x="2477" y="31536"/>
                </a:lnTo>
                <a:lnTo>
                  <a:pt x="2155" y="31677"/>
                </a:lnTo>
                <a:lnTo>
                  <a:pt x="2155" y="31133"/>
                </a:lnTo>
                <a:lnTo>
                  <a:pt x="2175" y="30569"/>
                </a:lnTo>
                <a:lnTo>
                  <a:pt x="2236" y="30005"/>
                </a:lnTo>
                <a:lnTo>
                  <a:pt x="2316" y="29441"/>
                </a:lnTo>
                <a:lnTo>
                  <a:pt x="2417" y="29059"/>
                </a:lnTo>
                <a:lnTo>
                  <a:pt x="2518" y="28656"/>
                </a:lnTo>
                <a:lnTo>
                  <a:pt x="2638" y="28273"/>
                </a:lnTo>
                <a:lnTo>
                  <a:pt x="2779" y="27891"/>
                </a:lnTo>
                <a:lnTo>
                  <a:pt x="3102" y="27126"/>
                </a:lnTo>
                <a:lnTo>
                  <a:pt x="3424" y="26380"/>
                </a:lnTo>
                <a:lnTo>
                  <a:pt x="3484" y="26260"/>
                </a:lnTo>
                <a:lnTo>
                  <a:pt x="3504" y="26179"/>
                </a:lnTo>
                <a:lnTo>
                  <a:pt x="3504" y="26099"/>
                </a:lnTo>
                <a:lnTo>
                  <a:pt x="3484" y="26038"/>
                </a:lnTo>
                <a:lnTo>
                  <a:pt x="3464" y="25958"/>
                </a:lnTo>
                <a:lnTo>
                  <a:pt x="3383" y="25877"/>
                </a:lnTo>
                <a:lnTo>
                  <a:pt x="3263" y="25796"/>
                </a:lnTo>
                <a:lnTo>
                  <a:pt x="3142" y="25756"/>
                </a:lnTo>
                <a:lnTo>
                  <a:pt x="3021" y="25736"/>
                </a:lnTo>
                <a:close/>
                <a:moveTo>
                  <a:pt x="27206" y="25635"/>
                </a:moveTo>
                <a:lnTo>
                  <a:pt x="27146" y="25656"/>
                </a:lnTo>
                <a:lnTo>
                  <a:pt x="27085" y="25676"/>
                </a:lnTo>
                <a:lnTo>
                  <a:pt x="26964" y="25736"/>
                </a:lnTo>
                <a:lnTo>
                  <a:pt x="26904" y="25837"/>
                </a:lnTo>
                <a:lnTo>
                  <a:pt x="26884" y="25877"/>
                </a:lnTo>
                <a:lnTo>
                  <a:pt x="26864" y="25937"/>
                </a:lnTo>
                <a:lnTo>
                  <a:pt x="26884" y="26139"/>
                </a:lnTo>
                <a:lnTo>
                  <a:pt x="26924" y="26320"/>
                </a:lnTo>
                <a:lnTo>
                  <a:pt x="26984" y="26501"/>
                </a:lnTo>
                <a:lnTo>
                  <a:pt x="27065" y="26683"/>
                </a:lnTo>
                <a:lnTo>
                  <a:pt x="27246" y="27045"/>
                </a:lnTo>
                <a:lnTo>
                  <a:pt x="27468" y="27407"/>
                </a:lnTo>
                <a:lnTo>
                  <a:pt x="27629" y="27669"/>
                </a:lnTo>
                <a:lnTo>
                  <a:pt x="27770" y="27931"/>
                </a:lnTo>
                <a:lnTo>
                  <a:pt x="27931" y="28233"/>
                </a:lnTo>
                <a:lnTo>
                  <a:pt x="28052" y="28535"/>
                </a:lnTo>
                <a:lnTo>
                  <a:pt x="28193" y="28877"/>
                </a:lnTo>
                <a:lnTo>
                  <a:pt x="28314" y="29220"/>
                </a:lnTo>
                <a:lnTo>
                  <a:pt x="27387" y="29079"/>
                </a:lnTo>
                <a:lnTo>
                  <a:pt x="26421" y="28958"/>
                </a:lnTo>
                <a:lnTo>
                  <a:pt x="26360" y="28958"/>
                </a:lnTo>
                <a:lnTo>
                  <a:pt x="26199" y="28978"/>
                </a:lnTo>
                <a:lnTo>
                  <a:pt x="26058" y="29039"/>
                </a:lnTo>
                <a:lnTo>
                  <a:pt x="25937" y="29139"/>
                </a:lnTo>
                <a:lnTo>
                  <a:pt x="25837" y="29260"/>
                </a:lnTo>
                <a:lnTo>
                  <a:pt x="25796" y="29401"/>
                </a:lnTo>
                <a:lnTo>
                  <a:pt x="25776" y="29562"/>
                </a:lnTo>
                <a:lnTo>
                  <a:pt x="25796" y="29703"/>
                </a:lnTo>
                <a:lnTo>
                  <a:pt x="25857" y="29824"/>
                </a:lnTo>
                <a:lnTo>
                  <a:pt x="25998" y="30045"/>
                </a:lnTo>
                <a:lnTo>
                  <a:pt x="26098" y="30287"/>
                </a:lnTo>
                <a:lnTo>
                  <a:pt x="26199" y="30569"/>
                </a:lnTo>
                <a:lnTo>
                  <a:pt x="26260" y="30851"/>
                </a:lnTo>
                <a:lnTo>
                  <a:pt x="26320" y="31173"/>
                </a:lnTo>
                <a:lnTo>
                  <a:pt x="26340" y="31495"/>
                </a:lnTo>
                <a:lnTo>
                  <a:pt x="26340" y="31858"/>
                </a:lnTo>
                <a:lnTo>
                  <a:pt x="26320" y="32220"/>
                </a:lnTo>
                <a:lnTo>
                  <a:pt x="26300" y="32482"/>
                </a:lnTo>
                <a:lnTo>
                  <a:pt x="26239" y="32744"/>
                </a:lnTo>
                <a:lnTo>
                  <a:pt x="26179" y="32986"/>
                </a:lnTo>
                <a:lnTo>
                  <a:pt x="26098" y="33247"/>
                </a:lnTo>
                <a:lnTo>
                  <a:pt x="25877" y="32965"/>
                </a:lnTo>
                <a:lnTo>
                  <a:pt x="25796" y="32905"/>
                </a:lnTo>
                <a:lnTo>
                  <a:pt x="25696" y="32845"/>
                </a:lnTo>
                <a:lnTo>
                  <a:pt x="25595" y="32824"/>
                </a:lnTo>
                <a:lnTo>
                  <a:pt x="25474" y="32804"/>
                </a:lnTo>
                <a:lnTo>
                  <a:pt x="25313" y="32824"/>
                </a:lnTo>
                <a:lnTo>
                  <a:pt x="25152" y="32885"/>
                </a:lnTo>
                <a:lnTo>
                  <a:pt x="25011" y="32965"/>
                </a:lnTo>
                <a:lnTo>
                  <a:pt x="24910" y="33066"/>
                </a:lnTo>
                <a:lnTo>
                  <a:pt x="24467" y="33590"/>
                </a:lnTo>
                <a:lnTo>
                  <a:pt x="23984" y="34093"/>
                </a:lnTo>
                <a:lnTo>
                  <a:pt x="23481" y="34576"/>
                </a:lnTo>
                <a:lnTo>
                  <a:pt x="22957" y="35060"/>
                </a:lnTo>
                <a:lnTo>
                  <a:pt x="22393" y="35523"/>
                </a:lnTo>
                <a:lnTo>
                  <a:pt x="21789" y="35946"/>
                </a:lnTo>
                <a:lnTo>
                  <a:pt x="21185" y="36389"/>
                </a:lnTo>
                <a:lnTo>
                  <a:pt x="20520" y="36792"/>
                </a:lnTo>
                <a:lnTo>
                  <a:pt x="19916" y="37134"/>
                </a:lnTo>
                <a:lnTo>
                  <a:pt x="19272" y="37476"/>
                </a:lnTo>
                <a:lnTo>
                  <a:pt x="18587" y="37798"/>
                </a:lnTo>
                <a:lnTo>
                  <a:pt x="17903" y="38100"/>
                </a:lnTo>
                <a:lnTo>
                  <a:pt x="17278" y="38342"/>
                </a:lnTo>
                <a:lnTo>
                  <a:pt x="16674" y="38543"/>
                </a:lnTo>
                <a:lnTo>
                  <a:pt x="15808" y="38846"/>
                </a:lnTo>
                <a:lnTo>
                  <a:pt x="15385" y="39007"/>
                </a:lnTo>
                <a:lnTo>
                  <a:pt x="14983" y="39188"/>
                </a:lnTo>
                <a:lnTo>
                  <a:pt x="14882" y="39268"/>
                </a:lnTo>
                <a:lnTo>
                  <a:pt x="14801" y="39369"/>
                </a:lnTo>
                <a:lnTo>
                  <a:pt x="14781" y="39490"/>
                </a:lnTo>
                <a:lnTo>
                  <a:pt x="14781" y="39611"/>
                </a:lnTo>
                <a:lnTo>
                  <a:pt x="14821" y="39732"/>
                </a:lnTo>
                <a:lnTo>
                  <a:pt x="14922" y="39812"/>
                </a:lnTo>
                <a:lnTo>
                  <a:pt x="14962" y="39852"/>
                </a:lnTo>
                <a:lnTo>
                  <a:pt x="15043" y="39893"/>
                </a:lnTo>
                <a:lnTo>
                  <a:pt x="15103" y="39913"/>
                </a:lnTo>
                <a:lnTo>
                  <a:pt x="15204" y="39913"/>
                </a:lnTo>
                <a:lnTo>
                  <a:pt x="15587" y="39893"/>
                </a:lnTo>
                <a:lnTo>
                  <a:pt x="15969" y="39832"/>
                </a:lnTo>
                <a:lnTo>
                  <a:pt x="16352" y="39732"/>
                </a:lnTo>
                <a:lnTo>
                  <a:pt x="16735" y="39631"/>
                </a:lnTo>
                <a:lnTo>
                  <a:pt x="17097" y="39510"/>
                </a:lnTo>
                <a:lnTo>
                  <a:pt x="17459" y="39389"/>
                </a:lnTo>
                <a:lnTo>
                  <a:pt x="18184" y="39087"/>
                </a:lnTo>
                <a:lnTo>
                  <a:pt x="18346" y="39027"/>
                </a:lnTo>
                <a:lnTo>
                  <a:pt x="19070" y="38725"/>
                </a:lnTo>
                <a:lnTo>
                  <a:pt x="19775" y="38382"/>
                </a:lnTo>
                <a:lnTo>
                  <a:pt x="20500" y="38000"/>
                </a:lnTo>
                <a:lnTo>
                  <a:pt x="21205" y="37597"/>
                </a:lnTo>
                <a:lnTo>
                  <a:pt x="21749" y="37255"/>
                </a:lnTo>
                <a:lnTo>
                  <a:pt x="22272" y="36892"/>
                </a:lnTo>
                <a:lnTo>
                  <a:pt x="22816" y="36530"/>
                </a:lnTo>
                <a:lnTo>
                  <a:pt x="23319" y="36127"/>
                </a:lnTo>
                <a:lnTo>
                  <a:pt x="23823" y="35704"/>
                </a:lnTo>
                <a:lnTo>
                  <a:pt x="24326" y="35281"/>
                </a:lnTo>
                <a:lnTo>
                  <a:pt x="24810" y="34838"/>
                </a:lnTo>
                <a:lnTo>
                  <a:pt x="25273" y="34355"/>
                </a:lnTo>
                <a:lnTo>
                  <a:pt x="25293" y="34576"/>
                </a:lnTo>
                <a:lnTo>
                  <a:pt x="25253" y="34798"/>
                </a:lnTo>
                <a:lnTo>
                  <a:pt x="25253" y="34919"/>
                </a:lnTo>
                <a:lnTo>
                  <a:pt x="25273" y="35040"/>
                </a:lnTo>
                <a:lnTo>
                  <a:pt x="25313" y="35140"/>
                </a:lnTo>
                <a:lnTo>
                  <a:pt x="25373" y="35261"/>
                </a:lnTo>
                <a:lnTo>
                  <a:pt x="25474" y="35362"/>
                </a:lnTo>
                <a:lnTo>
                  <a:pt x="25615" y="35442"/>
                </a:lnTo>
                <a:lnTo>
                  <a:pt x="25756" y="35483"/>
                </a:lnTo>
                <a:lnTo>
                  <a:pt x="25917" y="35503"/>
                </a:lnTo>
                <a:lnTo>
                  <a:pt x="26078" y="35483"/>
                </a:lnTo>
                <a:lnTo>
                  <a:pt x="26219" y="35442"/>
                </a:lnTo>
                <a:lnTo>
                  <a:pt x="26360" y="35342"/>
                </a:lnTo>
                <a:lnTo>
                  <a:pt x="26461" y="35241"/>
                </a:lnTo>
                <a:lnTo>
                  <a:pt x="26682" y="34919"/>
                </a:lnTo>
                <a:lnTo>
                  <a:pt x="26864" y="34576"/>
                </a:lnTo>
                <a:lnTo>
                  <a:pt x="27045" y="34234"/>
                </a:lnTo>
                <a:lnTo>
                  <a:pt x="27186" y="33892"/>
                </a:lnTo>
                <a:lnTo>
                  <a:pt x="27307" y="33529"/>
                </a:lnTo>
                <a:lnTo>
                  <a:pt x="27407" y="33147"/>
                </a:lnTo>
                <a:lnTo>
                  <a:pt x="27488" y="32764"/>
                </a:lnTo>
                <a:lnTo>
                  <a:pt x="27548" y="32361"/>
                </a:lnTo>
                <a:lnTo>
                  <a:pt x="27589" y="31979"/>
                </a:lnTo>
                <a:lnTo>
                  <a:pt x="27589" y="31616"/>
                </a:lnTo>
                <a:lnTo>
                  <a:pt x="27548" y="31213"/>
                </a:lnTo>
                <a:lnTo>
                  <a:pt x="27488" y="30831"/>
                </a:lnTo>
                <a:lnTo>
                  <a:pt x="27448" y="30569"/>
                </a:lnTo>
                <a:lnTo>
                  <a:pt x="27367" y="30267"/>
                </a:lnTo>
                <a:lnTo>
                  <a:pt x="28173" y="30388"/>
                </a:lnTo>
                <a:lnTo>
                  <a:pt x="29038" y="30529"/>
                </a:lnTo>
                <a:lnTo>
                  <a:pt x="29361" y="30529"/>
                </a:lnTo>
                <a:lnTo>
                  <a:pt x="29522" y="30468"/>
                </a:lnTo>
                <a:lnTo>
                  <a:pt x="29643" y="30388"/>
                </a:lnTo>
                <a:lnTo>
                  <a:pt x="29763" y="30287"/>
                </a:lnTo>
                <a:lnTo>
                  <a:pt x="29824" y="30186"/>
                </a:lnTo>
                <a:lnTo>
                  <a:pt x="29864" y="30066"/>
                </a:lnTo>
                <a:lnTo>
                  <a:pt x="29884" y="29925"/>
                </a:lnTo>
                <a:lnTo>
                  <a:pt x="29864" y="29804"/>
                </a:lnTo>
                <a:lnTo>
                  <a:pt x="29703" y="29220"/>
                </a:lnTo>
                <a:lnTo>
                  <a:pt x="29502" y="28656"/>
                </a:lnTo>
                <a:lnTo>
                  <a:pt x="29260" y="28072"/>
                </a:lnTo>
                <a:lnTo>
                  <a:pt x="28978" y="27468"/>
                </a:lnTo>
                <a:lnTo>
                  <a:pt x="28676" y="26964"/>
                </a:lnTo>
                <a:lnTo>
                  <a:pt x="28515" y="26703"/>
                </a:lnTo>
                <a:lnTo>
                  <a:pt x="28334" y="26441"/>
                </a:lnTo>
                <a:lnTo>
                  <a:pt x="28112" y="26179"/>
                </a:lnTo>
                <a:lnTo>
                  <a:pt x="27871" y="25958"/>
                </a:lnTo>
                <a:lnTo>
                  <a:pt x="27750" y="25877"/>
                </a:lnTo>
                <a:lnTo>
                  <a:pt x="27609" y="25796"/>
                </a:lnTo>
                <a:lnTo>
                  <a:pt x="27468" y="25716"/>
                </a:lnTo>
                <a:lnTo>
                  <a:pt x="27307" y="25656"/>
                </a:lnTo>
                <a:lnTo>
                  <a:pt x="27206" y="25635"/>
                </a:lnTo>
                <a:close/>
              </a:path>
            </a:pathLst>
          </a:custGeom>
          <a:solidFill>
            <a:srgbClr val="CE2F1C"/>
          </a:solidFill>
          <a:ln>
            <a:noFill/>
          </a:ln>
        </p:spPr>
        <p:txBody>
          <a:bodyPr lIns="91425" tIns="91425" rIns="91425" bIns="91425" anchor="ctr" anchorCtr="0">
            <a:noAutofit/>
          </a:bodyPr>
          <a:lstStyle/>
          <a:p>
            <a:pPr lvl="0">
              <a:spcBef>
                <a:spcPts val="0"/>
              </a:spcBef>
              <a:buNone/>
            </a:pPr>
            <a:endParaRPr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8">
                                            <p:txEl>
                                              <p:pRg st="0" end="0"/>
                                            </p:txEl>
                                          </p:spTgt>
                                        </p:tgtEl>
                                        <p:attrNameLst>
                                          <p:attrName>style.visibility</p:attrName>
                                        </p:attrNameLst>
                                      </p:cBhvr>
                                      <p:to>
                                        <p:strVal val="visible"/>
                                      </p:to>
                                    </p:set>
                                    <p:animEffect transition="in" filter="barn(inVertical)">
                                      <p:cBhvr>
                                        <p:cTn id="7" dur="500"/>
                                        <p:tgtEl>
                                          <p:spTgt spid="3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58">
                                            <p:txEl>
                                              <p:pRg st="1" end="1"/>
                                            </p:txEl>
                                          </p:spTgt>
                                        </p:tgtEl>
                                        <p:attrNameLst>
                                          <p:attrName>style.visibility</p:attrName>
                                        </p:attrNameLst>
                                      </p:cBhvr>
                                      <p:to>
                                        <p:strVal val="visible"/>
                                      </p:to>
                                    </p:set>
                                    <p:animEffect transition="in" filter="barn(inVertical)">
                                      <p:cBhvr>
                                        <p:cTn id="12" dur="500"/>
                                        <p:tgtEl>
                                          <p:spTgt spid="3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520316" y="4409860"/>
            <a:ext cx="6031800" cy="464699"/>
          </a:xfrm>
        </p:spPr>
        <p:txBody>
          <a:bodyPr/>
          <a:lstStyle/>
          <a:p>
            <a:r>
              <a:rPr lang="vi-VN" sz="1600" b="1" smtClean="0">
                <a:solidFill>
                  <a:schemeClr val="accent1">
                    <a:lumMod val="75000"/>
                  </a:schemeClr>
                </a:solidFill>
                <a:latin typeface="+mn-lt"/>
              </a:rPr>
              <a:t>Phòng truyền thống trường THCS Hợp Thanh </a:t>
            </a:r>
          </a:p>
          <a:p>
            <a:r>
              <a:rPr lang="vi-VN" sz="1600" b="1" smtClean="0">
                <a:solidFill>
                  <a:schemeClr val="accent1">
                    <a:lumMod val="75000"/>
                  </a:schemeClr>
                </a:solidFill>
                <a:latin typeface="+mn-lt"/>
              </a:rPr>
              <a:t>(Huyện Mỹ Đức – Hà Nội) cho em biết những thông tin gì</a:t>
            </a:r>
            <a:endParaRPr lang="en-US" sz="1600" b="1" dirty="0">
              <a:solidFill>
                <a:schemeClr val="accent1">
                  <a:lumMod val="75000"/>
                </a:schemeClr>
              </a:solidFill>
              <a:latin typeface="+mn-lt"/>
            </a:endParaRPr>
          </a:p>
        </p:txBody>
      </p:sp>
      <p:pic>
        <p:nvPicPr>
          <p:cNvPr id="3" name="Watch - Facebook.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77787" y="896471"/>
            <a:ext cx="6042213" cy="3293857"/>
          </a:xfrm>
          <a:prstGeom prst="rect">
            <a:avLst/>
          </a:prstGeom>
        </p:spPr>
      </p:pic>
    </p:spTree>
    <p:extLst>
      <p:ext uri="{BB962C8B-B14F-4D97-AF65-F5344CB8AC3E}">
        <p14:creationId xmlns:p14="http://schemas.microsoft.com/office/powerpoint/2010/main" val="209306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3"/>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3"/>
                                        </p:tgtEl>
                                      </p:cBhvr>
                                    </p:cmd>
                                  </p:childTnLst>
                                </p:cTn>
                              </p:par>
                            </p:childTnLst>
                          </p:cTn>
                        </p:par>
                      </p:childTnLst>
                    </p:cTn>
                  </p:par>
                </p:childTnLst>
              </p:cTn>
              <p:nextCondLst>
                <p:cond evt="onClick" delay="0">
                  <p:tgtEl>
                    <p:spTgt spid="3"/>
                  </p:tgtEl>
                </p:cond>
              </p:nextCondLst>
            </p:seq>
            <p:video>
              <p:cMediaNode vol="80000">
                <p:cTn id="20" fill="hold" display="0">
                  <p:stCondLst>
                    <p:cond delay="indefinite"/>
                  </p:stCondLst>
                </p:cTn>
                <p:tgtEl>
                  <p:spTgt spid="3"/>
                </p:tgtEl>
              </p:cMediaNode>
            </p:video>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ctrTitle"/>
          </p:nvPr>
        </p:nvSpPr>
        <p:spPr>
          <a:xfrm>
            <a:off x="2635750" y="1829392"/>
            <a:ext cx="3881428" cy="1175122"/>
          </a:xfrm>
          <a:prstGeom prst="rect">
            <a:avLst/>
          </a:prstGeom>
        </p:spPr>
        <p:txBody>
          <a:bodyPr lIns="91425" tIns="91425" rIns="91425" bIns="91425" anchor="ctr" anchorCtr="0">
            <a:noAutofit/>
          </a:bodyPr>
          <a:lstStyle/>
          <a:p>
            <a:pPr lvl="0">
              <a:lnSpc>
                <a:spcPct val="150000"/>
              </a:lnSpc>
              <a:spcBef>
                <a:spcPts val="0"/>
              </a:spcBef>
              <a:buNone/>
            </a:pPr>
            <a:r>
              <a:rPr lang="vi-VN" b="1" i="0" smtClean="0">
                <a:latin typeface="+mn-lt"/>
              </a:rPr>
              <a:t>Tuần 2: </a:t>
            </a:r>
            <a:br>
              <a:rPr lang="vi-VN" b="1" i="0" smtClean="0">
                <a:latin typeface="+mn-lt"/>
              </a:rPr>
            </a:br>
            <a:r>
              <a:rPr lang="vi-VN" b="1" i="0" smtClean="0">
                <a:latin typeface="+mn-lt"/>
              </a:rPr>
              <a:t>TRUYỀN THỐNG TRƯỜNG EM</a:t>
            </a:r>
            <a:endParaRPr lang="en" b="1" i="0" dirty="0">
              <a:latin typeface="+mn-lt"/>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barn(inVertical)">
                                      <p:cBhvr>
                                        <p:cTn id="7"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10" name="Google Shape;143;p20"/>
          <p:cNvSpPr txBox="1">
            <a:spLocks noGrp="1"/>
          </p:cNvSpPr>
          <p:nvPr>
            <p:ph type="title"/>
          </p:nvPr>
        </p:nvSpPr>
        <p:spPr>
          <a:xfrm>
            <a:off x="2573379" y="249926"/>
            <a:ext cx="3644172" cy="546231"/>
          </a:xfrm>
          <a:prstGeom prst="rect">
            <a:avLst/>
          </a:prstGeom>
          <a:noFill/>
          <a:ln>
            <a:solidFill>
              <a:srgbClr val="FF9900"/>
            </a:solidFill>
          </a:ln>
        </p:spPr>
        <p:txBody>
          <a:bodyPr spcFirstLastPara="1" wrap="square" lIns="91425" tIns="91425" rIns="91425" bIns="91425" anchor="t" anchorCtr="0">
            <a:noAutofit/>
          </a:bodyPr>
          <a:lstStyle/>
          <a:p>
            <a:pPr marL="0" lvl="0" indent="0" algn="l" rtl="0">
              <a:spcBef>
                <a:spcPts val="0"/>
              </a:spcBef>
              <a:spcAft>
                <a:spcPts val="0"/>
              </a:spcAft>
              <a:buNone/>
            </a:pPr>
            <a:r>
              <a:rPr lang="vi-VN" sz="2800" b="1" i="0" dirty="0" smtClean="0">
                <a:solidFill>
                  <a:srgbClr val="FF0000"/>
                </a:solidFill>
                <a:latin typeface="+mn-lt"/>
              </a:rPr>
              <a:t>NỘI</a:t>
            </a:r>
            <a:r>
              <a:rPr lang="en" sz="2800" b="1" i="0" dirty="0" smtClean="0">
                <a:solidFill>
                  <a:srgbClr val="FF0000"/>
                </a:solidFill>
                <a:latin typeface="+mn-lt"/>
              </a:rPr>
              <a:t> </a:t>
            </a:r>
            <a:r>
              <a:rPr lang="vi-VN" sz="2800" b="1" i="0" dirty="0" smtClean="0">
                <a:solidFill>
                  <a:srgbClr val="FF0000"/>
                </a:solidFill>
                <a:latin typeface="+mn-lt"/>
              </a:rPr>
              <a:t>DUNG</a:t>
            </a:r>
            <a:r>
              <a:rPr lang="en" sz="2800" b="1" i="0" dirty="0" smtClean="0">
                <a:solidFill>
                  <a:srgbClr val="FF0000"/>
                </a:solidFill>
                <a:latin typeface="+mn-lt"/>
              </a:rPr>
              <a:t> BÀI HỌC</a:t>
            </a:r>
            <a:endParaRPr sz="2800" b="1" i="0" dirty="0">
              <a:solidFill>
                <a:srgbClr val="FF0000"/>
              </a:solidFill>
              <a:latin typeface="+mn-lt"/>
            </a:endParaRPr>
          </a:p>
        </p:txBody>
      </p:sp>
      <p:sp>
        <p:nvSpPr>
          <p:cNvPr id="13" name="Google Shape;147;p20"/>
          <p:cNvSpPr txBox="1">
            <a:spLocks/>
          </p:cNvSpPr>
          <p:nvPr/>
        </p:nvSpPr>
        <p:spPr>
          <a:xfrm>
            <a:off x="8497675" y="4590300"/>
            <a:ext cx="539700" cy="5532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a:lstStyle>
          <a:p>
            <a:pPr algn="ctr"/>
            <a:fld id="{00000000-1234-1234-1234-123412341234}" type="slidenum">
              <a:rPr lang="en" smtClean="0"/>
              <a:pPr algn="ctr"/>
              <a:t>5</a:t>
            </a:fld>
            <a:endParaRPr lang="en"/>
          </a:p>
        </p:txBody>
      </p:sp>
      <p:sp>
        <p:nvSpPr>
          <p:cNvPr id="14" name="Google Shape;148;p20"/>
          <p:cNvSpPr/>
          <p:nvPr/>
        </p:nvSpPr>
        <p:spPr>
          <a:xfrm>
            <a:off x="8369442" y="0"/>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Heptagon 14"/>
          <p:cNvSpPr/>
          <p:nvPr/>
        </p:nvSpPr>
        <p:spPr>
          <a:xfrm>
            <a:off x="2433136" y="1406741"/>
            <a:ext cx="792088" cy="792088"/>
          </a:xfrm>
          <a:prstGeom prst="heptagon">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smtClean="0">
                <a:solidFill>
                  <a:schemeClr val="bg1"/>
                </a:solidFill>
              </a:rPr>
              <a:t>1</a:t>
            </a:r>
            <a:endParaRPr lang="vi-VN" sz="2800">
              <a:solidFill>
                <a:schemeClr val="bg1"/>
              </a:solidFill>
            </a:endParaRPr>
          </a:p>
        </p:txBody>
      </p:sp>
      <p:sp>
        <p:nvSpPr>
          <p:cNvPr id="33" name="Heptagon 32"/>
          <p:cNvSpPr/>
          <p:nvPr/>
        </p:nvSpPr>
        <p:spPr>
          <a:xfrm>
            <a:off x="2475425" y="2882268"/>
            <a:ext cx="792088" cy="792088"/>
          </a:xfrm>
          <a:prstGeom prst="heptagon">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smtClean="0">
                <a:solidFill>
                  <a:schemeClr val="bg1"/>
                </a:solidFill>
              </a:rPr>
              <a:t>2</a:t>
            </a:r>
            <a:endParaRPr lang="vi-VN" sz="2800">
              <a:solidFill>
                <a:schemeClr val="bg1"/>
              </a:solidFill>
            </a:endParaRPr>
          </a:p>
        </p:txBody>
      </p:sp>
      <p:sp>
        <p:nvSpPr>
          <p:cNvPr id="3" name="Rectangle 2"/>
          <p:cNvSpPr/>
          <p:nvPr/>
        </p:nvSpPr>
        <p:spPr>
          <a:xfrm>
            <a:off x="3563093" y="2798982"/>
            <a:ext cx="3700151" cy="958660"/>
          </a:xfrm>
          <a:prstGeom prst="rect">
            <a:avLst/>
          </a:prstGeom>
        </p:spPr>
        <p:txBody>
          <a:bodyPr wrap="square">
            <a:spAutoFit/>
          </a:bodyPr>
          <a:lstStyle/>
          <a:p>
            <a:pPr>
              <a:lnSpc>
                <a:spcPct val="150000"/>
              </a:lnSpc>
            </a:pPr>
            <a:r>
              <a:rPr lang="vi-VN" sz="2000" b="1" smtClean="0">
                <a:solidFill>
                  <a:schemeClr val="accent1">
                    <a:lumMod val="75000"/>
                  </a:schemeClr>
                </a:solidFill>
              </a:rPr>
              <a:t>V</a:t>
            </a:r>
            <a:r>
              <a:rPr lang="nl-NL" sz="2000" b="1">
                <a:solidFill>
                  <a:schemeClr val="accent1">
                    <a:lumMod val="75000"/>
                  </a:schemeClr>
                </a:solidFill>
              </a:rPr>
              <a:t>iết bài giới thiệu về truyền thống nhà trường</a:t>
            </a:r>
            <a:endParaRPr lang="en-US" sz="2000" b="1" dirty="0">
              <a:solidFill>
                <a:schemeClr val="accent1">
                  <a:lumMod val="75000"/>
                </a:schemeClr>
              </a:solidFill>
            </a:endParaRPr>
          </a:p>
        </p:txBody>
      </p:sp>
      <p:sp>
        <p:nvSpPr>
          <p:cNvPr id="4" name="Rectangle 3"/>
          <p:cNvSpPr/>
          <p:nvPr/>
        </p:nvSpPr>
        <p:spPr>
          <a:xfrm>
            <a:off x="3563094" y="1323455"/>
            <a:ext cx="3626427" cy="958660"/>
          </a:xfrm>
          <a:prstGeom prst="rect">
            <a:avLst/>
          </a:prstGeom>
        </p:spPr>
        <p:txBody>
          <a:bodyPr wrap="square">
            <a:spAutoFit/>
          </a:bodyPr>
          <a:lstStyle/>
          <a:p>
            <a:pPr>
              <a:lnSpc>
                <a:spcPct val="150000"/>
              </a:lnSpc>
            </a:pPr>
            <a:r>
              <a:rPr lang="nl-NL" sz="2000" b="1" smtClean="0">
                <a:solidFill>
                  <a:schemeClr val="accent1">
                    <a:lumMod val="75000"/>
                  </a:schemeClr>
                </a:solidFill>
              </a:rPr>
              <a:t>Tham quan phòng truyền thống của nhà trường</a:t>
            </a:r>
            <a:endParaRPr lang="vi-VN" sz="200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8.33333E-7 0.01945 L 8.33333E-7 -0.05277 " pathEditMode="relative" rAng="0" ptsTypes="AA">
                                      <p:cBhvr>
                                        <p:cTn id="6" dur="250" accel="50000" decel="50000" autoRev="1" fill="hold">
                                          <p:stCondLst>
                                            <p:cond delay="0"/>
                                          </p:stCondLst>
                                        </p:cTn>
                                        <p:tgtEl>
                                          <p:spTgt spid="10"/>
                                        </p:tgtEl>
                                        <p:attrNameLst>
                                          <p:attrName>ppt_x</p:attrName>
                                          <p:attrName>ppt_y</p:attrName>
                                        </p:attrNameLst>
                                      </p:cBhvr>
                                      <p:rCtr x="0" y="-3611"/>
                                    </p:animMotion>
                                    <p:animRot by="1500000">
                                      <p:cBhvr>
                                        <p:cTn id="7" dur="125" fill="hold">
                                          <p:stCondLst>
                                            <p:cond delay="0"/>
                                          </p:stCondLst>
                                        </p:cTn>
                                        <p:tgtEl>
                                          <p:spTgt spid="10"/>
                                        </p:tgtEl>
                                        <p:attrNameLst>
                                          <p:attrName>r</p:attrName>
                                        </p:attrNameLst>
                                      </p:cBhvr>
                                    </p:animRot>
                                    <p:animRot by="-1500000">
                                      <p:cBhvr>
                                        <p:cTn id="8" dur="125" fill="hold">
                                          <p:stCondLst>
                                            <p:cond delay="125"/>
                                          </p:stCondLst>
                                        </p:cTn>
                                        <p:tgtEl>
                                          <p:spTgt spid="10"/>
                                        </p:tgtEl>
                                        <p:attrNameLst>
                                          <p:attrName>r</p:attrName>
                                        </p:attrNameLst>
                                      </p:cBhvr>
                                    </p:animRot>
                                    <p:animRot by="-1500000">
                                      <p:cBhvr>
                                        <p:cTn id="9" dur="125" fill="hold">
                                          <p:stCondLst>
                                            <p:cond delay="250"/>
                                          </p:stCondLst>
                                        </p:cTn>
                                        <p:tgtEl>
                                          <p:spTgt spid="10"/>
                                        </p:tgtEl>
                                        <p:attrNameLst>
                                          <p:attrName>r</p:attrName>
                                        </p:attrNameLst>
                                      </p:cBhvr>
                                    </p:animRot>
                                    <p:animRot by="1500000">
                                      <p:cBhvr>
                                        <p:cTn id="10" dur="125" fill="hold">
                                          <p:stCondLst>
                                            <p:cond delay="375"/>
                                          </p:stCondLst>
                                        </p:cTn>
                                        <p:tgtEl>
                                          <p:spTgt spid="1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ppt_x"/>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33" grpId="0" animBg="1"/>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4" name="Google Shape;146;p20"/>
          <p:cNvSpPr txBox="1">
            <a:spLocks noGrp="1"/>
          </p:cNvSpPr>
          <p:nvPr>
            <p:ph type="body" idx="4294967295"/>
          </p:nvPr>
        </p:nvSpPr>
        <p:spPr>
          <a:xfrm>
            <a:off x="2850777" y="1958726"/>
            <a:ext cx="3496234" cy="616620"/>
          </a:xfrm>
          <a:prstGeom prst="rect">
            <a:avLst/>
          </a:prstGeom>
        </p:spPr>
        <p:txBody>
          <a:bodyPr spcFirstLastPara="1" wrap="square" lIns="91425" tIns="91425" rIns="91425" bIns="91425" anchor="t" anchorCtr="0">
            <a:noAutofit/>
          </a:bodyPr>
          <a:lstStyle/>
          <a:p>
            <a:pPr marL="0" lvl="0" indent="0">
              <a:buNone/>
            </a:pPr>
            <a:r>
              <a:rPr lang="vi-VN" sz="4800" b="1" smtClean="0">
                <a:solidFill>
                  <a:srgbClr val="FF0000"/>
                </a:solidFill>
                <a:latin typeface="+mn-lt"/>
              </a:rPr>
              <a:t>KHÁM PHÁ</a:t>
            </a:r>
            <a:endParaRPr lang="vi-VN" sz="4800" b="1" dirty="0">
              <a:solidFill>
                <a:srgbClr val="FF0000"/>
              </a:solidFill>
              <a:latin typeface="+mn-lt"/>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6" name="Shape 216"/>
          <p:cNvSpPr/>
          <p:nvPr/>
        </p:nvSpPr>
        <p:spPr>
          <a:xfrm>
            <a:off x="3959999" y="576748"/>
            <a:ext cx="1224000" cy="1167728"/>
          </a:xfrm>
          <a:custGeom>
            <a:avLst/>
            <a:gdLst/>
            <a:ahLst/>
            <a:cxnLst/>
            <a:rect l="0" t="0" r="0" b="0"/>
            <a:pathLst>
              <a:path w="35584" h="33953" extrusionOk="0">
                <a:moveTo>
                  <a:pt x="26783" y="15547"/>
                </a:moveTo>
                <a:lnTo>
                  <a:pt x="27025" y="15708"/>
                </a:lnTo>
                <a:lnTo>
                  <a:pt x="27266" y="15869"/>
                </a:lnTo>
                <a:lnTo>
                  <a:pt x="27548" y="16111"/>
                </a:lnTo>
                <a:lnTo>
                  <a:pt x="27790" y="16352"/>
                </a:lnTo>
                <a:lnTo>
                  <a:pt x="28032" y="16614"/>
                </a:lnTo>
                <a:lnTo>
                  <a:pt x="28273" y="16896"/>
                </a:lnTo>
                <a:lnTo>
                  <a:pt x="28434" y="17118"/>
                </a:lnTo>
                <a:lnTo>
                  <a:pt x="28595" y="17339"/>
                </a:lnTo>
                <a:lnTo>
                  <a:pt x="28757" y="17601"/>
                </a:lnTo>
                <a:lnTo>
                  <a:pt x="28877" y="17843"/>
                </a:lnTo>
                <a:lnTo>
                  <a:pt x="28132" y="17561"/>
                </a:lnTo>
                <a:lnTo>
                  <a:pt x="27065" y="17178"/>
                </a:lnTo>
                <a:lnTo>
                  <a:pt x="26823" y="17097"/>
                </a:lnTo>
                <a:lnTo>
                  <a:pt x="26602" y="17037"/>
                </a:lnTo>
                <a:lnTo>
                  <a:pt x="26703" y="16292"/>
                </a:lnTo>
                <a:lnTo>
                  <a:pt x="26783" y="15547"/>
                </a:lnTo>
                <a:close/>
                <a:moveTo>
                  <a:pt x="7995" y="16151"/>
                </a:moveTo>
                <a:lnTo>
                  <a:pt x="7995" y="16775"/>
                </a:lnTo>
                <a:lnTo>
                  <a:pt x="8035" y="17400"/>
                </a:lnTo>
                <a:lnTo>
                  <a:pt x="7854" y="17480"/>
                </a:lnTo>
                <a:lnTo>
                  <a:pt x="7673" y="17581"/>
                </a:lnTo>
                <a:lnTo>
                  <a:pt x="7330" y="17802"/>
                </a:lnTo>
                <a:lnTo>
                  <a:pt x="6666" y="18265"/>
                </a:lnTo>
                <a:lnTo>
                  <a:pt x="6243" y="18547"/>
                </a:lnTo>
                <a:lnTo>
                  <a:pt x="6001" y="18668"/>
                </a:lnTo>
                <a:lnTo>
                  <a:pt x="5780" y="18789"/>
                </a:lnTo>
                <a:lnTo>
                  <a:pt x="6021" y="18427"/>
                </a:lnTo>
                <a:lnTo>
                  <a:pt x="6263" y="18084"/>
                </a:lnTo>
                <a:lnTo>
                  <a:pt x="6505" y="17742"/>
                </a:lnTo>
                <a:lnTo>
                  <a:pt x="6787" y="17400"/>
                </a:lnTo>
                <a:lnTo>
                  <a:pt x="7048" y="17077"/>
                </a:lnTo>
                <a:lnTo>
                  <a:pt x="7350" y="16775"/>
                </a:lnTo>
                <a:lnTo>
                  <a:pt x="7653" y="16473"/>
                </a:lnTo>
                <a:lnTo>
                  <a:pt x="7955" y="16191"/>
                </a:lnTo>
                <a:lnTo>
                  <a:pt x="7995" y="16151"/>
                </a:lnTo>
                <a:close/>
                <a:moveTo>
                  <a:pt x="12727" y="21729"/>
                </a:moveTo>
                <a:lnTo>
                  <a:pt x="12606" y="21749"/>
                </a:lnTo>
                <a:lnTo>
                  <a:pt x="12486" y="21769"/>
                </a:lnTo>
                <a:lnTo>
                  <a:pt x="12324" y="21830"/>
                </a:lnTo>
                <a:lnTo>
                  <a:pt x="12163" y="21910"/>
                </a:lnTo>
                <a:lnTo>
                  <a:pt x="12022" y="22011"/>
                </a:lnTo>
                <a:lnTo>
                  <a:pt x="11902" y="22132"/>
                </a:lnTo>
                <a:lnTo>
                  <a:pt x="11801" y="22253"/>
                </a:lnTo>
                <a:lnTo>
                  <a:pt x="11700" y="22394"/>
                </a:lnTo>
                <a:lnTo>
                  <a:pt x="11640" y="22514"/>
                </a:lnTo>
                <a:lnTo>
                  <a:pt x="11599" y="22676"/>
                </a:lnTo>
                <a:lnTo>
                  <a:pt x="11559" y="22837"/>
                </a:lnTo>
                <a:lnTo>
                  <a:pt x="11539" y="22978"/>
                </a:lnTo>
                <a:lnTo>
                  <a:pt x="11559" y="23139"/>
                </a:lnTo>
                <a:lnTo>
                  <a:pt x="11599" y="23300"/>
                </a:lnTo>
                <a:lnTo>
                  <a:pt x="11660" y="23501"/>
                </a:lnTo>
                <a:lnTo>
                  <a:pt x="11761" y="23703"/>
                </a:lnTo>
                <a:lnTo>
                  <a:pt x="11881" y="23864"/>
                </a:lnTo>
                <a:lnTo>
                  <a:pt x="12042" y="24005"/>
                </a:lnTo>
                <a:lnTo>
                  <a:pt x="12224" y="24125"/>
                </a:lnTo>
                <a:lnTo>
                  <a:pt x="12405" y="24206"/>
                </a:lnTo>
                <a:lnTo>
                  <a:pt x="12606" y="24246"/>
                </a:lnTo>
                <a:lnTo>
                  <a:pt x="12828" y="24266"/>
                </a:lnTo>
                <a:lnTo>
                  <a:pt x="12949" y="24266"/>
                </a:lnTo>
                <a:lnTo>
                  <a:pt x="13069" y="24246"/>
                </a:lnTo>
                <a:lnTo>
                  <a:pt x="13190" y="24226"/>
                </a:lnTo>
                <a:lnTo>
                  <a:pt x="13311" y="24186"/>
                </a:lnTo>
                <a:lnTo>
                  <a:pt x="13412" y="24125"/>
                </a:lnTo>
                <a:lnTo>
                  <a:pt x="13533" y="24065"/>
                </a:lnTo>
                <a:lnTo>
                  <a:pt x="13633" y="23984"/>
                </a:lnTo>
                <a:lnTo>
                  <a:pt x="13714" y="23904"/>
                </a:lnTo>
                <a:lnTo>
                  <a:pt x="13835" y="23783"/>
                </a:lnTo>
                <a:lnTo>
                  <a:pt x="13915" y="23642"/>
                </a:lnTo>
                <a:lnTo>
                  <a:pt x="13996" y="23481"/>
                </a:lnTo>
                <a:lnTo>
                  <a:pt x="14056" y="23320"/>
                </a:lnTo>
                <a:lnTo>
                  <a:pt x="14076" y="23159"/>
                </a:lnTo>
                <a:lnTo>
                  <a:pt x="14096" y="22998"/>
                </a:lnTo>
                <a:lnTo>
                  <a:pt x="14076" y="22837"/>
                </a:lnTo>
                <a:lnTo>
                  <a:pt x="14056" y="22676"/>
                </a:lnTo>
                <a:lnTo>
                  <a:pt x="14016" y="22555"/>
                </a:lnTo>
                <a:lnTo>
                  <a:pt x="13956" y="22434"/>
                </a:lnTo>
                <a:lnTo>
                  <a:pt x="13835" y="22232"/>
                </a:lnTo>
                <a:lnTo>
                  <a:pt x="13653" y="22051"/>
                </a:lnTo>
                <a:lnTo>
                  <a:pt x="13472" y="21910"/>
                </a:lnTo>
                <a:lnTo>
                  <a:pt x="13351" y="21850"/>
                </a:lnTo>
                <a:lnTo>
                  <a:pt x="13231" y="21810"/>
                </a:lnTo>
                <a:lnTo>
                  <a:pt x="13110" y="21769"/>
                </a:lnTo>
                <a:lnTo>
                  <a:pt x="12989" y="21749"/>
                </a:lnTo>
                <a:lnTo>
                  <a:pt x="12868" y="21729"/>
                </a:lnTo>
                <a:close/>
                <a:moveTo>
                  <a:pt x="20581" y="21648"/>
                </a:moveTo>
                <a:lnTo>
                  <a:pt x="20400" y="21669"/>
                </a:lnTo>
                <a:lnTo>
                  <a:pt x="20218" y="21709"/>
                </a:lnTo>
                <a:lnTo>
                  <a:pt x="20057" y="21769"/>
                </a:lnTo>
                <a:lnTo>
                  <a:pt x="19896" y="21830"/>
                </a:lnTo>
                <a:lnTo>
                  <a:pt x="19755" y="21930"/>
                </a:lnTo>
                <a:lnTo>
                  <a:pt x="19614" y="22051"/>
                </a:lnTo>
                <a:lnTo>
                  <a:pt x="19493" y="22192"/>
                </a:lnTo>
                <a:lnTo>
                  <a:pt x="19393" y="22333"/>
                </a:lnTo>
                <a:lnTo>
                  <a:pt x="19312" y="22494"/>
                </a:lnTo>
                <a:lnTo>
                  <a:pt x="19252" y="22655"/>
                </a:lnTo>
                <a:lnTo>
                  <a:pt x="19232" y="22837"/>
                </a:lnTo>
                <a:lnTo>
                  <a:pt x="19211" y="23018"/>
                </a:lnTo>
                <a:lnTo>
                  <a:pt x="19232" y="23199"/>
                </a:lnTo>
                <a:lnTo>
                  <a:pt x="19272" y="23360"/>
                </a:lnTo>
                <a:lnTo>
                  <a:pt x="19312" y="23541"/>
                </a:lnTo>
                <a:lnTo>
                  <a:pt x="19393" y="23703"/>
                </a:lnTo>
                <a:lnTo>
                  <a:pt x="19493" y="23843"/>
                </a:lnTo>
                <a:lnTo>
                  <a:pt x="19614" y="23984"/>
                </a:lnTo>
                <a:lnTo>
                  <a:pt x="19755" y="24085"/>
                </a:lnTo>
                <a:lnTo>
                  <a:pt x="19896" y="24186"/>
                </a:lnTo>
                <a:lnTo>
                  <a:pt x="20037" y="24266"/>
                </a:lnTo>
                <a:lnTo>
                  <a:pt x="20198" y="24327"/>
                </a:lnTo>
                <a:lnTo>
                  <a:pt x="20561" y="24367"/>
                </a:lnTo>
                <a:lnTo>
                  <a:pt x="20722" y="24347"/>
                </a:lnTo>
                <a:lnTo>
                  <a:pt x="20903" y="24327"/>
                </a:lnTo>
                <a:lnTo>
                  <a:pt x="21064" y="24266"/>
                </a:lnTo>
                <a:lnTo>
                  <a:pt x="21225" y="24186"/>
                </a:lnTo>
                <a:lnTo>
                  <a:pt x="21245" y="24186"/>
                </a:lnTo>
                <a:lnTo>
                  <a:pt x="21386" y="24085"/>
                </a:lnTo>
                <a:lnTo>
                  <a:pt x="21507" y="23964"/>
                </a:lnTo>
                <a:lnTo>
                  <a:pt x="21628" y="23843"/>
                </a:lnTo>
                <a:lnTo>
                  <a:pt x="21729" y="23703"/>
                </a:lnTo>
                <a:lnTo>
                  <a:pt x="21809" y="23521"/>
                </a:lnTo>
                <a:lnTo>
                  <a:pt x="21870" y="23340"/>
                </a:lnTo>
                <a:lnTo>
                  <a:pt x="21910" y="23179"/>
                </a:lnTo>
                <a:lnTo>
                  <a:pt x="21910" y="22998"/>
                </a:lnTo>
                <a:lnTo>
                  <a:pt x="21910" y="22816"/>
                </a:lnTo>
                <a:lnTo>
                  <a:pt x="21870" y="22655"/>
                </a:lnTo>
                <a:lnTo>
                  <a:pt x="21809" y="22474"/>
                </a:lnTo>
                <a:lnTo>
                  <a:pt x="21729" y="22333"/>
                </a:lnTo>
                <a:lnTo>
                  <a:pt x="21628" y="22172"/>
                </a:lnTo>
                <a:lnTo>
                  <a:pt x="21527" y="22051"/>
                </a:lnTo>
                <a:lnTo>
                  <a:pt x="21386" y="21930"/>
                </a:lnTo>
                <a:lnTo>
                  <a:pt x="21245" y="21830"/>
                </a:lnTo>
                <a:lnTo>
                  <a:pt x="21104" y="21769"/>
                </a:lnTo>
                <a:lnTo>
                  <a:pt x="20923" y="21709"/>
                </a:lnTo>
                <a:lnTo>
                  <a:pt x="20581" y="21648"/>
                </a:lnTo>
                <a:close/>
                <a:moveTo>
                  <a:pt x="16191" y="13090"/>
                </a:moveTo>
                <a:lnTo>
                  <a:pt x="16775" y="13110"/>
                </a:lnTo>
                <a:lnTo>
                  <a:pt x="17339" y="13130"/>
                </a:lnTo>
                <a:lnTo>
                  <a:pt x="17963" y="13191"/>
                </a:lnTo>
                <a:lnTo>
                  <a:pt x="18607" y="13271"/>
                </a:lnTo>
                <a:lnTo>
                  <a:pt x="19232" y="13372"/>
                </a:lnTo>
                <a:lnTo>
                  <a:pt x="19876" y="13473"/>
                </a:lnTo>
                <a:lnTo>
                  <a:pt x="21124" y="13734"/>
                </a:lnTo>
                <a:lnTo>
                  <a:pt x="22373" y="14016"/>
                </a:lnTo>
                <a:lnTo>
                  <a:pt x="22836" y="14137"/>
                </a:lnTo>
                <a:lnTo>
                  <a:pt x="23319" y="14258"/>
                </a:lnTo>
                <a:lnTo>
                  <a:pt x="23783" y="14399"/>
                </a:lnTo>
                <a:lnTo>
                  <a:pt x="24024" y="14500"/>
                </a:lnTo>
                <a:lnTo>
                  <a:pt x="24246" y="14580"/>
                </a:lnTo>
                <a:lnTo>
                  <a:pt x="24427" y="14681"/>
                </a:lnTo>
                <a:lnTo>
                  <a:pt x="24568" y="14782"/>
                </a:lnTo>
                <a:lnTo>
                  <a:pt x="24709" y="14902"/>
                </a:lnTo>
                <a:lnTo>
                  <a:pt x="24850" y="15023"/>
                </a:lnTo>
                <a:lnTo>
                  <a:pt x="25112" y="15285"/>
                </a:lnTo>
                <a:lnTo>
                  <a:pt x="25373" y="15547"/>
                </a:lnTo>
                <a:lnTo>
                  <a:pt x="25232" y="16634"/>
                </a:lnTo>
                <a:lnTo>
                  <a:pt x="25152" y="17178"/>
                </a:lnTo>
                <a:lnTo>
                  <a:pt x="25071" y="17722"/>
                </a:lnTo>
                <a:lnTo>
                  <a:pt x="24910" y="18527"/>
                </a:lnTo>
                <a:lnTo>
                  <a:pt x="24729" y="19333"/>
                </a:lnTo>
                <a:lnTo>
                  <a:pt x="24528" y="20138"/>
                </a:lnTo>
                <a:lnTo>
                  <a:pt x="24326" y="20944"/>
                </a:lnTo>
                <a:lnTo>
                  <a:pt x="24105" y="21729"/>
                </a:lnTo>
                <a:lnTo>
                  <a:pt x="23863" y="22514"/>
                </a:lnTo>
                <a:lnTo>
                  <a:pt x="23601" y="23280"/>
                </a:lnTo>
                <a:lnTo>
                  <a:pt x="23319" y="24045"/>
                </a:lnTo>
                <a:lnTo>
                  <a:pt x="23017" y="24810"/>
                </a:lnTo>
                <a:lnTo>
                  <a:pt x="22715" y="25575"/>
                </a:lnTo>
                <a:lnTo>
                  <a:pt x="22373" y="26320"/>
                </a:lnTo>
                <a:lnTo>
                  <a:pt x="22031" y="27065"/>
                </a:lnTo>
                <a:lnTo>
                  <a:pt x="21668" y="27790"/>
                </a:lnTo>
                <a:lnTo>
                  <a:pt x="21286" y="28495"/>
                </a:lnTo>
                <a:lnTo>
                  <a:pt x="20883" y="29200"/>
                </a:lnTo>
                <a:lnTo>
                  <a:pt x="20460" y="29885"/>
                </a:lnTo>
                <a:lnTo>
                  <a:pt x="20218" y="30247"/>
                </a:lnTo>
                <a:lnTo>
                  <a:pt x="20198" y="30247"/>
                </a:lnTo>
                <a:lnTo>
                  <a:pt x="20057" y="30126"/>
                </a:lnTo>
                <a:lnTo>
                  <a:pt x="19916" y="30026"/>
                </a:lnTo>
                <a:lnTo>
                  <a:pt x="19876" y="29965"/>
                </a:lnTo>
                <a:lnTo>
                  <a:pt x="19775" y="29824"/>
                </a:lnTo>
                <a:lnTo>
                  <a:pt x="19654" y="29703"/>
                </a:lnTo>
                <a:lnTo>
                  <a:pt x="19393" y="29542"/>
                </a:lnTo>
                <a:lnTo>
                  <a:pt x="19151" y="29381"/>
                </a:lnTo>
                <a:lnTo>
                  <a:pt x="18889" y="29240"/>
                </a:lnTo>
                <a:lnTo>
                  <a:pt x="18607" y="29119"/>
                </a:lnTo>
                <a:lnTo>
                  <a:pt x="18345" y="29019"/>
                </a:lnTo>
                <a:lnTo>
                  <a:pt x="18084" y="28938"/>
                </a:lnTo>
                <a:lnTo>
                  <a:pt x="17802" y="28878"/>
                </a:lnTo>
                <a:lnTo>
                  <a:pt x="17540" y="28838"/>
                </a:lnTo>
                <a:lnTo>
                  <a:pt x="17258" y="28797"/>
                </a:lnTo>
                <a:lnTo>
                  <a:pt x="16976" y="28797"/>
                </a:lnTo>
                <a:lnTo>
                  <a:pt x="16694" y="28817"/>
                </a:lnTo>
                <a:lnTo>
                  <a:pt x="16412" y="28838"/>
                </a:lnTo>
                <a:lnTo>
                  <a:pt x="16090" y="28898"/>
                </a:lnTo>
                <a:lnTo>
                  <a:pt x="15748" y="28999"/>
                </a:lnTo>
                <a:lnTo>
                  <a:pt x="15405" y="29119"/>
                </a:lnTo>
                <a:lnTo>
                  <a:pt x="15063" y="29281"/>
                </a:lnTo>
                <a:lnTo>
                  <a:pt x="14741" y="29482"/>
                </a:lnTo>
                <a:lnTo>
                  <a:pt x="14439" y="29683"/>
                </a:lnTo>
                <a:lnTo>
                  <a:pt x="14157" y="29925"/>
                </a:lnTo>
                <a:lnTo>
                  <a:pt x="13895" y="30207"/>
                </a:lnTo>
                <a:lnTo>
                  <a:pt x="13513" y="29563"/>
                </a:lnTo>
                <a:lnTo>
                  <a:pt x="12949" y="28576"/>
                </a:lnTo>
                <a:lnTo>
                  <a:pt x="12445" y="27589"/>
                </a:lnTo>
                <a:lnTo>
                  <a:pt x="11962" y="26602"/>
                </a:lnTo>
                <a:lnTo>
                  <a:pt x="11539" y="25575"/>
                </a:lnTo>
                <a:lnTo>
                  <a:pt x="11136" y="24548"/>
                </a:lnTo>
                <a:lnTo>
                  <a:pt x="10794" y="23501"/>
                </a:lnTo>
                <a:lnTo>
                  <a:pt x="10472" y="22434"/>
                </a:lnTo>
                <a:lnTo>
                  <a:pt x="10190" y="21346"/>
                </a:lnTo>
                <a:lnTo>
                  <a:pt x="9948" y="20259"/>
                </a:lnTo>
                <a:lnTo>
                  <a:pt x="9747" y="19151"/>
                </a:lnTo>
                <a:lnTo>
                  <a:pt x="9666" y="18608"/>
                </a:lnTo>
                <a:lnTo>
                  <a:pt x="9586" y="18064"/>
                </a:lnTo>
                <a:lnTo>
                  <a:pt x="9465" y="16997"/>
                </a:lnTo>
                <a:lnTo>
                  <a:pt x="9364" y="16050"/>
                </a:lnTo>
                <a:lnTo>
                  <a:pt x="9324" y="15567"/>
                </a:lnTo>
                <a:lnTo>
                  <a:pt x="9243" y="15104"/>
                </a:lnTo>
                <a:lnTo>
                  <a:pt x="9404" y="15023"/>
                </a:lnTo>
                <a:lnTo>
                  <a:pt x="9545" y="14923"/>
                </a:lnTo>
                <a:lnTo>
                  <a:pt x="9848" y="14721"/>
                </a:lnTo>
                <a:lnTo>
                  <a:pt x="10291" y="14459"/>
                </a:lnTo>
                <a:lnTo>
                  <a:pt x="10754" y="14218"/>
                </a:lnTo>
                <a:lnTo>
                  <a:pt x="11257" y="13976"/>
                </a:lnTo>
                <a:lnTo>
                  <a:pt x="11781" y="13775"/>
                </a:lnTo>
                <a:lnTo>
                  <a:pt x="12284" y="13614"/>
                </a:lnTo>
                <a:lnTo>
                  <a:pt x="12828" y="13453"/>
                </a:lnTo>
                <a:lnTo>
                  <a:pt x="13372" y="13332"/>
                </a:lnTo>
                <a:lnTo>
                  <a:pt x="13935" y="13231"/>
                </a:lnTo>
                <a:lnTo>
                  <a:pt x="14499" y="13171"/>
                </a:lnTo>
                <a:lnTo>
                  <a:pt x="15063" y="13110"/>
                </a:lnTo>
                <a:lnTo>
                  <a:pt x="15627" y="13090"/>
                </a:lnTo>
                <a:close/>
                <a:moveTo>
                  <a:pt x="16936" y="30428"/>
                </a:moveTo>
                <a:lnTo>
                  <a:pt x="17218" y="30449"/>
                </a:lnTo>
                <a:lnTo>
                  <a:pt x="17500" y="30489"/>
                </a:lnTo>
                <a:lnTo>
                  <a:pt x="17782" y="30549"/>
                </a:lnTo>
                <a:lnTo>
                  <a:pt x="18043" y="30650"/>
                </a:lnTo>
                <a:lnTo>
                  <a:pt x="18305" y="30771"/>
                </a:lnTo>
                <a:lnTo>
                  <a:pt x="18547" y="30912"/>
                </a:lnTo>
                <a:lnTo>
                  <a:pt x="18688" y="31113"/>
                </a:lnTo>
                <a:lnTo>
                  <a:pt x="18849" y="31274"/>
                </a:lnTo>
                <a:lnTo>
                  <a:pt x="19030" y="31395"/>
                </a:lnTo>
                <a:lnTo>
                  <a:pt x="19232" y="31476"/>
                </a:lnTo>
                <a:lnTo>
                  <a:pt x="18950" y="31757"/>
                </a:lnTo>
                <a:lnTo>
                  <a:pt x="18627" y="31999"/>
                </a:lnTo>
                <a:lnTo>
                  <a:pt x="18386" y="32160"/>
                </a:lnTo>
                <a:lnTo>
                  <a:pt x="18144" y="32301"/>
                </a:lnTo>
                <a:lnTo>
                  <a:pt x="17882" y="32402"/>
                </a:lnTo>
                <a:lnTo>
                  <a:pt x="17621" y="32503"/>
                </a:lnTo>
                <a:lnTo>
                  <a:pt x="17359" y="32563"/>
                </a:lnTo>
                <a:lnTo>
                  <a:pt x="17097" y="32583"/>
                </a:lnTo>
                <a:lnTo>
                  <a:pt x="16835" y="32603"/>
                </a:lnTo>
                <a:lnTo>
                  <a:pt x="16573" y="32583"/>
                </a:lnTo>
                <a:lnTo>
                  <a:pt x="16312" y="32543"/>
                </a:lnTo>
                <a:lnTo>
                  <a:pt x="16070" y="32482"/>
                </a:lnTo>
                <a:lnTo>
                  <a:pt x="15828" y="32382"/>
                </a:lnTo>
                <a:lnTo>
                  <a:pt x="15587" y="32261"/>
                </a:lnTo>
                <a:lnTo>
                  <a:pt x="15345" y="32120"/>
                </a:lnTo>
                <a:lnTo>
                  <a:pt x="15124" y="31959"/>
                </a:lnTo>
                <a:lnTo>
                  <a:pt x="14922" y="31778"/>
                </a:lnTo>
                <a:lnTo>
                  <a:pt x="14721" y="31556"/>
                </a:lnTo>
                <a:lnTo>
                  <a:pt x="15023" y="31274"/>
                </a:lnTo>
                <a:lnTo>
                  <a:pt x="15325" y="30992"/>
                </a:lnTo>
                <a:lnTo>
                  <a:pt x="15567" y="30831"/>
                </a:lnTo>
                <a:lnTo>
                  <a:pt x="15808" y="30690"/>
                </a:lnTo>
                <a:lnTo>
                  <a:pt x="16090" y="30590"/>
                </a:lnTo>
                <a:lnTo>
                  <a:pt x="16352" y="30509"/>
                </a:lnTo>
                <a:lnTo>
                  <a:pt x="16654" y="30449"/>
                </a:lnTo>
                <a:lnTo>
                  <a:pt x="16936" y="30428"/>
                </a:lnTo>
                <a:close/>
                <a:moveTo>
                  <a:pt x="3565" y="1"/>
                </a:moveTo>
                <a:lnTo>
                  <a:pt x="3444" y="21"/>
                </a:lnTo>
                <a:lnTo>
                  <a:pt x="3343" y="81"/>
                </a:lnTo>
                <a:lnTo>
                  <a:pt x="3242" y="162"/>
                </a:lnTo>
                <a:lnTo>
                  <a:pt x="3162" y="242"/>
                </a:lnTo>
                <a:lnTo>
                  <a:pt x="3081" y="363"/>
                </a:lnTo>
                <a:lnTo>
                  <a:pt x="3021" y="484"/>
                </a:lnTo>
                <a:lnTo>
                  <a:pt x="2961" y="605"/>
                </a:lnTo>
                <a:lnTo>
                  <a:pt x="2860" y="887"/>
                </a:lnTo>
                <a:lnTo>
                  <a:pt x="2779" y="1169"/>
                </a:lnTo>
                <a:lnTo>
                  <a:pt x="2679" y="1632"/>
                </a:lnTo>
                <a:lnTo>
                  <a:pt x="2638" y="1894"/>
                </a:lnTo>
                <a:lnTo>
                  <a:pt x="2598" y="2155"/>
                </a:lnTo>
                <a:lnTo>
                  <a:pt x="2558" y="2699"/>
                </a:lnTo>
                <a:lnTo>
                  <a:pt x="2538" y="3223"/>
                </a:lnTo>
                <a:lnTo>
                  <a:pt x="2558" y="3746"/>
                </a:lnTo>
                <a:lnTo>
                  <a:pt x="2598" y="4350"/>
                </a:lnTo>
                <a:lnTo>
                  <a:pt x="2477" y="4270"/>
                </a:lnTo>
                <a:lnTo>
                  <a:pt x="2256" y="4129"/>
                </a:lnTo>
                <a:lnTo>
                  <a:pt x="2034" y="3988"/>
                </a:lnTo>
                <a:lnTo>
                  <a:pt x="1793" y="3867"/>
                </a:lnTo>
                <a:lnTo>
                  <a:pt x="1551" y="3766"/>
                </a:lnTo>
                <a:lnTo>
                  <a:pt x="1289" y="3686"/>
                </a:lnTo>
                <a:lnTo>
                  <a:pt x="1027" y="3605"/>
                </a:lnTo>
                <a:lnTo>
                  <a:pt x="766" y="3565"/>
                </a:lnTo>
                <a:lnTo>
                  <a:pt x="423" y="3565"/>
                </a:lnTo>
                <a:lnTo>
                  <a:pt x="363" y="3585"/>
                </a:lnTo>
                <a:lnTo>
                  <a:pt x="222" y="3666"/>
                </a:lnTo>
                <a:lnTo>
                  <a:pt x="121" y="3766"/>
                </a:lnTo>
                <a:lnTo>
                  <a:pt x="41" y="3887"/>
                </a:lnTo>
                <a:lnTo>
                  <a:pt x="0" y="4028"/>
                </a:lnTo>
                <a:lnTo>
                  <a:pt x="0" y="4169"/>
                </a:lnTo>
                <a:lnTo>
                  <a:pt x="0" y="4230"/>
                </a:lnTo>
                <a:lnTo>
                  <a:pt x="41" y="4310"/>
                </a:lnTo>
                <a:lnTo>
                  <a:pt x="81" y="4371"/>
                </a:lnTo>
                <a:lnTo>
                  <a:pt x="141" y="4431"/>
                </a:lnTo>
                <a:lnTo>
                  <a:pt x="524" y="4693"/>
                </a:lnTo>
                <a:lnTo>
                  <a:pt x="907" y="4914"/>
                </a:lnTo>
                <a:lnTo>
                  <a:pt x="1309" y="5136"/>
                </a:lnTo>
                <a:lnTo>
                  <a:pt x="1692" y="5377"/>
                </a:lnTo>
                <a:lnTo>
                  <a:pt x="2034" y="5639"/>
                </a:lnTo>
                <a:lnTo>
                  <a:pt x="2377" y="5921"/>
                </a:lnTo>
                <a:lnTo>
                  <a:pt x="2658" y="6203"/>
                </a:lnTo>
                <a:lnTo>
                  <a:pt x="2799" y="6364"/>
                </a:lnTo>
                <a:lnTo>
                  <a:pt x="2961" y="6485"/>
                </a:lnTo>
                <a:lnTo>
                  <a:pt x="3182" y="7210"/>
                </a:lnTo>
                <a:lnTo>
                  <a:pt x="3424" y="7935"/>
                </a:lnTo>
                <a:lnTo>
                  <a:pt x="3625" y="8398"/>
                </a:lnTo>
                <a:lnTo>
                  <a:pt x="3826" y="8861"/>
                </a:lnTo>
                <a:lnTo>
                  <a:pt x="4048" y="9324"/>
                </a:lnTo>
                <a:lnTo>
                  <a:pt x="4290" y="9767"/>
                </a:lnTo>
                <a:lnTo>
                  <a:pt x="3927" y="9687"/>
                </a:lnTo>
                <a:lnTo>
                  <a:pt x="3565" y="9606"/>
                </a:lnTo>
                <a:lnTo>
                  <a:pt x="2820" y="9506"/>
                </a:lnTo>
                <a:lnTo>
                  <a:pt x="2437" y="9465"/>
                </a:lnTo>
                <a:lnTo>
                  <a:pt x="2054" y="9445"/>
                </a:lnTo>
                <a:lnTo>
                  <a:pt x="1893" y="9445"/>
                </a:lnTo>
                <a:lnTo>
                  <a:pt x="1712" y="9465"/>
                </a:lnTo>
                <a:lnTo>
                  <a:pt x="1511" y="9506"/>
                </a:lnTo>
                <a:lnTo>
                  <a:pt x="1329" y="9586"/>
                </a:lnTo>
                <a:lnTo>
                  <a:pt x="1148" y="9667"/>
                </a:lnTo>
                <a:lnTo>
                  <a:pt x="1068" y="9727"/>
                </a:lnTo>
                <a:lnTo>
                  <a:pt x="1007" y="9788"/>
                </a:lnTo>
                <a:lnTo>
                  <a:pt x="967" y="9868"/>
                </a:lnTo>
                <a:lnTo>
                  <a:pt x="927" y="9949"/>
                </a:lnTo>
                <a:lnTo>
                  <a:pt x="907" y="10029"/>
                </a:lnTo>
                <a:lnTo>
                  <a:pt x="907" y="10130"/>
                </a:lnTo>
                <a:lnTo>
                  <a:pt x="947" y="10311"/>
                </a:lnTo>
                <a:lnTo>
                  <a:pt x="1007" y="10452"/>
                </a:lnTo>
                <a:lnTo>
                  <a:pt x="1088" y="10573"/>
                </a:lnTo>
                <a:lnTo>
                  <a:pt x="1209" y="10674"/>
                </a:lnTo>
                <a:lnTo>
                  <a:pt x="1329" y="10774"/>
                </a:lnTo>
                <a:lnTo>
                  <a:pt x="1470" y="10855"/>
                </a:lnTo>
                <a:lnTo>
                  <a:pt x="1631" y="10915"/>
                </a:lnTo>
                <a:lnTo>
                  <a:pt x="1793" y="10976"/>
                </a:lnTo>
                <a:lnTo>
                  <a:pt x="2135" y="11076"/>
                </a:lnTo>
                <a:lnTo>
                  <a:pt x="2477" y="11137"/>
                </a:lnTo>
                <a:lnTo>
                  <a:pt x="2820" y="11197"/>
                </a:lnTo>
                <a:lnTo>
                  <a:pt x="3122" y="11258"/>
                </a:lnTo>
                <a:lnTo>
                  <a:pt x="3746" y="11399"/>
                </a:lnTo>
                <a:lnTo>
                  <a:pt x="4350" y="11580"/>
                </a:lnTo>
                <a:lnTo>
                  <a:pt x="4692" y="11721"/>
                </a:lnTo>
                <a:lnTo>
                  <a:pt x="5015" y="11882"/>
                </a:lnTo>
                <a:lnTo>
                  <a:pt x="5337" y="12043"/>
                </a:lnTo>
                <a:lnTo>
                  <a:pt x="5518" y="12103"/>
                </a:lnTo>
                <a:lnTo>
                  <a:pt x="5679" y="12164"/>
                </a:lnTo>
                <a:lnTo>
                  <a:pt x="5820" y="12184"/>
                </a:lnTo>
                <a:lnTo>
                  <a:pt x="5941" y="12184"/>
                </a:lnTo>
                <a:lnTo>
                  <a:pt x="6444" y="12748"/>
                </a:lnTo>
                <a:lnTo>
                  <a:pt x="6948" y="13271"/>
                </a:lnTo>
                <a:lnTo>
                  <a:pt x="7350" y="13614"/>
                </a:lnTo>
                <a:lnTo>
                  <a:pt x="7773" y="13956"/>
                </a:lnTo>
                <a:lnTo>
                  <a:pt x="8096" y="14218"/>
                </a:lnTo>
                <a:lnTo>
                  <a:pt x="8257" y="14339"/>
                </a:lnTo>
                <a:lnTo>
                  <a:pt x="8438" y="14439"/>
                </a:lnTo>
                <a:lnTo>
                  <a:pt x="8377" y="14480"/>
                </a:lnTo>
                <a:lnTo>
                  <a:pt x="8317" y="14540"/>
                </a:lnTo>
                <a:lnTo>
                  <a:pt x="8257" y="14600"/>
                </a:lnTo>
                <a:lnTo>
                  <a:pt x="8216" y="14661"/>
                </a:lnTo>
                <a:lnTo>
                  <a:pt x="7934" y="14721"/>
                </a:lnTo>
                <a:lnTo>
                  <a:pt x="7653" y="14822"/>
                </a:lnTo>
                <a:lnTo>
                  <a:pt x="7411" y="14943"/>
                </a:lnTo>
                <a:lnTo>
                  <a:pt x="7210" y="15084"/>
                </a:lnTo>
                <a:lnTo>
                  <a:pt x="6867" y="15366"/>
                </a:lnTo>
                <a:lnTo>
                  <a:pt x="6525" y="15668"/>
                </a:lnTo>
                <a:lnTo>
                  <a:pt x="6203" y="15990"/>
                </a:lnTo>
                <a:lnTo>
                  <a:pt x="5880" y="16312"/>
                </a:lnTo>
                <a:lnTo>
                  <a:pt x="5578" y="16654"/>
                </a:lnTo>
                <a:lnTo>
                  <a:pt x="5296" y="17017"/>
                </a:lnTo>
                <a:lnTo>
                  <a:pt x="5015" y="17379"/>
                </a:lnTo>
                <a:lnTo>
                  <a:pt x="4753" y="17762"/>
                </a:lnTo>
                <a:lnTo>
                  <a:pt x="4511" y="18165"/>
                </a:lnTo>
                <a:lnTo>
                  <a:pt x="4290" y="18567"/>
                </a:lnTo>
                <a:lnTo>
                  <a:pt x="4068" y="18970"/>
                </a:lnTo>
                <a:lnTo>
                  <a:pt x="3887" y="19393"/>
                </a:lnTo>
                <a:lnTo>
                  <a:pt x="3806" y="19574"/>
                </a:lnTo>
                <a:lnTo>
                  <a:pt x="3806" y="19756"/>
                </a:lnTo>
                <a:lnTo>
                  <a:pt x="3826" y="19937"/>
                </a:lnTo>
                <a:lnTo>
                  <a:pt x="3887" y="20078"/>
                </a:lnTo>
                <a:lnTo>
                  <a:pt x="3988" y="20219"/>
                </a:lnTo>
                <a:lnTo>
                  <a:pt x="4128" y="20319"/>
                </a:lnTo>
                <a:lnTo>
                  <a:pt x="4290" y="20400"/>
                </a:lnTo>
                <a:lnTo>
                  <a:pt x="4491" y="20440"/>
                </a:lnTo>
                <a:lnTo>
                  <a:pt x="4833" y="20460"/>
                </a:lnTo>
                <a:lnTo>
                  <a:pt x="5155" y="20440"/>
                </a:lnTo>
                <a:lnTo>
                  <a:pt x="5498" y="20380"/>
                </a:lnTo>
                <a:lnTo>
                  <a:pt x="5820" y="20279"/>
                </a:lnTo>
                <a:lnTo>
                  <a:pt x="6122" y="20158"/>
                </a:lnTo>
                <a:lnTo>
                  <a:pt x="6444" y="20038"/>
                </a:lnTo>
                <a:lnTo>
                  <a:pt x="6746" y="19876"/>
                </a:lnTo>
                <a:lnTo>
                  <a:pt x="7028" y="19695"/>
                </a:lnTo>
                <a:lnTo>
                  <a:pt x="7330" y="19514"/>
                </a:lnTo>
                <a:lnTo>
                  <a:pt x="7612" y="19313"/>
                </a:lnTo>
                <a:lnTo>
                  <a:pt x="8176" y="18930"/>
                </a:lnTo>
                <a:lnTo>
                  <a:pt x="8196" y="18910"/>
                </a:lnTo>
                <a:lnTo>
                  <a:pt x="8277" y="19413"/>
                </a:lnTo>
                <a:lnTo>
                  <a:pt x="8357" y="19977"/>
                </a:lnTo>
                <a:lnTo>
                  <a:pt x="8458" y="20561"/>
                </a:lnTo>
                <a:lnTo>
                  <a:pt x="8559" y="21125"/>
                </a:lnTo>
                <a:lnTo>
                  <a:pt x="8680" y="21689"/>
                </a:lnTo>
                <a:lnTo>
                  <a:pt x="8961" y="22816"/>
                </a:lnTo>
                <a:lnTo>
                  <a:pt x="9284" y="23924"/>
                </a:lnTo>
                <a:lnTo>
                  <a:pt x="9465" y="24468"/>
                </a:lnTo>
                <a:lnTo>
                  <a:pt x="9646" y="25032"/>
                </a:lnTo>
                <a:lnTo>
                  <a:pt x="10069" y="26119"/>
                </a:lnTo>
                <a:lnTo>
                  <a:pt x="10512" y="27206"/>
                </a:lnTo>
                <a:lnTo>
                  <a:pt x="11015" y="28274"/>
                </a:lnTo>
                <a:lnTo>
                  <a:pt x="11519" y="29260"/>
                </a:lnTo>
                <a:lnTo>
                  <a:pt x="12063" y="30247"/>
                </a:lnTo>
                <a:lnTo>
                  <a:pt x="12345" y="30730"/>
                </a:lnTo>
                <a:lnTo>
                  <a:pt x="12486" y="30992"/>
                </a:lnTo>
                <a:lnTo>
                  <a:pt x="12647" y="31234"/>
                </a:lnTo>
                <a:lnTo>
                  <a:pt x="12808" y="31455"/>
                </a:lnTo>
                <a:lnTo>
                  <a:pt x="12989" y="31677"/>
                </a:lnTo>
                <a:lnTo>
                  <a:pt x="13210" y="31858"/>
                </a:lnTo>
                <a:lnTo>
                  <a:pt x="13432" y="31999"/>
                </a:lnTo>
                <a:lnTo>
                  <a:pt x="13452" y="32019"/>
                </a:lnTo>
                <a:lnTo>
                  <a:pt x="13553" y="32080"/>
                </a:lnTo>
                <a:lnTo>
                  <a:pt x="13653" y="32140"/>
                </a:lnTo>
                <a:lnTo>
                  <a:pt x="13754" y="32160"/>
                </a:lnTo>
                <a:lnTo>
                  <a:pt x="13875" y="32160"/>
                </a:lnTo>
                <a:lnTo>
                  <a:pt x="13935" y="32321"/>
                </a:lnTo>
                <a:lnTo>
                  <a:pt x="13996" y="32462"/>
                </a:lnTo>
                <a:lnTo>
                  <a:pt x="14157" y="32744"/>
                </a:lnTo>
                <a:lnTo>
                  <a:pt x="14358" y="32986"/>
                </a:lnTo>
                <a:lnTo>
                  <a:pt x="14580" y="33207"/>
                </a:lnTo>
                <a:lnTo>
                  <a:pt x="14842" y="33389"/>
                </a:lnTo>
                <a:lnTo>
                  <a:pt x="15124" y="33550"/>
                </a:lnTo>
                <a:lnTo>
                  <a:pt x="15405" y="33691"/>
                </a:lnTo>
                <a:lnTo>
                  <a:pt x="15728" y="33791"/>
                </a:lnTo>
                <a:lnTo>
                  <a:pt x="16050" y="33872"/>
                </a:lnTo>
                <a:lnTo>
                  <a:pt x="16372" y="33932"/>
                </a:lnTo>
                <a:lnTo>
                  <a:pt x="16714" y="33952"/>
                </a:lnTo>
                <a:lnTo>
                  <a:pt x="17037" y="33952"/>
                </a:lnTo>
                <a:lnTo>
                  <a:pt x="17379" y="33932"/>
                </a:lnTo>
                <a:lnTo>
                  <a:pt x="17681" y="33892"/>
                </a:lnTo>
                <a:lnTo>
                  <a:pt x="18003" y="33832"/>
                </a:lnTo>
                <a:lnTo>
                  <a:pt x="18285" y="33731"/>
                </a:lnTo>
                <a:lnTo>
                  <a:pt x="18668" y="33570"/>
                </a:lnTo>
                <a:lnTo>
                  <a:pt x="19050" y="33389"/>
                </a:lnTo>
                <a:lnTo>
                  <a:pt x="19393" y="33167"/>
                </a:lnTo>
                <a:lnTo>
                  <a:pt x="19715" y="32925"/>
                </a:lnTo>
                <a:lnTo>
                  <a:pt x="20037" y="32644"/>
                </a:lnTo>
                <a:lnTo>
                  <a:pt x="20339" y="32362"/>
                </a:lnTo>
                <a:lnTo>
                  <a:pt x="20621" y="32060"/>
                </a:lnTo>
                <a:lnTo>
                  <a:pt x="20883" y="31737"/>
                </a:lnTo>
                <a:lnTo>
                  <a:pt x="21145" y="31415"/>
                </a:lnTo>
                <a:lnTo>
                  <a:pt x="21386" y="31073"/>
                </a:lnTo>
                <a:lnTo>
                  <a:pt x="21628" y="30730"/>
                </a:lnTo>
                <a:lnTo>
                  <a:pt x="21849" y="30368"/>
                </a:lnTo>
                <a:lnTo>
                  <a:pt x="22272" y="29643"/>
                </a:lnTo>
                <a:lnTo>
                  <a:pt x="22675" y="28938"/>
                </a:lnTo>
                <a:lnTo>
                  <a:pt x="22997" y="28314"/>
                </a:lnTo>
                <a:lnTo>
                  <a:pt x="23319" y="27690"/>
                </a:lnTo>
                <a:lnTo>
                  <a:pt x="23621" y="27045"/>
                </a:lnTo>
                <a:lnTo>
                  <a:pt x="23924" y="26421"/>
                </a:lnTo>
                <a:lnTo>
                  <a:pt x="24185" y="25777"/>
                </a:lnTo>
                <a:lnTo>
                  <a:pt x="24447" y="25112"/>
                </a:lnTo>
                <a:lnTo>
                  <a:pt x="24709" y="24468"/>
                </a:lnTo>
                <a:lnTo>
                  <a:pt x="24951" y="23803"/>
                </a:lnTo>
                <a:lnTo>
                  <a:pt x="25172" y="23139"/>
                </a:lnTo>
                <a:lnTo>
                  <a:pt x="25373" y="22474"/>
                </a:lnTo>
                <a:lnTo>
                  <a:pt x="25575" y="21810"/>
                </a:lnTo>
                <a:lnTo>
                  <a:pt x="25756" y="21125"/>
                </a:lnTo>
                <a:lnTo>
                  <a:pt x="25937" y="20440"/>
                </a:lnTo>
                <a:lnTo>
                  <a:pt x="26078" y="19756"/>
                </a:lnTo>
                <a:lnTo>
                  <a:pt x="26239" y="19071"/>
                </a:lnTo>
                <a:lnTo>
                  <a:pt x="26360" y="18386"/>
                </a:lnTo>
                <a:lnTo>
                  <a:pt x="26682" y="18527"/>
                </a:lnTo>
                <a:lnTo>
                  <a:pt x="27005" y="18648"/>
                </a:lnTo>
                <a:lnTo>
                  <a:pt x="27327" y="18749"/>
                </a:lnTo>
                <a:lnTo>
                  <a:pt x="27609" y="18849"/>
                </a:lnTo>
                <a:lnTo>
                  <a:pt x="29864" y="19715"/>
                </a:lnTo>
                <a:lnTo>
                  <a:pt x="29965" y="19735"/>
                </a:lnTo>
                <a:lnTo>
                  <a:pt x="30065" y="19756"/>
                </a:lnTo>
                <a:lnTo>
                  <a:pt x="30146" y="19735"/>
                </a:lnTo>
                <a:lnTo>
                  <a:pt x="30247" y="19715"/>
                </a:lnTo>
                <a:lnTo>
                  <a:pt x="30327" y="19695"/>
                </a:lnTo>
                <a:lnTo>
                  <a:pt x="30408" y="19655"/>
                </a:lnTo>
                <a:lnTo>
                  <a:pt x="30549" y="19534"/>
                </a:lnTo>
                <a:lnTo>
                  <a:pt x="30649" y="19373"/>
                </a:lnTo>
                <a:lnTo>
                  <a:pt x="30730" y="19192"/>
                </a:lnTo>
                <a:lnTo>
                  <a:pt x="30750" y="19010"/>
                </a:lnTo>
                <a:lnTo>
                  <a:pt x="30750" y="18930"/>
                </a:lnTo>
                <a:lnTo>
                  <a:pt x="30730" y="18829"/>
                </a:lnTo>
                <a:lnTo>
                  <a:pt x="30629" y="18447"/>
                </a:lnTo>
                <a:lnTo>
                  <a:pt x="30508" y="18064"/>
                </a:lnTo>
                <a:lnTo>
                  <a:pt x="30368" y="17681"/>
                </a:lnTo>
                <a:lnTo>
                  <a:pt x="30206" y="17339"/>
                </a:lnTo>
                <a:lnTo>
                  <a:pt x="30005" y="16977"/>
                </a:lnTo>
                <a:lnTo>
                  <a:pt x="29804" y="16634"/>
                </a:lnTo>
                <a:lnTo>
                  <a:pt x="29582" y="16312"/>
                </a:lnTo>
                <a:lnTo>
                  <a:pt x="29341" y="15990"/>
                </a:lnTo>
                <a:lnTo>
                  <a:pt x="29079" y="15688"/>
                </a:lnTo>
                <a:lnTo>
                  <a:pt x="28797" y="15406"/>
                </a:lnTo>
                <a:lnTo>
                  <a:pt x="28495" y="15144"/>
                </a:lnTo>
                <a:lnTo>
                  <a:pt x="28173" y="14902"/>
                </a:lnTo>
                <a:lnTo>
                  <a:pt x="27830" y="14661"/>
                </a:lnTo>
                <a:lnTo>
                  <a:pt x="27649" y="14540"/>
                </a:lnTo>
                <a:lnTo>
                  <a:pt x="27468" y="14439"/>
                </a:lnTo>
                <a:lnTo>
                  <a:pt x="27266" y="14339"/>
                </a:lnTo>
                <a:lnTo>
                  <a:pt x="27065" y="14278"/>
                </a:lnTo>
                <a:lnTo>
                  <a:pt x="26864" y="14238"/>
                </a:lnTo>
                <a:lnTo>
                  <a:pt x="26642" y="14218"/>
                </a:lnTo>
                <a:lnTo>
                  <a:pt x="26541" y="14117"/>
                </a:lnTo>
                <a:lnTo>
                  <a:pt x="26400" y="14057"/>
                </a:lnTo>
                <a:lnTo>
                  <a:pt x="26259" y="14016"/>
                </a:lnTo>
                <a:lnTo>
                  <a:pt x="26119" y="13996"/>
                </a:lnTo>
                <a:lnTo>
                  <a:pt x="26380" y="13694"/>
                </a:lnTo>
                <a:lnTo>
                  <a:pt x="26622" y="13392"/>
                </a:lnTo>
                <a:lnTo>
                  <a:pt x="27085" y="12748"/>
                </a:lnTo>
                <a:lnTo>
                  <a:pt x="27488" y="12184"/>
                </a:lnTo>
                <a:lnTo>
                  <a:pt x="27870" y="11620"/>
                </a:lnTo>
                <a:lnTo>
                  <a:pt x="28152" y="11580"/>
                </a:lnTo>
                <a:lnTo>
                  <a:pt x="28434" y="11540"/>
                </a:lnTo>
                <a:lnTo>
                  <a:pt x="29079" y="11439"/>
                </a:lnTo>
                <a:lnTo>
                  <a:pt x="29723" y="11378"/>
                </a:lnTo>
                <a:lnTo>
                  <a:pt x="30408" y="11358"/>
                </a:lnTo>
                <a:lnTo>
                  <a:pt x="31092" y="11378"/>
                </a:lnTo>
                <a:lnTo>
                  <a:pt x="31374" y="11399"/>
                </a:lnTo>
                <a:lnTo>
                  <a:pt x="31676" y="11459"/>
                </a:lnTo>
                <a:lnTo>
                  <a:pt x="31979" y="11499"/>
                </a:lnTo>
                <a:lnTo>
                  <a:pt x="32260" y="11499"/>
                </a:lnTo>
                <a:lnTo>
                  <a:pt x="32422" y="11479"/>
                </a:lnTo>
                <a:lnTo>
                  <a:pt x="32562" y="11439"/>
                </a:lnTo>
                <a:lnTo>
                  <a:pt x="32683" y="11358"/>
                </a:lnTo>
                <a:lnTo>
                  <a:pt x="32784" y="11237"/>
                </a:lnTo>
                <a:lnTo>
                  <a:pt x="32844" y="11117"/>
                </a:lnTo>
                <a:lnTo>
                  <a:pt x="32905" y="10976"/>
                </a:lnTo>
                <a:lnTo>
                  <a:pt x="32905" y="10835"/>
                </a:lnTo>
                <a:lnTo>
                  <a:pt x="32885" y="10674"/>
                </a:lnTo>
                <a:lnTo>
                  <a:pt x="32824" y="10492"/>
                </a:lnTo>
                <a:lnTo>
                  <a:pt x="32724" y="10331"/>
                </a:lnTo>
                <a:lnTo>
                  <a:pt x="32583" y="10190"/>
                </a:lnTo>
                <a:lnTo>
                  <a:pt x="32442" y="10090"/>
                </a:lnTo>
                <a:lnTo>
                  <a:pt x="32260" y="10009"/>
                </a:lnTo>
                <a:lnTo>
                  <a:pt x="32079" y="9949"/>
                </a:lnTo>
                <a:lnTo>
                  <a:pt x="31878" y="9908"/>
                </a:lnTo>
                <a:lnTo>
                  <a:pt x="31697" y="9888"/>
                </a:lnTo>
                <a:lnTo>
                  <a:pt x="31274" y="9848"/>
                </a:lnTo>
                <a:lnTo>
                  <a:pt x="30871" y="9828"/>
                </a:lnTo>
                <a:lnTo>
                  <a:pt x="30448" y="9808"/>
                </a:lnTo>
                <a:lnTo>
                  <a:pt x="30025" y="9828"/>
                </a:lnTo>
                <a:lnTo>
                  <a:pt x="29421" y="9888"/>
                </a:lnTo>
                <a:lnTo>
                  <a:pt x="28837" y="9989"/>
                </a:lnTo>
                <a:lnTo>
                  <a:pt x="29139" y="9385"/>
                </a:lnTo>
                <a:lnTo>
                  <a:pt x="29421" y="8781"/>
                </a:lnTo>
                <a:lnTo>
                  <a:pt x="29703" y="8156"/>
                </a:lnTo>
                <a:lnTo>
                  <a:pt x="29965" y="7532"/>
                </a:lnTo>
                <a:lnTo>
                  <a:pt x="30086" y="7492"/>
                </a:lnTo>
                <a:lnTo>
                  <a:pt x="30186" y="7452"/>
                </a:lnTo>
                <a:lnTo>
                  <a:pt x="30428" y="7331"/>
                </a:lnTo>
                <a:lnTo>
                  <a:pt x="30871" y="7069"/>
                </a:lnTo>
                <a:lnTo>
                  <a:pt x="31173" y="6908"/>
                </a:lnTo>
                <a:lnTo>
                  <a:pt x="31515" y="6767"/>
                </a:lnTo>
                <a:lnTo>
                  <a:pt x="31838" y="6646"/>
                </a:lnTo>
                <a:lnTo>
                  <a:pt x="32180" y="6545"/>
                </a:lnTo>
                <a:lnTo>
                  <a:pt x="32502" y="6465"/>
                </a:lnTo>
                <a:lnTo>
                  <a:pt x="32824" y="6404"/>
                </a:lnTo>
                <a:lnTo>
                  <a:pt x="33146" y="6384"/>
                </a:lnTo>
                <a:lnTo>
                  <a:pt x="33469" y="6364"/>
                </a:lnTo>
                <a:lnTo>
                  <a:pt x="33831" y="6384"/>
                </a:lnTo>
                <a:lnTo>
                  <a:pt x="34194" y="6404"/>
                </a:lnTo>
                <a:lnTo>
                  <a:pt x="34375" y="6425"/>
                </a:lnTo>
                <a:lnTo>
                  <a:pt x="34556" y="6465"/>
                </a:lnTo>
                <a:lnTo>
                  <a:pt x="34737" y="6485"/>
                </a:lnTo>
                <a:lnTo>
                  <a:pt x="34919" y="6485"/>
                </a:lnTo>
                <a:lnTo>
                  <a:pt x="35039" y="6465"/>
                </a:lnTo>
                <a:lnTo>
                  <a:pt x="35140" y="6425"/>
                </a:lnTo>
                <a:lnTo>
                  <a:pt x="35241" y="6384"/>
                </a:lnTo>
                <a:lnTo>
                  <a:pt x="35321" y="6324"/>
                </a:lnTo>
                <a:lnTo>
                  <a:pt x="35402" y="6243"/>
                </a:lnTo>
                <a:lnTo>
                  <a:pt x="35462" y="6163"/>
                </a:lnTo>
                <a:lnTo>
                  <a:pt x="35523" y="6082"/>
                </a:lnTo>
                <a:lnTo>
                  <a:pt x="35543" y="5982"/>
                </a:lnTo>
                <a:lnTo>
                  <a:pt x="35563" y="5881"/>
                </a:lnTo>
                <a:lnTo>
                  <a:pt x="35583" y="5800"/>
                </a:lnTo>
                <a:lnTo>
                  <a:pt x="35563" y="5700"/>
                </a:lnTo>
                <a:lnTo>
                  <a:pt x="35543" y="5599"/>
                </a:lnTo>
                <a:lnTo>
                  <a:pt x="35503" y="5498"/>
                </a:lnTo>
                <a:lnTo>
                  <a:pt x="35442" y="5418"/>
                </a:lnTo>
                <a:lnTo>
                  <a:pt x="35362" y="5337"/>
                </a:lnTo>
                <a:lnTo>
                  <a:pt x="35261" y="5257"/>
                </a:lnTo>
                <a:lnTo>
                  <a:pt x="35080" y="5156"/>
                </a:lnTo>
                <a:lnTo>
                  <a:pt x="34878" y="5075"/>
                </a:lnTo>
                <a:lnTo>
                  <a:pt x="34677" y="5035"/>
                </a:lnTo>
                <a:lnTo>
                  <a:pt x="34455" y="4995"/>
                </a:lnTo>
                <a:lnTo>
                  <a:pt x="34012" y="4955"/>
                </a:lnTo>
                <a:lnTo>
                  <a:pt x="33589" y="4955"/>
                </a:lnTo>
                <a:lnTo>
                  <a:pt x="33146" y="4975"/>
                </a:lnTo>
                <a:lnTo>
                  <a:pt x="32703" y="5035"/>
                </a:lnTo>
                <a:lnTo>
                  <a:pt x="32260" y="5116"/>
                </a:lnTo>
                <a:lnTo>
                  <a:pt x="31817" y="5236"/>
                </a:lnTo>
                <a:lnTo>
                  <a:pt x="31515" y="5337"/>
                </a:lnTo>
                <a:lnTo>
                  <a:pt x="31193" y="5458"/>
                </a:lnTo>
                <a:lnTo>
                  <a:pt x="30891" y="5599"/>
                </a:lnTo>
                <a:lnTo>
                  <a:pt x="30589" y="5760"/>
                </a:lnTo>
                <a:lnTo>
                  <a:pt x="30589" y="5760"/>
                </a:lnTo>
                <a:lnTo>
                  <a:pt x="30730" y="5257"/>
                </a:lnTo>
                <a:lnTo>
                  <a:pt x="30871" y="4753"/>
                </a:lnTo>
                <a:lnTo>
                  <a:pt x="30992" y="4270"/>
                </a:lnTo>
                <a:lnTo>
                  <a:pt x="31092" y="3766"/>
                </a:lnTo>
                <a:lnTo>
                  <a:pt x="31274" y="2800"/>
                </a:lnTo>
                <a:lnTo>
                  <a:pt x="31334" y="2296"/>
                </a:lnTo>
                <a:lnTo>
                  <a:pt x="31374" y="1813"/>
                </a:lnTo>
                <a:lnTo>
                  <a:pt x="31374" y="1330"/>
                </a:lnTo>
                <a:lnTo>
                  <a:pt x="31354" y="1088"/>
                </a:lnTo>
                <a:lnTo>
                  <a:pt x="31334" y="847"/>
                </a:lnTo>
                <a:lnTo>
                  <a:pt x="31294" y="706"/>
                </a:lnTo>
                <a:lnTo>
                  <a:pt x="31254" y="585"/>
                </a:lnTo>
                <a:lnTo>
                  <a:pt x="31193" y="464"/>
                </a:lnTo>
                <a:lnTo>
                  <a:pt x="31113" y="363"/>
                </a:lnTo>
                <a:lnTo>
                  <a:pt x="31012" y="283"/>
                </a:lnTo>
                <a:lnTo>
                  <a:pt x="31072" y="303"/>
                </a:lnTo>
                <a:lnTo>
                  <a:pt x="31072" y="303"/>
                </a:lnTo>
                <a:lnTo>
                  <a:pt x="30951" y="101"/>
                </a:lnTo>
                <a:lnTo>
                  <a:pt x="30931" y="41"/>
                </a:lnTo>
                <a:lnTo>
                  <a:pt x="30871" y="21"/>
                </a:lnTo>
                <a:lnTo>
                  <a:pt x="30831" y="1"/>
                </a:lnTo>
                <a:lnTo>
                  <a:pt x="30710" y="1"/>
                </a:lnTo>
                <a:lnTo>
                  <a:pt x="30670" y="21"/>
                </a:lnTo>
                <a:lnTo>
                  <a:pt x="30609" y="61"/>
                </a:lnTo>
                <a:lnTo>
                  <a:pt x="30589" y="101"/>
                </a:lnTo>
                <a:lnTo>
                  <a:pt x="30488" y="222"/>
                </a:lnTo>
                <a:lnTo>
                  <a:pt x="30388" y="323"/>
                </a:lnTo>
                <a:lnTo>
                  <a:pt x="30287" y="424"/>
                </a:lnTo>
                <a:lnTo>
                  <a:pt x="30186" y="565"/>
                </a:lnTo>
                <a:lnTo>
                  <a:pt x="30126" y="665"/>
                </a:lnTo>
                <a:lnTo>
                  <a:pt x="30065" y="766"/>
                </a:lnTo>
                <a:lnTo>
                  <a:pt x="30005" y="1008"/>
                </a:lnTo>
                <a:lnTo>
                  <a:pt x="29904" y="1491"/>
                </a:lnTo>
                <a:lnTo>
                  <a:pt x="29723" y="2337"/>
                </a:lnTo>
                <a:lnTo>
                  <a:pt x="29562" y="2035"/>
                </a:lnTo>
                <a:lnTo>
                  <a:pt x="29381" y="1753"/>
                </a:lnTo>
                <a:lnTo>
                  <a:pt x="29179" y="1471"/>
                </a:lnTo>
                <a:lnTo>
                  <a:pt x="28938" y="1209"/>
                </a:lnTo>
                <a:lnTo>
                  <a:pt x="28696" y="988"/>
                </a:lnTo>
                <a:lnTo>
                  <a:pt x="28555" y="907"/>
                </a:lnTo>
                <a:lnTo>
                  <a:pt x="28414" y="806"/>
                </a:lnTo>
                <a:lnTo>
                  <a:pt x="28273" y="746"/>
                </a:lnTo>
                <a:lnTo>
                  <a:pt x="28132" y="685"/>
                </a:lnTo>
                <a:lnTo>
                  <a:pt x="27971" y="625"/>
                </a:lnTo>
                <a:lnTo>
                  <a:pt x="27810" y="605"/>
                </a:lnTo>
                <a:lnTo>
                  <a:pt x="27669" y="585"/>
                </a:lnTo>
                <a:lnTo>
                  <a:pt x="27508" y="625"/>
                </a:lnTo>
                <a:lnTo>
                  <a:pt x="27367" y="706"/>
                </a:lnTo>
                <a:lnTo>
                  <a:pt x="27246" y="806"/>
                </a:lnTo>
                <a:lnTo>
                  <a:pt x="27146" y="927"/>
                </a:lnTo>
                <a:lnTo>
                  <a:pt x="27125" y="1008"/>
                </a:lnTo>
                <a:lnTo>
                  <a:pt x="27105" y="1068"/>
                </a:lnTo>
                <a:lnTo>
                  <a:pt x="27105" y="1149"/>
                </a:lnTo>
                <a:lnTo>
                  <a:pt x="27125" y="1229"/>
                </a:lnTo>
                <a:lnTo>
                  <a:pt x="27166" y="1310"/>
                </a:lnTo>
                <a:lnTo>
                  <a:pt x="27206" y="1390"/>
                </a:lnTo>
                <a:lnTo>
                  <a:pt x="27387" y="1592"/>
                </a:lnTo>
                <a:lnTo>
                  <a:pt x="27568" y="1813"/>
                </a:lnTo>
                <a:lnTo>
                  <a:pt x="27951" y="2216"/>
                </a:lnTo>
                <a:lnTo>
                  <a:pt x="28112" y="2437"/>
                </a:lnTo>
                <a:lnTo>
                  <a:pt x="28273" y="2659"/>
                </a:lnTo>
                <a:lnTo>
                  <a:pt x="28414" y="2901"/>
                </a:lnTo>
                <a:lnTo>
                  <a:pt x="28535" y="3162"/>
                </a:lnTo>
                <a:lnTo>
                  <a:pt x="28616" y="3404"/>
                </a:lnTo>
                <a:lnTo>
                  <a:pt x="28696" y="3646"/>
                </a:lnTo>
                <a:lnTo>
                  <a:pt x="28736" y="3907"/>
                </a:lnTo>
                <a:lnTo>
                  <a:pt x="28757" y="4169"/>
                </a:lnTo>
                <a:lnTo>
                  <a:pt x="28757" y="4451"/>
                </a:lnTo>
                <a:lnTo>
                  <a:pt x="28777" y="4713"/>
                </a:lnTo>
                <a:lnTo>
                  <a:pt x="28817" y="4854"/>
                </a:lnTo>
                <a:lnTo>
                  <a:pt x="28837" y="4995"/>
                </a:lnTo>
                <a:lnTo>
                  <a:pt x="28897" y="5116"/>
                </a:lnTo>
                <a:lnTo>
                  <a:pt x="28958" y="5236"/>
                </a:lnTo>
                <a:lnTo>
                  <a:pt x="28676" y="6082"/>
                </a:lnTo>
                <a:lnTo>
                  <a:pt x="28354" y="6908"/>
                </a:lnTo>
                <a:lnTo>
                  <a:pt x="28072" y="7593"/>
                </a:lnTo>
                <a:lnTo>
                  <a:pt x="27750" y="8257"/>
                </a:lnTo>
                <a:lnTo>
                  <a:pt x="27407" y="8922"/>
                </a:lnTo>
                <a:lnTo>
                  <a:pt x="27045" y="9566"/>
                </a:lnTo>
                <a:lnTo>
                  <a:pt x="26984" y="9163"/>
                </a:lnTo>
                <a:lnTo>
                  <a:pt x="26884" y="8740"/>
                </a:lnTo>
                <a:lnTo>
                  <a:pt x="26763" y="8338"/>
                </a:lnTo>
                <a:lnTo>
                  <a:pt x="26602" y="7955"/>
                </a:lnTo>
                <a:lnTo>
                  <a:pt x="26380" y="7512"/>
                </a:lnTo>
                <a:lnTo>
                  <a:pt x="26119" y="7109"/>
                </a:lnTo>
                <a:lnTo>
                  <a:pt x="25978" y="6908"/>
                </a:lnTo>
                <a:lnTo>
                  <a:pt x="25816" y="6727"/>
                </a:lnTo>
                <a:lnTo>
                  <a:pt x="25655" y="6545"/>
                </a:lnTo>
                <a:lnTo>
                  <a:pt x="25474" y="6364"/>
                </a:lnTo>
                <a:lnTo>
                  <a:pt x="25293" y="6223"/>
                </a:lnTo>
                <a:lnTo>
                  <a:pt x="25092" y="6062"/>
                </a:lnTo>
                <a:lnTo>
                  <a:pt x="24850" y="5921"/>
                </a:lnTo>
                <a:lnTo>
                  <a:pt x="24588" y="5800"/>
                </a:lnTo>
                <a:lnTo>
                  <a:pt x="24326" y="5720"/>
                </a:lnTo>
                <a:lnTo>
                  <a:pt x="24205" y="5700"/>
                </a:lnTo>
                <a:lnTo>
                  <a:pt x="24065" y="5680"/>
                </a:lnTo>
                <a:lnTo>
                  <a:pt x="23944" y="5700"/>
                </a:lnTo>
                <a:lnTo>
                  <a:pt x="23823" y="5720"/>
                </a:lnTo>
                <a:lnTo>
                  <a:pt x="23702" y="5760"/>
                </a:lnTo>
                <a:lnTo>
                  <a:pt x="23601" y="5841"/>
                </a:lnTo>
                <a:lnTo>
                  <a:pt x="23501" y="5921"/>
                </a:lnTo>
                <a:lnTo>
                  <a:pt x="23440" y="6022"/>
                </a:lnTo>
                <a:lnTo>
                  <a:pt x="23400" y="6143"/>
                </a:lnTo>
                <a:lnTo>
                  <a:pt x="23400" y="6223"/>
                </a:lnTo>
                <a:lnTo>
                  <a:pt x="23420" y="6284"/>
                </a:lnTo>
                <a:lnTo>
                  <a:pt x="23481" y="6445"/>
                </a:lnTo>
                <a:lnTo>
                  <a:pt x="23581" y="6606"/>
                </a:lnTo>
                <a:lnTo>
                  <a:pt x="23722" y="6747"/>
                </a:lnTo>
                <a:lnTo>
                  <a:pt x="23863" y="6888"/>
                </a:lnTo>
                <a:lnTo>
                  <a:pt x="24185" y="7129"/>
                </a:lnTo>
                <a:lnTo>
                  <a:pt x="24467" y="7371"/>
                </a:lnTo>
                <a:lnTo>
                  <a:pt x="24608" y="7512"/>
                </a:lnTo>
                <a:lnTo>
                  <a:pt x="24729" y="7653"/>
                </a:lnTo>
                <a:lnTo>
                  <a:pt x="24930" y="7975"/>
                </a:lnTo>
                <a:lnTo>
                  <a:pt x="25112" y="8297"/>
                </a:lnTo>
                <a:lnTo>
                  <a:pt x="25253" y="8640"/>
                </a:lnTo>
                <a:lnTo>
                  <a:pt x="25333" y="8881"/>
                </a:lnTo>
                <a:lnTo>
                  <a:pt x="25394" y="9103"/>
                </a:lnTo>
                <a:lnTo>
                  <a:pt x="25494" y="9586"/>
                </a:lnTo>
                <a:lnTo>
                  <a:pt x="25555" y="10049"/>
                </a:lnTo>
                <a:lnTo>
                  <a:pt x="25575" y="10533"/>
                </a:lnTo>
                <a:lnTo>
                  <a:pt x="25575" y="11197"/>
                </a:lnTo>
                <a:lnTo>
                  <a:pt x="25575" y="11499"/>
                </a:lnTo>
                <a:lnTo>
                  <a:pt x="25595" y="11801"/>
                </a:lnTo>
                <a:lnTo>
                  <a:pt x="25212" y="12325"/>
                </a:lnTo>
                <a:lnTo>
                  <a:pt x="24910" y="12687"/>
                </a:lnTo>
                <a:lnTo>
                  <a:pt x="24749" y="12869"/>
                </a:lnTo>
                <a:lnTo>
                  <a:pt x="24628" y="13070"/>
                </a:lnTo>
                <a:lnTo>
                  <a:pt x="24306" y="12949"/>
                </a:lnTo>
                <a:lnTo>
                  <a:pt x="23964" y="12848"/>
                </a:lnTo>
                <a:lnTo>
                  <a:pt x="23380" y="12687"/>
                </a:lnTo>
                <a:lnTo>
                  <a:pt x="21950" y="12385"/>
                </a:lnTo>
                <a:lnTo>
                  <a:pt x="20520" y="12103"/>
                </a:lnTo>
                <a:lnTo>
                  <a:pt x="19816" y="11983"/>
                </a:lnTo>
                <a:lnTo>
                  <a:pt x="19091" y="11882"/>
                </a:lnTo>
                <a:lnTo>
                  <a:pt x="18366" y="11801"/>
                </a:lnTo>
                <a:lnTo>
                  <a:pt x="17641" y="11721"/>
                </a:lnTo>
                <a:lnTo>
                  <a:pt x="16996" y="11680"/>
                </a:lnTo>
                <a:lnTo>
                  <a:pt x="15687" y="11680"/>
                </a:lnTo>
                <a:lnTo>
                  <a:pt x="15043" y="11721"/>
                </a:lnTo>
                <a:lnTo>
                  <a:pt x="14378" y="11801"/>
                </a:lnTo>
                <a:lnTo>
                  <a:pt x="13734" y="11902"/>
                </a:lnTo>
                <a:lnTo>
                  <a:pt x="13110" y="12023"/>
                </a:lnTo>
                <a:lnTo>
                  <a:pt x="12465" y="12184"/>
                </a:lnTo>
                <a:lnTo>
                  <a:pt x="11902" y="12365"/>
                </a:lnTo>
                <a:lnTo>
                  <a:pt x="11338" y="12587"/>
                </a:lnTo>
                <a:lnTo>
                  <a:pt x="10794" y="12828"/>
                </a:lnTo>
                <a:lnTo>
                  <a:pt x="10270" y="13110"/>
                </a:lnTo>
                <a:lnTo>
                  <a:pt x="10069" y="13231"/>
                </a:lnTo>
                <a:lnTo>
                  <a:pt x="9988" y="13070"/>
                </a:lnTo>
                <a:lnTo>
                  <a:pt x="9908" y="12929"/>
                </a:lnTo>
                <a:lnTo>
                  <a:pt x="9827" y="12808"/>
                </a:lnTo>
                <a:lnTo>
                  <a:pt x="9707" y="12707"/>
                </a:lnTo>
                <a:lnTo>
                  <a:pt x="9465" y="12486"/>
                </a:lnTo>
                <a:lnTo>
                  <a:pt x="9183" y="12285"/>
                </a:lnTo>
                <a:lnTo>
                  <a:pt x="8961" y="12103"/>
                </a:lnTo>
                <a:lnTo>
                  <a:pt x="8599" y="11781"/>
                </a:lnTo>
                <a:lnTo>
                  <a:pt x="8297" y="11519"/>
                </a:lnTo>
                <a:lnTo>
                  <a:pt x="8015" y="11217"/>
                </a:lnTo>
                <a:lnTo>
                  <a:pt x="7733" y="10915"/>
                </a:lnTo>
                <a:lnTo>
                  <a:pt x="7451" y="10613"/>
                </a:lnTo>
                <a:lnTo>
                  <a:pt x="7572" y="10513"/>
                </a:lnTo>
                <a:lnTo>
                  <a:pt x="7693" y="10372"/>
                </a:lnTo>
                <a:lnTo>
                  <a:pt x="7793" y="10231"/>
                </a:lnTo>
                <a:lnTo>
                  <a:pt x="7894" y="10069"/>
                </a:lnTo>
                <a:lnTo>
                  <a:pt x="8075" y="9767"/>
                </a:lnTo>
                <a:lnTo>
                  <a:pt x="8257" y="9465"/>
                </a:lnTo>
                <a:lnTo>
                  <a:pt x="8518" y="9123"/>
                </a:lnTo>
                <a:lnTo>
                  <a:pt x="8780" y="8761"/>
                </a:lnTo>
                <a:lnTo>
                  <a:pt x="9062" y="8438"/>
                </a:lnTo>
                <a:lnTo>
                  <a:pt x="9364" y="8116"/>
                </a:lnTo>
                <a:lnTo>
                  <a:pt x="9666" y="7834"/>
                </a:lnTo>
                <a:lnTo>
                  <a:pt x="9968" y="7572"/>
                </a:lnTo>
                <a:lnTo>
                  <a:pt x="10291" y="7331"/>
                </a:lnTo>
                <a:lnTo>
                  <a:pt x="10633" y="7089"/>
                </a:lnTo>
                <a:lnTo>
                  <a:pt x="10995" y="6888"/>
                </a:lnTo>
                <a:lnTo>
                  <a:pt x="11378" y="6686"/>
                </a:lnTo>
                <a:lnTo>
                  <a:pt x="11599" y="6525"/>
                </a:lnTo>
                <a:lnTo>
                  <a:pt x="11801" y="6364"/>
                </a:lnTo>
                <a:lnTo>
                  <a:pt x="11902" y="6223"/>
                </a:lnTo>
                <a:lnTo>
                  <a:pt x="11962" y="6062"/>
                </a:lnTo>
                <a:lnTo>
                  <a:pt x="11982" y="5982"/>
                </a:lnTo>
                <a:lnTo>
                  <a:pt x="12002" y="5901"/>
                </a:lnTo>
                <a:lnTo>
                  <a:pt x="12022" y="5800"/>
                </a:lnTo>
                <a:lnTo>
                  <a:pt x="12002" y="5700"/>
                </a:lnTo>
                <a:lnTo>
                  <a:pt x="11982" y="5619"/>
                </a:lnTo>
                <a:lnTo>
                  <a:pt x="11942" y="5539"/>
                </a:lnTo>
                <a:lnTo>
                  <a:pt x="11881" y="5458"/>
                </a:lnTo>
                <a:lnTo>
                  <a:pt x="11801" y="5398"/>
                </a:lnTo>
                <a:lnTo>
                  <a:pt x="11720" y="5357"/>
                </a:lnTo>
                <a:lnTo>
                  <a:pt x="11599" y="5277"/>
                </a:lnTo>
                <a:lnTo>
                  <a:pt x="11438" y="5236"/>
                </a:lnTo>
                <a:lnTo>
                  <a:pt x="11297" y="5236"/>
                </a:lnTo>
                <a:lnTo>
                  <a:pt x="11156" y="5257"/>
                </a:lnTo>
                <a:lnTo>
                  <a:pt x="10935" y="5317"/>
                </a:lnTo>
                <a:lnTo>
                  <a:pt x="10734" y="5377"/>
                </a:lnTo>
                <a:lnTo>
                  <a:pt x="10532" y="5458"/>
                </a:lnTo>
                <a:lnTo>
                  <a:pt x="10331" y="5559"/>
                </a:lnTo>
                <a:lnTo>
                  <a:pt x="9928" y="5800"/>
                </a:lnTo>
                <a:lnTo>
                  <a:pt x="9545" y="6062"/>
                </a:lnTo>
                <a:lnTo>
                  <a:pt x="9163" y="6344"/>
                </a:lnTo>
                <a:lnTo>
                  <a:pt x="8820" y="6646"/>
                </a:lnTo>
                <a:lnTo>
                  <a:pt x="8498" y="6968"/>
                </a:lnTo>
                <a:lnTo>
                  <a:pt x="8176" y="7270"/>
                </a:lnTo>
                <a:lnTo>
                  <a:pt x="7874" y="7613"/>
                </a:lnTo>
                <a:lnTo>
                  <a:pt x="7572" y="7995"/>
                </a:lnTo>
                <a:lnTo>
                  <a:pt x="7310" y="8378"/>
                </a:lnTo>
                <a:lnTo>
                  <a:pt x="7048" y="8761"/>
                </a:lnTo>
                <a:lnTo>
                  <a:pt x="6847" y="9143"/>
                </a:lnTo>
                <a:lnTo>
                  <a:pt x="6746" y="9365"/>
                </a:lnTo>
                <a:lnTo>
                  <a:pt x="6646" y="9566"/>
                </a:lnTo>
                <a:lnTo>
                  <a:pt x="6283" y="9002"/>
                </a:lnTo>
                <a:lnTo>
                  <a:pt x="5961" y="8398"/>
                </a:lnTo>
                <a:lnTo>
                  <a:pt x="5659" y="7814"/>
                </a:lnTo>
                <a:lnTo>
                  <a:pt x="5417" y="7250"/>
                </a:lnTo>
                <a:lnTo>
                  <a:pt x="5135" y="6505"/>
                </a:lnTo>
                <a:lnTo>
                  <a:pt x="4894" y="5720"/>
                </a:lnTo>
                <a:lnTo>
                  <a:pt x="4994" y="5659"/>
                </a:lnTo>
                <a:lnTo>
                  <a:pt x="5095" y="5579"/>
                </a:lnTo>
                <a:lnTo>
                  <a:pt x="5216" y="5458"/>
                </a:lnTo>
                <a:lnTo>
                  <a:pt x="5317" y="5317"/>
                </a:lnTo>
                <a:lnTo>
                  <a:pt x="5538" y="5015"/>
                </a:lnTo>
                <a:lnTo>
                  <a:pt x="5901" y="4371"/>
                </a:lnTo>
                <a:lnTo>
                  <a:pt x="6102" y="4069"/>
                </a:lnTo>
                <a:lnTo>
                  <a:pt x="6344" y="3787"/>
                </a:lnTo>
                <a:lnTo>
                  <a:pt x="6585" y="3525"/>
                </a:lnTo>
                <a:lnTo>
                  <a:pt x="6847" y="3263"/>
                </a:lnTo>
                <a:lnTo>
                  <a:pt x="7129" y="3042"/>
                </a:lnTo>
                <a:lnTo>
                  <a:pt x="7411" y="2820"/>
                </a:lnTo>
                <a:lnTo>
                  <a:pt x="7713" y="2639"/>
                </a:lnTo>
                <a:lnTo>
                  <a:pt x="8035" y="2458"/>
                </a:lnTo>
                <a:lnTo>
                  <a:pt x="8216" y="2337"/>
                </a:lnTo>
                <a:lnTo>
                  <a:pt x="8418" y="2216"/>
                </a:lnTo>
                <a:lnTo>
                  <a:pt x="8579" y="2075"/>
                </a:lnTo>
                <a:lnTo>
                  <a:pt x="8659" y="1994"/>
                </a:lnTo>
                <a:lnTo>
                  <a:pt x="8720" y="1894"/>
                </a:lnTo>
                <a:lnTo>
                  <a:pt x="8780" y="1773"/>
                </a:lnTo>
                <a:lnTo>
                  <a:pt x="8820" y="1652"/>
                </a:lnTo>
                <a:lnTo>
                  <a:pt x="8820" y="1531"/>
                </a:lnTo>
                <a:lnTo>
                  <a:pt x="8820" y="1390"/>
                </a:lnTo>
                <a:lnTo>
                  <a:pt x="8800" y="1269"/>
                </a:lnTo>
                <a:lnTo>
                  <a:pt x="8760" y="1149"/>
                </a:lnTo>
                <a:lnTo>
                  <a:pt x="8680" y="1028"/>
                </a:lnTo>
                <a:lnTo>
                  <a:pt x="8599" y="927"/>
                </a:lnTo>
                <a:lnTo>
                  <a:pt x="8498" y="867"/>
                </a:lnTo>
                <a:lnTo>
                  <a:pt x="8418" y="806"/>
                </a:lnTo>
                <a:lnTo>
                  <a:pt x="8317" y="766"/>
                </a:lnTo>
                <a:lnTo>
                  <a:pt x="8216" y="726"/>
                </a:lnTo>
                <a:lnTo>
                  <a:pt x="8015" y="706"/>
                </a:lnTo>
                <a:lnTo>
                  <a:pt x="7814" y="706"/>
                </a:lnTo>
                <a:lnTo>
                  <a:pt x="7592" y="746"/>
                </a:lnTo>
                <a:lnTo>
                  <a:pt x="7371" y="826"/>
                </a:lnTo>
                <a:lnTo>
                  <a:pt x="7129" y="907"/>
                </a:lnTo>
                <a:lnTo>
                  <a:pt x="6907" y="1028"/>
                </a:lnTo>
                <a:lnTo>
                  <a:pt x="6706" y="1169"/>
                </a:lnTo>
                <a:lnTo>
                  <a:pt x="6485" y="1330"/>
                </a:lnTo>
                <a:lnTo>
                  <a:pt x="6082" y="1632"/>
                </a:lnTo>
                <a:lnTo>
                  <a:pt x="5739" y="1954"/>
                </a:lnTo>
                <a:lnTo>
                  <a:pt x="5458" y="2216"/>
                </a:lnTo>
                <a:lnTo>
                  <a:pt x="5216" y="2498"/>
                </a:lnTo>
                <a:lnTo>
                  <a:pt x="4954" y="2800"/>
                </a:lnTo>
                <a:lnTo>
                  <a:pt x="4712" y="3142"/>
                </a:lnTo>
                <a:lnTo>
                  <a:pt x="4471" y="3485"/>
                </a:lnTo>
                <a:lnTo>
                  <a:pt x="4451" y="3062"/>
                </a:lnTo>
                <a:lnTo>
                  <a:pt x="4410" y="2619"/>
                </a:lnTo>
                <a:lnTo>
                  <a:pt x="4370" y="1753"/>
                </a:lnTo>
                <a:lnTo>
                  <a:pt x="4370" y="1249"/>
                </a:lnTo>
                <a:lnTo>
                  <a:pt x="4350" y="967"/>
                </a:lnTo>
                <a:lnTo>
                  <a:pt x="4330" y="685"/>
                </a:lnTo>
                <a:lnTo>
                  <a:pt x="4290" y="565"/>
                </a:lnTo>
                <a:lnTo>
                  <a:pt x="4249" y="444"/>
                </a:lnTo>
                <a:lnTo>
                  <a:pt x="4209" y="323"/>
                </a:lnTo>
                <a:lnTo>
                  <a:pt x="4128" y="222"/>
                </a:lnTo>
                <a:lnTo>
                  <a:pt x="4048" y="142"/>
                </a:lnTo>
                <a:lnTo>
                  <a:pt x="3947" y="61"/>
                </a:lnTo>
                <a:lnTo>
                  <a:pt x="3847" y="21"/>
                </a:lnTo>
                <a:lnTo>
                  <a:pt x="3706" y="1"/>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2" name="Rectangle 1"/>
          <p:cNvSpPr/>
          <p:nvPr/>
        </p:nvSpPr>
        <p:spPr>
          <a:xfrm>
            <a:off x="2358736" y="2255350"/>
            <a:ext cx="4759037" cy="2031325"/>
          </a:xfrm>
          <a:prstGeom prst="rect">
            <a:avLst/>
          </a:prstGeom>
        </p:spPr>
        <p:txBody>
          <a:bodyPr wrap="square">
            <a:spAutoFit/>
          </a:bodyPr>
          <a:lstStyle/>
          <a:p>
            <a:pPr algn="ctr">
              <a:lnSpc>
                <a:spcPct val="150000"/>
              </a:lnSpc>
            </a:pPr>
            <a:r>
              <a:rPr lang="nl-NL" sz="2800" b="1" smtClean="0">
                <a:solidFill>
                  <a:schemeClr val="accent1">
                    <a:lumMod val="75000"/>
                  </a:schemeClr>
                </a:solidFill>
              </a:rPr>
              <a:t>1. THAM QUAN PHÒNG TRUYỀN THỐNG CỦA NHÀ TRƯỜNG</a:t>
            </a:r>
            <a:endParaRPr lang="vi-VN" sz="2800">
              <a:solidFill>
                <a:schemeClr val="accent1">
                  <a:lumMod val="75000"/>
                </a:schemeClr>
              </a:solidFil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03" y="2402541"/>
            <a:ext cx="3316941" cy="2736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thcstanlap.pgdtpthainguyen.edu.vn/upload/50620/fck/files/119576926_2289051737906615_842639164789817074_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2346" y="1603650"/>
            <a:ext cx="2635624" cy="35178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hcstanlap.pgdtpthainguyen.edu.vn/upload/50620/fck/files/1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6892" y="1206945"/>
            <a:ext cx="2957108" cy="394693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77417" y="191282"/>
            <a:ext cx="5399927" cy="1015663"/>
          </a:xfrm>
          <a:prstGeom prst="rect">
            <a:avLst/>
          </a:prstGeom>
        </p:spPr>
        <p:txBody>
          <a:bodyPr wrap="square">
            <a:spAutoFit/>
          </a:bodyPr>
          <a:lstStyle/>
          <a:p>
            <a:pPr>
              <a:lnSpc>
                <a:spcPct val="150000"/>
              </a:lnSpc>
            </a:pPr>
            <a:r>
              <a:rPr lang="vi-VN" sz="2000" b="1" smtClean="0">
                <a:solidFill>
                  <a:srgbClr val="FF0000"/>
                </a:solidFill>
              </a:rPr>
              <a:t>VD: Lớp </a:t>
            </a:r>
            <a:r>
              <a:rPr lang="vi-VN" sz="2000" b="1">
                <a:solidFill>
                  <a:srgbClr val="FF0000"/>
                </a:solidFill>
              </a:rPr>
              <a:t>6A1  THCS Tân </a:t>
            </a:r>
            <a:r>
              <a:rPr lang="vi-VN" sz="2000" b="1" smtClean="0">
                <a:solidFill>
                  <a:srgbClr val="FF0000"/>
                </a:solidFill>
              </a:rPr>
              <a:t>Lập tham </a:t>
            </a:r>
            <a:r>
              <a:rPr lang="vi-VN" sz="2000" b="1">
                <a:solidFill>
                  <a:srgbClr val="FF0000"/>
                </a:solidFill>
              </a:rPr>
              <a:t>quan phòng truyền thống nhà trường</a:t>
            </a:r>
            <a:endParaRPr lang="en-US" sz="2000" b="1" dirty="0">
              <a:solidFill>
                <a:srgbClr val="FF0000"/>
              </a:solidFill>
            </a:endParaRPr>
          </a:p>
        </p:txBody>
      </p:sp>
    </p:spTree>
    <p:extLst>
      <p:ext uri="{BB962C8B-B14F-4D97-AF65-F5344CB8AC3E}">
        <p14:creationId xmlns:p14="http://schemas.microsoft.com/office/powerpoint/2010/main" val="44525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par>
                                <p:cTn id="8" presetID="6" presetClass="entr" presetSubtype="16"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circle(in)">
                                      <p:cBhvr>
                                        <p:cTn id="10" dur="2000"/>
                                        <p:tgtEl>
                                          <p:spTgt spid="1028"/>
                                        </p:tgtEl>
                                      </p:cBhvr>
                                    </p:animEffect>
                                  </p:childTnLst>
                                </p:cTn>
                              </p:par>
                              <p:par>
                                <p:cTn id="11" presetID="6" presetClass="entr" presetSubtype="16" fill="hold" nodeType="with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circle(in)">
                                      <p:cBhvr>
                                        <p:cTn id="13" dur="2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40" name="Shape 240"/>
          <p:cNvSpPr/>
          <p:nvPr/>
        </p:nvSpPr>
        <p:spPr>
          <a:xfrm>
            <a:off x="3854576" y="673083"/>
            <a:ext cx="1434847" cy="1650586"/>
          </a:xfrm>
          <a:custGeom>
            <a:avLst/>
            <a:gdLst/>
            <a:ahLst/>
            <a:cxnLst/>
            <a:rect l="0" t="0" r="0" b="0"/>
            <a:pathLst>
              <a:path w="29966" h="34477" extrusionOk="0">
                <a:moveTo>
                  <a:pt x="14238" y="4230"/>
                </a:moveTo>
                <a:lnTo>
                  <a:pt x="14117" y="4250"/>
                </a:lnTo>
                <a:lnTo>
                  <a:pt x="13996" y="4290"/>
                </a:lnTo>
                <a:lnTo>
                  <a:pt x="13916" y="4351"/>
                </a:lnTo>
                <a:lnTo>
                  <a:pt x="13835" y="4431"/>
                </a:lnTo>
                <a:lnTo>
                  <a:pt x="13775" y="4512"/>
                </a:lnTo>
                <a:lnTo>
                  <a:pt x="13755" y="4612"/>
                </a:lnTo>
                <a:lnTo>
                  <a:pt x="13735" y="4733"/>
                </a:lnTo>
                <a:lnTo>
                  <a:pt x="13714" y="4834"/>
                </a:lnTo>
                <a:lnTo>
                  <a:pt x="13735" y="4935"/>
                </a:lnTo>
                <a:lnTo>
                  <a:pt x="13775" y="5035"/>
                </a:lnTo>
                <a:lnTo>
                  <a:pt x="13815" y="5136"/>
                </a:lnTo>
                <a:lnTo>
                  <a:pt x="13896" y="5216"/>
                </a:lnTo>
                <a:lnTo>
                  <a:pt x="13976" y="5277"/>
                </a:lnTo>
                <a:lnTo>
                  <a:pt x="14077" y="5337"/>
                </a:lnTo>
                <a:lnTo>
                  <a:pt x="14178" y="5357"/>
                </a:lnTo>
                <a:lnTo>
                  <a:pt x="14318" y="5357"/>
                </a:lnTo>
                <a:lnTo>
                  <a:pt x="14439" y="5337"/>
                </a:lnTo>
                <a:lnTo>
                  <a:pt x="14560" y="5297"/>
                </a:lnTo>
                <a:lnTo>
                  <a:pt x="14641" y="5237"/>
                </a:lnTo>
                <a:lnTo>
                  <a:pt x="14721" y="5156"/>
                </a:lnTo>
                <a:lnTo>
                  <a:pt x="14762" y="5075"/>
                </a:lnTo>
                <a:lnTo>
                  <a:pt x="14802" y="4975"/>
                </a:lnTo>
                <a:lnTo>
                  <a:pt x="14822" y="4874"/>
                </a:lnTo>
                <a:lnTo>
                  <a:pt x="14822" y="4753"/>
                </a:lnTo>
                <a:lnTo>
                  <a:pt x="14822" y="4653"/>
                </a:lnTo>
                <a:lnTo>
                  <a:pt x="14782" y="4552"/>
                </a:lnTo>
                <a:lnTo>
                  <a:pt x="14741" y="4451"/>
                </a:lnTo>
                <a:lnTo>
                  <a:pt x="14661" y="4371"/>
                </a:lnTo>
                <a:lnTo>
                  <a:pt x="14580" y="4310"/>
                </a:lnTo>
                <a:lnTo>
                  <a:pt x="14480" y="4250"/>
                </a:lnTo>
                <a:lnTo>
                  <a:pt x="14379" y="4230"/>
                </a:lnTo>
                <a:close/>
                <a:moveTo>
                  <a:pt x="11580" y="4753"/>
                </a:moveTo>
                <a:lnTo>
                  <a:pt x="11459" y="4773"/>
                </a:lnTo>
                <a:lnTo>
                  <a:pt x="11358" y="4814"/>
                </a:lnTo>
                <a:lnTo>
                  <a:pt x="11258" y="4874"/>
                </a:lnTo>
                <a:lnTo>
                  <a:pt x="11177" y="4955"/>
                </a:lnTo>
                <a:lnTo>
                  <a:pt x="11117" y="5055"/>
                </a:lnTo>
                <a:lnTo>
                  <a:pt x="11056" y="5156"/>
                </a:lnTo>
                <a:lnTo>
                  <a:pt x="11036" y="5257"/>
                </a:lnTo>
                <a:lnTo>
                  <a:pt x="11036" y="5378"/>
                </a:lnTo>
                <a:lnTo>
                  <a:pt x="11056" y="5498"/>
                </a:lnTo>
                <a:lnTo>
                  <a:pt x="11097" y="5599"/>
                </a:lnTo>
                <a:lnTo>
                  <a:pt x="11157" y="5700"/>
                </a:lnTo>
                <a:lnTo>
                  <a:pt x="11237" y="5780"/>
                </a:lnTo>
                <a:lnTo>
                  <a:pt x="11318" y="5861"/>
                </a:lnTo>
                <a:lnTo>
                  <a:pt x="11419" y="5901"/>
                </a:lnTo>
                <a:lnTo>
                  <a:pt x="11540" y="5921"/>
                </a:lnTo>
                <a:lnTo>
                  <a:pt x="11660" y="5941"/>
                </a:lnTo>
                <a:lnTo>
                  <a:pt x="11781" y="5921"/>
                </a:lnTo>
                <a:lnTo>
                  <a:pt x="11882" y="5881"/>
                </a:lnTo>
                <a:lnTo>
                  <a:pt x="11983" y="5800"/>
                </a:lnTo>
                <a:lnTo>
                  <a:pt x="12063" y="5740"/>
                </a:lnTo>
                <a:lnTo>
                  <a:pt x="12124" y="5639"/>
                </a:lnTo>
                <a:lnTo>
                  <a:pt x="12184" y="5539"/>
                </a:lnTo>
                <a:lnTo>
                  <a:pt x="12204" y="5418"/>
                </a:lnTo>
                <a:lnTo>
                  <a:pt x="12204" y="5297"/>
                </a:lnTo>
                <a:lnTo>
                  <a:pt x="12184" y="5196"/>
                </a:lnTo>
                <a:lnTo>
                  <a:pt x="12144" y="5075"/>
                </a:lnTo>
                <a:lnTo>
                  <a:pt x="12083" y="4975"/>
                </a:lnTo>
                <a:lnTo>
                  <a:pt x="12003" y="4894"/>
                </a:lnTo>
                <a:lnTo>
                  <a:pt x="11922" y="4834"/>
                </a:lnTo>
                <a:lnTo>
                  <a:pt x="11821" y="4794"/>
                </a:lnTo>
                <a:lnTo>
                  <a:pt x="11701" y="4753"/>
                </a:lnTo>
                <a:close/>
                <a:moveTo>
                  <a:pt x="9767" y="3142"/>
                </a:moveTo>
                <a:lnTo>
                  <a:pt x="9888" y="3203"/>
                </a:lnTo>
                <a:lnTo>
                  <a:pt x="10009" y="3263"/>
                </a:lnTo>
                <a:lnTo>
                  <a:pt x="10251" y="3324"/>
                </a:lnTo>
                <a:lnTo>
                  <a:pt x="10492" y="3364"/>
                </a:lnTo>
                <a:lnTo>
                  <a:pt x="10754" y="3384"/>
                </a:lnTo>
                <a:lnTo>
                  <a:pt x="11459" y="3404"/>
                </a:lnTo>
                <a:lnTo>
                  <a:pt x="12184" y="3424"/>
                </a:lnTo>
                <a:lnTo>
                  <a:pt x="13573" y="3424"/>
                </a:lnTo>
                <a:lnTo>
                  <a:pt x="14278" y="3384"/>
                </a:lnTo>
                <a:lnTo>
                  <a:pt x="14983" y="3344"/>
                </a:lnTo>
                <a:lnTo>
                  <a:pt x="15084" y="3324"/>
                </a:lnTo>
                <a:lnTo>
                  <a:pt x="15245" y="4008"/>
                </a:lnTo>
                <a:lnTo>
                  <a:pt x="15345" y="4330"/>
                </a:lnTo>
                <a:lnTo>
                  <a:pt x="15406" y="4673"/>
                </a:lnTo>
                <a:lnTo>
                  <a:pt x="15466" y="5116"/>
                </a:lnTo>
                <a:lnTo>
                  <a:pt x="15486" y="5559"/>
                </a:lnTo>
                <a:lnTo>
                  <a:pt x="15446" y="6002"/>
                </a:lnTo>
                <a:lnTo>
                  <a:pt x="15426" y="6223"/>
                </a:lnTo>
                <a:lnTo>
                  <a:pt x="15386" y="6445"/>
                </a:lnTo>
                <a:lnTo>
                  <a:pt x="15325" y="6606"/>
                </a:lnTo>
                <a:lnTo>
                  <a:pt x="15084" y="6485"/>
                </a:lnTo>
                <a:lnTo>
                  <a:pt x="14842" y="6364"/>
                </a:lnTo>
                <a:lnTo>
                  <a:pt x="14580" y="6284"/>
                </a:lnTo>
                <a:lnTo>
                  <a:pt x="14318" y="6243"/>
                </a:lnTo>
                <a:lnTo>
                  <a:pt x="14037" y="6203"/>
                </a:lnTo>
                <a:lnTo>
                  <a:pt x="13775" y="6203"/>
                </a:lnTo>
                <a:lnTo>
                  <a:pt x="13493" y="6243"/>
                </a:lnTo>
                <a:lnTo>
                  <a:pt x="13231" y="6304"/>
                </a:lnTo>
                <a:lnTo>
                  <a:pt x="13010" y="6384"/>
                </a:lnTo>
                <a:lnTo>
                  <a:pt x="12768" y="6485"/>
                </a:lnTo>
                <a:lnTo>
                  <a:pt x="12526" y="6626"/>
                </a:lnTo>
                <a:lnTo>
                  <a:pt x="12285" y="6787"/>
                </a:lnTo>
                <a:lnTo>
                  <a:pt x="12063" y="6968"/>
                </a:lnTo>
                <a:lnTo>
                  <a:pt x="11862" y="7170"/>
                </a:lnTo>
                <a:lnTo>
                  <a:pt x="11781" y="7291"/>
                </a:lnTo>
                <a:lnTo>
                  <a:pt x="11721" y="7391"/>
                </a:lnTo>
                <a:lnTo>
                  <a:pt x="11660" y="7512"/>
                </a:lnTo>
                <a:lnTo>
                  <a:pt x="11640" y="7613"/>
                </a:lnTo>
                <a:lnTo>
                  <a:pt x="11358" y="7371"/>
                </a:lnTo>
                <a:lnTo>
                  <a:pt x="11137" y="7109"/>
                </a:lnTo>
                <a:lnTo>
                  <a:pt x="10915" y="6827"/>
                </a:lnTo>
                <a:lnTo>
                  <a:pt x="10714" y="6546"/>
                </a:lnTo>
                <a:lnTo>
                  <a:pt x="10613" y="6344"/>
                </a:lnTo>
                <a:lnTo>
                  <a:pt x="10513" y="6123"/>
                </a:lnTo>
                <a:lnTo>
                  <a:pt x="10432" y="5901"/>
                </a:lnTo>
                <a:lnTo>
                  <a:pt x="10351" y="5680"/>
                </a:lnTo>
                <a:lnTo>
                  <a:pt x="10231" y="5237"/>
                </a:lnTo>
                <a:lnTo>
                  <a:pt x="10130" y="4773"/>
                </a:lnTo>
                <a:lnTo>
                  <a:pt x="10049" y="4330"/>
                </a:lnTo>
                <a:lnTo>
                  <a:pt x="9989" y="3887"/>
                </a:lnTo>
                <a:lnTo>
                  <a:pt x="9929" y="3686"/>
                </a:lnTo>
                <a:lnTo>
                  <a:pt x="9868" y="3505"/>
                </a:lnTo>
                <a:lnTo>
                  <a:pt x="9848" y="3444"/>
                </a:lnTo>
                <a:lnTo>
                  <a:pt x="9808" y="3404"/>
                </a:lnTo>
                <a:lnTo>
                  <a:pt x="9747" y="3324"/>
                </a:lnTo>
                <a:lnTo>
                  <a:pt x="9767" y="3142"/>
                </a:lnTo>
                <a:close/>
                <a:moveTo>
                  <a:pt x="13916" y="7089"/>
                </a:moveTo>
                <a:lnTo>
                  <a:pt x="14117" y="7129"/>
                </a:lnTo>
                <a:lnTo>
                  <a:pt x="14318" y="7170"/>
                </a:lnTo>
                <a:lnTo>
                  <a:pt x="14520" y="7250"/>
                </a:lnTo>
                <a:lnTo>
                  <a:pt x="14943" y="7411"/>
                </a:lnTo>
                <a:lnTo>
                  <a:pt x="14782" y="7593"/>
                </a:lnTo>
                <a:lnTo>
                  <a:pt x="14600" y="7754"/>
                </a:lnTo>
                <a:lnTo>
                  <a:pt x="14399" y="7895"/>
                </a:lnTo>
                <a:lnTo>
                  <a:pt x="14178" y="8016"/>
                </a:lnTo>
                <a:lnTo>
                  <a:pt x="13956" y="8116"/>
                </a:lnTo>
                <a:lnTo>
                  <a:pt x="13694" y="8177"/>
                </a:lnTo>
                <a:lnTo>
                  <a:pt x="13432" y="8217"/>
                </a:lnTo>
                <a:lnTo>
                  <a:pt x="13171" y="8217"/>
                </a:lnTo>
                <a:lnTo>
                  <a:pt x="12869" y="8197"/>
                </a:lnTo>
                <a:lnTo>
                  <a:pt x="12587" y="8136"/>
                </a:lnTo>
                <a:lnTo>
                  <a:pt x="12305" y="8036"/>
                </a:lnTo>
                <a:lnTo>
                  <a:pt x="12043" y="7915"/>
                </a:lnTo>
                <a:lnTo>
                  <a:pt x="12204" y="7854"/>
                </a:lnTo>
                <a:lnTo>
                  <a:pt x="12365" y="7774"/>
                </a:lnTo>
                <a:lnTo>
                  <a:pt x="12667" y="7593"/>
                </a:lnTo>
                <a:lnTo>
                  <a:pt x="12969" y="7371"/>
                </a:lnTo>
                <a:lnTo>
                  <a:pt x="13110" y="7291"/>
                </a:lnTo>
                <a:lnTo>
                  <a:pt x="13251" y="7210"/>
                </a:lnTo>
                <a:lnTo>
                  <a:pt x="13493" y="7129"/>
                </a:lnTo>
                <a:lnTo>
                  <a:pt x="13714" y="7089"/>
                </a:lnTo>
                <a:close/>
                <a:moveTo>
                  <a:pt x="18950" y="7854"/>
                </a:moveTo>
                <a:lnTo>
                  <a:pt x="18990" y="7875"/>
                </a:lnTo>
                <a:lnTo>
                  <a:pt x="19212" y="8056"/>
                </a:lnTo>
                <a:lnTo>
                  <a:pt x="19454" y="8217"/>
                </a:lnTo>
                <a:lnTo>
                  <a:pt x="19695" y="8378"/>
                </a:lnTo>
                <a:lnTo>
                  <a:pt x="19917" y="8539"/>
                </a:lnTo>
                <a:lnTo>
                  <a:pt x="20098" y="8700"/>
                </a:lnTo>
                <a:lnTo>
                  <a:pt x="20259" y="8861"/>
                </a:lnTo>
                <a:lnTo>
                  <a:pt x="20420" y="9043"/>
                </a:lnTo>
                <a:lnTo>
                  <a:pt x="20561" y="9224"/>
                </a:lnTo>
                <a:lnTo>
                  <a:pt x="20340" y="9184"/>
                </a:lnTo>
                <a:lnTo>
                  <a:pt x="20118" y="9143"/>
                </a:lnTo>
                <a:lnTo>
                  <a:pt x="19675" y="9083"/>
                </a:lnTo>
                <a:lnTo>
                  <a:pt x="19212" y="9043"/>
                </a:lnTo>
                <a:lnTo>
                  <a:pt x="18990" y="9002"/>
                </a:lnTo>
                <a:lnTo>
                  <a:pt x="18769" y="8962"/>
                </a:lnTo>
                <a:lnTo>
                  <a:pt x="18527" y="8881"/>
                </a:lnTo>
                <a:lnTo>
                  <a:pt x="18326" y="8761"/>
                </a:lnTo>
                <a:lnTo>
                  <a:pt x="18124" y="8600"/>
                </a:lnTo>
                <a:lnTo>
                  <a:pt x="17983" y="8418"/>
                </a:lnTo>
                <a:lnTo>
                  <a:pt x="17943" y="8358"/>
                </a:lnTo>
                <a:lnTo>
                  <a:pt x="18265" y="8136"/>
                </a:lnTo>
                <a:lnTo>
                  <a:pt x="18608" y="7975"/>
                </a:lnTo>
                <a:lnTo>
                  <a:pt x="18789" y="7895"/>
                </a:lnTo>
                <a:lnTo>
                  <a:pt x="18950" y="7854"/>
                </a:lnTo>
                <a:close/>
                <a:moveTo>
                  <a:pt x="26844" y="7250"/>
                </a:moveTo>
                <a:lnTo>
                  <a:pt x="26985" y="7331"/>
                </a:lnTo>
                <a:lnTo>
                  <a:pt x="27086" y="7411"/>
                </a:lnTo>
                <a:lnTo>
                  <a:pt x="27166" y="7532"/>
                </a:lnTo>
                <a:lnTo>
                  <a:pt x="27227" y="7673"/>
                </a:lnTo>
                <a:lnTo>
                  <a:pt x="27247" y="7794"/>
                </a:lnTo>
                <a:lnTo>
                  <a:pt x="27307" y="7975"/>
                </a:lnTo>
                <a:lnTo>
                  <a:pt x="27327" y="8136"/>
                </a:lnTo>
                <a:lnTo>
                  <a:pt x="27327" y="8297"/>
                </a:lnTo>
                <a:lnTo>
                  <a:pt x="27327" y="8438"/>
                </a:lnTo>
                <a:lnTo>
                  <a:pt x="27287" y="8600"/>
                </a:lnTo>
                <a:lnTo>
                  <a:pt x="27247" y="8720"/>
                </a:lnTo>
                <a:lnTo>
                  <a:pt x="27186" y="8861"/>
                </a:lnTo>
                <a:lnTo>
                  <a:pt x="27126" y="8982"/>
                </a:lnTo>
                <a:lnTo>
                  <a:pt x="26945" y="9224"/>
                </a:lnTo>
                <a:lnTo>
                  <a:pt x="26743" y="9445"/>
                </a:lnTo>
                <a:lnTo>
                  <a:pt x="26522" y="9627"/>
                </a:lnTo>
                <a:lnTo>
                  <a:pt x="26280" y="9808"/>
                </a:lnTo>
                <a:lnTo>
                  <a:pt x="26018" y="9949"/>
                </a:lnTo>
                <a:lnTo>
                  <a:pt x="25897" y="10009"/>
                </a:lnTo>
                <a:lnTo>
                  <a:pt x="25757" y="10009"/>
                </a:lnTo>
                <a:lnTo>
                  <a:pt x="25656" y="9969"/>
                </a:lnTo>
                <a:lnTo>
                  <a:pt x="25555" y="9908"/>
                </a:lnTo>
                <a:lnTo>
                  <a:pt x="25475" y="9888"/>
                </a:lnTo>
                <a:lnTo>
                  <a:pt x="25414" y="9848"/>
                </a:lnTo>
                <a:lnTo>
                  <a:pt x="25354" y="9788"/>
                </a:lnTo>
                <a:lnTo>
                  <a:pt x="25293" y="9727"/>
                </a:lnTo>
                <a:lnTo>
                  <a:pt x="25273" y="9667"/>
                </a:lnTo>
                <a:lnTo>
                  <a:pt x="25273" y="9586"/>
                </a:lnTo>
                <a:lnTo>
                  <a:pt x="25293" y="9506"/>
                </a:lnTo>
                <a:lnTo>
                  <a:pt x="25334" y="9425"/>
                </a:lnTo>
                <a:lnTo>
                  <a:pt x="25454" y="9264"/>
                </a:lnTo>
                <a:lnTo>
                  <a:pt x="25535" y="9143"/>
                </a:lnTo>
                <a:lnTo>
                  <a:pt x="25616" y="8982"/>
                </a:lnTo>
                <a:lnTo>
                  <a:pt x="25696" y="8821"/>
                </a:lnTo>
                <a:lnTo>
                  <a:pt x="25757" y="8660"/>
                </a:lnTo>
                <a:lnTo>
                  <a:pt x="25817" y="8479"/>
                </a:lnTo>
                <a:lnTo>
                  <a:pt x="25817" y="8358"/>
                </a:lnTo>
                <a:lnTo>
                  <a:pt x="25797" y="8257"/>
                </a:lnTo>
                <a:lnTo>
                  <a:pt x="25696" y="8237"/>
                </a:lnTo>
                <a:lnTo>
                  <a:pt x="25616" y="8197"/>
                </a:lnTo>
                <a:lnTo>
                  <a:pt x="25535" y="8136"/>
                </a:lnTo>
                <a:lnTo>
                  <a:pt x="25475" y="8076"/>
                </a:lnTo>
                <a:lnTo>
                  <a:pt x="25434" y="7995"/>
                </a:lnTo>
                <a:lnTo>
                  <a:pt x="25414" y="7895"/>
                </a:lnTo>
                <a:lnTo>
                  <a:pt x="25414" y="7814"/>
                </a:lnTo>
                <a:lnTo>
                  <a:pt x="25434" y="7713"/>
                </a:lnTo>
                <a:lnTo>
                  <a:pt x="25555" y="7613"/>
                </a:lnTo>
                <a:lnTo>
                  <a:pt x="25676" y="7512"/>
                </a:lnTo>
                <a:lnTo>
                  <a:pt x="25817" y="7432"/>
                </a:lnTo>
                <a:lnTo>
                  <a:pt x="25938" y="7371"/>
                </a:lnTo>
                <a:lnTo>
                  <a:pt x="26099" y="7331"/>
                </a:lnTo>
                <a:lnTo>
                  <a:pt x="26240" y="7291"/>
                </a:lnTo>
                <a:lnTo>
                  <a:pt x="26562" y="7291"/>
                </a:lnTo>
                <a:lnTo>
                  <a:pt x="26643" y="7311"/>
                </a:lnTo>
                <a:lnTo>
                  <a:pt x="26703" y="7291"/>
                </a:lnTo>
                <a:lnTo>
                  <a:pt x="26844" y="7250"/>
                </a:lnTo>
                <a:close/>
                <a:moveTo>
                  <a:pt x="19393" y="11217"/>
                </a:moveTo>
                <a:lnTo>
                  <a:pt x="19292" y="11238"/>
                </a:lnTo>
                <a:lnTo>
                  <a:pt x="19192" y="11278"/>
                </a:lnTo>
                <a:lnTo>
                  <a:pt x="19111" y="11338"/>
                </a:lnTo>
                <a:lnTo>
                  <a:pt x="19031" y="11399"/>
                </a:lnTo>
                <a:lnTo>
                  <a:pt x="18950" y="11519"/>
                </a:lnTo>
                <a:lnTo>
                  <a:pt x="18910" y="11640"/>
                </a:lnTo>
                <a:lnTo>
                  <a:pt x="18890" y="11801"/>
                </a:lnTo>
                <a:lnTo>
                  <a:pt x="18930" y="11942"/>
                </a:lnTo>
                <a:lnTo>
                  <a:pt x="18950" y="11983"/>
                </a:lnTo>
                <a:lnTo>
                  <a:pt x="19011" y="12103"/>
                </a:lnTo>
                <a:lnTo>
                  <a:pt x="19091" y="12204"/>
                </a:lnTo>
                <a:lnTo>
                  <a:pt x="19172" y="12244"/>
                </a:lnTo>
                <a:lnTo>
                  <a:pt x="19272" y="12305"/>
                </a:lnTo>
                <a:lnTo>
                  <a:pt x="19373" y="12325"/>
                </a:lnTo>
                <a:lnTo>
                  <a:pt x="19474" y="12325"/>
                </a:lnTo>
                <a:lnTo>
                  <a:pt x="19594" y="12305"/>
                </a:lnTo>
                <a:lnTo>
                  <a:pt x="19715" y="12244"/>
                </a:lnTo>
                <a:lnTo>
                  <a:pt x="19796" y="12164"/>
                </a:lnTo>
                <a:lnTo>
                  <a:pt x="19856" y="12103"/>
                </a:lnTo>
                <a:lnTo>
                  <a:pt x="19917" y="12003"/>
                </a:lnTo>
                <a:lnTo>
                  <a:pt x="19937" y="11902"/>
                </a:lnTo>
                <a:lnTo>
                  <a:pt x="19957" y="11862"/>
                </a:lnTo>
                <a:lnTo>
                  <a:pt x="19977" y="11761"/>
                </a:lnTo>
                <a:lnTo>
                  <a:pt x="19957" y="11660"/>
                </a:lnTo>
                <a:lnTo>
                  <a:pt x="19917" y="11560"/>
                </a:lnTo>
                <a:lnTo>
                  <a:pt x="19876" y="11459"/>
                </a:lnTo>
                <a:lnTo>
                  <a:pt x="19776" y="11358"/>
                </a:lnTo>
                <a:lnTo>
                  <a:pt x="19675" y="11278"/>
                </a:lnTo>
                <a:lnTo>
                  <a:pt x="19534" y="11238"/>
                </a:lnTo>
                <a:lnTo>
                  <a:pt x="19393" y="11217"/>
                </a:lnTo>
                <a:close/>
                <a:moveTo>
                  <a:pt x="17339" y="8922"/>
                </a:moveTo>
                <a:lnTo>
                  <a:pt x="17460" y="9123"/>
                </a:lnTo>
                <a:lnTo>
                  <a:pt x="17601" y="9304"/>
                </a:lnTo>
                <a:lnTo>
                  <a:pt x="17802" y="9465"/>
                </a:lnTo>
                <a:lnTo>
                  <a:pt x="18004" y="9606"/>
                </a:lnTo>
                <a:lnTo>
                  <a:pt x="18225" y="9727"/>
                </a:lnTo>
                <a:lnTo>
                  <a:pt x="18447" y="9808"/>
                </a:lnTo>
                <a:lnTo>
                  <a:pt x="18708" y="9888"/>
                </a:lnTo>
                <a:lnTo>
                  <a:pt x="18950" y="9949"/>
                </a:lnTo>
                <a:lnTo>
                  <a:pt x="19433" y="10029"/>
                </a:lnTo>
                <a:lnTo>
                  <a:pt x="19715" y="10070"/>
                </a:lnTo>
                <a:lnTo>
                  <a:pt x="19977" y="10110"/>
                </a:lnTo>
                <a:lnTo>
                  <a:pt x="20219" y="10170"/>
                </a:lnTo>
                <a:lnTo>
                  <a:pt x="20440" y="10271"/>
                </a:lnTo>
                <a:lnTo>
                  <a:pt x="20662" y="10372"/>
                </a:lnTo>
                <a:lnTo>
                  <a:pt x="20863" y="10513"/>
                </a:lnTo>
                <a:lnTo>
                  <a:pt x="21044" y="10714"/>
                </a:lnTo>
                <a:lnTo>
                  <a:pt x="21226" y="10935"/>
                </a:lnTo>
                <a:lnTo>
                  <a:pt x="21326" y="11137"/>
                </a:lnTo>
                <a:lnTo>
                  <a:pt x="21407" y="11338"/>
                </a:lnTo>
                <a:lnTo>
                  <a:pt x="21467" y="11540"/>
                </a:lnTo>
                <a:lnTo>
                  <a:pt x="21528" y="11761"/>
                </a:lnTo>
                <a:lnTo>
                  <a:pt x="21548" y="11962"/>
                </a:lnTo>
                <a:lnTo>
                  <a:pt x="21568" y="12184"/>
                </a:lnTo>
                <a:lnTo>
                  <a:pt x="21588" y="12627"/>
                </a:lnTo>
                <a:lnTo>
                  <a:pt x="21427" y="12647"/>
                </a:lnTo>
                <a:lnTo>
                  <a:pt x="21266" y="12687"/>
                </a:lnTo>
                <a:lnTo>
                  <a:pt x="21105" y="12748"/>
                </a:lnTo>
                <a:lnTo>
                  <a:pt x="20924" y="12808"/>
                </a:lnTo>
                <a:lnTo>
                  <a:pt x="20601" y="12969"/>
                </a:lnTo>
                <a:lnTo>
                  <a:pt x="20440" y="13050"/>
                </a:lnTo>
                <a:lnTo>
                  <a:pt x="20299" y="13110"/>
                </a:lnTo>
                <a:lnTo>
                  <a:pt x="20118" y="13171"/>
                </a:lnTo>
                <a:lnTo>
                  <a:pt x="19957" y="13211"/>
                </a:lnTo>
                <a:lnTo>
                  <a:pt x="19594" y="13251"/>
                </a:lnTo>
                <a:lnTo>
                  <a:pt x="19252" y="13251"/>
                </a:lnTo>
                <a:lnTo>
                  <a:pt x="18910" y="13211"/>
                </a:lnTo>
                <a:lnTo>
                  <a:pt x="18648" y="13151"/>
                </a:lnTo>
                <a:lnTo>
                  <a:pt x="18406" y="13070"/>
                </a:lnTo>
                <a:lnTo>
                  <a:pt x="18185" y="12969"/>
                </a:lnTo>
                <a:lnTo>
                  <a:pt x="17963" y="12828"/>
                </a:lnTo>
                <a:lnTo>
                  <a:pt x="17762" y="12687"/>
                </a:lnTo>
                <a:lnTo>
                  <a:pt x="17581" y="12526"/>
                </a:lnTo>
                <a:lnTo>
                  <a:pt x="17420" y="12345"/>
                </a:lnTo>
                <a:lnTo>
                  <a:pt x="17259" y="12144"/>
                </a:lnTo>
                <a:lnTo>
                  <a:pt x="17339" y="12164"/>
                </a:lnTo>
                <a:lnTo>
                  <a:pt x="17440" y="12164"/>
                </a:lnTo>
                <a:lnTo>
                  <a:pt x="17540" y="12144"/>
                </a:lnTo>
                <a:lnTo>
                  <a:pt x="17641" y="12103"/>
                </a:lnTo>
                <a:lnTo>
                  <a:pt x="17722" y="12043"/>
                </a:lnTo>
                <a:lnTo>
                  <a:pt x="17782" y="11983"/>
                </a:lnTo>
                <a:lnTo>
                  <a:pt x="17843" y="11902"/>
                </a:lnTo>
                <a:lnTo>
                  <a:pt x="17883" y="11822"/>
                </a:lnTo>
                <a:lnTo>
                  <a:pt x="17923" y="11721"/>
                </a:lnTo>
                <a:lnTo>
                  <a:pt x="17923" y="11620"/>
                </a:lnTo>
                <a:lnTo>
                  <a:pt x="17903" y="11519"/>
                </a:lnTo>
                <a:lnTo>
                  <a:pt x="17863" y="11419"/>
                </a:lnTo>
                <a:lnTo>
                  <a:pt x="17822" y="11338"/>
                </a:lnTo>
                <a:lnTo>
                  <a:pt x="17742" y="11258"/>
                </a:lnTo>
                <a:lnTo>
                  <a:pt x="17661" y="11197"/>
                </a:lnTo>
                <a:lnTo>
                  <a:pt x="17581" y="11157"/>
                </a:lnTo>
                <a:lnTo>
                  <a:pt x="17480" y="11137"/>
                </a:lnTo>
                <a:lnTo>
                  <a:pt x="17299" y="11137"/>
                </a:lnTo>
                <a:lnTo>
                  <a:pt x="17218" y="11157"/>
                </a:lnTo>
                <a:lnTo>
                  <a:pt x="17097" y="11238"/>
                </a:lnTo>
                <a:lnTo>
                  <a:pt x="16977" y="11358"/>
                </a:lnTo>
                <a:lnTo>
                  <a:pt x="16916" y="11479"/>
                </a:lnTo>
                <a:lnTo>
                  <a:pt x="16876" y="11358"/>
                </a:lnTo>
                <a:lnTo>
                  <a:pt x="16775" y="11036"/>
                </a:lnTo>
                <a:lnTo>
                  <a:pt x="16735" y="10714"/>
                </a:lnTo>
                <a:lnTo>
                  <a:pt x="16755" y="10392"/>
                </a:lnTo>
                <a:lnTo>
                  <a:pt x="16795" y="10070"/>
                </a:lnTo>
                <a:lnTo>
                  <a:pt x="16876" y="9767"/>
                </a:lnTo>
                <a:lnTo>
                  <a:pt x="16977" y="9465"/>
                </a:lnTo>
                <a:lnTo>
                  <a:pt x="17138" y="9184"/>
                </a:lnTo>
                <a:lnTo>
                  <a:pt x="17339" y="8922"/>
                </a:lnTo>
                <a:close/>
                <a:moveTo>
                  <a:pt x="1692" y="12989"/>
                </a:moveTo>
                <a:lnTo>
                  <a:pt x="1853" y="13010"/>
                </a:lnTo>
                <a:lnTo>
                  <a:pt x="2035" y="13050"/>
                </a:lnTo>
                <a:lnTo>
                  <a:pt x="2196" y="13090"/>
                </a:lnTo>
                <a:lnTo>
                  <a:pt x="2357" y="13171"/>
                </a:lnTo>
                <a:lnTo>
                  <a:pt x="2377" y="13171"/>
                </a:lnTo>
                <a:lnTo>
                  <a:pt x="2337" y="13493"/>
                </a:lnTo>
                <a:lnTo>
                  <a:pt x="2256" y="13795"/>
                </a:lnTo>
                <a:lnTo>
                  <a:pt x="2196" y="13936"/>
                </a:lnTo>
                <a:lnTo>
                  <a:pt x="2115" y="14077"/>
                </a:lnTo>
                <a:lnTo>
                  <a:pt x="2035" y="14198"/>
                </a:lnTo>
                <a:lnTo>
                  <a:pt x="1934" y="14339"/>
                </a:lnTo>
                <a:lnTo>
                  <a:pt x="1733" y="14480"/>
                </a:lnTo>
                <a:lnTo>
                  <a:pt x="1612" y="14580"/>
                </a:lnTo>
                <a:lnTo>
                  <a:pt x="1491" y="14701"/>
                </a:lnTo>
                <a:lnTo>
                  <a:pt x="1310" y="14621"/>
                </a:lnTo>
                <a:lnTo>
                  <a:pt x="1149" y="14500"/>
                </a:lnTo>
                <a:lnTo>
                  <a:pt x="1008" y="14359"/>
                </a:lnTo>
                <a:lnTo>
                  <a:pt x="907" y="14198"/>
                </a:lnTo>
                <a:lnTo>
                  <a:pt x="826" y="14037"/>
                </a:lnTo>
                <a:lnTo>
                  <a:pt x="786" y="13855"/>
                </a:lnTo>
                <a:lnTo>
                  <a:pt x="786" y="13694"/>
                </a:lnTo>
                <a:lnTo>
                  <a:pt x="826" y="13513"/>
                </a:lnTo>
                <a:lnTo>
                  <a:pt x="867" y="13433"/>
                </a:lnTo>
                <a:lnTo>
                  <a:pt x="907" y="13352"/>
                </a:lnTo>
                <a:lnTo>
                  <a:pt x="967" y="13292"/>
                </a:lnTo>
                <a:lnTo>
                  <a:pt x="1048" y="13211"/>
                </a:lnTo>
                <a:lnTo>
                  <a:pt x="1189" y="13110"/>
                </a:lnTo>
                <a:lnTo>
                  <a:pt x="1350" y="13050"/>
                </a:lnTo>
                <a:lnTo>
                  <a:pt x="1531" y="13010"/>
                </a:lnTo>
                <a:lnTo>
                  <a:pt x="1692" y="12989"/>
                </a:lnTo>
                <a:close/>
                <a:moveTo>
                  <a:pt x="15547" y="14097"/>
                </a:moveTo>
                <a:lnTo>
                  <a:pt x="15486" y="14117"/>
                </a:lnTo>
                <a:lnTo>
                  <a:pt x="15426" y="14157"/>
                </a:lnTo>
                <a:lnTo>
                  <a:pt x="15386" y="14198"/>
                </a:lnTo>
                <a:lnTo>
                  <a:pt x="15345" y="14319"/>
                </a:lnTo>
                <a:lnTo>
                  <a:pt x="15325" y="14439"/>
                </a:lnTo>
                <a:lnTo>
                  <a:pt x="15345" y="14560"/>
                </a:lnTo>
                <a:lnTo>
                  <a:pt x="15426" y="14661"/>
                </a:lnTo>
                <a:lnTo>
                  <a:pt x="15466" y="14701"/>
                </a:lnTo>
                <a:lnTo>
                  <a:pt x="15527" y="14741"/>
                </a:lnTo>
                <a:lnTo>
                  <a:pt x="15587" y="14741"/>
                </a:lnTo>
                <a:lnTo>
                  <a:pt x="15668" y="14762"/>
                </a:lnTo>
                <a:lnTo>
                  <a:pt x="15748" y="14741"/>
                </a:lnTo>
                <a:lnTo>
                  <a:pt x="15809" y="14721"/>
                </a:lnTo>
                <a:lnTo>
                  <a:pt x="15849" y="14681"/>
                </a:lnTo>
                <a:lnTo>
                  <a:pt x="15909" y="14641"/>
                </a:lnTo>
                <a:lnTo>
                  <a:pt x="15950" y="14520"/>
                </a:lnTo>
                <a:lnTo>
                  <a:pt x="15970" y="14399"/>
                </a:lnTo>
                <a:lnTo>
                  <a:pt x="15929" y="14278"/>
                </a:lnTo>
                <a:lnTo>
                  <a:pt x="15869" y="14178"/>
                </a:lnTo>
                <a:lnTo>
                  <a:pt x="15829" y="14137"/>
                </a:lnTo>
                <a:lnTo>
                  <a:pt x="15768" y="14117"/>
                </a:lnTo>
                <a:lnTo>
                  <a:pt x="15708" y="14097"/>
                </a:lnTo>
                <a:close/>
                <a:moveTo>
                  <a:pt x="20924" y="14077"/>
                </a:moveTo>
                <a:lnTo>
                  <a:pt x="20722" y="14258"/>
                </a:lnTo>
                <a:lnTo>
                  <a:pt x="20521" y="14460"/>
                </a:lnTo>
                <a:lnTo>
                  <a:pt x="20440" y="14580"/>
                </a:lnTo>
                <a:lnTo>
                  <a:pt x="20360" y="14681"/>
                </a:lnTo>
                <a:lnTo>
                  <a:pt x="20319" y="14822"/>
                </a:lnTo>
                <a:lnTo>
                  <a:pt x="20279" y="14943"/>
                </a:lnTo>
                <a:lnTo>
                  <a:pt x="19816" y="14540"/>
                </a:lnTo>
                <a:lnTo>
                  <a:pt x="19615" y="14359"/>
                </a:lnTo>
                <a:lnTo>
                  <a:pt x="19856" y="14339"/>
                </a:lnTo>
                <a:lnTo>
                  <a:pt x="20098" y="14319"/>
                </a:lnTo>
                <a:lnTo>
                  <a:pt x="20541" y="14198"/>
                </a:lnTo>
                <a:lnTo>
                  <a:pt x="20722" y="14137"/>
                </a:lnTo>
                <a:lnTo>
                  <a:pt x="20924" y="14077"/>
                </a:lnTo>
                <a:close/>
                <a:moveTo>
                  <a:pt x="3062" y="13735"/>
                </a:moveTo>
                <a:lnTo>
                  <a:pt x="3243" y="13835"/>
                </a:lnTo>
                <a:lnTo>
                  <a:pt x="3344" y="13876"/>
                </a:lnTo>
                <a:lnTo>
                  <a:pt x="3444" y="13896"/>
                </a:lnTo>
                <a:lnTo>
                  <a:pt x="3323" y="14198"/>
                </a:lnTo>
                <a:lnTo>
                  <a:pt x="3243" y="14500"/>
                </a:lnTo>
                <a:lnTo>
                  <a:pt x="3082" y="15124"/>
                </a:lnTo>
                <a:lnTo>
                  <a:pt x="2981" y="15044"/>
                </a:lnTo>
                <a:lnTo>
                  <a:pt x="2921" y="15023"/>
                </a:lnTo>
                <a:lnTo>
                  <a:pt x="2840" y="15003"/>
                </a:lnTo>
                <a:lnTo>
                  <a:pt x="2337" y="14943"/>
                </a:lnTo>
                <a:lnTo>
                  <a:pt x="2578" y="14762"/>
                </a:lnTo>
                <a:lnTo>
                  <a:pt x="2679" y="14661"/>
                </a:lnTo>
                <a:lnTo>
                  <a:pt x="2760" y="14540"/>
                </a:lnTo>
                <a:lnTo>
                  <a:pt x="2840" y="14419"/>
                </a:lnTo>
                <a:lnTo>
                  <a:pt x="2921" y="14298"/>
                </a:lnTo>
                <a:lnTo>
                  <a:pt x="2981" y="14157"/>
                </a:lnTo>
                <a:lnTo>
                  <a:pt x="3021" y="14016"/>
                </a:lnTo>
                <a:lnTo>
                  <a:pt x="3062" y="13876"/>
                </a:lnTo>
                <a:lnTo>
                  <a:pt x="3062" y="13735"/>
                </a:lnTo>
                <a:close/>
                <a:moveTo>
                  <a:pt x="21951" y="14077"/>
                </a:moveTo>
                <a:lnTo>
                  <a:pt x="21971" y="14178"/>
                </a:lnTo>
                <a:lnTo>
                  <a:pt x="21689" y="14439"/>
                </a:lnTo>
                <a:lnTo>
                  <a:pt x="21427" y="14721"/>
                </a:lnTo>
                <a:lnTo>
                  <a:pt x="21266" y="14903"/>
                </a:lnTo>
                <a:lnTo>
                  <a:pt x="21105" y="15104"/>
                </a:lnTo>
                <a:lnTo>
                  <a:pt x="20984" y="15305"/>
                </a:lnTo>
                <a:lnTo>
                  <a:pt x="20863" y="15527"/>
                </a:lnTo>
                <a:lnTo>
                  <a:pt x="20682" y="15346"/>
                </a:lnTo>
                <a:lnTo>
                  <a:pt x="20501" y="15144"/>
                </a:lnTo>
                <a:lnTo>
                  <a:pt x="20621" y="15104"/>
                </a:lnTo>
                <a:lnTo>
                  <a:pt x="20722" y="15044"/>
                </a:lnTo>
                <a:lnTo>
                  <a:pt x="20903" y="14882"/>
                </a:lnTo>
                <a:lnTo>
                  <a:pt x="21085" y="14721"/>
                </a:lnTo>
                <a:lnTo>
                  <a:pt x="21246" y="14560"/>
                </a:lnTo>
                <a:lnTo>
                  <a:pt x="21407" y="14439"/>
                </a:lnTo>
                <a:lnTo>
                  <a:pt x="21588" y="14319"/>
                </a:lnTo>
                <a:lnTo>
                  <a:pt x="21951" y="14077"/>
                </a:lnTo>
                <a:close/>
                <a:moveTo>
                  <a:pt x="22092" y="15184"/>
                </a:moveTo>
                <a:lnTo>
                  <a:pt x="22192" y="16352"/>
                </a:lnTo>
                <a:lnTo>
                  <a:pt x="22112" y="16373"/>
                </a:lnTo>
                <a:lnTo>
                  <a:pt x="22051" y="16413"/>
                </a:lnTo>
                <a:lnTo>
                  <a:pt x="21749" y="16654"/>
                </a:lnTo>
                <a:lnTo>
                  <a:pt x="21528" y="16312"/>
                </a:lnTo>
                <a:lnTo>
                  <a:pt x="21286" y="15990"/>
                </a:lnTo>
                <a:lnTo>
                  <a:pt x="21467" y="15849"/>
                </a:lnTo>
                <a:lnTo>
                  <a:pt x="21628" y="15688"/>
                </a:lnTo>
                <a:lnTo>
                  <a:pt x="21930" y="15325"/>
                </a:lnTo>
                <a:lnTo>
                  <a:pt x="22092" y="15184"/>
                </a:lnTo>
                <a:close/>
                <a:moveTo>
                  <a:pt x="11076" y="10935"/>
                </a:moveTo>
                <a:lnTo>
                  <a:pt x="11036" y="11540"/>
                </a:lnTo>
                <a:lnTo>
                  <a:pt x="11016" y="12144"/>
                </a:lnTo>
                <a:lnTo>
                  <a:pt x="11016" y="12748"/>
                </a:lnTo>
                <a:lnTo>
                  <a:pt x="11036" y="13956"/>
                </a:lnTo>
                <a:lnTo>
                  <a:pt x="11036" y="14923"/>
                </a:lnTo>
                <a:lnTo>
                  <a:pt x="11056" y="15889"/>
                </a:lnTo>
                <a:lnTo>
                  <a:pt x="11056" y="15889"/>
                </a:lnTo>
                <a:lnTo>
                  <a:pt x="10875" y="15728"/>
                </a:lnTo>
                <a:lnTo>
                  <a:pt x="10794" y="15648"/>
                </a:lnTo>
                <a:lnTo>
                  <a:pt x="10694" y="15607"/>
                </a:lnTo>
                <a:lnTo>
                  <a:pt x="10593" y="15567"/>
                </a:lnTo>
                <a:lnTo>
                  <a:pt x="10412" y="15567"/>
                </a:lnTo>
                <a:lnTo>
                  <a:pt x="10351" y="15607"/>
                </a:lnTo>
                <a:lnTo>
                  <a:pt x="10271" y="15648"/>
                </a:lnTo>
                <a:lnTo>
                  <a:pt x="10210" y="15688"/>
                </a:lnTo>
                <a:lnTo>
                  <a:pt x="10170" y="15748"/>
                </a:lnTo>
                <a:lnTo>
                  <a:pt x="10130" y="15829"/>
                </a:lnTo>
                <a:lnTo>
                  <a:pt x="9969" y="15889"/>
                </a:lnTo>
                <a:lnTo>
                  <a:pt x="9828" y="15970"/>
                </a:lnTo>
                <a:lnTo>
                  <a:pt x="9566" y="16171"/>
                </a:lnTo>
                <a:lnTo>
                  <a:pt x="9365" y="16292"/>
                </a:lnTo>
                <a:lnTo>
                  <a:pt x="9183" y="16393"/>
                </a:lnTo>
                <a:lnTo>
                  <a:pt x="8781" y="16574"/>
                </a:lnTo>
                <a:lnTo>
                  <a:pt x="8559" y="16654"/>
                </a:lnTo>
                <a:lnTo>
                  <a:pt x="8338" y="16735"/>
                </a:lnTo>
                <a:lnTo>
                  <a:pt x="7875" y="16836"/>
                </a:lnTo>
                <a:lnTo>
                  <a:pt x="7411" y="16916"/>
                </a:lnTo>
                <a:lnTo>
                  <a:pt x="6928" y="16936"/>
                </a:lnTo>
                <a:lnTo>
                  <a:pt x="6505" y="16936"/>
                </a:lnTo>
                <a:lnTo>
                  <a:pt x="6062" y="16876"/>
                </a:lnTo>
                <a:lnTo>
                  <a:pt x="5639" y="16795"/>
                </a:lnTo>
                <a:lnTo>
                  <a:pt x="5216" y="16675"/>
                </a:lnTo>
                <a:lnTo>
                  <a:pt x="4975" y="16594"/>
                </a:lnTo>
                <a:lnTo>
                  <a:pt x="4773" y="16493"/>
                </a:lnTo>
                <a:lnTo>
                  <a:pt x="4552" y="16373"/>
                </a:lnTo>
                <a:lnTo>
                  <a:pt x="4371" y="16232"/>
                </a:lnTo>
                <a:lnTo>
                  <a:pt x="4270" y="16111"/>
                </a:lnTo>
                <a:lnTo>
                  <a:pt x="4210" y="16010"/>
                </a:lnTo>
                <a:lnTo>
                  <a:pt x="4129" y="15889"/>
                </a:lnTo>
                <a:lnTo>
                  <a:pt x="4048" y="15789"/>
                </a:lnTo>
                <a:lnTo>
                  <a:pt x="4129" y="15325"/>
                </a:lnTo>
                <a:lnTo>
                  <a:pt x="4189" y="14842"/>
                </a:lnTo>
                <a:lnTo>
                  <a:pt x="4230" y="14480"/>
                </a:lnTo>
                <a:lnTo>
                  <a:pt x="4411" y="14621"/>
                </a:lnTo>
                <a:lnTo>
                  <a:pt x="4592" y="14741"/>
                </a:lnTo>
                <a:lnTo>
                  <a:pt x="4773" y="14842"/>
                </a:lnTo>
                <a:lnTo>
                  <a:pt x="4955" y="14923"/>
                </a:lnTo>
                <a:lnTo>
                  <a:pt x="5337" y="15064"/>
                </a:lnTo>
                <a:lnTo>
                  <a:pt x="5720" y="15184"/>
                </a:lnTo>
                <a:lnTo>
                  <a:pt x="6123" y="15245"/>
                </a:lnTo>
                <a:lnTo>
                  <a:pt x="6344" y="15265"/>
                </a:lnTo>
                <a:lnTo>
                  <a:pt x="6545" y="15265"/>
                </a:lnTo>
                <a:lnTo>
                  <a:pt x="6767" y="15245"/>
                </a:lnTo>
                <a:lnTo>
                  <a:pt x="6968" y="15225"/>
                </a:lnTo>
                <a:lnTo>
                  <a:pt x="7170" y="15205"/>
                </a:lnTo>
                <a:lnTo>
                  <a:pt x="7371" y="15144"/>
                </a:lnTo>
                <a:lnTo>
                  <a:pt x="7774" y="15023"/>
                </a:lnTo>
                <a:lnTo>
                  <a:pt x="8156" y="14862"/>
                </a:lnTo>
                <a:lnTo>
                  <a:pt x="8519" y="14661"/>
                </a:lnTo>
                <a:lnTo>
                  <a:pt x="8861" y="14399"/>
                </a:lnTo>
                <a:lnTo>
                  <a:pt x="9183" y="14137"/>
                </a:lnTo>
                <a:lnTo>
                  <a:pt x="9345" y="13976"/>
                </a:lnTo>
                <a:lnTo>
                  <a:pt x="9486" y="13795"/>
                </a:lnTo>
                <a:lnTo>
                  <a:pt x="9626" y="13614"/>
                </a:lnTo>
                <a:lnTo>
                  <a:pt x="9767" y="13412"/>
                </a:lnTo>
                <a:lnTo>
                  <a:pt x="10009" y="13030"/>
                </a:lnTo>
                <a:lnTo>
                  <a:pt x="10210" y="12607"/>
                </a:lnTo>
                <a:lnTo>
                  <a:pt x="10633" y="11761"/>
                </a:lnTo>
                <a:lnTo>
                  <a:pt x="10835" y="11338"/>
                </a:lnTo>
                <a:lnTo>
                  <a:pt x="11076" y="10935"/>
                </a:lnTo>
                <a:close/>
                <a:moveTo>
                  <a:pt x="15648" y="8740"/>
                </a:moveTo>
                <a:lnTo>
                  <a:pt x="15768" y="8801"/>
                </a:lnTo>
                <a:lnTo>
                  <a:pt x="15909" y="8841"/>
                </a:lnTo>
                <a:lnTo>
                  <a:pt x="16111" y="8902"/>
                </a:lnTo>
                <a:lnTo>
                  <a:pt x="15970" y="9224"/>
                </a:lnTo>
                <a:lnTo>
                  <a:pt x="15849" y="9566"/>
                </a:lnTo>
                <a:lnTo>
                  <a:pt x="15768" y="9908"/>
                </a:lnTo>
                <a:lnTo>
                  <a:pt x="15728" y="10271"/>
                </a:lnTo>
                <a:lnTo>
                  <a:pt x="15708" y="10633"/>
                </a:lnTo>
                <a:lnTo>
                  <a:pt x="15728" y="10996"/>
                </a:lnTo>
                <a:lnTo>
                  <a:pt x="15768" y="11358"/>
                </a:lnTo>
                <a:lnTo>
                  <a:pt x="15849" y="11701"/>
                </a:lnTo>
                <a:lnTo>
                  <a:pt x="15909" y="11922"/>
                </a:lnTo>
                <a:lnTo>
                  <a:pt x="15990" y="12144"/>
                </a:lnTo>
                <a:lnTo>
                  <a:pt x="16091" y="12345"/>
                </a:lnTo>
                <a:lnTo>
                  <a:pt x="16191" y="12546"/>
                </a:lnTo>
                <a:lnTo>
                  <a:pt x="16312" y="12728"/>
                </a:lnTo>
                <a:lnTo>
                  <a:pt x="16433" y="12909"/>
                </a:lnTo>
                <a:lnTo>
                  <a:pt x="16574" y="13090"/>
                </a:lnTo>
                <a:lnTo>
                  <a:pt x="16735" y="13251"/>
                </a:lnTo>
                <a:lnTo>
                  <a:pt x="16654" y="13271"/>
                </a:lnTo>
                <a:lnTo>
                  <a:pt x="16594" y="13292"/>
                </a:lnTo>
                <a:lnTo>
                  <a:pt x="16554" y="13332"/>
                </a:lnTo>
                <a:lnTo>
                  <a:pt x="16513" y="13392"/>
                </a:lnTo>
                <a:lnTo>
                  <a:pt x="16473" y="13493"/>
                </a:lnTo>
                <a:lnTo>
                  <a:pt x="16453" y="13614"/>
                </a:lnTo>
                <a:lnTo>
                  <a:pt x="16493" y="13735"/>
                </a:lnTo>
                <a:lnTo>
                  <a:pt x="16554" y="13835"/>
                </a:lnTo>
                <a:lnTo>
                  <a:pt x="16614" y="13876"/>
                </a:lnTo>
                <a:lnTo>
                  <a:pt x="16675" y="13896"/>
                </a:lnTo>
                <a:lnTo>
                  <a:pt x="16735" y="13916"/>
                </a:lnTo>
                <a:lnTo>
                  <a:pt x="16836" y="13916"/>
                </a:lnTo>
                <a:lnTo>
                  <a:pt x="16876" y="13896"/>
                </a:lnTo>
                <a:lnTo>
                  <a:pt x="16936" y="13876"/>
                </a:lnTo>
                <a:lnTo>
                  <a:pt x="17017" y="13835"/>
                </a:lnTo>
                <a:lnTo>
                  <a:pt x="17057" y="13755"/>
                </a:lnTo>
                <a:lnTo>
                  <a:pt x="17097" y="13674"/>
                </a:lnTo>
                <a:lnTo>
                  <a:pt x="17097" y="13594"/>
                </a:lnTo>
                <a:lnTo>
                  <a:pt x="17319" y="13755"/>
                </a:lnTo>
                <a:lnTo>
                  <a:pt x="17540" y="13896"/>
                </a:lnTo>
                <a:lnTo>
                  <a:pt x="17782" y="14016"/>
                </a:lnTo>
                <a:lnTo>
                  <a:pt x="18044" y="14137"/>
                </a:lnTo>
                <a:lnTo>
                  <a:pt x="18024" y="14157"/>
                </a:lnTo>
                <a:lnTo>
                  <a:pt x="17943" y="14319"/>
                </a:lnTo>
                <a:lnTo>
                  <a:pt x="17903" y="14480"/>
                </a:lnTo>
                <a:lnTo>
                  <a:pt x="17863" y="14621"/>
                </a:lnTo>
                <a:lnTo>
                  <a:pt x="17802" y="14741"/>
                </a:lnTo>
                <a:lnTo>
                  <a:pt x="17702" y="14842"/>
                </a:lnTo>
                <a:lnTo>
                  <a:pt x="17621" y="14943"/>
                </a:lnTo>
                <a:lnTo>
                  <a:pt x="17319" y="15265"/>
                </a:lnTo>
                <a:lnTo>
                  <a:pt x="17158" y="15426"/>
                </a:lnTo>
                <a:lnTo>
                  <a:pt x="16977" y="15567"/>
                </a:lnTo>
                <a:lnTo>
                  <a:pt x="16856" y="15627"/>
                </a:lnTo>
                <a:lnTo>
                  <a:pt x="16755" y="15688"/>
                </a:lnTo>
                <a:lnTo>
                  <a:pt x="16634" y="15728"/>
                </a:lnTo>
                <a:lnTo>
                  <a:pt x="16534" y="15768"/>
                </a:lnTo>
                <a:lnTo>
                  <a:pt x="16292" y="15789"/>
                </a:lnTo>
                <a:lnTo>
                  <a:pt x="16070" y="15768"/>
                </a:lnTo>
                <a:lnTo>
                  <a:pt x="15829" y="15708"/>
                </a:lnTo>
                <a:lnTo>
                  <a:pt x="15627" y="15607"/>
                </a:lnTo>
                <a:lnTo>
                  <a:pt x="15426" y="15487"/>
                </a:lnTo>
                <a:lnTo>
                  <a:pt x="15225" y="15325"/>
                </a:lnTo>
                <a:lnTo>
                  <a:pt x="15144" y="15245"/>
                </a:lnTo>
                <a:lnTo>
                  <a:pt x="15084" y="15164"/>
                </a:lnTo>
                <a:lnTo>
                  <a:pt x="14963" y="14963"/>
                </a:lnTo>
                <a:lnTo>
                  <a:pt x="14902" y="14741"/>
                </a:lnTo>
                <a:lnTo>
                  <a:pt x="14882" y="14540"/>
                </a:lnTo>
                <a:lnTo>
                  <a:pt x="14902" y="14319"/>
                </a:lnTo>
                <a:lnTo>
                  <a:pt x="14943" y="14097"/>
                </a:lnTo>
                <a:lnTo>
                  <a:pt x="15023" y="13876"/>
                </a:lnTo>
                <a:lnTo>
                  <a:pt x="15144" y="13694"/>
                </a:lnTo>
                <a:lnTo>
                  <a:pt x="15285" y="13513"/>
                </a:lnTo>
                <a:lnTo>
                  <a:pt x="15466" y="13372"/>
                </a:lnTo>
                <a:lnTo>
                  <a:pt x="15829" y="13110"/>
                </a:lnTo>
                <a:lnTo>
                  <a:pt x="15929" y="13050"/>
                </a:lnTo>
                <a:lnTo>
                  <a:pt x="16050" y="12949"/>
                </a:lnTo>
                <a:lnTo>
                  <a:pt x="16111" y="12889"/>
                </a:lnTo>
                <a:lnTo>
                  <a:pt x="16151" y="12849"/>
                </a:lnTo>
                <a:lnTo>
                  <a:pt x="16151" y="12788"/>
                </a:lnTo>
                <a:lnTo>
                  <a:pt x="16131" y="12728"/>
                </a:lnTo>
                <a:lnTo>
                  <a:pt x="16030" y="12607"/>
                </a:lnTo>
                <a:lnTo>
                  <a:pt x="15929" y="12546"/>
                </a:lnTo>
                <a:lnTo>
                  <a:pt x="15789" y="12506"/>
                </a:lnTo>
                <a:lnTo>
                  <a:pt x="15668" y="12486"/>
                </a:lnTo>
                <a:lnTo>
                  <a:pt x="15527" y="12506"/>
                </a:lnTo>
                <a:lnTo>
                  <a:pt x="15386" y="12526"/>
                </a:lnTo>
                <a:lnTo>
                  <a:pt x="15245" y="12587"/>
                </a:lnTo>
                <a:lnTo>
                  <a:pt x="15124" y="12647"/>
                </a:lnTo>
                <a:lnTo>
                  <a:pt x="14963" y="12728"/>
                </a:lnTo>
                <a:lnTo>
                  <a:pt x="14842" y="12828"/>
                </a:lnTo>
                <a:lnTo>
                  <a:pt x="14701" y="12929"/>
                </a:lnTo>
                <a:lnTo>
                  <a:pt x="14600" y="13050"/>
                </a:lnTo>
                <a:lnTo>
                  <a:pt x="14379" y="13312"/>
                </a:lnTo>
                <a:lnTo>
                  <a:pt x="14218" y="13614"/>
                </a:lnTo>
                <a:lnTo>
                  <a:pt x="14097" y="13855"/>
                </a:lnTo>
                <a:lnTo>
                  <a:pt x="14037" y="14097"/>
                </a:lnTo>
                <a:lnTo>
                  <a:pt x="13996" y="14359"/>
                </a:lnTo>
                <a:lnTo>
                  <a:pt x="14016" y="14621"/>
                </a:lnTo>
                <a:lnTo>
                  <a:pt x="14057" y="14862"/>
                </a:lnTo>
                <a:lnTo>
                  <a:pt x="14117" y="15104"/>
                </a:lnTo>
                <a:lnTo>
                  <a:pt x="14218" y="15346"/>
                </a:lnTo>
                <a:lnTo>
                  <a:pt x="14339" y="15567"/>
                </a:lnTo>
                <a:lnTo>
                  <a:pt x="14278" y="15708"/>
                </a:lnTo>
                <a:lnTo>
                  <a:pt x="14218" y="15869"/>
                </a:lnTo>
                <a:lnTo>
                  <a:pt x="14198" y="16030"/>
                </a:lnTo>
                <a:lnTo>
                  <a:pt x="14178" y="16211"/>
                </a:lnTo>
                <a:lnTo>
                  <a:pt x="14198" y="16534"/>
                </a:lnTo>
                <a:lnTo>
                  <a:pt x="14218" y="16856"/>
                </a:lnTo>
                <a:lnTo>
                  <a:pt x="14238" y="16936"/>
                </a:lnTo>
                <a:lnTo>
                  <a:pt x="13996" y="16916"/>
                </a:lnTo>
                <a:lnTo>
                  <a:pt x="13755" y="16896"/>
                </a:lnTo>
                <a:lnTo>
                  <a:pt x="13251" y="16896"/>
                </a:lnTo>
                <a:lnTo>
                  <a:pt x="12748" y="16957"/>
                </a:lnTo>
                <a:lnTo>
                  <a:pt x="12244" y="17037"/>
                </a:lnTo>
                <a:lnTo>
                  <a:pt x="12224" y="14037"/>
                </a:lnTo>
                <a:lnTo>
                  <a:pt x="12204" y="11640"/>
                </a:lnTo>
                <a:lnTo>
                  <a:pt x="12204" y="11197"/>
                </a:lnTo>
                <a:lnTo>
                  <a:pt x="12184" y="10754"/>
                </a:lnTo>
                <a:lnTo>
                  <a:pt x="12144" y="10533"/>
                </a:lnTo>
                <a:lnTo>
                  <a:pt x="12103" y="10331"/>
                </a:lnTo>
                <a:lnTo>
                  <a:pt x="12043" y="10130"/>
                </a:lnTo>
                <a:lnTo>
                  <a:pt x="11942" y="9929"/>
                </a:lnTo>
                <a:lnTo>
                  <a:pt x="12164" y="9767"/>
                </a:lnTo>
                <a:lnTo>
                  <a:pt x="12526" y="10029"/>
                </a:lnTo>
                <a:lnTo>
                  <a:pt x="12909" y="10271"/>
                </a:lnTo>
                <a:lnTo>
                  <a:pt x="13291" y="10513"/>
                </a:lnTo>
                <a:lnTo>
                  <a:pt x="13694" y="10714"/>
                </a:lnTo>
                <a:lnTo>
                  <a:pt x="13795" y="10754"/>
                </a:lnTo>
                <a:lnTo>
                  <a:pt x="13916" y="10754"/>
                </a:lnTo>
                <a:lnTo>
                  <a:pt x="14016" y="10734"/>
                </a:lnTo>
                <a:lnTo>
                  <a:pt x="14117" y="10674"/>
                </a:lnTo>
                <a:lnTo>
                  <a:pt x="14218" y="10694"/>
                </a:lnTo>
                <a:lnTo>
                  <a:pt x="14318" y="10694"/>
                </a:lnTo>
                <a:lnTo>
                  <a:pt x="14399" y="10654"/>
                </a:lnTo>
                <a:lnTo>
                  <a:pt x="14480" y="10593"/>
                </a:lnTo>
                <a:lnTo>
                  <a:pt x="14802" y="10231"/>
                </a:lnTo>
                <a:lnTo>
                  <a:pt x="14943" y="10049"/>
                </a:lnTo>
                <a:lnTo>
                  <a:pt x="15104" y="9848"/>
                </a:lnTo>
                <a:lnTo>
                  <a:pt x="15345" y="9506"/>
                </a:lnTo>
                <a:lnTo>
                  <a:pt x="15466" y="9324"/>
                </a:lnTo>
                <a:lnTo>
                  <a:pt x="15527" y="9123"/>
                </a:lnTo>
                <a:lnTo>
                  <a:pt x="15648" y="8740"/>
                </a:lnTo>
                <a:close/>
                <a:moveTo>
                  <a:pt x="18165" y="14178"/>
                </a:moveTo>
                <a:lnTo>
                  <a:pt x="18527" y="14278"/>
                </a:lnTo>
                <a:lnTo>
                  <a:pt x="18507" y="14419"/>
                </a:lnTo>
                <a:lnTo>
                  <a:pt x="18507" y="14540"/>
                </a:lnTo>
                <a:lnTo>
                  <a:pt x="18547" y="14661"/>
                </a:lnTo>
                <a:lnTo>
                  <a:pt x="18608" y="14782"/>
                </a:lnTo>
                <a:lnTo>
                  <a:pt x="18688" y="14882"/>
                </a:lnTo>
                <a:lnTo>
                  <a:pt x="18769" y="14983"/>
                </a:lnTo>
                <a:lnTo>
                  <a:pt x="18950" y="15144"/>
                </a:lnTo>
                <a:lnTo>
                  <a:pt x="19131" y="15305"/>
                </a:lnTo>
                <a:lnTo>
                  <a:pt x="19534" y="15668"/>
                </a:lnTo>
                <a:lnTo>
                  <a:pt x="19897" y="16050"/>
                </a:lnTo>
                <a:lnTo>
                  <a:pt x="20239" y="16453"/>
                </a:lnTo>
                <a:lnTo>
                  <a:pt x="20561" y="16876"/>
                </a:lnTo>
                <a:lnTo>
                  <a:pt x="20722" y="17138"/>
                </a:lnTo>
                <a:lnTo>
                  <a:pt x="20903" y="17400"/>
                </a:lnTo>
                <a:lnTo>
                  <a:pt x="20682" y="17581"/>
                </a:lnTo>
                <a:lnTo>
                  <a:pt x="20440" y="17742"/>
                </a:lnTo>
                <a:lnTo>
                  <a:pt x="20199" y="17883"/>
                </a:lnTo>
                <a:lnTo>
                  <a:pt x="19937" y="18024"/>
                </a:lnTo>
                <a:lnTo>
                  <a:pt x="19534" y="18205"/>
                </a:lnTo>
                <a:lnTo>
                  <a:pt x="19131" y="18346"/>
                </a:lnTo>
                <a:lnTo>
                  <a:pt x="18708" y="18467"/>
                </a:lnTo>
                <a:lnTo>
                  <a:pt x="18286" y="18547"/>
                </a:lnTo>
                <a:lnTo>
                  <a:pt x="18104" y="18366"/>
                </a:lnTo>
                <a:lnTo>
                  <a:pt x="17923" y="18205"/>
                </a:lnTo>
                <a:lnTo>
                  <a:pt x="17540" y="17903"/>
                </a:lnTo>
                <a:lnTo>
                  <a:pt x="17379" y="17762"/>
                </a:lnTo>
                <a:lnTo>
                  <a:pt x="17218" y="17581"/>
                </a:lnTo>
                <a:lnTo>
                  <a:pt x="17077" y="17400"/>
                </a:lnTo>
                <a:lnTo>
                  <a:pt x="16936" y="17218"/>
                </a:lnTo>
                <a:lnTo>
                  <a:pt x="16795" y="16957"/>
                </a:lnTo>
                <a:lnTo>
                  <a:pt x="16554" y="16614"/>
                </a:lnTo>
                <a:lnTo>
                  <a:pt x="16755" y="16574"/>
                </a:lnTo>
                <a:lnTo>
                  <a:pt x="16956" y="16514"/>
                </a:lnTo>
                <a:lnTo>
                  <a:pt x="17158" y="16433"/>
                </a:lnTo>
                <a:lnTo>
                  <a:pt x="17359" y="16332"/>
                </a:lnTo>
                <a:lnTo>
                  <a:pt x="17500" y="16252"/>
                </a:lnTo>
                <a:lnTo>
                  <a:pt x="17641" y="16151"/>
                </a:lnTo>
                <a:lnTo>
                  <a:pt x="17762" y="16030"/>
                </a:lnTo>
                <a:lnTo>
                  <a:pt x="17863" y="15909"/>
                </a:lnTo>
                <a:lnTo>
                  <a:pt x="17963" y="15768"/>
                </a:lnTo>
                <a:lnTo>
                  <a:pt x="18044" y="15627"/>
                </a:lnTo>
                <a:lnTo>
                  <a:pt x="18124" y="15466"/>
                </a:lnTo>
                <a:lnTo>
                  <a:pt x="18185" y="15325"/>
                </a:lnTo>
                <a:lnTo>
                  <a:pt x="18245" y="15064"/>
                </a:lnTo>
                <a:lnTo>
                  <a:pt x="18265" y="14903"/>
                </a:lnTo>
                <a:lnTo>
                  <a:pt x="18265" y="14741"/>
                </a:lnTo>
                <a:lnTo>
                  <a:pt x="18265" y="14580"/>
                </a:lnTo>
                <a:lnTo>
                  <a:pt x="18245" y="14439"/>
                </a:lnTo>
                <a:lnTo>
                  <a:pt x="18205" y="14298"/>
                </a:lnTo>
                <a:lnTo>
                  <a:pt x="18165" y="14178"/>
                </a:lnTo>
                <a:close/>
                <a:moveTo>
                  <a:pt x="14782" y="16091"/>
                </a:moveTo>
                <a:lnTo>
                  <a:pt x="14822" y="16131"/>
                </a:lnTo>
                <a:lnTo>
                  <a:pt x="15043" y="16292"/>
                </a:lnTo>
                <a:lnTo>
                  <a:pt x="15265" y="16413"/>
                </a:lnTo>
                <a:lnTo>
                  <a:pt x="15486" y="16514"/>
                </a:lnTo>
                <a:lnTo>
                  <a:pt x="15728" y="16594"/>
                </a:lnTo>
                <a:lnTo>
                  <a:pt x="15708" y="16755"/>
                </a:lnTo>
                <a:lnTo>
                  <a:pt x="15728" y="16936"/>
                </a:lnTo>
                <a:lnTo>
                  <a:pt x="15768" y="17118"/>
                </a:lnTo>
                <a:lnTo>
                  <a:pt x="15809" y="17299"/>
                </a:lnTo>
                <a:lnTo>
                  <a:pt x="15950" y="17641"/>
                </a:lnTo>
                <a:lnTo>
                  <a:pt x="16091" y="17923"/>
                </a:lnTo>
                <a:lnTo>
                  <a:pt x="16232" y="18165"/>
                </a:lnTo>
                <a:lnTo>
                  <a:pt x="16413" y="18406"/>
                </a:lnTo>
                <a:lnTo>
                  <a:pt x="16594" y="18648"/>
                </a:lnTo>
                <a:lnTo>
                  <a:pt x="16816" y="18870"/>
                </a:lnTo>
                <a:lnTo>
                  <a:pt x="16493" y="18870"/>
                </a:lnTo>
                <a:lnTo>
                  <a:pt x="16332" y="18829"/>
                </a:lnTo>
                <a:lnTo>
                  <a:pt x="16171" y="18769"/>
                </a:lnTo>
                <a:lnTo>
                  <a:pt x="16030" y="18709"/>
                </a:lnTo>
                <a:lnTo>
                  <a:pt x="15889" y="18628"/>
                </a:lnTo>
                <a:lnTo>
                  <a:pt x="15768" y="18527"/>
                </a:lnTo>
                <a:lnTo>
                  <a:pt x="15648" y="18427"/>
                </a:lnTo>
                <a:lnTo>
                  <a:pt x="15446" y="18205"/>
                </a:lnTo>
                <a:lnTo>
                  <a:pt x="15265" y="17943"/>
                </a:lnTo>
                <a:lnTo>
                  <a:pt x="15084" y="17641"/>
                </a:lnTo>
                <a:lnTo>
                  <a:pt x="14963" y="17339"/>
                </a:lnTo>
                <a:lnTo>
                  <a:pt x="14862" y="17017"/>
                </a:lnTo>
                <a:lnTo>
                  <a:pt x="14802" y="16675"/>
                </a:lnTo>
                <a:lnTo>
                  <a:pt x="14782" y="16393"/>
                </a:lnTo>
                <a:lnTo>
                  <a:pt x="14782" y="16091"/>
                </a:lnTo>
                <a:close/>
                <a:moveTo>
                  <a:pt x="22253" y="17098"/>
                </a:moveTo>
                <a:lnTo>
                  <a:pt x="22353" y="18608"/>
                </a:lnTo>
                <a:lnTo>
                  <a:pt x="22373" y="19333"/>
                </a:lnTo>
                <a:lnTo>
                  <a:pt x="22253" y="19433"/>
                </a:lnTo>
                <a:lnTo>
                  <a:pt x="22112" y="19554"/>
                </a:lnTo>
                <a:lnTo>
                  <a:pt x="21951" y="19655"/>
                </a:lnTo>
                <a:lnTo>
                  <a:pt x="21789" y="19736"/>
                </a:lnTo>
                <a:lnTo>
                  <a:pt x="21628" y="19796"/>
                </a:lnTo>
                <a:lnTo>
                  <a:pt x="21266" y="19937"/>
                </a:lnTo>
                <a:lnTo>
                  <a:pt x="20903" y="20038"/>
                </a:lnTo>
                <a:lnTo>
                  <a:pt x="20521" y="20118"/>
                </a:lnTo>
                <a:lnTo>
                  <a:pt x="20340" y="20138"/>
                </a:lnTo>
                <a:lnTo>
                  <a:pt x="20138" y="20158"/>
                </a:lnTo>
                <a:lnTo>
                  <a:pt x="19897" y="20158"/>
                </a:lnTo>
                <a:lnTo>
                  <a:pt x="19635" y="20118"/>
                </a:lnTo>
                <a:lnTo>
                  <a:pt x="19393" y="20078"/>
                </a:lnTo>
                <a:lnTo>
                  <a:pt x="19131" y="19997"/>
                </a:lnTo>
                <a:lnTo>
                  <a:pt x="18910" y="19897"/>
                </a:lnTo>
                <a:lnTo>
                  <a:pt x="18668" y="19776"/>
                </a:lnTo>
                <a:lnTo>
                  <a:pt x="18447" y="19635"/>
                </a:lnTo>
                <a:lnTo>
                  <a:pt x="18245" y="19494"/>
                </a:lnTo>
                <a:lnTo>
                  <a:pt x="18749" y="19373"/>
                </a:lnTo>
                <a:lnTo>
                  <a:pt x="19252" y="19232"/>
                </a:lnTo>
                <a:lnTo>
                  <a:pt x="19735" y="19051"/>
                </a:lnTo>
                <a:lnTo>
                  <a:pt x="20199" y="18849"/>
                </a:lnTo>
                <a:lnTo>
                  <a:pt x="20581" y="18628"/>
                </a:lnTo>
                <a:lnTo>
                  <a:pt x="20984" y="18386"/>
                </a:lnTo>
                <a:lnTo>
                  <a:pt x="21367" y="18104"/>
                </a:lnTo>
                <a:lnTo>
                  <a:pt x="21709" y="17782"/>
                </a:lnTo>
                <a:lnTo>
                  <a:pt x="21810" y="17722"/>
                </a:lnTo>
                <a:lnTo>
                  <a:pt x="21910" y="17661"/>
                </a:lnTo>
                <a:lnTo>
                  <a:pt x="21971" y="17561"/>
                </a:lnTo>
                <a:lnTo>
                  <a:pt x="22011" y="17440"/>
                </a:lnTo>
                <a:lnTo>
                  <a:pt x="22132" y="17279"/>
                </a:lnTo>
                <a:lnTo>
                  <a:pt x="22253" y="17098"/>
                </a:lnTo>
                <a:close/>
                <a:moveTo>
                  <a:pt x="14339" y="17379"/>
                </a:moveTo>
                <a:lnTo>
                  <a:pt x="14419" y="17682"/>
                </a:lnTo>
                <a:lnTo>
                  <a:pt x="14540" y="17963"/>
                </a:lnTo>
                <a:lnTo>
                  <a:pt x="14681" y="18245"/>
                </a:lnTo>
                <a:lnTo>
                  <a:pt x="14842" y="18507"/>
                </a:lnTo>
                <a:lnTo>
                  <a:pt x="14983" y="18709"/>
                </a:lnTo>
                <a:lnTo>
                  <a:pt x="15144" y="18890"/>
                </a:lnTo>
                <a:lnTo>
                  <a:pt x="15345" y="19071"/>
                </a:lnTo>
                <a:lnTo>
                  <a:pt x="15547" y="19212"/>
                </a:lnTo>
                <a:lnTo>
                  <a:pt x="15768" y="19353"/>
                </a:lnTo>
                <a:lnTo>
                  <a:pt x="16010" y="19454"/>
                </a:lnTo>
                <a:lnTo>
                  <a:pt x="16232" y="19554"/>
                </a:lnTo>
                <a:lnTo>
                  <a:pt x="16493" y="19595"/>
                </a:lnTo>
                <a:lnTo>
                  <a:pt x="16413" y="19937"/>
                </a:lnTo>
                <a:lnTo>
                  <a:pt x="16352" y="20299"/>
                </a:lnTo>
                <a:lnTo>
                  <a:pt x="16292" y="21085"/>
                </a:lnTo>
                <a:lnTo>
                  <a:pt x="16252" y="21870"/>
                </a:lnTo>
                <a:lnTo>
                  <a:pt x="16131" y="23401"/>
                </a:lnTo>
                <a:lnTo>
                  <a:pt x="16030" y="24931"/>
                </a:lnTo>
                <a:lnTo>
                  <a:pt x="15929" y="27347"/>
                </a:lnTo>
                <a:lnTo>
                  <a:pt x="15708" y="27347"/>
                </a:lnTo>
                <a:lnTo>
                  <a:pt x="15507" y="27368"/>
                </a:lnTo>
                <a:lnTo>
                  <a:pt x="15064" y="27428"/>
                </a:lnTo>
                <a:lnTo>
                  <a:pt x="14641" y="27509"/>
                </a:lnTo>
                <a:lnTo>
                  <a:pt x="14218" y="27569"/>
                </a:lnTo>
                <a:lnTo>
                  <a:pt x="13473" y="27650"/>
                </a:lnTo>
                <a:lnTo>
                  <a:pt x="12707" y="27710"/>
                </a:lnTo>
                <a:lnTo>
                  <a:pt x="12567" y="25495"/>
                </a:lnTo>
                <a:lnTo>
                  <a:pt x="12446" y="23280"/>
                </a:lnTo>
                <a:lnTo>
                  <a:pt x="12345" y="21065"/>
                </a:lnTo>
                <a:lnTo>
                  <a:pt x="12264" y="18849"/>
                </a:lnTo>
                <a:lnTo>
                  <a:pt x="12264" y="17722"/>
                </a:lnTo>
                <a:lnTo>
                  <a:pt x="12667" y="17641"/>
                </a:lnTo>
                <a:lnTo>
                  <a:pt x="13090" y="17561"/>
                </a:lnTo>
                <a:lnTo>
                  <a:pt x="13392" y="17520"/>
                </a:lnTo>
                <a:lnTo>
                  <a:pt x="13714" y="17480"/>
                </a:lnTo>
                <a:lnTo>
                  <a:pt x="14016" y="17440"/>
                </a:lnTo>
                <a:lnTo>
                  <a:pt x="14339" y="17379"/>
                </a:lnTo>
                <a:close/>
                <a:moveTo>
                  <a:pt x="17178" y="19836"/>
                </a:moveTo>
                <a:lnTo>
                  <a:pt x="17400" y="20078"/>
                </a:lnTo>
                <a:lnTo>
                  <a:pt x="17641" y="20320"/>
                </a:lnTo>
                <a:lnTo>
                  <a:pt x="17903" y="20521"/>
                </a:lnTo>
                <a:lnTo>
                  <a:pt x="18165" y="20722"/>
                </a:lnTo>
                <a:lnTo>
                  <a:pt x="18104" y="20944"/>
                </a:lnTo>
                <a:lnTo>
                  <a:pt x="18064" y="21165"/>
                </a:lnTo>
                <a:lnTo>
                  <a:pt x="18004" y="21467"/>
                </a:lnTo>
                <a:lnTo>
                  <a:pt x="17943" y="21790"/>
                </a:lnTo>
                <a:lnTo>
                  <a:pt x="17863" y="22414"/>
                </a:lnTo>
                <a:lnTo>
                  <a:pt x="17742" y="23682"/>
                </a:lnTo>
                <a:lnTo>
                  <a:pt x="17641" y="24931"/>
                </a:lnTo>
                <a:lnTo>
                  <a:pt x="17259" y="29865"/>
                </a:lnTo>
                <a:lnTo>
                  <a:pt x="17218" y="30368"/>
                </a:lnTo>
                <a:lnTo>
                  <a:pt x="16594" y="30569"/>
                </a:lnTo>
                <a:lnTo>
                  <a:pt x="16675" y="29180"/>
                </a:lnTo>
                <a:lnTo>
                  <a:pt x="16775" y="27790"/>
                </a:lnTo>
                <a:lnTo>
                  <a:pt x="16977" y="25032"/>
                </a:lnTo>
                <a:lnTo>
                  <a:pt x="17057" y="23501"/>
                </a:lnTo>
                <a:lnTo>
                  <a:pt x="17138" y="21971"/>
                </a:lnTo>
                <a:lnTo>
                  <a:pt x="17198" y="20521"/>
                </a:lnTo>
                <a:lnTo>
                  <a:pt x="17198" y="20179"/>
                </a:lnTo>
                <a:lnTo>
                  <a:pt x="17178" y="19836"/>
                </a:lnTo>
                <a:close/>
                <a:moveTo>
                  <a:pt x="22434" y="20481"/>
                </a:moveTo>
                <a:lnTo>
                  <a:pt x="22454" y="21628"/>
                </a:lnTo>
                <a:lnTo>
                  <a:pt x="22454" y="22756"/>
                </a:lnTo>
                <a:lnTo>
                  <a:pt x="22454" y="23904"/>
                </a:lnTo>
                <a:lnTo>
                  <a:pt x="22414" y="25032"/>
                </a:lnTo>
                <a:lnTo>
                  <a:pt x="22333" y="26683"/>
                </a:lnTo>
                <a:lnTo>
                  <a:pt x="22212" y="28334"/>
                </a:lnTo>
                <a:lnTo>
                  <a:pt x="22152" y="29140"/>
                </a:lnTo>
                <a:lnTo>
                  <a:pt x="22071" y="29965"/>
                </a:lnTo>
                <a:lnTo>
                  <a:pt x="21971" y="30771"/>
                </a:lnTo>
                <a:lnTo>
                  <a:pt x="21910" y="31576"/>
                </a:lnTo>
                <a:lnTo>
                  <a:pt x="21548" y="31657"/>
                </a:lnTo>
                <a:lnTo>
                  <a:pt x="21185" y="31737"/>
                </a:lnTo>
                <a:lnTo>
                  <a:pt x="20642" y="31798"/>
                </a:lnTo>
                <a:lnTo>
                  <a:pt x="20098" y="31858"/>
                </a:lnTo>
                <a:lnTo>
                  <a:pt x="19554" y="31878"/>
                </a:lnTo>
                <a:lnTo>
                  <a:pt x="18608" y="31878"/>
                </a:lnTo>
                <a:lnTo>
                  <a:pt x="18406" y="31858"/>
                </a:lnTo>
                <a:lnTo>
                  <a:pt x="18225" y="31818"/>
                </a:lnTo>
                <a:lnTo>
                  <a:pt x="18205" y="31778"/>
                </a:lnTo>
                <a:lnTo>
                  <a:pt x="18185" y="31697"/>
                </a:lnTo>
                <a:lnTo>
                  <a:pt x="18205" y="31456"/>
                </a:lnTo>
                <a:lnTo>
                  <a:pt x="18245" y="31033"/>
                </a:lnTo>
                <a:lnTo>
                  <a:pt x="18265" y="30872"/>
                </a:lnTo>
                <a:lnTo>
                  <a:pt x="18306" y="30791"/>
                </a:lnTo>
                <a:lnTo>
                  <a:pt x="18306" y="30690"/>
                </a:lnTo>
                <a:lnTo>
                  <a:pt x="18306" y="30610"/>
                </a:lnTo>
                <a:lnTo>
                  <a:pt x="18286" y="30509"/>
                </a:lnTo>
                <a:lnTo>
                  <a:pt x="18406" y="28797"/>
                </a:lnTo>
                <a:lnTo>
                  <a:pt x="18749" y="24528"/>
                </a:lnTo>
                <a:lnTo>
                  <a:pt x="18809" y="23421"/>
                </a:lnTo>
                <a:lnTo>
                  <a:pt x="18870" y="22313"/>
                </a:lnTo>
                <a:lnTo>
                  <a:pt x="18890" y="21769"/>
                </a:lnTo>
                <a:lnTo>
                  <a:pt x="18870" y="21226"/>
                </a:lnTo>
                <a:lnTo>
                  <a:pt x="18870" y="21065"/>
                </a:lnTo>
                <a:lnTo>
                  <a:pt x="19131" y="21145"/>
                </a:lnTo>
                <a:lnTo>
                  <a:pt x="19413" y="21226"/>
                </a:lnTo>
                <a:lnTo>
                  <a:pt x="19695" y="21266"/>
                </a:lnTo>
                <a:lnTo>
                  <a:pt x="19977" y="21306"/>
                </a:lnTo>
                <a:lnTo>
                  <a:pt x="20219" y="21306"/>
                </a:lnTo>
                <a:lnTo>
                  <a:pt x="20481" y="21286"/>
                </a:lnTo>
                <a:lnTo>
                  <a:pt x="20722" y="21266"/>
                </a:lnTo>
                <a:lnTo>
                  <a:pt x="20964" y="21206"/>
                </a:lnTo>
                <a:lnTo>
                  <a:pt x="21205" y="21145"/>
                </a:lnTo>
                <a:lnTo>
                  <a:pt x="21427" y="21065"/>
                </a:lnTo>
                <a:lnTo>
                  <a:pt x="21669" y="20984"/>
                </a:lnTo>
                <a:lnTo>
                  <a:pt x="21890" y="20863"/>
                </a:lnTo>
                <a:lnTo>
                  <a:pt x="22031" y="20783"/>
                </a:lnTo>
                <a:lnTo>
                  <a:pt x="22172" y="20702"/>
                </a:lnTo>
                <a:lnTo>
                  <a:pt x="22434" y="20481"/>
                </a:lnTo>
                <a:close/>
                <a:moveTo>
                  <a:pt x="21608" y="5055"/>
                </a:moveTo>
                <a:lnTo>
                  <a:pt x="21890" y="5075"/>
                </a:lnTo>
                <a:lnTo>
                  <a:pt x="22152" y="5096"/>
                </a:lnTo>
                <a:lnTo>
                  <a:pt x="22434" y="5136"/>
                </a:lnTo>
                <a:lnTo>
                  <a:pt x="22696" y="5196"/>
                </a:lnTo>
                <a:lnTo>
                  <a:pt x="22937" y="5257"/>
                </a:lnTo>
                <a:lnTo>
                  <a:pt x="23199" y="5357"/>
                </a:lnTo>
                <a:lnTo>
                  <a:pt x="23441" y="5458"/>
                </a:lnTo>
                <a:lnTo>
                  <a:pt x="23682" y="5579"/>
                </a:lnTo>
                <a:lnTo>
                  <a:pt x="23904" y="5700"/>
                </a:lnTo>
                <a:lnTo>
                  <a:pt x="24125" y="5861"/>
                </a:lnTo>
                <a:lnTo>
                  <a:pt x="24347" y="6002"/>
                </a:lnTo>
                <a:lnTo>
                  <a:pt x="24568" y="6163"/>
                </a:lnTo>
                <a:lnTo>
                  <a:pt x="24770" y="6344"/>
                </a:lnTo>
                <a:lnTo>
                  <a:pt x="25173" y="6727"/>
                </a:lnTo>
                <a:lnTo>
                  <a:pt x="25132" y="6747"/>
                </a:lnTo>
                <a:lnTo>
                  <a:pt x="24991" y="6888"/>
                </a:lnTo>
                <a:lnTo>
                  <a:pt x="24870" y="7029"/>
                </a:lnTo>
                <a:lnTo>
                  <a:pt x="24770" y="7190"/>
                </a:lnTo>
                <a:lnTo>
                  <a:pt x="24689" y="7331"/>
                </a:lnTo>
                <a:lnTo>
                  <a:pt x="24629" y="7512"/>
                </a:lnTo>
                <a:lnTo>
                  <a:pt x="24568" y="7693"/>
                </a:lnTo>
                <a:lnTo>
                  <a:pt x="24548" y="7875"/>
                </a:lnTo>
                <a:lnTo>
                  <a:pt x="24528" y="8076"/>
                </a:lnTo>
                <a:lnTo>
                  <a:pt x="24528" y="8116"/>
                </a:lnTo>
                <a:lnTo>
                  <a:pt x="24508" y="8217"/>
                </a:lnTo>
                <a:lnTo>
                  <a:pt x="24488" y="8297"/>
                </a:lnTo>
                <a:lnTo>
                  <a:pt x="24488" y="8378"/>
                </a:lnTo>
                <a:lnTo>
                  <a:pt x="24508" y="8459"/>
                </a:lnTo>
                <a:lnTo>
                  <a:pt x="24548" y="8519"/>
                </a:lnTo>
                <a:lnTo>
                  <a:pt x="24589" y="8579"/>
                </a:lnTo>
                <a:lnTo>
                  <a:pt x="24649" y="8640"/>
                </a:lnTo>
                <a:lnTo>
                  <a:pt x="24709" y="8680"/>
                </a:lnTo>
                <a:lnTo>
                  <a:pt x="24770" y="8700"/>
                </a:lnTo>
                <a:lnTo>
                  <a:pt x="24589" y="9043"/>
                </a:lnTo>
                <a:lnTo>
                  <a:pt x="24488" y="9204"/>
                </a:lnTo>
                <a:lnTo>
                  <a:pt x="24427" y="9385"/>
                </a:lnTo>
                <a:lnTo>
                  <a:pt x="24387" y="9546"/>
                </a:lnTo>
                <a:lnTo>
                  <a:pt x="24387" y="9707"/>
                </a:lnTo>
                <a:lnTo>
                  <a:pt x="24407" y="9868"/>
                </a:lnTo>
                <a:lnTo>
                  <a:pt x="24468" y="10029"/>
                </a:lnTo>
                <a:lnTo>
                  <a:pt x="24528" y="10170"/>
                </a:lnTo>
                <a:lnTo>
                  <a:pt x="24629" y="10291"/>
                </a:lnTo>
                <a:lnTo>
                  <a:pt x="24730" y="10412"/>
                </a:lnTo>
                <a:lnTo>
                  <a:pt x="24850" y="10533"/>
                </a:lnTo>
                <a:lnTo>
                  <a:pt x="25011" y="10633"/>
                </a:lnTo>
                <a:lnTo>
                  <a:pt x="25173" y="10714"/>
                </a:lnTo>
                <a:lnTo>
                  <a:pt x="25354" y="10754"/>
                </a:lnTo>
                <a:lnTo>
                  <a:pt x="25515" y="10774"/>
                </a:lnTo>
                <a:lnTo>
                  <a:pt x="25696" y="10774"/>
                </a:lnTo>
                <a:lnTo>
                  <a:pt x="25877" y="10754"/>
                </a:lnTo>
                <a:lnTo>
                  <a:pt x="26059" y="10714"/>
                </a:lnTo>
                <a:lnTo>
                  <a:pt x="26240" y="10654"/>
                </a:lnTo>
                <a:lnTo>
                  <a:pt x="26461" y="10553"/>
                </a:lnTo>
                <a:lnTo>
                  <a:pt x="26683" y="10412"/>
                </a:lnTo>
                <a:lnTo>
                  <a:pt x="26884" y="10251"/>
                </a:lnTo>
                <a:lnTo>
                  <a:pt x="27065" y="10049"/>
                </a:lnTo>
                <a:lnTo>
                  <a:pt x="27227" y="10613"/>
                </a:lnTo>
                <a:lnTo>
                  <a:pt x="27347" y="11177"/>
                </a:lnTo>
                <a:lnTo>
                  <a:pt x="27468" y="11761"/>
                </a:lnTo>
                <a:lnTo>
                  <a:pt x="27549" y="12345"/>
                </a:lnTo>
                <a:lnTo>
                  <a:pt x="27629" y="12929"/>
                </a:lnTo>
                <a:lnTo>
                  <a:pt x="27690" y="13493"/>
                </a:lnTo>
                <a:lnTo>
                  <a:pt x="27811" y="14641"/>
                </a:lnTo>
                <a:lnTo>
                  <a:pt x="27992" y="16634"/>
                </a:lnTo>
                <a:lnTo>
                  <a:pt x="28133" y="18628"/>
                </a:lnTo>
                <a:lnTo>
                  <a:pt x="28254" y="20622"/>
                </a:lnTo>
                <a:lnTo>
                  <a:pt x="28334" y="22615"/>
                </a:lnTo>
                <a:lnTo>
                  <a:pt x="28395" y="25012"/>
                </a:lnTo>
                <a:lnTo>
                  <a:pt x="28435" y="27408"/>
                </a:lnTo>
                <a:lnTo>
                  <a:pt x="28415" y="29784"/>
                </a:lnTo>
                <a:lnTo>
                  <a:pt x="28354" y="32180"/>
                </a:lnTo>
                <a:lnTo>
                  <a:pt x="27831" y="32241"/>
                </a:lnTo>
                <a:lnTo>
                  <a:pt x="26824" y="32321"/>
                </a:lnTo>
                <a:lnTo>
                  <a:pt x="25817" y="32382"/>
                </a:lnTo>
                <a:lnTo>
                  <a:pt x="25314" y="32402"/>
                </a:lnTo>
                <a:lnTo>
                  <a:pt x="24810" y="32402"/>
                </a:lnTo>
                <a:lnTo>
                  <a:pt x="23803" y="32382"/>
                </a:lnTo>
                <a:lnTo>
                  <a:pt x="23380" y="32362"/>
                </a:lnTo>
                <a:lnTo>
                  <a:pt x="22937" y="32321"/>
                </a:lnTo>
                <a:lnTo>
                  <a:pt x="23038" y="32201"/>
                </a:lnTo>
                <a:lnTo>
                  <a:pt x="23119" y="32019"/>
                </a:lnTo>
                <a:lnTo>
                  <a:pt x="23119" y="31939"/>
                </a:lnTo>
                <a:lnTo>
                  <a:pt x="23119" y="31878"/>
                </a:lnTo>
                <a:lnTo>
                  <a:pt x="23078" y="31758"/>
                </a:lnTo>
                <a:lnTo>
                  <a:pt x="23179" y="30932"/>
                </a:lnTo>
                <a:lnTo>
                  <a:pt x="23259" y="30086"/>
                </a:lnTo>
                <a:lnTo>
                  <a:pt x="23400" y="28415"/>
                </a:lnTo>
                <a:lnTo>
                  <a:pt x="23461" y="27549"/>
                </a:lnTo>
                <a:lnTo>
                  <a:pt x="23501" y="26683"/>
                </a:lnTo>
                <a:lnTo>
                  <a:pt x="23521" y="25817"/>
                </a:lnTo>
                <a:lnTo>
                  <a:pt x="23541" y="24971"/>
                </a:lnTo>
                <a:lnTo>
                  <a:pt x="23562" y="23239"/>
                </a:lnTo>
                <a:lnTo>
                  <a:pt x="23521" y="21508"/>
                </a:lnTo>
                <a:lnTo>
                  <a:pt x="23461" y="19776"/>
                </a:lnTo>
                <a:lnTo>
                  <a:pt x="23360" y="18064"/>
                </a:lnTo>
                <a:lnTo>
                  <a:pt x="23239" y="16373"/>
                </a:lnTo>
                <a:lnTo>
                  <a:pt x="23159" y="15547"/>
                </a:lnTo>
                <a:lnTo>
                  <a:pt x="23078" y="14701"/>
                </a:lnTo>
                <a:lnTo>
                  <a:pt x="22978" y="13855"/>
                </a:lnTo>
                <a:lnTo>
                  <a:pt x="22857" y="13010"/>
                </a:lnTo>
                <a:lnTo>
                  <a:pt x="22716" y="12184"/>
                </a:lnTo>
                <a:lnTo>
                  <a:pt x="22555" y="11358"/>
                </a:lnTo>
                <a:lnTo>
                  <a:pt x="22454" y="10996"/>
                </a:lnTo>
                <a:lnTo>
                  <a:pt x="22373" y="10654"/>
                </a:lnTo>
                <a:lnTo>
                  <a:pt x="22253" y="10291"/>
                </a:lnTo>
                <a:lnTo>
                  <a:pt x="22112" y="9949"/>
                </a:lnTo>
                <a:lnTo>
                  <a:pt x="21951" y="9627"/>
                </a:lnTo>
                <a:lnTo>
                  <a:pt x="21789" y="9304"/>
                </a:lnTo>
                <a:lnTo>
                  <a:pt x="21588" y="8982"/>
                </a:lnTo>
                <a:lnTo>
                  <a:pt x="21387" y="8680"/>
                </a:lnTo>
                <a:lnTo>
                  <a:pt x="21085" y="8338"/>
                </a:lnTo>
                <a:lnTo>
                  <a:pt x="20903" y="8157"/>
                </a:lnTo>
                <a:lnTo>
                  <a:pt x="20722" y="7995"/>
                </a:lnTo>
                <a:lnTo>
                  <a:pt x="20541" y="7834"/>
                </a:lnTo>
                <a:lnTo>
                  <a:pt x="20340" y="7693"/>
                </a:lnTo>
                <a:lnTo>
                  <a:pt x="20138" y="7552"/>
                </a:lnTo>
                <a:lnTo>
                  <a:pt x="19917" y="7452"/>
                </a:lnTo>
                <a:lnTo>
                  <a:pt x="19917" y="7432"/>
                </a:lnTo>
                <a:lnTo>
                  <a:pt x="19856" y="7351"/>
                </a:lnTo>
                <a:lnTo>
                  <a:pt x="19776" y="7270"/>
                </a:lnTo>
                <a:lnTo>
                  <a:pt x="19615" y="7170"/>
                </a:lnTo>
                <a:lnTo>
                  <a:pt x="19433" y="7109"/>
                </a:lnTo>
                <a:lnTo>
                  <a:pt x="19252" y="7069"/>
                </a:lnTo>
                <a:lnTo>
                  <a:pt x="19051" y="7069"/>
                </a:lnTo>
                <a:lnTo>
                  <a:pt x="18849" y="7089"/>
                </a:lnTo>
                <a:lnTo>
                  <a:pt x="18447" y="7150"/>
                </a:lnTo>
                <a:lnTo>
                  <a:pt x="18245" y="7210"/>
                </a:lnTo>
                <a:lnTo>
                  <a:pt x="18064" y="7270"/>
                </a:lnTo>
                <a:lnTo>
                  <a:pt x="17702" y="7411"/>
                </a:lnTo>
                <a:lnTo>
                  <a:pt x="17339" y="7613"/>
                </a:lnTo>
                <a:lnTo>
                  <a:pt x="17017" y="7834"/>
                </a:lnTo>
                <a:lnTo>
                  <a:pt x="17218" y="7613"/>
                </a:lnTo>
                <a:lnTo>
                  <a:pt x="17379" y="7371"/>
                </a:lnTo>
                <a:lnTo>
                  <a:pt x="17561" y="7129"/>
                </a:lnTo>
                <a:lnTo>
                  <a:pt x="17742" y="6908"/>
                </a:lnTo>
                <a:lnTo>
                  <a:pt x="17983" y="6626"/>
                </a:lnTo>
                <a:lnTo>
                  <a:pt x="18225" y="6384"/>
                </a:lnTo>
                <a:lnTo>
                  <a:pt x="18507" y="6143"/>
                </a:lnTo>
                <a:lnTo>
                  <a:pt x="18789" y="5941"/>
                </a:lnTo>
                <a:lnTo>
                  <a:pt x="19071" y="5760"/>
                </a:lnTo>
                <a:lnTo>
                  <a:pt x="19373" y="5599"/>
                </a:lnTo>
                <a:lnTo>
                  <a:pt x="19675" y="5458"/>
                </a:lnTo>
                <a:lnTo>
                  <a:pt x="19997" y="5337"/>
                </a:lnTo>
                <a:lnTo>
                  <a:pt x="20319" y="5237"/>
                </a:lnTo>
                <a:lnTo>
                  <a:pt x="20662" y="5176"/>
                </a:lnTo>
                <a:lnTo>
                  <a:pt x="20984" y="5116"/>
                </a:lnTo>
                <a:lnTo>
                  <a:pt x="21326" y="5075"/>
                </a:lnTo>
                <a:lnTo>
                  <a:pt x="21608" y="5055"/>
                </a:lnTo>
                <a:close/>
                <a:moveTo>
                  <a:pt x="11278" y="21709"/>
                </a:moveTo>
                <a:lnTo>
                  <a:pt x="11419" y="25032"/>
                </a:lnTo>
                <a:lnTo>
                  <a:pt x="11519" y="26703"/>
                </a:lnTo>
                <a:lnTo>
                  <a:pt x="11620" y="28354"/>
                </a:lnTo>
                <a:lnTo>
                  <a:pt x="11640" y="28475"/>
                </a:lnTo>
                <a:lnTo>
                  <a:pt x="11680" y="28576"/>
                </a:lnTo>
                <a:lnTo>
                  <a:pt x="11741" y="28656"/>
                </a:lnTo>
                <a:lnTo>
                  <a:pt x="11821" y="28737"/>
                </a:lnTo>
                <a:lnTo>
                  <a:pt x="11902" y="28797"/>
                </a:lnTo>
                <a:lnTo>
                  <a:pt x="12003" y="28838"/>
                </a:lnTo>
                <a:lnTo>
                  <a:pt x="12103" y="28878"/>
                </a:lnTo>
                <a:lnTo>
                  <a:pt x="12224" y="28878"/>
                </a:lnTo>
                <a:lnTo>
                  <a:pt x="13251" y="28838"/>
                </a:lnTo>
                <a:lnTo>
                  <a:pt x="14298" y="28777"/>
                </a:lnTo>
                <a:lnTo>
                  <a:pt x="15084" y="28737"/>
                </a:lnTo>
                <a:lnTo>
                  <a:pt x="15486" y="28697"/>
                </a:lnTo>
                <a:lnTo>
                  <a:pt x="15688" y="28656"/>
                </a:lnTo>
                <a:lnTo>
                  <a:pt x="15869" y="28616"/>
                </a:lnTo>
                <a:lnTo>
                  <a:pt x="15869" y="28616"/>
                </a:lnTo>
                <a:lnTo>
                  <a:pt x="15809" y="29845"/>
                </a:lnTo>
                <a:lnTo>
                  <a:pt x="15728" y="31073"/>
                </a:lnTo>
                <a:lnTo>
                  <a:pt x="15748" y="31194"/>
                </a:lnTo>
                <a:lnTo>
                  <a:pt x="15768" y="31294"/>
                </a:lnTo>
                <a:lnTo>
                  <a:pt x="15809" y="31395"/>
                </a:lnTo>
                <a:lnTo>
                  <a:pt x="15869" y="31476"/>
                </a:lnTo>
                <a:lnTo>
                  <a:pt x="15950" y="31536"/>
                </a:lnTo>
                <a:lnTo>
                  <a:pt x="16050" y="31556"/>
                </a:lnTo>
                <a:lnTo>
                  <a:pt x="16151" y="31576"/>
                </a:lnTo>
                <a:lnTo>
                  <a:pt x="16272" y="31556"/>
                </a:lnTo>
                <a:lnTo>
                  <a:pt x="17138" y="31335"/>
                </a:lnTo>
                <a:lnTo>
                  <a:pt x="17118" y="31697"/>
                </a:lnTo>
                <a:lnTo>
                  <a:pt x="17118" y="31878"/>
                </a:lnTo>
                <a:lnTo>
                  <a:pt x="17158" y="32060"/>
                </a:lnTo>
                <a:lnTo>
                  <a:pt x="16594" y="32241"/>
                </a:lnTo>
                <a:lnTo>
                  <a:pt x="16070" y="32422"/>
                </a:lnTo>
                <a:lnTo>
                  <a:pt x="15849" y="32483"/>
                </a:lnTo>
                <a:lnTo>
                  <a:pt x="15607" y="32523"/>
                </a:lnTo>
                <a:lnTo>
                  <a:pt x="15366" y="32563"/>
                </a:lnTo>
                <a:lnTo>
                  <a:pt x="15144" y="32583"/>
                </a:lnTo>
                <a:lnTo>
                  <a:pt x="14661" y="32603"/>
                </a:lnTo>
                <a:lnTo>
                  <a:pt x="14198" y="32603"/>
                </a:lnTo>
                <a:lnTo>
                  <a:pt x="13755" y="32583"/>
                </a:lnTo>
                <a:lnTo>
                  <a:pt x="13332" y="32543"/>
                </a:lnTo>
                <a:lnTo>
                  <a:pt x="12909" y="32483"/>
                </a:lnTo>
                <a:lnTo>
                  <a:pt x="12486" y="32402"/>
                </a:lnTo>
                <a:lnTo>
                  <a:pt x="12063" y="32301"/>
                </a:lnTo>
                <a:lnTo>
                  <a:pt x="11640" y="32201"/>
                </a:lnTo>
                <a:lnTo>
                  <a:pt x="11459" y="32160"/>
                </a:lnTo>
                <a:lnTo>
                  <a:pt x="11278" y="32120"/>
                </a:lnTo>
                <a:lnTo>
                  <a:pt x="10915" y="32080"/>
                </a:lnTo>
                <a:lnTo>
                  <a:pt x="10875" y="31657"/>
                </a:lnTo>
                <a:lnTo>
                  <a:pt x="10875" y="31234"/>
                </a:lnTo>
                <a:lnTo>
                  <a:pt x="10875" y="30388"/>
                </a:lnTo>
                <a:lnTo>
                  <a:pt x="10935" y="28697"/>
                </a:lnTo>
                <a:lnTo>
                  <a:pt x="10956" y="27770"/>
                </a:lnTo>
                <a:lnTo>
                  <a:pt x="10996" y="26864"/>
                </a:lnTo>
                <a:lnTo>
                  <a:pt x="11097" y="25032"/>
                </a:lnTo>
                <a:lnTo>
                  <a:pt x="11177" y="23380"/>
                </a:lnTo>
                <a:lnTo>
                  <a:pt x="11278" y="21709"/>
                </a:lnTo>
                <a:close/>
                <a:moveTo>
                  <a:pt x="12244" y="1"/>
                </a:moveTo>
                <a:lnTo>
                  <a:pt x="11882" y="41"/>
                </a:lnTo>
                <a:lnTo>
                  <a:pt x="11499" y="122"/>
                </a:lnTo>
                <a:lnTo>
                  <a:pt x="11137" y="242"/>
                </a:lnTo>
                <a:lnTo>
                  <a:pt x="10794" y="383"/>
                </a:lnTo>
                <a:lnTo>
                  <a:pt x="10472" y="585"/>
                </a:lnTo>
                <a:lnTo>
                  <a:pt x="10170" y="806"/>
                </a:lnTo>
                <a:lnTo>
                  <a:pt x="9888" y="1048"/>
                </a:lnTo>
                <a:lnTo>
                  <a:pt x="9626" y="1330"/>
                </a:lnTo>
                <a:lnTo>
                  <a:pt x="9405" y="1632"/>
                </a:lnTo>
                <a:lnTo>
                  <a:pt x="9204" y="1974"/>
                </a:lnTo>
                <a:lnTo>
                  <a:pt x="9063" y="2256"/>
                </a:lnTo>
                <a:lnTo>
                  <a:pt x="8942" y="2619"/>
                </a:lnTo>
                <a:lnTo>
                  <a:pt x="8841" y="3001"/>
                </a:lnTo>
                <a:lnTo>
                  <a:pt x="8781" y="3404"/>
                </a:lnTo>
                <a:lnTo>
                  <a:pt x="8761" y="3605"/>
                </a:lnTo>
                <a:lnTo>
                  <a:pt x="8761" y="3807"/>
                </a:lnTo>
                <a:lnTo>
                  <a:pt x="8761" y="3988"/>
                </a:lnTo>
                <a:lnTo>
                  <a:pt x="8801" y="4169"/>
                </a:lnTo>
                <a:lnTo>
                  <a:pt x="8841" y="4351"/>
                </a:lnTo>
                <a:lnTo>
                  <a:pt x="8922" y="4512"/>
                </a:lnTo>
                <a:lnTo>
                  <a:pt x="9002" y="4653"/>
                </a:lnTo>
                <a:lnTo>
                  <a:pt x="9123" y="4794"/>
                </a:lnTo>
                <a:lnTo>
                  <a:pt x="9204" y="4854"/>
                </a:lnTo>
                <a:lnTo>
                  <a:pt x="9244" y="5136"/>
                </a:lnTo>
                <a:lnTo>
                  <a:pt x="9365" y="5680"/>
                </a:lnTo>
                <a:lnTo>
                  <a:pt x="9526" y="6203"/>
                </a:lnTo>
                <a:lnTo>
                  <a:pt x="9626" y="6445"/>
                </a:lnTo>
                <a:lnTo>
                  <a:pt x="9727" y="6707"/>
                </a:lnTo>
                <a:lnTo>
                  <a:pt x="9848" y="6948"/>
                </a:lnTo>
                <a:lnTo>
                  <a:pt x="9989" y="7190"/>
                </a:lnTo>
                <a:lnTo>
                  <a:pt x="10210" y="7552"/>
                </a:lnTo>
                <a:lnTo>
                  <a:pt x="10472" y="7875"/>
                </a:lnTo>
                <a:lnTo>
                  <a:pt x="10533" y="8056"/>
                </a:lnTo>
                <a:lnTo>
                  <a:pt x="10613" y="8237"/>
                </a:lnTo>
                <a:lnTo>
                  <a:pt x="10734" y="8418"/>
                </a:lnTo>
                <a:lnTo>
                  <a:pt x="10855" y="8579"/>
                </a:lnTo>
                <a:lnTo>
                  <a:pt x="11016" y="8740"/>
                </a:lnTo>
                <a:lnTo>
                  <a:pt x="11157" y="8902"/>
                </a:lnTo>
                <a:lnTo>
                  <a:pt x="11479" y="9204"/>
                </a:lnTo>
                <a:lnTo>
                  <a:pt x="11258" y="9385"/>
                </a:lnTo>
                <a:lnTo>
                  <a:pt x="11056" y="9566"/>
                </a:lnTo>
                <a:lnTo>
                  <a:pt x="10875" y="9767"/>
                </a:lnTo>
                <a:lnTo>
                  <a:pt x="10694" y="9989"/>
                </a:lnTo>
                <a:lnTo>
                  <a:pt x="10533" y="10211"/>
                </a:lnTo>
                <a:lnTo>
                  <a:pt x="10372" y="10432"/>
                </a:lnTo>
                <a:lnTo>
                  <a:pt x="10090" y="10915"/>
                </a:lnTo>
                <a:lnTo>
                  <a:pt x="9828" y="11419"/>
                </a:lnTo>
                <a:lnTo>
                  <a:pt x="9566" y="11922"/>
                </a:lnTo>
                <a:lnTo>
                  <a:pt x="9304" y="12426"/>
                </a:lnTo>
                <a:lnTo>
                  <a:pt x="9022" y="12889"/>
                </a:lnTo>
                <a:lnTo>
                  <a:pt x="8821" y="13191"/>
                </a:lnTo>
                <a:lnTo>
                  <a:pt x="8579" y="13453"/>
                </a:lnTo>
                <a:lnTo>
                  <a:pt x="8318" y="13674"/>
                </a:lnTo>
                <a:lnTo>
                  <a:pt x="8036" y="13876"/>
                </a:lnTo>
                <a:lnTo>
                  <a:pt x="7734" y="14057"/>
                </a:lnTo>
                <a:lnTo>
                  <a:pt x="7411" y="14178"/>
                </a:lnTo>
                <a:lnTo>
                  <a:pt x="7069" y="14278"/>
                </a:lnTo>
                <a:lnTo>
                  <a:pt x="6707" y="14339"/>
                </a:lnTo>
                <a:lnTo>
                  <a:pt x="6525" y="14359"/>
                </a:lnTo>
                <a:lnTo>
                  <a:pt x="6324" y="14359"/>
                </a:lnTo>
                <a:lnTo>
                  <a:pt x="6123" y="14339"/>
                </a:lnTo>
                <a:lnTo>
                  <a:pt x="5941" y="14319"/>
                </a:lnTo>
                <a:lnTo>
                  <a:pt x="5740" y="14278"/>
                </a:lnTo>
                <a:lnTo>
                  <a:pt x="5559" y="14218"/>
                </a:lnTo>
                <a:lnTo>
                  <a:pt x="5196" y="14097"/>
                </a:lnTo>
                <a:lnTo>
                  <a:pt x="4955" y="13956"/>
                </a:lnTo>
                <a:lnTo>
                  <a:pt x="4713" y="13815"/>
                </a:lnTo>
                <a:lnTo>
                  <a:pt x="4451" y="13694"/>
                </a:lnTo>
                <a:lnTo>
                  <a:pt x="4330" y="13634"/>
                </a:lnTo>
                <a:lnTo>
                  <a:pt x="4210" y="13594"/>
                </a:lnTo>
                <a:lnTo>
                  <a:pt x="4189" y="13573"/>
                </a:lnTo>
                <a:lnTo>
                  <a:pt x="4169" y="13493"/>
                </a:lnTo>
                <a:lnTo>
                  <a:pt x="4109" y="13433"/>
                </a:lnTo>
                <a:lnTo>
                  <a:pt x="4048" y="13392"/>
                </a:lnTo>
                <a:lnTo>
                  <a:pt x="3968" y="13372"/>
                </a:lnTo>
                <a:lnTo>
                  <a:pt x="3807" y="13372"/>
                </a:lnTo>
                <a:lnTo>
                  <a:pt x="3726" y="13412"/>
                </a:lnTo>
                <a:lnTo>
                  <a:pt x="3666" y="13473"/>
                </a:lnTo>
                <a:lnTo>
                  <a:pt x="3605" y="13573"/>
                </a:lnTo>
                <a:lnTo>
                  <a:pt x="3565" y="13453"/>
                </a:lnTo>
                <a:lnTo>
                  <a:pt x="3505" y="13312"/>
                </a:lnTo>
                <a:lnTo>
                  <a:pt x="3364" y="13090"/>
                </a:lnTo>
                <a:lnTo>
                  <a:pt x="3283" y="12949"/>
                </a:lnTo>
                <a:lnTo>
                  <a:pt x="3162" y="12828"/>
                </a:lnTo>
                <a:lnTo>
                  <a:pt x="3042" y="12728"/>
                </a:lnTo>
                <a:lnTo>
                  <a:pt x="2901" y="12607"/>
                </a:lnTo>
                <a:lnTo>
                  <a:pt x="2961" y="12406"/>
                </a:lnTo>
                <a:lnTo>
                  <a:pt x="3001" y="12204"/>
                </a:lnTo>
                <a:lnTo>
                  <a:pt x="3042" y="11761"/>
                </a:lnTo>
                <a:lnTo>
                  <a:pt x="3062" y="11318"/>
                </a:lnTo>
                <a:lnTo>
                  <a:pt x="3062" y="10875"/>
                </a:lnTo>
                <a:lnTo>
                  <a:pt x="3142" y="8660"/>
                </a:lnTo>
                <a:lnTo>
                  <a:pt x="3203" y="6445"/>
                </a:lnTo>
                <a:lnTo>
                  <a:pt x="3263" y="4230"/>
                </a:lnTo>
                <a:lnTo>
                  <a:pt x="3263" y="3767"/>
                </a:lnTo>
                <a:lnTo>
                  <a:pt x="3263" y="3525"/>
                </a:lnTo>
                <a:lnTo>
                  <a:pt x="3223" y="3303"/>
                </a:lnTo>
                <a:lnTo>
                  <a:pt x="3162" y="3102"/>
                </a:lnTo>
                <a:lnTo>
                  <a:pt x="3102" y="2881"/>
                </a:lnTo>
                <a:lnTo>
                  <a:pt x="3001" y="2679"/>
                </a:lnTo>
                <a:lnTo>
                  <a:pt x="2880" y="2478"/>
                </a:lnTo>
                <a:lnTo>
                  <a:pt x="2760" y="2337"/>
                </a:lnTo>
                <a:lnTo>
                  <a:pt x="2619" y="2196"/>
                </a:lnTo>
                <a:lnTo>
                  <a:pt x="2458" y="2095"/>
                </a:lnTo>
                <a:lnTo>
                  <a:pt x="2296" y="1994"/>
                </a:lnTo>
                <a:lnTo>
                  <a:pt x="2115" y="1934"/>
                </a:lnTo>
                <a:lnTo>
                  <a:pt x="1934" y="1894"/>
                </a:lnTo>
                <a:lnTo>
                  <a:pt x="1753" y="1874"/>
                </a:lnTo>
                <a:lnTo>
                  <a:pt x="1551" y="1894"/>
                </a:lnTo>
                <a:lnTo>
                  <a:pt x="1310" y="1934"/>
                </a:lnTo>
                <a:lnTo>
                  <a:pt x="1108" y="2015"/>
                </a:lnTo>
                <a:lnTo>
                  <a:pt x="927" y="2135"/>
                </a:lnTo>
                <a:lnTo>
                  <a:pt x="766" y="2256"/>
                </a:lnTo>
                <a:lnTo>
                  <a:pt x="625" y="2417"/>
                </a:lnTo>
                <a:lnTo>
                  <a:pt x="524" y="2578"/>
                </a:lnTo>
                <a:lnTo>
                  <a:pt x="424" y="2780"/>
                </a:lnTo>
                <a:lnTo>
                  <a:pt x="363" y="2981"/>
                </a:lnTo>
                <a:lnTo>
                  <a:pt x="303" y="3183"/>
                </a:lnTo>
                <a:lnTo>
                  <a:pt x="263" y="3404"/>
                </a:lnTo>
                <a:lnTo>
                  <a:pt x="242" y="3626"/>
                </a:lnTo>
                <a:lnTo>
                  <a:pt x="222" y="3847"/>
                </a:lnTo>
                <a:lnTo>
                  <a:pt x="242" y="4290"/>
                </a:lnTo>
                <a:lnTo>
                  <a:pt x="283" y="4693"/>
                </a:lnTo>
                <a:lnTo>
                  <a:pt x="323" y="4794"/>
                </a:lnTo>
                <a:lnTo>
                  <a:pt x="363" y="4874"/>
                </a:lnTo>
                <a:lnTo>
                  <a:pt x="404" y="4955"/>
                </a:lnTo>
                <a:lnTo>
                  <a:pt x="484" y="5015"/>
                </a:lnTo>
                <a:lnTo>
                  <a:pt x="565" y="5055"/>
                </a:lnTo>
                <a:lnTo>
                  <a:pt x="645" y="5075"/>
                </a:lnTo>
                <a:lnTo>
                  <a:pt x="726" y="5096"/>
                </a:lnTo>
                <a:lnTo>
                  <a:pt x="887" y="5096"/>
                </a:lnTo>
                <a:lnTo>
                  <a:pt x="967" y="5055"/>
                </a:lnTo>
                <a:lnTo>
                  <a:pt x="1048" y="5015"/>
                </a:lnTo>
                <a:lnTo>
                  <a:pt x="1108" y="4975"/>
                </a:lnTo>
                <a:lnTo>
                  <a:pt x="1149" y="4914"/>
                </a:lnTo>
                <a:lnTo>
                  <a:pt x="1189" y="4834"/>
                </a:lnTo>
                <a:lnTo>
                  <a:pt x="1189" y="4733"/>
                </a:lnTo>
                <a:lnTo>
                  <a:pt x="1189" y="4632"/>
                </a:lnTo>
                <a:lnTo>
                  <a:pt x="1149" y="4290"/>
                </a:lnTo>
                <a:lnTo>
                  <a:pt x="1108" y="3948"/>
                </a:lnTo>
                <a:lnTo>
                  <a:pt x="1108" y="3605"/>
                </a:lnTo>
                <a:lnTo>
                  <a:pt x="1128" y="3444"/>
                </a:lnTo>
                <a:lnTo>
                  <a:pt x="1169" y="3263"/>
                </a:lnTo>
                <a:lnTo>
                  <a:pt x="1229" y="3102"/>
                </a:lnTo>
                <a:lnTo>
                  <a:pt x="1310" y="2981"/>
                </a:lnTo>
                <a:lnTo>
                  <a:pt x="1410" y="2860"/>
                </a:lnTo>
                <a:lnTo>
                  <a:pt x="1551" y="2780"/>
                </a:lnTo>
                <a:lnTo>
                  <a:pt x="1692" y="2740"/>
                </a:lnTo>
                <a:lnTo>
                  <a:pt x="1833" y="2740"/>
                </a:lnTo>
                <a:lnTo>
                  <a:pt x="1974" y="2760"/>
                </a:lnTo>
                <a:lnTo>
                  <a:pt x="2115" y="2860"/>
                </a:lnTo>
                <a:lnTo>
                  <a:pt x="2256" y="2981"/>
                </a:lnTo>
                <a:lnTo>
                  <a:pt x="2357" y="3142"/>
                </a:lnTo>
                <a:lnTo>
                  <a:pt x="2417" y="3324"/>
                </a:lnTo>
                <a:lnTo>
                  <a:pt x="2458" y="3505"/>
                </a:lnTo>
                <a:lnTo>
                  <a:pt x="2478" y="3706"/>
                </a:lnTo>
                <a:lnTo>
                  <a:pt x="2498" y="3908"/>
                </a:lnTo>
                <a:lnTo>
                  <a:pt x="2498" y="4270"/>
                </a:lnTo>
                <a:lnTo>
                  <a:pt x="2458" y="5136"/>
                </a:lnTo>
                <a:lnTo>
                  <a:pt x="2417" y="6002"/>
                </a:lnTo>
                <a:lnTo>
                  <a:pt x="2276" y="9345"/>
                </a:lnTo>
                <a:lnTo>
                  <a:pt x="2196" y="11097"/>
                </a:lnTo>
                <a:lnTo>
                  <a:pt x="2176" y="11681"/>
                </a:lnTo>
                <a:lnTo>
                  <a:pt x="2176" y="11962"/>
                </a:lnTo>
                <a:lnTo>
                  <a:pt x="2196" y="12265"/>
                </a:lnTo>
                <a:lnTo>
                  <a:pt x="1974" y="12224"/>
                </a:lnTo>
                <a:lnTo>
                  <a:pt x="1733" y="12204"/>
                </a:lnTo>
                <a:lnTo>
                  <a:pt x="1491" y="12224"/>
                </a:lnTo>
                <a:lnTo>
                  <a:pt x="1269" y="12265"/>
                </a:lnTo>
                <a:lnTo>
                  <a:pt x="1048" y="12325"/>
                </a:lnTo>
                <a:lnTo>
                  <a:pt x="826" y="12426"/>
                </a:lnTo>
                <a:lnTo>
                  <a:pt x="625" y="12546"/>
                </a:lnTo>
                <a:lnTo>
                  <a:pt x="444" y="12687"/>
                </a:lnTo>
                <a:lnTo>
                  <a:pt x="343" y="12808"/>
                </a:lnTo>
                <a:lnTo>
                  <a:pt x="263" y="12909"/>
                </a:lnTo>
                <a:lnTo>
                  <a:pt x="182" y="13030"/>
                </a:lnTo>
                <a:lnTo>
                  <a:pt x="122" y="13151"/>
                </a:lnTo>
                <a:lnTo>
                  <a:pt x="61" y="13292"/>
                </a:lnTo>
                <a:lnTo>
                  <a:pt x="41" y="13412"/>
                </a:lnTo>
                <a:lnTo>
                  <a:pt x="1" y="13553"/>
                </a:lnTo>
                <a:lnTo>
                  <a:pt x="1" y="13674"/>
                </a:lnTo>
                <a:lnTo>
                  <a:pt x="21" y="13956"/>
                </a:lnTo>
                <a:lnTo>
                  <a:pt x="81" y="14218"/>
                </a:lnTo>
                <a:lnTo>
                  <a:pt x="182" y="14480"/>
                </a:lnTo>
                <a:lnTo>
                  <a:pt x="323" y="14741"/>
                </a:lnTo>
                <a:lnTo>
                  <a:pt x="444" y="14903"/>
                </a:lnTo>
                <a:lnTo>
                  <a:pt x="585" y="15044"/>
                </a:lnTo>
                <a:lnTo>
                  <a:pt x="746" y="15184"/>
                </a:lnTo>
                <a:lnTo>
                  <a:pt x="907" y="15285"/>
                </a:lnTo>
                <a:lnTo>
                  <a:pt x="1088" y="15386"/>
                </a:lnTo>
                <a:lnTo>
                  <a:pt x="1269" y="15466"/>
                </a:lnTo>
                <a:lnTo>
                  <a:pt x="1451" y="15547"/>
                </a:lnTo>
                <a:lnTo>
                  <a:pt x="1652" y="15607"/>
                </a:lnTo>
                <a:lnTo>
                  <a:pt x="1551" y="15789"/>
                </a:lnTo>
                <a:lnTo>
                  <a:pt x="1511" y="15990"/>
                </a:lnTo>
                <a:lnTo>
                  <a:pt x="1491" y="16191"/>
                </a:lnTo>
                <a:lnTo>
                  <a:pt x="1471" y="16413"/>
                </a:lnTo>
                <a:lnTo>
                  <a:pt x="1431" y="17520"/>
                </a:lnTo>
                <a:lnTo>
                  <a:pt x="1350" y="19736"/>
                </a:lnTo>
                <a:lnTo>
                  <a:pt x="1249" y="21951"/>
                </a:lnTo>
                <a:lnTo>
                  <a:pt x="1128" y="24166"/>
                </a:lnTo>
                <a:lnTo>
                  <a:pt x="988" y="26401"/>
                </a:lnTo>
                <a:lnTo>
                  <a:pt x="826" y="28636"/>
                </a:lnTo>
                <a:lnTo>
                  <a:pt x="706" y="30469"/>
                </a:lnTo>
                <a:lnTo>
                  <a:pt x="605" y="32301"/>
                </a:lnTo>
                <a:lnTo>
                  <a:pt x="565" y="32825"/>
                </a:lnTo>
                <a:lnTo>
                  <a:pt x="545" y="33348"/>
                </a:lnTo>
                <a:lnTo>
                  <a:pt x="545" y="33630"/>
                </a:lnTo>
                <a:lnTo>
                  <a:pt x="565" y="33892"/>
                </a:lnTo>
                <a:lnTo>
                  <a:pt x="625" y="34134"/>
                </a:lnTo>
                <a:lnTo>
                  <a:pt x="706" y="34375"/>
                </a:lnTo>
                <a:lnTo>
                  <a:pt x="726" y="34416"/>
                </a:lnTo>
                <a:lnTo>
                  <a:pt x="766" y="34456"/>
                </a:lnTo>
                <a:lnTo>
                  <a:pt x="806" y="34476"/>
                </a:lnTo>
                <a:lnTo>
                  <a:pt x="847" y="34476"/>
                </a:lnTo>
                <a:lnTo>
                  <a:pt x="927" y="34456"/>
                </a:lnTo>
                <a:lnTo>
                  <a:pt x="967" y="34436"/>
                </a:lnTo>
                <a:lnTo>
                  <a:pt x="988" y="34396"/>
                </a:lnTo>
                <a:lnTo>
                  <a:pt x="1108" y="34174"/>
                </a:lnTo>
                <a:lnTo>
                  <a:pt x="1209" y="33932"/>
                </a:lnTo>
                <a:lnTo>
                  <a:pt x="1269" y="33671"/>
                </a:lnTo>
                <a:lnTo>
                  <a:pt x="1330" y="33409"/>
                </a:lnTo>
                <a:lnTo>
                  <a:pt x="1390" y="32885"/>
                </a:lnTo>
                <a:lnTo>
                  <a:pt x="1431" y="32362"/>
                </a:lnTo>
                <a:lnTo>
                  <a:pt x="1511" y="31576"/>
                </a:lnTo>
                <a:lnTo>
                  <a:pt x="1592" y="30509"/>
                </a:lnTo>
                <a:lnTo>
                  <a:pt x="1733" y="28656"/>
                </a:lnTo>
                <a:lnTo>
                  <a:pt x="1894" y="26461"/>
                </a:lnTo>
                <a:lnTo>
                  <a:pt x="2015" y="24266"/>
                </a:lnTo>
                <a:lnTo>
                  <a:pt x="2155" y="22051"/>
                </a:lnTo>
                <a:lnTo>
                  <a:pt x="2256" y="19836"/>
                </a:lnTo>
                <a:lnTo>
                  <a:pt x="2337" y="17621"/>
                </a:lnTo>
                <a:lnTo>
                  <a:pt x="2357" y="16514"/>
                </a:lnTo>
                <a:lnTo>
                  <a:pt x="2357" y="16111"/>
                </a:lnTo>
                <a:lnTo>
                  <a:pt x="2337" y="15930"/>
                </a:lnTo>
                <a:lnTo>
                  <a:pt x="2296" y="15748"/>
                </a:lnTo>
                <a:lnTo>
                  <a:pt x="2679" y="15789"/>
                </a:lnTo>
                <a:lnTo>
                  <a:pt x="2760" y="15789"/>
                </a:lnTo>
                <a:lnTo>
                  <a:pt x="2840" y="15768"/>
                </a:lnTo>
                <a:lnTo>
                  <a:pt x="2961" y="15728"/>
                </a:lnTo>
                <a:lnTo>
                  <a:pt x="2961" y="15728"/>
                </a:lnTo>
                <a:lnTo>
                  <a:pt x="2941" y="15869"/>
                </a:lnTo>
                <a:lnTo>
                  <a:pt x="2941" y="16030"/>
                </a:lnTo>
                <a:lnTo>
                  <a:pt x="2961" y="16151"/>
                </a:lnTo>
                <a:lnTo>
                  <a:pt x="3021" y="16272"/>
                </a:lnTo>
                <a:lnTo>
                  <a:pt x="3122" y="16352"/>
                </a:lnTo>
                <a:lnTo>
                  <a:pt x="3223" y="16433"/>
                </a:lnTo>
                <a:lnTo>
                  <a:pt x="3323" y="16473"/>
                </a:lnTo>
                <a:lnTo>
                  <a:pt x="3444" y="16493"/>
                </a:lnTo>
                <a:lnTo>
                  <a:pt x="3565" y="16493"/>
                </a:lnTo>
                <a:lnTo>
                  <a:pt x="3706" y="16695"/>
                </a:lnTo>
                <a:lnTo>
                  <a:pt x="3867" y="16876"/>
                </a:lnTo>
                <a:lnTo>
                  <a:pt x="4048" y="17037"/>
                </a:lnTo>
                <a:lnTo>
                  <a:pt x="4210" y="17158"/>
                </a:lnTo>
                <a:lnTo>
                  <a:pt x="4471" y="17319"/>
                </a:lnTo>
                <a:lnTo>
                  <a:pt x="4753" y="17440"/>
                </a:lnTo>
                <a:lnTo>
                  <a:pt x="5015" y="17561"/>
                </a:lnTo>
                <a:lnTo>
                  <a:pt x="5317" y="17641"/>
                </a:lnTo>
                <a:lnTo>
                  <a:pt x="5599" y="17722"/>
                </a:lnTo>
                <a:lnTo>
                  <a:pt x="5901" y="17782"/>
                </a:lnTo>
                <a:lnTo>
                  <a:pt x="6203" y="17822"/>
                </a:lnTo>
                <a:lnTo>
                  <a:pt x="6485" y="17843"/>
                </a:lnTo>
                <a:lnTo>
                  <a:pt x="6787" y="17863"/>
                </a:lnTo>
                <a:lnTo>
                  <a:pt x="7089" y="17843"/>
                </a:lnTo>
                <a:lnTo>
                  <a:pt x="7391" y="17843"/>
                </a:lnTo>
                <a:lnTo>
                  <a:pt x="7673" y="17802"/>
                </a:lnTo>
                <a:lnTo>
                  <a:pt x="7975" y="17762"/>
                </a:lnTo>
                <a:lnTo>
                  <a:pt x="8257" y="17702"/>
                </a:lnTo>
                <a:lnTo>
                  <a:pt x="8559" y="17621"/>
                </a:lnTo>
                <a:lnTo>
                  <a:pt x="8841" y="17541"/>
                </a:lnTo>
                <a:lnTo>
                  <a:pt x="9103" y="17440"/>
                </a:lnTo>
                <a:lnTo>
                  <a:pt x="9365" y="17319"/>
                </a:lnTo>
                <a:lnTo>
                  <a:pt x="9868" y="17077"/>
                </a:lnTo>
                <a:lnTo>
                  <a:pt x="10170" y="16896"/>
                </a:lnTo>
                <a:lnTo>
                  <a:pt x="10311" y="16795"/>
                </a:lnTo>
                <a:lnTo>
                  <a:pt x="10452" y="16695"/>
                </a:lnTo>
                <a:lnTo>
                  <a:pt x="10553" y="16856"/>
                </a:lnTo>
                <a:lnTo>
                  <a:pt x="10674" y="17057"/>
                </a:lnTo>
                <a:lnTo>
                  <a:pt x="10774" y="17238"/>
                </a:lnTo>
                <a:lnTo>
                  <a:pt x="10875" y="17440"/>
                </a:lnTo>
                <a:lnTo>
                  <a:pt x="10996" y="17621"/>
                </a:lnTo>
                <a:lnTo>
                  <a:pt x="11036" y="17682"/>
                </a:lnTo>
                <a:lnTo>
                  <a:pt x="11097" y="17742"/>
                </a:lnTo>
                <a:lnTo>
                  <a:pt x="10935" y="18145"/>
                </a:lnTo>
                <a:lnTo>
                  <a:pt x="10835" y="18568"/>
                </a:lnTo>
                <a:lnTo>
                  <a:pt x="10754" y="18990"/>
                </a:lnTo>
                <a:lnTo>
                  <a:pt x="10694" y="19433"/>
                </a:lnTo>
                <a:lnTo>
                  <a:pt x="10653" y="19856"/>
                </a:lnTo>
                <a:lnTo>
                  <a:pt x="10633" y="20299"/>
                </a:lnTo>
                <a:lnTo>
                  <a:pt x="10573" y="21165"/>
                </a:lnTo>
                <a:lnTo>
                  <a:pt x="10452" y="22958"/>
                </a:lnTo>
                <a:lnTo>
                  <a:pt x="10351" y="24770"/>
                </a:lnTo>
                <a:lnTo>
                  <a:pt x="10291" y="26582"/>
                </a:lnTo>
                <a:lnTo>
                  <a:pt x="10271" y="28415"/>
                </a:lnTo>
                <a:lnTo>
                  <a:pt x="10251" y="30328"/>
                </a:lnTo>
                <a:lnTo>
                  <a:pt x="10271" y="31315"/>
                </a:lnTo>
                <a:lnTo>
                  <a:pt x="10251" y="31818"/>
                </a:lnTo>
                <a:lnTo>
                  <a:pt x="10231" y="32301"/>
                </a:lnTo>
                <a:lnTo>
                  <a:pt x="10231" y="32422"/>
                </a:lnTo>
                <a:lnTo>
                  <a:pt x="10251" y="32543"/>
                </a:lnTo>
                <a:lnTo>
                  <a:pt x="10311" y="32623"/>
                </a:lnTo>
                <a:lnTo>
                  <a:pt x="10412" y="32704"/>
                </a:lnTo>
                <a:lnTo>
                  <a:pt x="10794" y="32926"/>
                </a:lnTo>
                <a:lnTo>
                  <a:pt x="11157" y="33167"/>
                </a:lnTo>
                <a:lnTo>
                  <a:pt x="11258" y="33207"/>
                </a:lnTo>
                <a:lnTo>
                  <a:pt x="11378" y="33268"/>
                </a:lnTo>
                <a:lnTo>
                  <a:pt x="11620" y="33348"/>
                </a:lnTo>
                <a:lnTo>
                  <a:pt x="12124" y="33469"/>
                </a:lnTo>
                <a:lnTo>
                  <a:pt x="12607" y="33570"/>
                </a:lnTo>
                <a:lnTo>
                  <a:pt x="13110" y="33671"/>
                </a:lnTo>
                <a:lnTo>
                  <a:pt x="13614" y="33731"/>
                </a:lnTo>
                <a:lnTo>
                  <a:pt x="14117" y="33771"/>
                </a:lnTo>
                <a:lnTo>
                  <a:pt x="14621" y="33791"/>
                </a:lnTo>
                <a:lnTo>
                  <a:pt x="15144" y="33791"/>
                </a:lnTo>
                <a:lnTo>
                  <a:pt x="15406" y="33771"/>
                </a:lnTo>
                <a:lnTo>
                  <a:pt x="15668" y="33731"/>
                </a:lnTo>
                <a:lnTo>
                  <a:pt x="15909" y="33691"/>
                </a:lnTo>
                <a:lnTo>
                  <a:pt x="16151" y="33630"/>
                </a:lnTo>
                <a:lnTo>
                  <a:pt x="16816" y="33429"/>
                </a:lnTo>
                <a:lnTo>
                  <a:pt x="17158" y="33328"/>
                </a:lnTo>
                <a:lnTo>
                  <a:pt x="17480" y="33228"/>
                </a:lnTo>
                <a:lnTo>
                  <a:pt x="17460" y="33348"/>
                </a:lnTo>
                <a:lnTo>
                  <a:pt x="17460" y="33449"/>
                </a:lnTo>
                <a:lnTo>
                  <a:pt x="17480" y="33570"/>
                </a:lnTo>
                <a:lnTo>
                  <a:pt x="17520" y="33671"/>
                </a:lnTo>
                <a:lnTo>
                  <a:pt x="17561" y="33771"/>
                </a:lnTo>
                <a:lnTo>
                  <a:pt x="17641" y="33852"/>
                </a:lnTo>
                <a:lnTo>
                  <a:pt x="17722" y="33932"/>
                </a:lnTo>
                <a:lnTo>
                  <a:pt x="17822" y="33993"/>
                </a:lnTo>
                <a:lnTo>
                  <a:pt x="17943" y="34053"/>
                </a:lnTo>
                <a:lnTo>
                  <a:pt x="18064" y="34073"/>
                </a:lnTo>
                <a:lnTo>
                  <a:pt x="18205" y="34073"/>
                </a:lnTo>
                <a:lnTo>
                  <a:pt x="18326" y="34053"/>
                </a:lnTo>
                <a:lnTo>
                  <a:pt x="18447" y="34033"/>
                </a:lnTo>
                <a:lnTo>
                  <a:pt x="18567" y="33993"/>
                </a:lnTo>
                <a:lnTo>
                  <a:pt x="18789" y="33872"/>
                </a:lnTo>
                <a:lnTo>
                  <a:pt x="19272" y="33610"/>
                </a:lnTo>
                <a:lnTo>
                  <a:pt x="19514" y="33469"/>
                </a:lnTo>
                <a:lnTo>
                  <a:pt x="19735" y="33308"/>
                </a:lnTo>
                <a:lnTo>
                  <a:pt x="19816" y="33248"/>
                </a:lnTo>
                <a:lnTo>
                  <a:pt x="19897" y="33147"/>
                </a:lnTo>
                <a:lnTo>
                  <a:pt x="19937" y="33066"/>
                </a:lnTo>
                <a:lnTo>
                  <a:pt x="19977" y="32966"/>
                </a:lnTo>
                <a:lnTo>
                  <a:pt x="20279" y="32926"/>
                </a:lnTo>
                <a:lnTo>
                  <a:pt x="20178" y="33107"/>
                </a:lnTo>
                <a:lnTo>
                  <a:pt x="20098" y="33308"/>
                </a:lnTo>
                <a:lnTo>
                  <a:pt x="20058" y="33489"/>
                </a:lnTo>
                <a:lnTo>
                  <a:pt x="20058" y="33691"/>
                </a:lnTo>
                <a:lnTo>
                  <a:pt x="20058" y="33771"/>
                </a:lnTo>
                <a:lnTo>
                  <a:pt x="20078" y="33852"/>
                </a:lnTo>
                <a:lnTo>
                  <a:pt x="20118" y="33932"/>
                </a:lnTo>
                <a:lnTo>
                  <a:pt x="20178" y="34013"/>
                </a:lnTo>
                <a:lnTo>
                  <a:pt x="20239" y="34073"/>
                </a:lnTo>
                <a:lnTo>
                  <a:pt x="20299" y="34114"/>
                </a:lnTo>
                <a:lnTo>
                  <a:pt x="20400" y="34154"/>
                </a:lnTo>
                <a:lnTo>
                  <a:pt x="20501" y="34194"/>
                </a:lnTo>
                <a:lnTo>
                  <a:pt x="20642" y="34194"/>
                </a:lnTo>
                <a:lnTo>
                  <a:pt x="20783" y="34174"/>
                </a:lnTo>
                <a:lnTo>
                  <a:pt x="20903" y="34134"/>
                </a:lnTo>
                <a:lnTo>
                  <a:pt x="21024" y="34073"/>
                </a:lnTo>
                <a:lnTo>
                  <a:pt x="21125" y="33973"/>
                </a:lnTo>
                <a:lnTo>
                  <a:pt x="21226" y="33892"/>
                </a:lnTo>
                <a:lnTo>
                  <a:pt x="21427" y="33691"/>
                </a:lnTo>
                <a:lnTo>
                  <a:pt x="21749" y="33369"/>
                </a:lnTo>
                <a:lnTo>
                  <a:pt x="22051" y="33046"/>
                </a:lnTo>
                <a:lnTo>
                  <a:pt x="22232" y="33167"/>
                </a:lnTo>
                <a:lnTo>
                  <a:pt x="22414" y="33268"/>
                </a:lnTo>
                <a:lnTo>
                  <a:pt x="22635" y="33328"/>
                </a:lnTo>
                <a:lnTo>
                  <a:pt x="22837" y="33369"/>
                </a:lnTo>
                <a:lnTo>
                  <a:pt x="23300" y="33429"/>
                </a:lnTo>
                <a:lnTo>
                  <a:pt x="23723" y="33469"/>
                </a:lnTo>
                <a:lnTo>
                  <a:pt x="24226" y="33530"/>
                </a:lnTo>
                <a:lnTo>
                  <a:pt x="24730" y="33570"/>
                </a:lnTo>
                <a:lnTo>
                  <a:pt x="25736" y="33610"/>
                </a:lnTo>
                <a:lnTo>
                  <a:pt x="26743" y="33610"/>
                </a:lnTo>
                <a:lnTo>
                  <a:pt x="27247" y="33590"/>
                </a:lnTo>
                <a:lnTo>
                  <a:pt x="27750" y="33550"/>
                </a:lnTo>
                <a:lnTo>
                  <a:pt x="28294" y="33530"/>
                </a:lnTo>
                <a:lnTo>
                  <a:pt x="28576" y="33510"/>
                </a:lnTo>
                <a:lnTo>
                  <a:pt x="28858" y="33469"/>
                </a:lnTo>
                <a:lnTo>
                  <a:pt x="29140" y="33429"/>
                </a:lnTo>
                <a:lnTo>
                  <a:pt x="29401" y="33348"/>
                </a:lnTo>
                <a:lnTo>
                  <a:pt x="29522" y="33288"/>
                </a:lnTo>
                <a:lnTo>
                  <a:pt x="29623" y="33228"/>
                </a:lnTo>
                <a:lnTo>
                  <a:pt x="29744" y="33147"/>
                </a:lnTo>
                <a:lnTo>
                  <a:pt x="29824" y="33066"/>
                </a:lnTo>
                <a:lnTo>
                  <a:pt x="29885" y="33006"/>
                </a:lnTo>
                <a:lnTo>
                  <a:pt x="29925" y="32926"/>
                </a:lnTo>
                <a:lnTo>
                  <a:pt x="29965" y="32825"/>
                </a:lnTo>
                <a:lnTo>
                  <a:pt x="29965" y="32744"/>
                </a:lnTo>
                <a:lnTo>
                  <a:pt x="29965" y="32664"/>
                </a:lnTo>
                <a:lnTo>
                  <a:pt x="29945" y="32563"/>
                </a:lnTo>
                <a:lnTo>
                  <a:pt x="29925" y="32483"/>
                </a:lnTo>
                <a:lnTo>
                  <a:pt x="29885" y="32402"/>
                </a:lnTo>
                <a:lnTo>
                  <a:pt x="29925" y="32261"/>
                </a:lnTo>
                <a:lnTo>
                  <a:pt x="29925" y="32100"/>
                </a:lnTo>
                <a:lnTo>
                  <a:pt x="29925" y="30106"/>
                </a:lnTo>
                <a:lnTo>
                  <a:pt x="29905" y="28113"/>
                </a:lnTo>
                <a:lnTo>
                  <a:pt x="29865" y="26119"/>
                </a:lnTo>
                <a:lnTo>
                  <a:pt x="29784" y="24125"/>
                </a:lnTo>
                <a:lnTo>
                  <a:pt x="29663" y="22132"/>
                </a:lnTo>
                <a:lnTo>
                  <a:pt x="29542" y="20138"/>
                </a:lnTo>
                <a:lnTo>
                  <a:pt x="29381" y="18145"/>
                </a:lnTo>
                <a:lnTo>
                  <a:pt x="29180" y="16151"/>
                </a:lnTo>
                <a:lnTo>
                  <a:pt x="29019" y="14500"/>
                </a:lnTo>
                <a:lnTo>
                  <a:pt x="28918" y="13634"/>
                </a:lnTo>
                <a:lnTo>
                  <a:pt x="28777" y="12748"/>
                </a:lnTo>
                <a:lnTo>
                  <a:pt x="28636" y="11882"/>
                </a:lnTo>
                <a:lnTo>
                  <a:pt x="28455" y="10996"/>
                </a:lnTo>
                <a:lnTo>
                  <a:pt x="28233" y="10130"/>
                </a:lnTo>
                <a:lnTo>
                  <a:pt x="28092" y="9727"/>
                </a:lnTo>
                <a:lnTo>
                  <a:pt x="27952" y="9304"/>
                </a:lnTo>
                <a:lnTo>
                  <a:pt x="28032" y="9103"/>
                </a:lnTo>
                <a:lnTo>
                  <a:pt x="28092" y="8881"/>
                </a:lnTo>
                <a:lnTo>
                  <a:pt x="28113" y="8660"/>
                </a:lnTo>
                <a:lnTo>
                  <a:pt x="28133" y="8459"/>
                </a:lnTo>
                <a:lnTo>
                  <a:pt x="28133" y="8237"/>
                </a:lnTo>
                <a:lnTo>
                  <a:pt x="28092" y="8016"/>
                </a:lnTo>
                <a:lnTo>
                  <a:pt x="28032" y="7794"/>
                </a:lnTo>
                <a:lnTo>
                  <a:pt x="27972" y="7593"/>
                </a:lnTo>
                <a:lnTo>
                  <a:pt x="27891" y="7452"/>
                </a:lnTo>
                <a:lnTo>
                  <a:pt x="27811" y="7331"/>
                </a:lnTo>
                <a:lnTo>
                  <a:pt x="27730" y="7190"/>
                </a:lnTo>
                <a:lnTo>
                  <a:pt x="27629" y="7049"/>
                </a:lnTo>
                <a:lnTo>
                  <a:pt x="27508" y="6928"/>
                </a:lnTo>
                <a:lnTo>
                  <a:pt x="27388" y="6807"/>
                </a:lnTo>
                <a:lnTo>
                  <a:pt x="27247" y="6707"/>
                </a:lnTo>
                <a:lnTo>
                  <a:pt x="27106" y="6626"/>
                </a:lnTo>
                <a:lnTo>
                  <a:pt x="27045" y="6525"/>
                </a:lnTo>
                <a:lnTo>
                  <a:pt x="26985" y="6445"/>
                </a:lnTo>
                <a:lnTo>
                  <a:pt x="26884" y="6384"/>
                </a:lnTo>
                <a:lnTo>
                  <a:pt x="26743" y="6344"/>
                </a:lnTo>
                <a:lnTo>
                  <a:pt x="26522" y="6324"/>
                </a:lnTo>
                <a:lnTo>
                  <a:pt x="26280" y="6324"/>
                </a:lnTo>
                <a:lnTo>
                  <a:pt x="26018" y="6042"/>
                </a:lnTo>
                <a:lnTo>
                  <a:pt x="25757" y="5780"/>
                </a:lnTo>
                <a:lnTo>
                  <a:pt x="25454" y="5519"/>
                </a:lnTo>
                <a:lnTo>
                  <a:pt x="25132" y="5277"/>
                </a:lnTo>
                <a:lnTo>
                  <a:pt x="24810" y="5055"/>
                </a:lnTo>
                <a:lnTo>
                  <a:pt x="24448" y="4854"/>
                </a:lnTo>
                <a:lnTo>
                  <a:pt x="24085" y="4673"/>
                </a:lnTo>
                <a:lnTo>
                  <a:pt x="23682" y="4491"/>
                </a:lnTo>
                <a:lnTo>
                  <a:pt x="23421" y="4411"/>
                </a:lnTo>
                <a:lnTo>
                  <a:pt x="23159" y="4330"/>
                </a:lnTo>
                <a:lnTo>
                  <a:pt x="22877" y="4250"/>
                </a:lnTo>
                <a:lnTo>
                  <a:pt x="22615" y="4210"/>
                </a:lnTo>
                <a:lnTo>
                  <a:pt x="22333" y="4169"/>
                </a:lnTo>
                <a:lnTo>
                  <a:pt x="22071" y="4149"/>
                </a:lnTo>
                <a:lnTo>
                  <a:pt x="21528" y="4149"/>
                </a:lnTo>
                <a:lnTo>
                  <a:pt x="21246" y="4169"/>
                </a:lnTo>
                <a:lnTo>
                  <a:pt x="20984" y="4210"/>
                </a:lnTo>
                <a:lnTo>
                  <a:pt x="20702" y="4270"/>
                </a:lnTo>
                <a:lnTo>
                  <a:pt x="20440" y="4330"/>
                </a:lnTo>
                <a:lnTo>
                  <a:pt x="20178" y="4411"/>
                </a:lnTo>
                <a:lnTo>
                  <a:pt x="19917" y="4491"/>
                </a:lnTo>
                <a:lnTo>
                  <a:pt x="19655" y="4592"/>
                </a:lnTo>
                <a:lnTo>
                  <a:pt x="19393" y="4713"/>
                </a:lnTo>
                <a:lnTo>
                  <a:pt x="19151" y="4834"/>
                </a:lnTo>
                <a:lnTo>
                  <a:pt x="18910" y="4975"/>
                </a:lnTo>
                <a:lnTo>
                  <a:pt x="18688" y="5116"/>
                </a:lnTo>
                <a:lnTo>
                  <a:pt x="18467" y="5257"/>
                </a:lnTo>
                <a:lnTo>
                  <a:pt x="18044" y="5599"/>
                </a:lnTo>
                <a:lnTo>
                  <a:pt x="17661" y="5962"/>
                </a:lnTo>
                <a:lnTo>
                  <a:pt x="17480" y="6163"/>
                </a:lnTo>
                <a:lnTo>
                  <a:pt x="17319" y="6364"/>
                </a:lnTo>
                <a:lnTo>
                  <a:pt x="17158" y="6586"/>
                </a:lnTo>
                <a:lnTo>
                  <a:pt x="17017" y="6827"/>
                </a:lnTo>
                <a:lnTo>
                  <a:pt x="16896" y="7049"/>
                </a:lnTo>
                <a:lnTo>
                  <a:pt x="16795" y="7311"/>
                </a:lnTo>
                <a:lnTo>
                  <a:pt x="16735" y="7573"/>
                </a:lnTo>
                <a:lnTo>
                  <a:pt x="16715" y="7834"/>
                </a:lnTo>
                <a:lnTo>
                  <a:pt x="16735" y="7895"/>
                </a:lnTo>
                <a:lnTo>
                  <a:pt x="16775" y="7935"/>
                </a:lnTo>
                <a:lnTo>
                  <a:pt x="16896" y="7935"/>
                </a:lnTo>
                <a:lnTo>
                  <a:pt x="16775" y="8036"/>
                </a:lnTo>
                <a:lnTo>
                  <a:pt x="16634" y="8177"/>
                </a:lnTo>
                <a:lnTo>
                  <a:pt x="16513" y="8318"/>
                </a:lnTo>
                <a:lnTo>
                  <a:pt x="16393" y="8277"/>
                </a:lnTo>
                <a:lnTo>
                  <a:pt x="16292" y="8257"/>
                </a:lnTo>
                <a:lnTo>
                  <a:pt x="16050" y="8217"/>
                </a:lnTo>
                <a:lnTo>
                  <a:pt x="15889" y="8217"/>
                </a:lnTo>
                <a:lnTo>
                  <a:pt x="16050" y="7955"/>
                </a:lnTo>
                <a:lnTo>
                  <a:pt x="16151" y="7693"/>
                </a:lnTo>
                <a:lnTo>
                  <a:pt x="16191" y="7573"/>
                </a:lnTo>
                <a:lnTo>
                  <a:pt x="16232" y="7452"/>
                </a:lnTo>
                <a:lnTo>
                  <a:pt x="16252" y="7311"/>
                </a:lnTo>
                <a:lnTo>
                  <a:pt x="16252" y="7190"/>
                </a:lnTo>
                <a:lnTo>
                  <a:pt x="16272" y="7109"/>
                </a:lnTo>
                <a:lnTo>
                  <a:pt x="16292" y="7089"/>
                </a:lnTo>
                <a:lnTo>
                  <a:pt x="16352" y="6848"/>
                </a:lnTo>
                <a:lnTo>
                  <a:pt x="16433" y="6586"/>
                </a:lnTo>
                <a:lnTo>
                  <a:pt x="16473" y="6344"/>
                </a:lnTo>
                <a:lnTo>
                  <a:pt x="16493" y="6082"/>
                </a:lnTo>
                <a:lnTo>
                  <a:pt x="16513" y="5841"/>
                </a:lnTo>
                <a:lnTo>
                  <a:pt x="16534" y="5579"/>
                </a:lnTo>
                <a:lnTo>
                  <a:pt x="16513" y="5075"/>
                </a:lnTo>
                <a:lnTo>
                  <a:pt x="16433" y="4471"/>
                </a:lnTo>
                <a:lnTo>
                  <a:pt x="16332" y="3867"/>
                </a:lnTo>
                <a:lnTo>
                  <a:pt x="16252" y="3545"/>
                </a:lnTo>
                <a:lnTo>
                  <a:pt x="16171" y="3263"/>
                </a:lnTo>
                <a:lnTo>
                  <a:pt x="16070" y="2981"/>
                </a:lnTo>
                <a:lnTo>
                  <a:pt x="15950" y="2699"/>
                </a:lnTo>
                <a:lnTo>
                  <a:pt x="15909" y="2619"/>
                </a:lnTo>
                <a:lnTo>
                  <a:pt x="15849" y="2558"/>
                </a:lnTo>
                <a:lnTo>
                  <a:pt x="15849" y="2397"/>
                </a:lnTo>
                <a:lnTo>
                  <a:pt x="15829" y="2256"/>
                </a:lnTo>
                <a:lnTo>
                  <a:pt x="15789" y="2095"/>
                </a:lnTo>
                <a:lnTo>
                  <a:pt x="15728" y="1954"/>
                </a:lnTo>
                <a:lnTo>
                  <a:pt x="15668" y="1793"/>
                </a:lnTo>
                <a:lnTo>
                  <a:pt x="15567" y="1652"/>
                </a:lnTo>
                <a:lnTo>
                  <a:pt x="15366" y="1370"/>
                </a:lnTo>
                <a:lnTo>
                  <a:pt x="15144" y="1108"/>
                </a:lnTo>
                <a:lnTo>
                  <a:pt x="14882" y="887"/>
                </a:lnTo>
                <a:lnTo>
                  <a:pt x="14641" y="686"/>
                </a:lnTo>
                <a:lnTo>
                  <a:pt x="14399" y="524"/>
                </a:lnTo>
                <a:lnTo>
                  <a:pt x="14077" y="323"/>
                </a:lnTo>
                <a:lnTo>
                  <a:pt x="13735" y="182"/>
                </a:lnTo>
                <a:lnTo>
                  <a:pt x="13372" y="81"/>
                </a:lnTo>
                <a:lnTo>
                  <a:pt x="12989" y="21"/>
                </a:lnTo>
                <a:lnTo>
                  <a:pt x="12627" y="1"/>
                </a:lnTo>
                <a:close/>
              </a:path>
            </a:pathLst>
          </a:custGeom>
          <a:solidFill>
            <a:srgbClr val="79C6CC"/>
          </a:solidFill>
          <a:ln>
            <a:noFill/>
          </a:ln>
        </p:spPr>
        <p:txBody>
          <a:bodyPr lIns="91425" tIns="91425" rIns="91425" bIns="91425" anchor="ctr" anchorCtr="0">
            <a:noAutofit/>
          </a:bodyPr>
          <a:lstStyle/>
          <a:p>
            <a:pPr lvl="0">
              <a:spcBef>
                <a:spcPts val="0"/>
              </a:spcBef>
              <a:buNone/>
            </a:pPr>
            <a:endParaRPr dirty="0"/>
          </a:p>
        </p:txBody>
      </p:sp>
      <p:sp>
        <p:nvSpPr>
          <p:cNvPr id="2" name="Rectangle 1"/>
          <p:cNvSpPr/>
          <p:nvPr/>
        </p:nvSpPr>
        <p:spPr>
          <a:xfrm>
            <a:off x="2587744" y="2725638"/>
            <a:ext cx="4207911" cy="2031325"/>
          </a:xfrm>
          <a:prstGeom prst="rect">
            <a:avLst/>
          </a:prstGeom>
        </p:spPr>
        <p:txBody>
          <a:bodyPr wrap="square">
            <a:spAutoFit/>
          </a:bodyPr>
          <a:lstStyle/>
          <a:p>
            <a:pPr algn="ctr">
              <a:lnSpc>
                <a:spcPct val="150000"/>
              </a:lnSpc>
            </a:pPr>
            <a:r>
              <a:rPr lang="vi-VN" sz="2800" b="1" smtClean="0">
                <a:solidFill>
                  <a:schemeClr val="accent1">
                    <a:lumMod val="75000"/>
                  </a:schemeClr>
                </a:solidFill>
              </a:rPr>
              <a:t>2. V</a:t>
            </a:r>
            <a:r>
              <a:rPr lang="nl-NL" sz="2800" b="1" smtClean="0">
                <a:solidFill>
                  <a:schemeClr val="accent1">
                    <a:lumMod val="75000"/>
                  </a:schemeClr>
                </a:solidFill>
              </a:rPr>
              <a:t>IẾT BÀI GIỚI THIỆU VỀ TRUYỀN THỐNG NHÀ TRƯỜNG</a:t>
            </a:r>
            <a:endParaRPr lang="en-US" sz="2800" b="1" dirty="0">
              <a:solidFill>
                <a:schemeClr val="accent1">
                  <a:lumMod val="75000"/>
                </a:schemeClr>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Christmas 2015 special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TotalTime>
  <Words>614</Words>
  <PresentationFormat>On-screen Show (16:9)</PresentationFormat>
  <Paragraphs>44</Paragraphs>
  <Slides>20</Slides>
  <Notes>9</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Roboto Condensed</vt:lpstr>
      <vt:lpstr>Raleway Light</vt:lpstr>
      <vt:lpstr>Old Standard TT</vt:lpstr>
      <vt:lpstr>Droid Serif</vt:lpstr>
      <vt:lpstr>Christmas 2015 special template</vt:lpstr>
      <vt:lpstr>PowerPoint Presentation</vt:lpstr>
      <vt:lpstr>KHỞI ĐỘNG</vt:lpstr>
      <vt:lpstr>PowerPoint Presentation</vt:lpstr>
      <vt:lpstr>Tuần 2:  TRUYỀN THỐNG TRƯỜNG EM</vt:lpstr>
      <vt:lpstr>NỘI DUNG BÀI HỌC</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2021-08-29T05:07:06Z</dcterms:modified>
</cp:coreProperties>
</file>