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56" r:id="rId3"/>
    <p:sldId id="258" r:id="rId4"/>
    <p:sldId id="257" r:id="rId5"/>
    <p:sldId id="260" r:id="rId6"/>
    <p:sldId id="259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embeddedFontLst>
    <p:embeddedFont>
      <p:font typeface="Tahoma" pitchFamily="34" charset="0"/>
      <p:regular r:id="rId13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Calibri Light" pitchFamily="34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78"/>
    <a:srgbClr val="0E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7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1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9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29/5/2020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5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29/5/2020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5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29/5/2020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3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29/5/2020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7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29/5/2020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1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29/5/2020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9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  <a:t>29/5/2020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7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447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09093" y="3335639"/>
            <a:ext cx="11603865" cy="3425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50/50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019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9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Tháng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1285,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xâm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lược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ta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nhiêu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50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30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20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40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2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701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10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Đâu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xuất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triều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phong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lịch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bang c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Ngô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Đinh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Tiền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Lê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Lý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Trần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Hồ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Trần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Đinh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Ngô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Hồ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Tiền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Lê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Lý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Đinh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Ngô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Lý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Trần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Tiền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Lê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Hồ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Đinh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Ngô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Lý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Trần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Hồ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Tiền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Lê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6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6008" y="5197163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Dạy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học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Tế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lễ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435571" y="5197163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Thờ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cúng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vua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việc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2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938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tan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Nam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Hán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Bạch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Đằng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bang c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Ngô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Quyền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Trần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Quốc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Tuấn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Lê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Lợi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Lý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Uẩn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lịch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mấy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thắng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xâm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lược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bang b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5202784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3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lần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lần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lần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4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lần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Hồ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lập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34666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1400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1407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1396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1398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0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106009" y="3616546"/>
            <a:ext cx="10111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5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tấn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sang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đất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Tống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Lý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Kiệt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rút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xây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dựng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phòng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tuyến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chống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Tống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đâu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34666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Sông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Nguyệt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Lạng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Sông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Bắc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Giang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6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thời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đâu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chức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trông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đắp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đê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5202784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Hà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đê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sứ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10257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lang="en-US" sz="3200" b="1" noProof="0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Đồn</a:t>
            </a:r>
            <a:r>
              <a:rPr lang="en-US" sz="3200" b="1" noProof="0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điền</a:t>
            </a:r>
            <a:r>
              <a:rPr lang="en-US" sz="3200" b="1" noProof="0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sứ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phủ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Khuyến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nông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sứ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9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7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Thời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phong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đâu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bảo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vệ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bang c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5" y="6050614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Cấm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quân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84283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binh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địa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47546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Quân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lộ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0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8: Ai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dời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Long?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6008" y="5197163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Lý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Uẩn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Lý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Chiêu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Hoàng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435571" y="5197163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Trần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Thủ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Độ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Trần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Cảnh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1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547</Words>
  <PresentationFormat>Custom</PresentationFormat>
  <Paragraphs>53</Paragraphs>
  <Slides>11</Slides>
  <Notes>0</Notes>
  <HiddenSlides>0</HiddenSlides>
  <MMClips>44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Times New Roman</vt:lpstr>
      <vt:lpstr>Wingdings</vt:lpstr>
      <vt:lpstr>Tahoma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2018-12-15T04:43:26Z</dcterms:created>
  <dcterms:modified xsi:type="dcterms:W3CDTF">2020-05-29T14:19:32Z</dcterms:modified>
</cp:coreProperties>
</file>