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3"/>
  </p:notesMasterIdLst>
  <p:sldIdLst>
    <p:sldId id="325" r:id="rId5"/>
    <p:sldId id="322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319" r:id="rId14"/>
    <p:sldId id="320" r:id="rId15"/>
    <p:sldId id="264" r:id="rId16"/>
    <p:sldId id="265" r:id="rId17"/>
    <p:sldId id="266" r:id="rId18"/>
    <p:sldId id="324" r:id="rId19"/>
    <p:sldId id="281" r:id="rId20"/>
    <p:sldId id="268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3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6686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03" r:id="rId14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4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18" Type="http://schemas.openxmlformats.org/officeDocument/2006/relationships/slide" Target="slide9.xml"/><Relationship Id="rId26" Type="http://schemas.openxmlformats.org/officeDocument/2006/relationships/image" Target="../media/image46.png"/><Relationship Id="rId3" Type="http://schemas.microsoft.com/office/2007/relationships/hdphoto" Target="../media/hdphoto1.wdp"/><Relationship Id="rId21" Type="http://schemas.openxmlformats.org/officeDocument/2006/relationships/image" Target="../media/image43.GIF"/><Relationship Id="rId7" Type="http://schemas.openxmlformats.org/officeDocument/2006/relationships/image" Target="../media/image38.png"/><Relationship Id="rId12" Type="http://schemas.openxmlformats.org/officeDocument/2006/relationships/slide" Target="slide1.xml"/><Relationship Id="rId17" Type="http://schemas.microsoft.com/office/2007/relationships/hdphoto" Target="../media/hdphoto11.wdp"/><Relationship Id="rId25" Type="http://schemas.openxmlformats.org/officeDocument/2006/relationships/image" Target="../media/image45.png"/><Relationship Id="rId2" Type="http://schemas.openxmlformats.org/officeDocument/2006/relationships/image" Target="../media/image24.png"/><Relationship Id="rId16" Type="http://schemas.openxmlformats.org/officeDocument/2006/relationships/image" Target="../media/image41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9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47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image" Target="../media/image26.png"/><Relationship Id="rId27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7783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2004" y="1737322"/>
            <a:ext cx="8599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kumimoji="0" lang="en-US" sz="4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17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094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176833" y="2045616"/>
            <a:ext cx="1065229" cy="744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76833" y="1659118"/>
            <a:ext cx="1329179" cy="16983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76833" y="4735397"/>
            <a:ext cx="1197203" cy="8751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176832" y="4619134"/>
            <a:ext cx="1329180" cy="1494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342722" y="2130458"/>
            <a:ext cx="1216057" cy="9709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342722" y="4494229"/>
            <a:ext cx="1216057" cy="1619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8210747" y="3312343"/>
            <a:ext cx="1272618" cy="24768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8403998" y="1881826"/>
            <a:ext cx="1079367" cy="2737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" y="104430"/>
            <a:ext cx="11443361" cy="33363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337088" y="1609440"/>
            <a:ext cx="933254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24348" y="243899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36090" y="15340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57363" y="2487404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990875" y="1609440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88340" y="239348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04396" cy="50013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24346" y="1588042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24346" y="2446648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51628" y="1588042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51628" y="2446648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48593" y="1588042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548593" y="2446648"/>
            <a:ext cx="93325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2045" y="5001312"/>
            <a:ext cx="872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1438"/>
            <a:ext cx="12273699" cy="70008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914851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68238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942427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19205" y="6206433"/>
            <a:ext cx="690344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Oval 19"/>
          <p:cNvSpPr/>
          <p:nvPr/>
        </p:nvSpPr>
        <p:spPr>
          <a:xfrm flipV="1">
            <a:off x="3802853" y="5537874"/>
            <a:ext cx="677152" cy="664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6309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4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477410" y="2795793"/>
            <a:ext cx="5941277" cy="411299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58545" y="2992804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149</Words>
  <Application>Microsoft Office PowerPoint</Application>
  <PresentationFormat>Widescreen</PresentationFormat>
  <Paragraphs>42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黑体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方正卡通简体</vt:lpstr>
      <vt:lpstr>1_Office Theme</vt:lpstr>
      <vt:lpstr>4_Office 主题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18</cp:revision>
  <dcterms:created xsi:type="dcterms:W3CDTF">2021-05-12T03:14:00Z</dcterms:created>
  <dcterms:modified xsi:type="dcterms:W3CDTF">2021-06-26T04:26:38Z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