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73" r:id="rId2"/>
    <p:sldId id="274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5" r:id="rId12"/>
  </p:sldIdLst>
  <p:sldSz cx="6858000" cy="51435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1350" y="-30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582E9-F16E-4C53-8FE6-6F154A20CB10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9DA67-8F0B-4DD8-B55E-35E50048C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030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DA67-8F0B-4DD8-B55E-35E50048CF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103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2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653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71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385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678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269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801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323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32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028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204791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076328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2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6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548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54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wma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gif"/><Relationship Id="rId7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wma"/><Relationship Id="rId5" Type="http://schemas.openxmlformats.org/officeDocument/2006/relationships/slide" Target="slide2.xml"/><Relationship Id="rId4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wma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wma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wma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wma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wma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wma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" y="0"/>
            <a:ext cx="6834352" cy="5125764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28600" y="1250890"/>
            <a:ext cx="6477000" cy="368306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defRPr/>
            </a:pP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- </a:t>
            </a:r>
            <a:r>
              <a:rPr lang="vi-VN" sz="2400" dirty="0">
                <a:solidFill>
                  <a:schemeClr val="bg1"/>
                </a:solidFill>
                <a:latin typeface="Arial (Body)"/>
              </a:rPr>
              <a:t>Có </a:t>
            </a:r>
            <a:r>
              <a:rPr lang="en-US" sz="2400" dirty="0" smtClean="0">
                <a:solidFill>
                  <a:schemeClr val="bg1"/>
                </a:solidFill>
                <a:latin typeface="Arial (Body)"/>
              </a:rPr>
              <a:t>8</a:t>
            </a: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 (Body)"/>
              </a:rPr>
              <a:t>ô </a:t>
            </a:r>
            <a:r>
              <a:rPr lang="en-US" sz="2400" dirty="0" err="1" smtClean="0">
                <a:solidFill>
                  <a:schemeClr val="bg1"/>
                </a:solidFill>
                <a:latin typeface="Arial (Body)"/>
              </a:rPr>
              <a:t>số</a:t>
            </a: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, </a:t>
            </a:r>
            <a:r>
              <a:rPr lang="vi-VN" sz="2400" dirty="0">
                <a:solidFill>
                  <a:schemeClr val="bg1"/>
                </a:solidFill>
                <a:latin typeface="Arial (Body)"/>
              </a:rPr>
              <a:t>mỗi </a:t>
            </a:r>
            <a:r>
              <a:rPr lang="en-US" sz="2400" dirty="0" smtClean="0">
                <a:solidFill>
                  <a:schemeClr val="bg1"/>
                </a:solidFill>
                <a:latin typeface="Arial (Body)"/>
              </a:rPr>
              <a:t>ô </a:t>
            </a:r>
            <a:r>
              <a:rPr lang="en-US" sz="2400" dirty="0" err="1" smtClean="0">
                <a:solidFill>
                  <a:schemeClr val="bg1"/>
                </a:solidFill>
                <a:latin typeface="Arial (Body)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Arial (Body)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tương </a:t>
            </a:r>
            <a:r>
              <a:rPr lang="vi-VN" sz="2400" dirty="0">
                <a:solidFill>
                  <a:schemeClr val="bg1"/>
                </a:solidFill>
                <a:latin typeface="Arial (Body)"/>
              </a:rPr>
              <a:t>ứng với một câu hỏi. </a:t>
            </a: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Bạn </a:t>
            </a:r>
            <a:r>
              <a:rPr lang="vi-VN" sz="2400" dirty="0">
                <a:solidFill>
                  <a:schemeClr val="bg1"/>
                </a:solidFill>
                <a:latin typeface="Arial (Body)"/>
              </a:rPr>
              <a:t>nào giơ tay trước sẽ được quyền chọn </a:t>
            </a:r>
            <a:r>
              <a:rPr lang="en-US" sz="2400" dirty="0" smtClean="0">
                <a:solidFill>
                  <a:schemeClr val="bg1"/>
                </a:solidFill>
                <a:latin typeface="Arial (Body)"/>
              </a:rPr>
              <a:t>ô </a:t>
            </a:r>
            <a:r>
              <a:rPr lang="en-US" sz="2400" dirty="0" err="1" smtClean="0">
                <a:solidFill>
                  <a:schemeClr val="bg1"/>
                </a:solidFill>
                <a:latin typeface="Arial (Body)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Arial (Body)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cho </a:t>
            </a:r>
            <a:r>
              <a:rPr lang="vi-VN" sz="2400" dirty="0">
                <a:solidFill>
                  <a:schemeClr val="bg1"/>
                </a:solidFill>
                <a:latin typeface="Arial (Body)"/>
              </a:rPr>
              <a:t>mình, sau khi chọn </a:t>
            </a: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nếu </a:t>
            </a:r>
            <a:r>
              <a:rPr lang="vi-VN" sz="2400" dirty="0">
                <a:solidFill>
                  <a:schemeClr val="bg1"/>
                </a:solidFill>
                <a:latin typeface="Arial (Body)"/>
              </a:rPr>
              <a:t>trả lời đúng người chơi sẽ nhận được một phần qùa. </a:t>
            </a:r>
            <a:endParaRPr lang="en-US" sz="2400" dirty="0" smtClean="0">
              <a:solidFill>
                <a:schemeClr val="bg1"/>
              </a:solidFill>
              <a:latin typeface="Arial (Body)"/>
            </a:endParaRPr>
          </a:p>
          <a:p>
            <a:pPr algn="just">
              <a:lnSpc>
                <a:spcPts val="35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-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Trong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thời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gian 5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giây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bạn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hãy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suy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nghĩ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đưa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ra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câu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trả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lời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.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Trả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lời đúng bạn sẽ nhận được một phần quà, nếu trả lời sai quyền trả lời sẽ thuộc về bạn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khác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943" y="56397"/>
            <a:ext cx="3368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Ô SỐ BÍ ẨN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76" y="63835"/>
            <a:ext cx="495300" cy="43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24" y="501985"/>
            <a:ext cx="495300" cy="438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-48580"/>
            <a:ext cx="495300" cy="438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76" y="501985"/>
            <a:ext cx="495300" cy="43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11" y="895350"/>
            <a:ext cx="5029200" cy="276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170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4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 nay có tất cả bao nhiêu nguyên tố hóa học ?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120 nguyên tố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118 nguyên tố 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ythrough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962153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 DUNG TIẾP THEO CỦA BÀI HỌC</a:t>
            </a:r>
          </a:p>
        </p:txBody>
      </p:sp>
    </p:spTree>
    <p:extLst>
      <p:ext uri="{BB962C8B-B14F-4D97-AF65-F5344CB8AC3E}">
        <p14:creationId xmlns="" xmlns:p14="http://schemas.microsoft.com/office/powerpoint/2010/main" val="10484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ảng tuần hoàn các nguyên tố hóa học – SONG PH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785800"/>
            <a:ext cx="550072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4165965"/>
            <a:ext cx="1009650" cy="904875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571480" y="785800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928802" y="785800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3286124" y="785800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4643446" y="785800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571480" y="2143122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1928802" y="2128844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3286124" y="2128844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4643446" y="2128844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6895" y="-55079"/>
            <a:ext cx="27783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Ô SỐ BÍ ẨN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90" y="3714758"/>
            <a:ext cx="6175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 tuần hoàn các nguyên tố hóa học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41564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23589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41564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 tố hóa học fluorine có kí hiệu là :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41564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65864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926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260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94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928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262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96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930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264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258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92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>
                  <p14:trim end="643.0072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9083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ythrough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4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 là kí hiệu hóa học của nguyên tố nào sau đây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786190" y="2357436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Potassium ( Kali)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57166" y="2357436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Calcium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ythrough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4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Sodium có kí hiệu hóa học là :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ythrough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4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hóa học nào là thành phần cấu tạo Hemoglobin ?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( aluminium)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 ( iron) 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ythrough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4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 khoáng của nguyên tố hóa học nào là thành phần quan trọng của xương ?</a:t>
            </a:r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643314" y="2357436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Muối Magnesium</a:t>
            </a:r>
          </a:p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Mg)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428604" y="2285998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Muối Calcium( Ca)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ythrough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4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nitrogen có kí hiệu hóa học là :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ythrough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4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hóa học nào sau đây có kí hiệu không xuất phát tên gọi theo IUPAC ?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Carbon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Sodium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ythrough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396</Words>
  <Application>Microsoft Office PowerPoint</Application>
  <PresentationFormat>Custom</PresentationFormat>
  <Paragraphs>144</Paragraphs>
  <Slides>11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(Body)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asus</cp:lastModifiedBy>
  <cp:revision>85</cp:revision>
  <dcterms:created xsi:type="dcterms:W3CDTF">2018-01-11T15:19:09Z</dcterms:created>
  <dcterms:modified xsi:type="dcterms:W3CDTF">2022-07-09T03:38:59Z</dcterms:modified>
</cp:coreProperties>
</file>