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3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4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5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6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7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8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9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10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11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12.xml" ContentType="application/vnd.openxmlformats-officedocument.presentationml.notesSlid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13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14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15.xml" ContentType="application/vnd.openxmlformats-officedocument.presentationml.notesSl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16.xml" ContentType="application/vnd.openxmlformats-officedocument.presentationml.notesSlide+xml"/>
  <Override PartName="/ppt/tags/tag49.xml" ContentType="application/vnd.openxmlformats-officedocument.presentationml.tags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9" r:id="rId2"/>
    <p:sldId id="261" r:id="rId3"/>
    <p:sldId id="291" r:id="rId4"/>
    <p:sldId id="314" r:id="rId5"/>
    <p:sldId id="315" r:id="rId6"/>
    <p:sldId id="316" r:id="rId7"/>
    <p:sldId id="318" r:id="rId8"/>
    <p:sldId id="319" r:id="rId9"/>
    <p:sldId id="320" r:id="rId10"/>
    <p:sldId id="321" r:id="rId11"/>
    <p:sldId id="322" r:id="rId12"/>
    <p:sldId id="324" r:id="rId13"/>
    <p:sldId id="323" r:id="rId14"/>
    <p:sldId id="325" r:id="rId15"/>
    <p:sldId id="278" r:id="rId16"/>
    <p:sldId id="326" r:id="rId17"/>
    <p:sldId id="327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00FF"/>
    <a:srgbClr val="0000CC"/>
    <a:srgbClr val="1818A8"/>
    <a:srgbClr val="3012AE"/>
    <a:srgbClr val="009ED6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1" autoAdjust="0"/>
    <p:restoredTop sz="89698" autoAdjust="0"/>
  </p:normalViewPr>
  <p:slideViewPr>
    <p:cSldViewPr>
      <p:cViewPr>
        <p:scale>
          <a:sx n="66" d="100"/>
          <a:sy n="66" d="100"/>
        </p:scale>
        <p:origin x="-159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4092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0EB47AE-674C-4ACF-82A4-3595606BA18E}" type="datetimeFigureOut">
              <a:rPr lang="en-US"/>
              <a:pPr>
                <a:defRPr/>
              </a:pPr>
              <a:t>3/6/2013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1055A3-B2B2-470B-8B54-CD0AD9F368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433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97815F-6585-4B89-96C2-2BAC55CAE5D7}" type="datetimeFigureOut">
              <a:rPr lang="en-US"/>
              <a:pPr>
                <a:defRPr/>
              </a:pPr>
              <a:t>3/6/2013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2A25967-2AB3-49E6-BABF-326B6CE80D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430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This template can be used as a starter file for presenting training materials in a group setting.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b="1" smtClean="0"/>
              <a:t>Sections</a:t>
            </a: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Right-click on a slide to add sections. Sections can help to organize your slides or facilitate collaboration between multiple authors.</a:t>
            </a:r>
          </a:p>
          <a:p>
            <a:pPr eaLnBrk="1" hangingPunct="1">
              <a:spcBef>
                <a:spcPct val="0"/>
              </a:spcBef>
            </a:pPr>
            <a:endParaRPr lang="en-US" b="1" smtClean="0"/>
          </a:p>
          <a:p>
            <a:pPr eaLnBrk="1" hangingPunct="1">
              <a:spcBef>
                <a:spcPct val="0"/>
              </a:spcBef>
            </a:pPr>
            <a:r>
              <a:rPr lang="en-US" b="1" smtClean="0"/>
              <a:t>Notes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Use the Notes section for delivery notes or to provide additional details for the audience. View these notes in Presentation View during your presentation.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Keep in mind the font size (important for accessibility, visibility, videotaping, and online production)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b="1" smtClean="0"/>
              <a:t>Coordinated colors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Pay particular attention to the graphs, charts, and text boxes.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Consider that attendees will print in black and white or grayscale. Run a test print to make sure your colors work when printed in pure black and white and grayscale.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b="1" smtClean="0"/>
              <a:t>Graphics, tables, and graphs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Keep it simple: If possible, use consistent, non-distracting styles and colors.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Label all graphs and tables.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B620D8-4A7C-4110-9AA8-B08F8C05160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dirty="0" smtClean="0"/>
              <a:t>Give a brief overview of the presentation. Describe the major focus of the presentation and why it is important.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mtClean="0"/>
              <a:t>Introduce each of the major topics.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To provide a road map for the audience, you can repeat this Overview slide throughout the presentation, highlighting the particular topic you will discuss next.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CB5010-B738-4AA7-8326-8AB6C94A58D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dirty="0" smtClean="0"/>
              <a:t>Give a brief overview of the presentation. Describe the major focus of the presentation and why it is important.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mtClean="0"/>
              <a:t>Introduce each of the major topics.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To provide a road map for the audience, you can repeat this Overview slide throughout the presentation, highlighting the particular topic you will discuss next.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CB5010-B738-4AA7-8326-8AB6C94A58D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dirty="0" smtClean="0"/>
              <a:t>Give a brief overview of the presentation. Describe the major focus of the presentation and why it is important.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mtClean="0"/>
              <a:t>Introduce each of the major topics.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To provide a road map for the audience, you can repeat this Overview slide throughout the presentation, highlighting the particular topic you will discuss next.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CB5010-B738-4AA7-8326-8AB6C94A58D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dirty="0" smtClean="0"/>
              <a:t>Give a brief overview of the presentation. Describe the major focus of the presentation and why it is important.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mtClean="0"/>
              <a:t>Introduce each of the major topics.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To provide a road map for the audience, you can repeat this Overview slide throughout the presentation, highlighting the particular topic you will discuss next.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CB5010-B738-4AA7-8326-8AB6C94A58D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dirty="0" smtClean="0"/>
              <a:t>Give a brief overview of the presentation. Describe the major focus of the presentation and why it is important.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mtClean="0"/>
              <a:t>Introduce each of the major topics.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To provide a road map for the audience, you can repeat this Overview slide throughout the presentation, highlighting the particular topic you will discuss next.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CB5010-B738-4AA7-8326-8AB6C94A58D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3"/>
          <p:cNvSpPr>
            <a:spLocks noGrp="1" noChangeArrowheads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Microsoft </a:t>
            </a:r>
            <a:r>
              <a:rPr lang="en-US" b="1" dirty="0" smtClean="0"/>
              <a:t>Engineering Excellence</a:t>
            </a:r>
            <a:endParaRPr lang="en-US" dirty="0" smtClean="0"/>
          </a:p>
        </p:txBody>
      </p:sp>
      <p:sp>
        <p:nvSpPr>
          <p:cNvPr id="39939" name="Rectangle 25"/>
          <p:cNvSpPr>
            <a:spLocks noGrp="1" noChangeArrowheads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Microsoft Confidential</a:t>
            </a:r>
          </a:p>
        </p:txBody>
      </p:sp>
      <p:sp>
        <p:nvSpPr>
          <p:cNvPr id="39940" name="Rectangle 26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4BD420-8C84-4778-BD35-A9C96F68353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45085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7975" y="4130675"/>
            <a:ext cx="6261100" cy="460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Is your presentation as crisp as possible? Consider moving extra content to the appendix.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Use appendix slides to store content that you might want to refer to during the Question slide or that may be useful for attendees to investigate deeper in the future.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3"/>
          <p:cNvSpPr>
            <a:spLocks noGrp="1" noChangeArrowheads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Microsoft </a:t>
            </a:r>
            <a:r>
              <a:rPr lang="en-US" b="1" dirty="0" smtClean="0"/>
              <a:t>Engineering Excellence</a:t>
            </a:r>
            <a:endParaRPr lang="en-US" dirty="0" smtClean="0"/>
          </a:p>
        </p:txBody>
      </p:sp>
      <p:sp>
        <p:nvSpPr>
          <p:cNvPr id="39939" name="Rectangle 25"/>
          <p:cNvSpPr>
            <a:spLocks noGrp="1" noChangeArrowheads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Microsoft Confidential</a:t>
            </a:r>
          </a:p>
        </p:txBody>
      </p:sp>
      <p:sp>
        <p:nvSpPr>
          <p:cNvPr id="39940" name="Rectangle 26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4BD420-8C84-4778-BD35-A9C96F68353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45085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7975" y="4130675"/>
            <a:ext cx="6261100" cy="460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Is your presentation as crisp as possible? Consider moving extra content to the appendix.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Use appendix slides to store content that you might want to refer to during the Question slide or that may be useful for attendees to investigate deeper in the future.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dirty="0" smtClean="0"/>
              <a:t>Give a brief overview of the presentation. Describe the major focus of the presentation and why it is important.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mtClean="0"/>
              <a:t>Introduce each of the major topics.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To provide a road map for the audience, you can repeat this Overview slide throughout the presentation, highlighting the particular topic you will discuss next.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CB5010-B738-4AA7-8326-8AB6C94A58D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mtClean="0"/>
              <a:t>Give a brief overview of the presentation. Describe the major focus of the presentation and why it is important.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mtClean="0"/>
              <a:t>Introduce each of the major topics.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To provide a road map for the audience, you can repeat this Overview slide throughout the presentation, highlighting the particular topic you will discuss next.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CB5010-B738-4AA7-8326-8AB6C94A58D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This template can be used as a starter file for presenting training materials in a group setting.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b="1" smtClean="0"/>
              <a:t>Sections</a:t>
            </a: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Right-click on a slide to add sections. Sections can help to organize your slides or facilitate collaboration between multiple authors.</a:t>
            </a:r>
          </a:p>
          <a:p>
            <a:pPr eaLnBrk="1" hangingPunct="1">
              <a:spcBef>
                <a:spcPct val="0"/>
              </a:spcBef>
            </a:pPr>
            <a:endParaRPr lang="en-US" b="1" smtClean="0"/>
          </a:p>
          <a:p>
            <a:pPr eaLnBrk="1" hangingPunct="1">
              <a:spcBef>
                <a:spcPct val="0"/>
              </a:spcBef>
            </a:pPr>
            <a:r>
              <a:rPr lang="en-US" b="1" smtClean="0"/>
              <a:t>Notes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Use the Notes section for delivery notes or to provide additional details for the audience. View these notes in Presentation View during your presentation.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Keep in mind the font size (important for accessibility, visibility, videotaping, and online production)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b="1" smtClean="0"/>
              <a:t>Coordinated colors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Pay particular attention to the graphs, charts, and text boxes.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Consider that attendees will print in black and white or grayscale. Run a test print to make sure your colors work when printed in pure black and white and grayscale.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b="1" smtClean="0"/>
              <a:t>Graphics, tables, and graphs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Keep it simple: If possible, use consistent, non-distracting styles and colors.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Label all graphs and tables.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5D0F8D-7150-4501-99D8-2E5BFED22A44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dirty="0" smtClean="0"/>
              <a:t>Give a brief overview of the presentation. Describe the major focus of the presentation and why it is important.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dirty="0" smtClean="0"/>
              <a:t>Introduce each of the major topics.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To provide a road map for the audience, you can repeat this Overview slide throughout the presentation, highlighting the particular topic you will discuss next.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CB5010-B738-4AA7-8326-8AB6C94A58D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dirty="0" smtClean="0"/>
              <a:t>Give a brief overview of the presentation. Describe the major focus of the presentation and why it is important.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mtClean="0"/>
              <a:t>Introduce each of the major topics.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To provide a road map for the audience, you can repeat this Overview slide throughout the presentation, highlighting the particular topic you will discuss next.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CB5010-B738-4AA7-8326-8AB6C94A58D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dirty="0" smtClean="0"/>
              <a:t>Give a brief overview of the presentation. Describe the major focus of the presentation and why it is important.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mtClean="0"/>
              <a:t>Introduce each of the major topics.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To provide a road map for the audience, you can repeat this Overview slide throughout the presentation, highlighting the particular topic you will discuss next.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CB5010-B738-4AA7-8326-8AB6C94A58D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dirty="0" smtClean="0"/>
              <a:t>Give a brief overview of the presentation. Describe the major focus of the presentation and why it is important.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mtClean="0"/>
              <a:t>Introduce each of the major topics.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To provide a road map for the audience, you can repeat this Overview slide throughout the presentation, highlighting the particular topic you will discuss next.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CB5010-B738-4AA7-8326-8AB6C94A58D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dirty="0" smtClean="0"/>
              <a:t>Give a brief overview of the presentation. Describe the major focus of the presentation and why it is important.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mtClean="0"/>
              <a:t>Introduce each of the major topics.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To provide a road map for the audience, you can repeat this Overview slide throughout the presentation, highlighting the particular topic you will discuss next.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CB5010-B738-4AA7-8326-8AB6C94A58D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dirty="0" smtClean="0"/>
              <a:t>Give a brief overview of the presentation. Describe the major focus of the presentation and why it is important.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mtClean="0"/>
              <a:t>Introduce each of the major topics.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To provide a road map for the audience, you can repeat this Overview slide throughout the presentation, highlighting the particular topic you will discuss next.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CB5010-B738-4AA7-8326-8AB6C94A58D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0"/>
            <a:ext cx="9101137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37211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858000" y="5105400"/>
            <a:ext cx="1828800" cy="990600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7605399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36356-605E-4E9D-BA68-7D08817EAEA5}" type="datetimeFigureOut">
              <a:rPr lang="en-US"/>
              <a:pPr>
                <a:defRPr/>
              </a:pPr>
              <a:t>3/6/2013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5646D-3CE5-439F-A16C-919913E7EC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902385"/>
      </p:ext>
    </p:extLst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B3DAA-5C28-4756-B578-4F5D65A8E0E9}" type="datetimeFigureOut">
              <a:rPr lang="en-US"/>
              <a:pPr>
                <a:defRPr/>
              </a:pPr>
              <a:t>3/6/2013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84E80-816F-448E-B651-54A38327F9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344322"/>
      </p:ext>
    </p:extLst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0"/>
            <a:ext cx="9101137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E9CB0-782C-4CF8-8BFC-1AAC160E6776}" type="datetimeFigureOut">
              <a:rPr lang="en-US"/>
              <a:pPr>
                <a:defRPr/>
              </a:pPr>
              <a:t>3/6/2013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D2E0D-3056-4EDD-BFF7-71C48CBFCA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540233"/>
      </p:ext>
    </p:extLst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0"/>
            <a:ext cx="9101137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0"/>
            <a:ext cx="917257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3048000"/>
            <a:ext cx="4343400" cy="1362075"/>
          </a:xfrm>
        </p:spPr>
        <p:txBody>
          <a:bodyPr anchor="b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781800" y="5334000"/>
            <a:ext cx="2133600" cy="9906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D845D-89C0-4A18-AE95-8C06ED8DD8C3}" type="datetimeFigureOut">
              <a:rPr lang="en-US"/>
              <a:pPr>
                <a:defRPr/>
              </a:pPr>
              <a:t>3/6/2013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57E6D-DA8D-45E4-A646-E5AB479A97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87047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69632"/>
            <a:ext cx="8077200" cy="1143000"/>
          </a:xfrm>
        </p:spPr>
        <p:txBody>
          <a:bodyPr/>
          <a:lstStyle>
            <a:lvl1pPr algn="l"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1DE2E-9D59-4B5A-8391-569EA67108C0}" type="datetimeFigureOut">
              <a:rPr lang="en-US"/>
              <a:pPr>
                <a:defRPr/>
              </a:pPr>
              <a:t>3/6/2013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B0AB5-1049-400C-9704-E5B5425FE3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054547"/>
      </p:ext>
    </p:extLst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942D8-FB73-4068-9528-AAECFC8BBEA7}" type="datetimeFigureOut">
              <a:rPr lang="en-US"/>
              <a:pPr>
                <a:defRPr/>
              </a:pPr>
              <a:t>3/6/2013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357E6-4CB9-4046-93E0-6108862300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554668"/>
      </p:ext>
    </p:extLst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374F9-BE66-4BAF-A083-7311B7934DF0}" type="datetimeFigureOut">
              <a:rPr lang="en-US"/>
              <a:pPr>
                <a:defRPr/>
              </a:pPr>
              <a:t>3/6/2013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BAAAD-2D6D-42A0-BD1B-503929A8CE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92554"/>
      </p:ext>
    </p:extLst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E98A4-265D-474E-AAE6-5B59E17C7614}" type="datetimeFigureOut">
              <a:rPr lang="en-US"/>
              <a:pPr>
                <a:defRPr/>
              </a:pPr>
              <a:t>3/6/2013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DCFDF-E095-46D0-83E2-C0682F5E70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273426"/>
      </p:ext>
    </p:extLst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71595-3261-4BF4-A938-BDD56BCC3989}" type="datetimeFigureOut">
              <a:rPr lang="en-US"/>
              <a:pPr>
                <a:defRPr/>
              </a:pPr>
              <a:t>3/6/2013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11DFB-4AD9-476B-9A37-4FBB2ABD7B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137312"/>
      </p:ext>
    </p:extLst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C598E-EA64-4FDB-9A77-DA2FA9BDD425}" type="datetimeFigureOut">
              <a:rPr lang="en-US"/>
              <a:pPr>
                <a:defRPr/>
              </a:pPr>
              <a:t>3/6/2013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AEF98-BEA7-42CA-A4D9-7A7D743569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056643"/>
      </p:ext>
    </p:extLst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025CA-9DAF-4AF4-BB86-15E9D452874D}" type="datetimeFigureOut">
              <a:rPr lang="en-US"/>
              <a:pPr>
                <a:defRPr/>
              </a:pPr>
              <a:t>3/6/2013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D9EBE-D7CD-4351-AE87-F675974A68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843957"/>
      </p:ext>
    </p:extLst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0"/>
            <a:ext cx="9101137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274638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1600200"/>
            <a:ext cx="8077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B16894-5AD3-4ABF-B98A-912366E8EAFF}" type="datetimeFigureOut">
              <a:rPr lang="en-US"/>
              <a:pPr>
                <a:defRPr/>
              </a:pPr>
              <a:t>3/6/2013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83349FA-3C94-4775-BDF5-6FF7D9394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2" name="Picture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-109538"/>
            <a:ext cx="819150" cy="7083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  <p:sldLayoutId id="2147483917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400" kern="1200" dirty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audio" Target="../media/audio1.wav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7" Type="http://schemas.openxmlformats.org/officeDocument/2006/relationships/image" Target="../media/image12.gif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image" Target="../media/image5.jpeg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tags" Target="../tags/tag35.xml"/><Relationship Id="rId7" Type="http://schemas.openxmlformats.org/officeDocument/2006/relationships/image" Target="../media/image5.jpeg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audio" Target="../media/audio2.wav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tags" Target="../tags/tag38.xml"/><Relationship Id="rId7" Type="http://schemas.openxmlformats.org/officeDocument/2006/relationships/image" Target="../media/image6.jpeg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image" Target="../media/image5.jpeg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tags" Target="../tags/tag41.xml"/><Relationship Id="rId7" Type="http://schemas.openxmlformats.org/officeDocument/2006/relationships/image" Target="../media/image6.jpeg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6" Type="http://schemas.openxmlformats.org/officeDocument/2006/relationships/image" Target="../media/image5.jpeg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image" Target="../media/image6.jpeg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image" Target="../media/image5.jpeg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5" Type="http://schemas.openxmlformats.org/officeDocument/2006/relationships/audio" Target="../media/audio1.wav"/><Relationship Id="rId4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tags" Target="../tags/tag7.xml"/><Relationship Id="rId7" Type="http://schemas.openxmlformats.org/officeDocument/2006/relationships/image" Target="../media/image5.jpeg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audio" Target="../media/audio2.wav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audio" Target="../media/audio2.wav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tags" Target="../tags/tag14.xml"/><Relationship Id="rId7" Type="http://schemas.openxmlformats.org/officeDocument/2006/relationships/audio" Target="../media/audio3.wav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audio" Target="../media/audio2.wav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3.xml"/><Relationship Id="rId9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tags" Target="../tags/tag17.xml"/><Relationship Id="rId7" Type="http://schemas.openxmlformats.org/officeDocument/2006/relationships/image" Target="../media/image5.jpeg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audio" Target="../media/audio2.wav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tags" Target="../tags/tag20.xml"/><Relationship Id="rId7" Type="http://schemas.openxmlformats.org/officeDocument/2006/relationships/audio" Target="../media/audio3.wav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audio" Target="../media/audio2.wav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3.xml"/><Relationship Id="rId9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tags" Target="../tags/tag23.xml"/><Relationship Id="rId7" Type="http://schemas.openxmlformats.org/officeDocument/2006/relationships/image" Target="../media/image5.jpeg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audio" Target="../media/audio2.wav"/><Relationship Id="rId11" Type="http://schemas.openxmlformats.org/officeDocument/2006/relationships/image" Target="../media/image10.jpeg"/><Relationship Id="rId5" Type="http://schemas.openxmlformats.org/officeDocument/2006/relationships/notesSlide" Target="../notesSlides/notesSlide7.xml"/><Relationship Id="rId10" Type="http://schemas.openxmlformats.org/officeDocument/2006/relationships/image" Target="../media/image9.jpeg"/><Relationship Id="rId4" Type="http://schemas.openxmlformats.org/officeDocument/2006/relationships/slideLayout" Target="../slideLayouts/slideLayout3.xml"/><Relationship Id="rId9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tags" Target="../tags/tag26.xml"/><Relationship Id="rId7" Type="http://schemas.openxmlformats.org/officeDocument/2006/relationships/image" Target="../media/image6.jpeg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image" Target="../media/image5.jpeg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tags" Target="../tags/tag29.xml"/><Relationship Id="rId7" Type="http://schemas.openxmlformats.org/officeDocument/2006/relationships/image" Target="../media/image5.jpeg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audio" Target="../media/audio3.wav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995936" y="4778660"/>
            <a:ext cx="4772025" cy="9906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800" dirty="0" err="1" smtClean="0">
                <a:latin typeface="Arial" charset="0"/>
                <a:cs typeface="Arial" charset="0"/>
              </a:rPr>
              <a:t>GV</a:t>
            </a:r>
            <a:r>
              <a:rPr lang="en-US" sz="2800" dirty="0" smtClean="0">
                <a:latin typeface="Arial" charset="0"/>
                <a:cs typeface="Arial" charset="0"/>
              </a:rPr>
              <a:t>: </a:t>
            </a:r>
            <a:r>
              <a:rPr lang="en-US" sz="2800" dirty="0" err="1" smtClean="0">
                <a:latin typeface="Arial" charset="0"/>
                <a:cs typeface="Arial" charset="0"/>
              </a:rPr>
              <a:t>Trần</a:t>
            </a:r>
            <a:r>
              <a:rPr lang="en-US" sz="2800" dirty="0" smtClean="0">
                <a:latin typeface="Arial" charset="0"/>
                <a:cs typeface="Arial" charset="0"/>
              </a:rPr>
              <a:t> </a:t>
            </a:r>
            <a:r>
              <a:rPr lang="en-US" sz="2800" dirty="0" err="1" smtClean="0">
                <a:latin typeface="Arial" charset="0"/>
                <a:cs typeface="Arial" charset="0"/>
              </a:rPr>
              <a:t>Thị</a:t>
            </a:r>
            <a:r>
              <a:rPr lang="en-US" sz="2800" dirty="0" smtClean="0">
                <a:latin typeface="Arial" charset="0"/>
                <a:cs typeface="Arial" charset="0"/>
              </a:rPr>
              <a:t> </a:t>
            </a:r>
            <a:r>
              <a:rPr lang="en-US" sz="2800" dirty="0" err="1" smtClean="0">
                <a:latin typeface="Arial" charset="0"/>
                <a:cs typeface="Arial" charset="0"/>
              </a:rPr>
              <a:t>Quyên</a:t>
            </a:r>
            <a:endParaRPr lang="en-US" sz="2800" dirty="0" smtClean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US" sz="2800" dirty="0" err="1" smtClean="0">
                <a:latin typeface="Arial" charset="0"/>
                <a:cs typeface="Arial" charset="0"/>
              </a:rPr>
              <a:t>Trường</a:t>
            </a:r>
            <a:r>
              <a:rPr lang="en-US" sz="2800" dirty="0" smtClean="0">
                <a:latin typeface="Arial" charset="0"/>
                <a:cs typeface="Arial" charset="0"/>
              </a:rPr>
              <a:t> THCS </a:t>
            </a:r>
            <a:r>
              <a:rPr lang="en-US" sz="2800" dirty="0" err="1" smtClean="0">
                <a:latin typeface="Arial" charset="0"/>
                <a:cs typeface="Arial" charset="0"/>
              </a:rPr>
              <a:t>Lý</a:t>
            </a:r>
            <a:r>
              <a:rPr lang="en-US" sz="2800" dirty="0" smtClean="0">
                <a:latin typeface="Arial" charset="0"/>
                <a:cs typeface="Arial" charset="0"/>
              </a:rPr>
              <a:t> </a:t>
            </a:r>
            <a:r>
              <a:rPr lang="en-US" sz="2800" dirty="0" err="1" smtClean="0">
                <a:latin typeface="Arial" charset="0"/>
                <a:cs typeface="Arial" charset="0"/>
              </a:rPr>
              <a:t>Nhâ</a:t>
            </a:r>
            <a:r>
              <a:rPr lang="en-US" sz="2800" dirty="0" err="1" smtClean="0">
                <a:latin typeface="Calibri" pitchFamily="34" charset="0"/>
              </a:rPr>
              <a:t>n</a:t>
            </a:r>
            <a:endParaRPr lang="en-US" sz="2800" dirty="0" smtClean="0">
              <a:latin typeface="Calibri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403350" y="1232756"/>
            <a:ext cx="7705725" cy="253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lang="en-US" sz="4400" b="1" kern="1200" cap="small" baseline="0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sz="5400" dirty="0" err="1" smtClean="0"/>
              <a:t>Chào</a:t>
            </a:r>
            <a:r>
              <a:rPr sz="5400" dirty="0" smtClean="0"/>
              <a:t> </a:t>
            </a:r>
            <a:r>
              <a:rPr sz="5400" dirty="0" err="1" smtClean="0"/>
              <a:t>mừng</a:t>
            </a:r>
            <a:r>
              <a:rPr sz="5400" dirty="0" smtClean="0"/>
              <a:t> </a:t>
            </a:r>
            <a:r>
              <a:rPr sz="5400" dirty="0" err="1" smtClean="0"/>
              <a:t>quý</a:t>
            </a:r>
            <a:r>
              <a:rPr sz="5400" dirty="0" smtClean="0"/>
              <a:t> </a:t>
            </a:r>
            <a:r>
              <a:rPr sz="5400" dirty="0" err="1" smtClean="0"/>
              <a:t>thầy</a:t>
            </a:r>
            <a:r>
              <a:rPr sz="5400" dirty="0" smtClean="0"/>
              <a:t> </a:t>
            </a:r>
            <a:r>
              <a:rPr sz="5400" dirty="0" err="1"/>
              <a:t>cô</a:t>
            </a:r>
            <a:r>
              <a:rPr sz="5400" dirty="0"/>
              <a:t> </a:t>
            </a:r>
            <a:r>
              <a:rPr sz="5400" dirty="0" err="1" smtClean="0"/>
              <a:t>và</a:t>
            </a:r>
            <a:r>
              <a:rPr sz="5400" dirty="0" smtClean="0"/>
              <a:t> </a:t>
            </a:r>
            <a:r>
              <a:rPr sz="5400" dirty="0" err="1" smtClean="0"/>
              <a:t>các</a:t>
            </a:r>
            <a:r>
              <a:rPr sz="5400" dirty="0" smtClean="0"/>
              <a:t> </a:t>
            </a:r>
            <a:r>
              <a:rPr sz="5400" dirty="0" err="1" smtClean="0"/>
              <a:t>em</a:t>
            </a:r>
            <a:r>
              <a:rPr sz="5400" dirty="0" smtClean="0"/>
              <a:t> </a:t>
            </a:r>
            <a:r>
              <a:rPr sz="5400" dirty="0" err="1" smtClean="0"/>
              <a:t>học</a:t>
            </a:r>
            <a:r>
              <a:rPr sz="5400" dirty="0" smtClean="0"/>
              <a:t> </a:t>
            </a:r>
            <a:r>
              <a:rPr sz="5400" dirty="0" err="1" smtClean="0"/>
              <a:t>sinh</a:t>
            </a:r>
            <a:r>
              <a:rPr sz="5400" dirty="0" smtClean="0"/>
              <a:t> </a:t>
            </a:r>
            <a:r>
              <a:rPr sz="5400" dirty="0" err="1" smtClean="0"/>
              <a:t>dự</a:t>
            </a:r>
            <a:r>
              <a:rPr sz="5400" dirty="0" smtClean="0"/>
              <a:t> </a:t>
            </a:r>
            <a:r>
              <a:rPr sz="5400" dirty="0" err="1" smtClean="0"/>
              <a:t>tiết</a:t>
            </a:r>
            <a:r>
              <a:rPr sz="5400" dirty="0" smtClean="0"/>
              <a:t> </a:t>
            </a:r>
            <a:r>
              <a:rPr sz="5400" dirty="0" err="1" smtClean="0"/>
              <a:t>học</a:t>
            </a:r>
            <a:r>
              <a:rPr sz="5400" dirty="0" smtClean="0"/>
              <a:t> </a:t>
            </a:r>
            <a:r>
              <a:rPr sz="5400" dirty="0" err="1" smtClean="0"/>
              <a:t>toán</a:t>
            </a:r>
            <a:r>
              <a:rPr sz="5400" dirty="0" smtClean="0"/>
              <a:t> </a:t>
            </a:r>
            <a:r>
              <a:rPr sz="5400" dirty="0" err="1" smtClean="0"/>
              <a:t>với</a:t>
            </a:r>
            <a:r>
              <a:rPr sz="5400" dirty="0" smtClean="0"/>
              <a:t> </a:t>
            </a:r>
            <a:r>
              <a:rPr sz="5400" dirty="0" err="1" smtClean="0"/>
              <a:t>lớp</a:t>
            </a:r>
            <a:r>
              <a:rPr sz="5400" dirty="0" smtClean="0"/>
              <a:t> </a:t>
            </a:r>
            <a:r>
              <a:rPr sz="5400" dirty="0" err="1" smtClean="0"/>
              <a:t>8D</a:t>
            </a:r>
            <a:r>
              <a:rPr sz="5400" dirty="0" smtClean="0"/>
              <a:t>!</a:t>
            </a:r>
          </a:p>
        </p:txBody>
      </p:sp>
      <p:sp>
        <p:nvSpPr>
          <p:cNvPr id="5" name="Subtitle 2"/>
          <p:cNvSpPr txBox="1">
            <a:spLocks/>
          </p:cNvSpPr>
          <p:nvPr>
            <p:custDataLst>
              <p:tags r:id="rId4"/>
            </p:custDataLst>
          </p:nvPr>
        </p:nvSpPr>
        <p:spPr bwMode="auto">
          <a:xfrm>
            <a:off x="3162300" y="7938"/>
            <a:ext cx="59817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400" b="1" cap="small" dirty="0" err="1">
                <a:latin typeface="Times New Roman" pitchFamily="18" charset="0"/>
                <a:ea typeface="+mj-ea"/>
                <a:cs typeface="Times New Roman" pitchFamily="18" charset="0"/>
              </a:rPr>
              <a:t>Phòng</a:t>
            </a:r>
            <a:r>
              <a:rPr lang="en-US" sz="2400" b="1" cap="small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cap="small" dirty="0" err="1">
                <a:latin typeface="Times New Roman" pitchFamily="18" charset="0"/>
                <a:ea typeface="+mj-ea"/>
                <a:cs typeface="Times New Roman" pitchFamily="18" charset="0"/>
              </a:rPr>
              <a:t>giáo</a:t>
            </a:r>
            <a:r>
              <a:rPr lang="en-US" sz="2400" b="1" cap="small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cap="small" dirty="0" err="1">
                <a:latin typeface="Times New Roman" pitchFamily="18" charset="0"/>
                <a:ea typeface="+mj-ea"/>
                <a:cs typeface="Times New Roman" pitchFamily="18" charset="0"/>
              </a:rPr>
              <a:t>dục</a:t>
            </a:r>
            <a:r>
              <a:rPr lang="en-US" sz="2400" b="1" cap="small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cap="small" dirty="0" err="1"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lang="en-US" sz="2400" b="1" cap="small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cap="small" dirty="0" err="1">
                <a:latin typeface="Times New Roman" pitchFamily="18" charset="0"/>
                <a:ea typeface="+mj-ea"/>
                <a:cs typeface="Times New Roman" pitchFamily="18" charset="0"/>
              </a:rPr>
              <a:t>đào</a:t>
            </a:r>
            <a:r>
              <a:rPr lang="en-US" sz="2400" b="1" cap="small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cap="small" dirty="0" err="1">
                <a:latin typeface="Times New Roman" pitchFamily="18" charset="0"/>
                <a:ea typeface="+mj-ea"/>
                <a:cs typeface="Times New Roman" pitchFamily="18" charset="0"/>
              </a:rPr>
              <a:t>tạo</a:t>
            </a:r>
            <a:r>
              <a:rPr lang="en-US" sz="2400" b="1" cap="small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cap="small" dirty="0" err="1">
                <a:latin typeface="Times New Roman" pitchFamily="18" charset="0"/>
                <a:ea typeface="+mj-ea"/>
                <a:cs typeface="Times New Roman" pitchFamily="18" charset="0"/>
              </a:rPr>
              <a:t>Vĩnh</a:t>
            </a:r>
            <a:r>
              <a:rPr lang="en-US" sz="2400" b="1" cap="small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cap="small" dirty="0" err="1">
                <a:latin typeface="Times New Roman" pitchFamily="18" charset="0"/>
                <a:ea typeface="+mj-ea"/>
                <a:cs typeface="Times New Roman" pitchFamily="18" charset="0"/>
              </a:rPr>
              <a:t>Tường</a:t>
            </a:r>
            <a:endParaRPr lang="en-US" sz="2400" b="1" cap="small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2400" b="1" cap="small" dirty="0" err="1">
                <a:latin typeface="Times New Roman" pitchFamily="18" charset="0"/>
                <a:ea typeface="+mj-ea"/>
                <a:cs typeface="Times New Roman" pitchFamily="18" charset="0"/>
              </a:rPr>
              <a:t>Hội</a:t>
            </a:r>
            <a:r>
              <a:rPr lang="en-US" sz="2400" b="1" cap="small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cap="small" dirty="0" err="1">
                <a:latin typeface="Times New Roman" pitchFamily="18" charset="0"/>
                <a:ea typeface="+mj-ea"/>
                <a:cs typeface="Times New Roman" pitchFamily="18" charset="0"/>
              </a:rPr>
              <a:t>thi</a:t>
            </a:r>
            <a:r>
              <a:rPr lang="en-US" sz="2400" b="1" cap="small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cap="small" dirty="0" err="1">
                <a:latin typeface="Times New Roman" pitchFamily="18" charset="0"/>
                <a:ea typeface="+mj-ea"/>
                <a:cs typeface="Times New Roman" pitchFamily="18" charset="0"/>
              </a:rPr>
              <a:t>giáo</a:t>
            </a:r>
            <a:r>
              <a:rPr lang="en-US" sz="2400" b="1" cap="small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cap="small" dirty="0" err="1">
                <a:latin typeface="Times New Roman" pitchFamily="18" charset="0"/>
                <a:ea typeface="+mj-ea"/>
                <a:cs typeface="Times New Roman" pitchFamily="18" charset="0"/>
              </a:rPr>
              <a:t>viên</a:t>
            </a:r>
            <a:r>
              <a:rPr lang="en-US" sz="2400" b="1" cap="small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cap="small" dirty="0" err="1">
                <a:latin typeface="Times New Roman" pitchFamily="18" charset="0"/>
                <a:ea typeface="+mj-ea"/>
                <a:cs typeface="Times New Roman" pitchFamily="18" charset="0"/>
              </a:rPr>
              <a:t>giỏi</a:t>
            </a:r>
            <a:r>
              <a:rPr lang="en-US" sz="2400" b="1" cap="small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cap="small" dirty="0" err="1"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2400" b="1" cap="small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cap="small" dirty="0" err="1"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lang="en-US" sz="2400" b="1" cap="small" dirty="0">
                <a:latin typeface="Times New Roman" pitchFamily="18" charset="0"/>
                <a:ea typeface="+mj-ea"/>
                <a:cs typeface="Times New Roman" pitchFamily="18" charset="0"/>
              </a:rPr>
              <a:t> 2011-2012</a:t>
            </a: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4" grpId="0"/>
      <p:bldP spid="5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49148" y="0"/>
            <a:ext cx="8595360" cy="914400"/>
          </a:xfrm>
          <a:blipFill>
            <a:blip r:embed="rId6"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en-US" sz="3600" dirty="0">
                <a:solidFill>
                  <a:srgbClr val="003300"/>
                </a:solidFill>
                <a:latin typeface="Arial" charset="0"/>
                <a:cs typeface="Arial" charset="0"/>
              </a:rPr>
              <a:t>2</a:t>
            </a:r>
            <a:r>
              <a:rPr lang="en-US"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. </a:t>
            </a:r>
            <a:r>
              <a:rPr lang="en-US"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MẶT</a:t>
            </a:r>
            <a:r>
              <a:rPr lang="en-US"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PHẲNG</a:t>
            </a:r>
            <a:r>
              <a:rPr lang="en-US"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VÀ</a:t>
            </a:r>
            <a:r>
              <a:rPr lang="en-US"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ĐƯỜNG</a:t>
            </a:r>
            <a:r>
              <a:rPr lang="en-US"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THẲNG</a:t>
            </a:r>
            <a:endParaRPr sz="3600" dirty="0" smtClean="0">
              <a:solidFill>
                <a:srgbClr val="0033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43783" y="914400"/>
            <a:ext cx="8595360" cy="59436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just" eaLnBrk="1" hangingPunct="1">
              <a:spcBef>
                <a:spcPts val="1800"/>
              </a:spcBef>
              <a:buNone/>
            </a:pPr>
            <a:r>
              <a:rPr lang="en-US" b="1" dirty="0" err="1" smtClean="0">
                <a:latin typeface="Arial" charset="0"/>
                <a:ea typeface="Calibri" pitchFamily="34" charset="0"/>
                <a:cs typeface="Arial" charset="0"/>
              </a:rPr>
              <a:t>Chiều</a:t>
            </a:r>
            <a:r>
              <a:rPr lang="en-US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b="1" dirty="0" err="1" smtClean="0">
                <a:latin typeface="Arial" charset="0"/>
                <a:ea typeface="Calibri" pitchFamily="34" charset="0"/>
                <a:cs typeface="Arial" charset="0"/>
              </a:rPr>
              <a:t>cao</a:t>
            </a:r>
            <a:r>
              <a:rPr lang="en-US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b="1" err="1" smtClean="0">
                <a:latin typeface="Arial" charset="0"/>
                <a:ea typeface="Calibri" pitchFamily="34" charset="0"/>
                <a:cs typeface="Arial" charset="0"/>
              </a:rPr>
              <a:t>hình</a:t>
            </a:r>
            <a:r>
              <a:rPr lang="en-US" b="1" smtClean="0">
                <a:latin typeface="Arial" charset="0"/>
                <a:ea typeface="Calibri" pitchFamily="34" charset="0"/>
                <a:cs typeface="Arial" charset="0"/>
              </a:rPr>
              <a:t> hộp chữ nhật</a:t>
            </a:r>
            <a:endParaRPr lang="en-US" b="1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marL="0" indent="0" algn="just" eaLnBrk="1" hangingPunct="1">
              <a:spcBef>
                <a:spcPts val="1800"/>
              </a:spcBef>
              <a:buNone/>
            </a:pPr>
            <a:endParaRPr lang="en-US" b="1" dirty="0">
              <a:latin typeface="Arial" charset="0"/>
              <a:ea typeface="Calibri" pitchFamily="34" charset="0"/>
              <a:cs typeface="Arial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48640" y="914400"/>
            <a:ext cx="8595360" cy="0"/>
          </a:xfrm>
          <a:prstGeom prst="line">
            <a:avLst/>
          </a:prstGeom>
          <a:ln w="1270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52" name="Picture 4" descr="http://trinhanh.com.vn/uploads/shops/2011_02/BHS-19-01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660" y="1500639"/>
            <a:ext cx="5717856" cy="5708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8" name="Group 27"/>
          <p:cNvGrpSpPr/>
          <p:nvPr/>
        </p:nvGrpSpPr>
        <p:grpSpPr>
          <a:xfrm>
            <a:off x="4880634" y="1478149"/>
            <a:ext cx="3111746" cy="2038927"/>
            <a:chOff x="915669" y="1506114"/>
            <a:chExt cx="3111746" cy="2038927"/>
          </a:xfrm>
        </p:grpSpPr>
        <p:sp>
          <p:nvSpPr>
            <p:cNvPr id="202" name="Freeform 201"/>
            <p:cNvSpPr>
              <a:spLocks/>
            </p:cNvSpPr>
            <p:nvPr/>
          </p:nvSpPr>
          <p:spPr bwMode="auto">
            <a:xfrm>
              <a:off x="915669" y="1506114"/>
              <a:ext cx="3111746" cy="1050751"/>
            </a:xfrm>
            <a:custGeom>
              <a:avLst/>
              <a:gdLst>
                <a:gd name="T0" fmla="*/ 3974 w 12336"/>
                <a:gd name="T1" fmla="*/ 0 h 3894"/>
                <a:gd name="T2" fmla="*/ 0 w 12336"/>
                <a:gd name="T3" fmla="*/ 2411 h 3894"/>
                <a:gd name="T4" fmla="*/ 8362 w 12336"/>
                <a:gd name="T5" fmla="*/ 3894 h 3894"/>
                <a:gd name="T6" fmla="*/ 12336 w 12336"/>
                <a:gd name="T7" fmla="*/ 1483 h 3894"/>
                <a:gd name="T8" fmla="*/ 3974 w 12336"/>
                <a:gd name="T9" fmla="*/ 0 h 3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36" h="3894">
                  <a:moveTo>
                    <a:pt x="3974" y="0"/>
                  </a:moveTo>
                  <a:lnTo>
                    <a:pt x="0" y="2411"/>
                  </a:lnTo>
                  <a:lnTo>
                    <a:pt x="8362" y="3894"/>
                  </a:lnTo>
                  <a:lnTo>
                    <a:pt x="12336" y="1483"/>
                  </a:lnTo>
                  <a:lnTo>
                    <a:pt x="3974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03" name="Freeform 202"/>
            <p:cNvSpPr>
              <a:spLocks/>
            </p:cNvSpPr>
            <p:nvPr/>
          </p:nvSpPr>
          <p:spPr bwMode="auto">
            <a:xfrm>
              <a:off x="915669" y="2152241"/>
              <a:ext cx="2128085" cy="1388219"/>
            </a:xfrm>
            <a:custGeom>
              <a:avLst/>
              <a:gdLst>
                <a:gd name="T0" fmla="*/ 0 w 8362"/>
                <a:gd name="T1" fmla="*/ 0 h 5392"/>
                <a:gd name="T2" fmla="*/ 0 w 8362"/>
                <a:gd name="T3" fmla="*/ 3909 h 5392"/>
                <a:gd name="T4" fmla="*/ 8362 w 8362"/>
                <a:gd name="T5" fmla="*/ 5392 h 5392"/>
                <a:gd name="T6" fmla="*/ 8362 w 8362"/>
                <a:gd name="T7" fmla="*/ 1483 h 5392"/>
                <a:gd name="T8" fmla="*/ 0 w 8362"/>
                <a:gd name="T9" fmla="*/ 0 h 5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62" h="5392">
                  <a:moveTo>
                    <a:pt x="0" y="0"/>
                  </a:moveTo>
                  <a:lnTo>
                    <a:pt x="0" y="3909"/>
                  </a:lnTo>
                  <a:lnTo>
                    <a:pt x="8362" y="5392"/>
                  </a:lnTo>
                  <a:lnTo>
                    <a:pt x="8362" y="14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4" name="Freeform 203"/>
            <p:cNvSpPr>
              <a:spLocks/>
            </p:cNvSpPr>
            <p:nvPr/>
          </p:nvSpPr>
          <p:spPr bwMode="auto">
            <a:xfrm>
              <a:off x="3043754" y="1908793"/>
              <a:ext cx="971541" cy="1636248"/>
            </a:xfrm>
            <a:custGeom>
              <a:avLst/>
              <a:gdLst>
                <a:gd name="T0" fmla="*/ 3974 w 3974"/>
                <a:gd name="T1" fmla="*/ 0 h 6320"/>
                <a:gd name="T2" fmla="*/ 0 w 3974"/>
                <a:gd name="T3" fmla="*/ 2411 h 6320"/>
                <a:gd name="T4" fmla="*/ 0 w 3974"/>
                <a:gd name="T5" fmla="*/ 6320 h 6320"/>
                <a:gd name="T6" fmla="*/ 3974 w 3974"/>
                <a:gd name="T7" fmla="*/ 3909 h 6320"/>
                <a:gd name="T8" fmla="*/ 3974 w 3974"/>
                <a:gd name="T9" fmla="*/ 0 h 6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74" h="6320">
                  <a:moveTo>
                    <a:pt x="3974" y="0"/>
                  </a:moveTo>
                  <a:lnTo>
                    <a:pt x="0" y="2411"/>
                  </a:lnTo>
                  <a:lnTo>
                    <a:pt x="0" y="6320"/>
                  </a:lnTo>
                  <a:lnTo>
                    <a:pt x="3974" y="3909"/>
                  </a:lnTo>
                  <a:lnTo>
                    <a:pt x="3974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200" name="TextBox 199"/>
          <p:cNvSpPr txBox="1">
            <a:spLocks noChangeArrowheads="1"/>
          </p:cNvSpPr>
          <p:nvPr/>
        </p:nvSpPr>
        <p:spPr bwMode="auto">
          <a:xfrm>
            <a:off x="7514345" y="1356991"/>
            <a:ext cx="59238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000" dirty="0" smtClean="0">
                <a:solidFill>
                  <a:srgbClr val="FF0000"/>
                </a:solidFill>
                <a:latin typeface="Arial" charset="0"/>
              </a:rPr>
              <a:t>A</a:t>
            </a:r>
            <a:endParaRPr lang="en-US" sz="3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99" name="TextBox 198"/>
          <p:cNvSpPr txBox="1">
            <a:spLocks noChangeArrowheads="1"/>
          </p:cNvSpPr>
          <p:nvPr/>
        </p:nvSpPr>
        <p:spPr bwMode="auto">
          <a:xfrm>
            <a:off x="7728556" y="2819217"/>
            <a:ext cx="59238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000" dirty="0" smtClean="0">
                <a:solidFill>
                  <a:srgbClr val="FF0000"/>
                </a:solidFill>
                <a:latin typeface="Arial" charset="0"/>
              </a:rPr>
              <a:t>A’</a:t>
            </a:r>
            <a:endParaRPr lang="en-US" sz="3000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8028384" y="-2468649"/>
            <a:ext cx="520700" cy="5479256"/>
            <a:chOff x="7841584" y="-2468649"/>
            <a:chExt cx="520700" cy="5479256"/>
          </a:xfrm>
        </p:grpSpPr>
        <p:grpSp>
          <p:nvGrpSpPr>
            <p:cNvPr id="322" name="Group 321"/>
            <p:cNvGrpSpPr/>
            <p:nvPr/>
          </p:nvGrpSpPr>
          <p:grpSpPr>
            <a:xfrm>
              <a:off x="7841584" y="-2468649"/>
              <a:ext cx="520700" cy="5479256"/>
              <a:chOff x="1511659" y="-1109807"/>
              <a:chExt cx="520700" cy="4470933"/>
            </a:xfrm>
          </p:grpSpPr>
          <p:sp>
            <p:nvSpPr>
              <p:cNvPr id="323" name="Rectangle 28"/>
              <p:cNvSpPr>
                <a:spLocks noChangeArrowheads="1"/>
              </p:cNvSpPr>
              <p:nvPr/>
            </p:nvSpPr>
            <p:spPr bwMode="auto">
              <a:xfrm rot="16200000">
                <a:off x="-388635" y="841248"/>
                <a:ext cx="4321288" cy="520700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folHlink"/>
                  </a:gs>
                </a:gsLst>
                <a:lin ang="5400000" scaled="1"/>
              </a:gradFill>
              <a:ln w="9525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rgbClr val="FF3300"/>
                  </a:solidFill>
                </a:endParaRPr>
              </a:p>
            </p:txBody>
          </p:sp>
          <p:sp>
            <p:nvSpPr>
              <p:cNvPr id="324" name="Line 29"/>
              <p:cNvSpPr>
                <a:spLocks noChangeShapeType="1"/>
              </p:cNvSpPr>
              <p:nvPr/>
            </p:nvSpPr>
            <p:spPr bwMode="auto">
              <a:xfrm rot="16200000">
                <a:off x="1598443" y="3180099"/>
                <a:ext cx="0" cy="17356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" name="Line 30"/>
              <p:cNvSpPr>
                <a:spLocks noChangeShapeType="1"/>
              </p:cNvSpPr>
              <p:nvPr/>
            </p:nvSpPr>
            <p:spPr bwMode="auto">
              <a:xfrm rot="16200000">
                <a:off x="1533355" y="3203636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" name="Line 31"/>
              <p:cNvSpPr>
                <a:spLocks noChangeShapeType="1"/>
              </p:cNvSpPr>
              <p:nvPr/>
            </p:nvSpPr>
            <p:spPr bwMode="auto">
              <a:xfrm rot="16200000">
                <a:off x="1533355" y="3162085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" name="Line 32"/>
              <p:cNvSpPr>
                <a:spLocks noChangeShapeType="1"/>
              </p:cNvSpPr>
              <p:nvPr/>
            </p:nvSpPr>
            <p:spPr bwMode="auto">
              <a:xfrm rot="16200000">
                <a:off x="1533355" y="3120534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" name="Line 33"/>
              <p:cNvSpPr>
                <a:spLocks noChangeShapeType="1"/>
              </p:cNvSpPr>
              <p:nvPr/>
            </p:nvSpPr>
            <p:spPr bwMode="auto">
              <a:xfrm rot="16200000">
                <a:off x="1533355" y="3078984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" name="Line 34"/>
              <p:cNvSpPr>
                <a:spLocks noChangeShapeType="1"/>
              </p:cNvSpPr>
              <p:nvPr/>
            </p:nvSpPr>
            <p:spPr bwMode="auto">
              <a:xfrm rot="16200000">
                <a:off x="1555051" y="3015737"/>
                <a:ext cx="0" cy="867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" name="Line 35"/>
              <p:cNvSpPr>
                <a:spLocks noChangeShapeType="1"/>
              </p:cNvSpPr>
              <p:nvPr/>
            </p:nvSpPr>
            <p:spPr bwMode="auto">
              <a:xfrm rot="16200000">
                <a:off x="1533355" y="2995882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1" name="Line 36"/>
              <p:cNvSpPr>
                <a:spLocks noChangeShapeType="1"/>
              </p:cNvSpPr>
              <p:nvPr/>
            </p:nvSpPr>
            <p:spPr bwMode="auto">
              <a:xfrm rot="16200000">
                <a:off x="1533355" y="2954331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2" name="Line 37"/>
              <p:cNvSpPr>
                <a:spLocks noChangeShapeType="1"/>
              </p:cNvSpPr>
              <p:nvPr/>
            </p:nvSpPr>
            <p:spPr bwMode="auto">
              <a:xfrm rot="16200000">
                <a:off x="1533355" y="2912780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3" name="Line 38"/>
              <p:cNvSpPr>
                <a:spLocks noChangeShapeType="1"/>
              </p:cNvSpPr>
              <p:nvPr/>
            </p:nvSpPr>
            <p:spPr bwMode="auto">
              <a:xfrm rot="16200000">
                <a:off x="1533355" y="2871229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4" name="Line 39"/>
              <p:cNvSpPr>
                <a:spLocks noChangeShapeType="1"/>
              </p:cNvSpPr>
              <p:nvPr/>
            </p:nvSpPr>
            <p:spPr bwMode="auto">
              <a:xfrm rot="16200000">
                <a:off x="1533355" y="2788128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5" name="Line 40"/>
              <p:cNvSpPr>
                <a:spLocks noChangeShapeType="1"/>
              </p:cNvSpPr>
              <p:nvPr/>
            </p:nvSpPr>
            <p:spPr bwMode="auto">
              <a:xfrm rot="16200000">
                <a:off x="1533355" y="2746577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6" name="Line 41"/>
              <p:cNvSpPr>
                <a:spLocks noChangeShapeType="1"/>
              </p:cNvSpPr>
              <p:nvPr/>
            </p:nvSpPr>
            <p:spPr bwMode="auto">
              <a:xfrm rot="16200000">
                <a:off x="1533355" y="2705026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7" name="Line 42"/>
              <p:cNvSpPr>
                <a:spLocks noChangeShapeType="1"/>
              </p:cNvSpPr>
              <p:nvPr/>
            </p:nvSpPr>
            <p:spPr bwMode="auto">
              <a:xfrm rot="16200000">
                <a:off x="1533355" y="2663475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" name="Line 43"/>
              <p:cNvSpPr>
                <a:spLocks noChangeShapeType="1"/>
              </p:cNvSpPr>
              <p:nvPr/>
            </p:nvSpPr>
            <p:spPr bwMode="auto">
              <a:xfrm rot="16200000">
                <a:off x="1533355" y="2580373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" name="Line 44"/>
              <p:cNvSpPr>
                <a:spLocks noChangeShapeType="1"/>
              </p:cNvSpPr>
              <p:nvPr/>
            </p:nvSpPr>
            <p:spPr bwMode="auto">
              <a:xfrm rot="16200000">
                <a:off x="1533355" y="2538823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" name="Line 45"/>
              <p:cNvSpPr>
                <a:spLocks noChangeShapeType="1"/>
              </p:cNvSpPr>
              <p:nvPr/>
            </p:nvSpPr>
            <p:spPr bwMode="auto">
              <a:xfrm rot="16200000">
                <a:off x="1533355" y="2497272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" name="Line 46"/>
              <p:cNvSpPr>
                <a:spLocks noChangeShapeType="1"/>
              </p:cNvSpPr>
              <p:nvPr/>
            </p:nvSpPr>
            <p:spPr bwMode="auto">
              <a:xfrm rot="16200000">
                <a:off x="1533355" y="2455721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" name="Line 47"/>
              <p:cNvSpPr>
                <a:spLocks noChangeShapeType="1"/>
              </p:cNvSpPr>
              <p:nvPr/>
            </p:nvSpPr>
            <p:spPr bwMode="auto">
              <a:xfrm rot="16200000">
                <a:off x="1533355" y="2372619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3" name="Line 48"/>
              <p:cNvSpPr>
                <a:spLocks noChangeShapeType="1"/>
              </p:cNvSpPr>
              <p:nvPr/>
            </p:nvSpPr>
            <p:spPr bwMode="auto">
              <a:xfrm rot="16200000">
                <a:off x="1533355" y="2331068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4" name="Line 49"/>
              <p:cNvSpPr>
                <a:spLocks noChangeShapeType="1"/>
              </p:cNvSpPr>
              <p:nvPr/>
            </p:nvSpPr>
            <p:spPr bwMode="auto">
              <a:xfrm rot="16200000">
                <a:off x="1533355" y="2289517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5" name="Line 50"/>
              <p:cNvSpPr>
                <a:spLocks noChangeShapeType="1"/>
              </p:cNvSpPr>
              <p:nvPr/>
            </p:nvSpPr>
            <p:spPr bwMode="auto">
              <a:xfrm rot="16200000">
                <a:off x="1533355" y="2247967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6" name="Line 51"/>
              <p:cNvSpPr>
                <a:spLocks noChangeShapeType="1"/>
              </p:cNvSpPr>
              <p:nvPr/>
            </p:nvSpPr>
            <p:spPr bwMode="auto">
              <a:xfrm rot="16200000">
                <a:off x="1533355" y="2164865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" name="Line 52"/>
              <p:cNvSpPr>
                <a:spLocks noChangeShapeType="1"/>
              </p:cNvSpPr>
              <p:nvPr/>
            </p:nvSpPr>
            <p:spPr bwMode="auto">
              <a:xfrm rot="16200000">
                <a:off x="1533355" y="2123314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" name="Line 53"/>
              <p:cNvSpPr>
                <a:spLocks noChangeShapeType="1"/>
              </p:cNvSpPr>
              <p:nvPr/>
            </p:nvSpPr>
            <p:spPr bwMode="auto">
              <a:xfrm rot="16200000">
                <a:off x="1533355" y="2081763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" name="Line 54"/>
              <p:cNvSpPr>
                <a:spLocks noChangeShapeType="1"/>
              </p:cNvSpPr>
              <p:nvPr/>
            </p:nvSpPr>
            <p:spPr bwMode="auto">
              <a:xfrm rot="16200000">
                <a:off x="1533355" y="2040212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0" name="Line 55"/>
              <p:cNvSpPr>
                <a:spLocks noChangeShapeType="1"/>
              </p:cNvSpPr>
              <p:nvPr/>
            </p:nvSpPr>
            <p:spPr bwMode="auto">
              <a:xfrm rot="16200000">
                <a:off x="1533355" y="1957111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1" name="Line 56"/>
              <p:cNvSpPr>
                <a:spLocks noChangeShapeType="1"/>
              </p:cNvSpPr>
              <p:nvPr/>
            </p:nvSpPr>
            <p:spPr bwMode="auto">
              <a:xfrm rot="16200000">
                <a:off x="1533355" y="1915560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2" name="Line 57"/>
              <p:cNvSpPr>
                <a:spLocks noChangeShapeType="1"/>
              </p:cNvSpPr>
              <p:nvPr/>
            </p:nvSpPr>
            <p:spPr bwMode="auto">
              <a:xfrm rot="16200000">
                <a:off x="1533355" y="1874009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3" name="Line 58"/>
              <p:cNvSpPr>
                <a:spLocks noChangeShapeType="1"/>
              </p:cNvSpPr>
              <p:nvPr/>
            </p:nvSpPr>
            <p:spPr bwMode="auto">
              <a:xfrm rot="16200000">
                <a:off x="1533355" y="1832458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4" name="Line 59"/>
              <p:cNvSpPr>
                <a:spLocks noChangeShapeType="1"/>
              </p:cNvSpPr>
              <p:nvPr/>
            </p:nvSpPr>
            <p:spPr bwMode="auto">
              <a:xfrm rot="16200000">
                <a:off x="1533355" y="1749356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5" name="Line 60"/>
              <p:cNvSpPr>
                <a:spLocks noChangeShapeType="1"/>
              </p:cNvSpPr>
              <p:nvPr/>
            </p:nvSpPr>
            <p:spPr bwMode="auto">
              <a:xfrm rot="16200000">
                <a:off x="1533355" y="1707806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6" name="Line 61"/>
              <p:cNvSpPr>
                <a:spLocks noChangeShapeType="1"/>
              </p:cNvSpPr>
              <p:nvPr/>
            </p:nvSpPr>
            <p:spPr bwMode="auto">
              <a:xfrm rot="16200000">
                <a:off x="1533355" y="1666255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7" name="Line 62"/>
              <p:cNvSpPr>
                <a:spLocks noChangeShapeType="1"/>
              </p:cNvSpPr>
              <p:nvPr/>
            </p:nvSpPr>
            <p:spPr bwMode="auto">
              <a:xfrm rot="16200000">
                <a:off x="1533355" y="1624704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" name="Line 63"/>
              <p:cNvSpPr>
                <a:spLocks noChangeShapeType="1"/>
              </p:cNvSpPr>
              <p:nvPr/>
            </p:nvSpPr>
            <p:spPr bwMode="auto">
              <a:xfrm rot="16200000">
                <a:off x="1533355" y="1541602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" name="Line 64"/>
              <p:cNvSpPr>
                <a:spLocks noChangeShapeType="1"/>
              </p:cNvSpPr>
              <p:nvPr/>
            </p:nvSpPr>
            <p:spPr bwMode="auto">
              <a:xfrm rot="16200000">
                <a:off x="1533355" y="1500051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" name="Line 65"/>
              <p:cNvSpPr>
                <a:spLocks noChangeShapeType="1"/>
              </p:cNvSpPr>
              <p:nvPr/>
            </p:nvSpPr>
            <p:spPr bwMode="auto">
              <a:xfrm rot="16200000">
                <a:off x="1533355" y="1458501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" name="Line 66"/>
              <p:cNvSpPr>
                <a:spLocks noChangeShapeType="1"/>
              </p:cNvSpPr>
              <p:nvPr/>
            </p:nvSpPr>
            <p:spPr bwMode="auto">
              <a:xfrm rot="16200000">
                <a:off x="1533355" y="1416950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" name="Line 67"/>
              <p:cNvSpPr>
                <a:spLocks noChangeShapeType="1"/>
              </p:cNvSpPr>
              <p:nvPr/>
            </p:nvSpPr>
            <p:spPr bwMode="auto">
              <a:xfrm rot="16200000">
                <a:off x="1533355" y="1333848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" name="Line 68"/>
              <p:cNvSpPr>
                <a:spLocks noChangeShapeType="1"/>
              </p:cNvSpPr>
              <p:nvPr/>
            </p:nvSpPr>
            <p:spPr bwMode="auto">
              <a:xfrm rot="16200000">
                <a:off x="1533355" y="1292297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4" name="Line 69"/>
              <p:cNvSpPr>
                <a:spLocks noChangeShapeType="1"/>
              </p:cNvSpPr>
              <p:nvPr/>
            </p:nvSpPr>
            <p:spPr bwMode="auto">
              <a:xfrm rot="16200000">
                <a:off x="1533355" y="1250746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5" name="Line 70"/>
              <p:cNvSpPr>
                <a:spLocks noChangeShapeType="1"/>
              </p:cNvSpPr>
              <p:nvPr/>
            </p:nvSpPr>
            <p:spPr bwMode="auto">
              <a:xfrm rot="16200000">
                <a:off x="1533355" y="1209195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6" name="Line 71"/>
              <p:cNvSpPr>
                <a:spLocks noChangeShapeType="1"/>
              </p:cNvSpPr>
              <p:nvPr/>
            </p:nvSpPr>
            <p:spPr bwMode="auto">
              <a:xfrm rot="16200000">
                <a:off x="1533355" y="1126094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7" name="Line 72"/>
              <p:cNvSpPr>
                <a:spLocks noChangeShapeType="1"/>
              </p:cNvSpPr>
              <p:nvPr/>
            </p:nvSpPr>
            <p:spPr bwMode="auto">
              <a:xfrm rot="16200000">
                <a:off x="1533355" y="1084543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" name="Line 73"/>
              <p:cNvSpPr>
                <a:spLocks noChangeShapeType="1"/>
              </p:cNvSpPr>
              <p:nvPr/>
            </p:nvSpPr>
            <p:spPr bwMode="auto">
              <a:xfrm rot="16200000">
                <a:off x="1533355" y="1042992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" name="Line 74"/>
              <p:cNvSpPr>
                <a:spLocks noChangeShapeType="1"/>
              </p:cNvSpPr>
              <p:nvPr/>
            </p:nvSpPr>
            <p:spPr bwMode="auto">
              <a:xfrm rot="16200000">
                <a:off x="1533355" y="1001441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" name="Line 75"/>
              <p:cNvSpPr>
                <a:spLocks noChangeShapeType="1"/>
              </p:cNvSpPr>
              <p:nvPr/>
            </p:nvSpPr>
            <p:spPr bwMode="auto">
              <a:xfrm rot="16200000">
                <a:off x="1533355" y="918339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" name="Line 76"/>
              <p:cNvSpPr>
                <a:spLocks noChangeShapeType="1"/>
              </p:cNvSpPr>
              <p:nvPr/>
            </p:nvSpPr>
            <p:spPr bwMode="auto">
              <a:xfrm rot="16200000">
                <a:off x="1533355" y="876789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" name="Line 77"/>
              <p:cNvSpPr>
                <a:spLocks noChangeShapeType="1"/>
              </p:cNvSpPr>
              <p:nvPr/>
            </p:nvSpPr>
            <p:spPr bwMode="auto">
              <a:xfrm rot="16200000">
                <a:off x="1533355" y="835238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" name="Line 78"/>
              <p:cNvSpPr>
                <a:spLocks noChangeShapeType="1"/>
              </p:cNvSpPr>
              <p:nvPr/>
            </p:nvSpPr>
            <p:spPr bwMode="auto">
              <a:xfrm rot="16200000">
                <a:off x="1533355" y="793687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4" name="Line 79"/>
              <p:cNvSpPr>
                <a:spLocks noChangeShapeType="1"/>
              </p:cNvSpPr>
              <p:nvPr/>
            </p:nvSpPr>
            <p:spPr bwMode="auto">
              <a:xfrm rot="16200000">
                <a:off x="1533355" y="710585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5" name="Line 80"/>
              <p:cNvSpPr>
                <a:spLocks noChangeShapeType="1"/>
              </p:cNvSpPr>
              <p:nvPr/>
            </p:nvSpPr>
            <p:spPr bwMode="auto">
              <a:xfrm rot="16200000">
                <a:off x="1533355" y="669034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6" name="Line 81"/>
              <p:cNvSpPr>
                <a:spLocks noChangeShapeType="1"/>
              </p:cNvSpPr>
              <p:nvPr/>
            </p:nvSpPr>
            <p:spPr bwMode="auto">
              <a:xfrm rot="16200000">
                <a:off x="1533355" y="627484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7" name="Line 82"/>
              <p:cNvSpPr>
                <a:spLocks noChangeShapeType="1"/>
              </p:cNvSpPr>
              <p:nvPr/>
            </p:nvSpPr>
            <p:spPr bwMode="auto">
              <a:xfrm rot="16200000">
                <a:off x="1533355" y="585933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8" name="Line 83"/>
              <p:cNvSpPr>
                <a:spLocks noChangeShapeType="1"/>
              </p:cNvSpPr>
              <p:nvPr/>
            </p:nvSpPr>
            <p:spPr bwMode="auto">
              <a:xfrm rot="16200000">
                <a:off x="1533355" y="502831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" name="Line 84"/>
              <p:cNvSpPr>
                <a:spLocks noChangeShapeType="1"/>
              </p:cNvSpPr>
              <p:nvPr/>
            </p:nvSpPr>
            <p:spPr bwMode="auto">
              <a:xfrm rot="16200000">
                <a:off x="1533355" y="461280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0" name="Line 85"/>
              <p:cNvSpPr>
                <a:spLocks noChangeShapeType="1"/>
              </p:cNvSpPr>
              <p:nvPr/>
            </p:nvSpPr>
            <p:spPr bwMode="auto">
              <a:xfrm rot="16200000">
                <a:off x="1533355" y="419729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" name="Line 86"/>
              <p:cNvSpPr>
                <a:spLocks noChangeShapeType="1"/>
              </p:cNvSpPr>
              <p:nvPr/>
            </p:nvSpPr>
            <p:spPr bwMode="auto">
              <a:xfrm rot="16200000">
                <a:off x="1533355" y="378178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2" name="Line 87"/>
              <p:cNvSpPr>
                <a:spLocks noChangeShapeType="1"/>
              </p:cNvSpPr>
              <p:nvPr/>
            </p:nvSpPr>
            <p:spPr bwMode="auto">
              <a:xfrm rot="16200000">
                <a:off x="1533355" y="295077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3" name="Line 88"/>
              <p:cNvSpPr>
                <a:spLocks noChangeShapeType="1"/>
              </p:cNvSpPr>
              <p:nvPr/>
            </p:nvSpPr>
            <p:spPr bwMode="auto">
              <a:xfrm rot="16200000">
                <a:off x="1533355" y="253526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4" name="Line 89"/>
              <p:cNvSpPr>
                <a:spLocks noChangeShapeType="1"/>
              </p:cNvSpPr>
              <p:nvPr/>
            </p:nvSpPr>
            <p:spPr bwMode="auto">
              <a:xfrm rot="16200000">
                <a:off x="1533355" y="211975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5" name="Line 90"/>
              <p:cNvSpPr>
                <a:spLocks noChangeShapeType="1"/>
              </p:cNvSpPr>
              <p:nvPr/>
            </p:nvSpPr>
            <p:spPr bwMode="auto">
              <a:xfrm rot="16200000">
                <a:off x="1533355" y="170424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6" name="Line 91"/>
              <p:cNvSpPr>
                <a:spLocks noChangeShapeType="1"/>
              </p:cNvSpPr>
              <p:nvPr/>
            </p:nvSpPr>
            <p:spPr bwMode="auto">
              <a:xfrm rot="16200000">
                <a:off x="1533355" y="87323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7" name="Line 92"/>
              <p:cNvSpPr>
                <a:spLocks noChangeShapeType="1"/>
              </p:cNvSpPr>
              <p:nvPr/>
            </p:nvSpPr>
            <p:spPr bwMode="auto">
              <a:xfrm rot="16200000">
                <a:off x="1533355" y="45772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8" name="Line 93"/>
              <p:cNvSpPr>
                <a:spLocks noChangeShapeType="1"/>
              </p:cNvSpPr>
              <p:nvPr/>
            </p:nvSpPr>
            <p:spPr bwMode="auto">
              <a:xfrm rot="16200000">
                <a:off x="1533355" y="4221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" name="Line 94"/>
              <p:cNvSpPr>
                <a:spLocks noChangeShapeType="1"/>
              </p:cNvSpPr>
              <p:nvPr/>
            </p:nvSpPr>
            <p:spPr bwMode="auto">
              <a:xfrm rot="16200000">
                <a:off x="1533355" y="-37330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" name="Line 95"/>
              <p:cNvSpPr>
                <a:spLocks noChangeShapeType="1"/>
              </p:cNvSpPr>
              <p:nvPr/>
            </p:nvSpPr>
            <p:spPr bwMode="auto">
              <a:xfrm rot="16200000">
                <a:off x="1533355" y="-120432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" name="Line 96"/>
              <p:cNvSpPr>
                <a:spLocks noChangeShapeType="1"/>
              </p:cNvSpPr>
              <p:nvPr/>
            </p:nvSpPr>
            <p:spPr bwMode="auto">
              <a:xfrm rot="16200000">
                <a:off x="1533355" y="-161983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" name="Line 97"/>
              <p:cNvSpPr>
                <a:spLocks noChangeShapeType="1"/>
              </p:cNvSpPr>
              <p:nvPr/>
            </p:nvSpPr>
            <p:spPr bwMode="auto">
              <a:xfrm rot="16200000">
                <a:off x="1533355" y="-203533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3" name="Line 98"/>
              <p:cNvSpPr>
                <a:spLocks noChangeShapeType="1"/>
              </p:cNvSpPr>
              <p:nvPr/>
            </p:nvSpPr>
            <p:spPr bwMode="auto">
              <a:xfrm rot="16200000">
                <a:off x="1533355" y="-245084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" name="Line 99"/>
              <p:cNvSpPr>
                <a:spLocks noChangeShapeType="1"/>
              </p:cNvSpPr>
              <p:nvPr/>
            </p:nvSpPr>
            <p:spPr bwMode="auto">
              <a:xfrm rot="16200000">
                <a:off x="1533355" y="-328186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" name="Line 100"/>
              <p:cNvSpPr>
                <a:spLocks noChangeShapeType="1"/>
              </p:cNvSpPr>
              <p:nvPr/>
            </p:nvSpPr>
            <p:spPr bwMode="auto">
              <a:xfrm rot="16200000">
                <a:off x="1533355" y="-369737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6" name="Line 101"/>
              <p:cNvSpPr>
                <a:spLocks noChangeShapeType="1"/>
              </p:cNvSpPr>
              <p:nvPr/>
            </p:nvSpPr>
            <p:spPr bwMode="auto">
              <a:xfrm rot="16200000">
                <a:off x="1533355" y="-411288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" name="Line 102"/>
              <p:cNvSpPr>
                <a:spLocks noChangeShapeType="1"/>
              </p:cNvSpPr>
              <p:nvPr/>
            </p:nvSpPr>
            <p:spPr bwMode="auto">
              <a:xfrm rot="16200000">
                <a:off x="1533355" y="-452838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8" name="Line 103"/>
              <p:cNvSpPr>
                <a:spLocks noChangeShapeType="1"/>
              </p:cNvSpPr>
              <p:nvPr/>
            </p:nvSpPr>
            <p:spPr bwMode="auto">
              <a:xfrm rot="16200000">
                <a:off x="1533355" y="-535940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" name="Line 104"/>
              <p:cNvSpPr>
                <a:spLocks noChangeShapeType="1"/>
              </p:cNvSpPr>
              <p:nvPr/>
            </p:nvSpPr>
            <p:spPr bwMode="auto">
              <a:xfrm rot="16200000">
                <a:off x="1533355" y="-577491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" name="Line 105"/>
              <p:cNvSpPr>
                <a:spLocks noChangeShapeType="1"/>
              </p:cNvSpPr>
              <p:nvPr/>
            </p:nvSpPr>
            <p:spPr bwMode="auto">
              <a:xfrm rot="16200000">
                <a:off x="1598443" y="2764591"/>
                <a:ext cx="0" cy="17356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" name="Line 106"/>
              <p:cNvSpPr>
                <a:spLocks noChangeShapeType="1"/>
              </p:cNvSpPr>
              <p:nvPr/>
            </p:nvSpPr>
            <p:spPr bwMode="auto">
              <a:xfrm rot="16200000">
                <a:off x="1598443" y="2349083"/>
                <a:ext cx="0" cy="17356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" name="Line 107"/>
              <p:cNvSpPr>
                <a:spLocks noChangeShapeType="1"/>
              </p:cNvSpPr>
              <p:nvPr/>
            </p:nvSpPr>
            <p:spPr bwMode="auto">
              <a:xfrm rot="16200000">
                <a:off x="1598443" y="1933574"/>
                <a:ext cx="0" cy="17356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" name="Line 108"/>
              <p:cNvSpPr>
                <a:spLocks noChangeShapeType="1"/>
              </p:cNvSpPr>
              <p:nvPr/>
            </p:nvSpPr>
            <p:spPr bwMode="auto">
              <a:xfrm rot="16200000">
                <a:off x="1598443" y="1518066"/>
                <a:ext cx="0" cy="17356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4" name="Line 109"/>
              <p:cNvSpPr>
                <a:spLocks noChangeShapeType="1"/>
              </p:cNvSpPr>
              <p:nvPr/>
            </p:nvSpPr>
            <p:spPr bwMode="auto">
              <a:xfrm rot="16200000">
                <a:off x="1598443" y="1102557"/>
                <a:ext cx="0" cy="17356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5" name="Line 110"/>
              <p:cNvSpPr>
                <a:spLocks noChangeShapeType="1"/>
              </p:cNvSpPr>
              <p:nvPr/>
            </p:nvSpPr>
            <p:spPr bwMode="auto">
              <a:xfrm rot="16200000">
                <a:off x="1598443" y="687049"/>
                <a:ext cx="0" cy="17356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" name="Line 111"/>
              <p:cNvSpPr>
                <a:spLocks noChangeShapeType="1"/>
              </p:cNvSpPr>
              <p:nvPr/>
            </p:nvSpPr>
            <p:spPr bwMode="auto">
              <a:xfrm rot="16200000">
                <a:off x="1598443" y="271540"/>
                <a:ext cx="0" cy="17356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" name="Line 112"/>
              <p:cNvSpPr>
                <a:spLocks noChangeShapeType="1"/>
              </p:cNvSpPr>
              <p:nvPr/>
            </p:nvSpPr>
            <p:spPr bwMode="auto">
              <a:xfrm rot="16200000">
                <a:off x="1598443" y="-143968"/>
                <a:ext cx="0" cy="17356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" name="Line 113"/>
              <p:cNvSpPr>
                <a:spLocks noChangeShapeType="1"/>
              </p:cNvSpPr>
              <p:nvPr/>
            </p:nvSpPr>
            <p:spPr bwMode="auto">
              <a:xfrm rot="16200000">
                <a:off x="1598443" y="-559477"/>
                <a:ext cx="0" cy="17356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" name="Line 114"/>
              <p:cNvSpPr>
                <a:spLocks noChangeShapeType="1"/>
              </p:cNvSpPr>
              <p:nvPr/>
            </p:nvSpPr>
            <p:spPr bwMode="auto">
              <a:xfrm rot="16200000">
                <a:off x="1555051" y="2600228"/>
                <a:ext cx="0" cy="867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" name="Line 115"/>
              <p:cNvSpPr>
                <a:spLocks noChangeShapeType="1"/>
              </p:cNvSpPr>
              <p:nvPr/>
            </p:nvSpPr>
            <p:spPr bwMode="auto">
              <a:xfrm rot="16200000">
                <a:off x="1555051" y="2184720"/>
                <a:ext cx="0" cy="867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" name="Line 116"/>
              <p:cNvSpPr>
                <a:spLocks noChangeShapeType="1"/>
              </p:cNvSpPr>
              <p:nvPr/>
            </p:nvSpPr>
            <p:spPr bwMode="auto">
              <a:xfrm rot="16200000">
                <a:off x="1555051" y="1769211"/>
                <a:ext cx="0" cy="867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" name="Line 117"/>
              <p:cNvSpPr>
                <a:spLocks noChangeShapeType="1"/>
              </p:cNvSpPr>
              <p:nvPr/>
            </p:nvSpPr>
            <p:spPr bwMode="auto">
              <a:xfrm rot="16200000">
                <a:off x="1555051" y="1353703"/>
                <a:ext cx="0" cy="867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" name="Line 118"/>
              <p:cNvSpPr>
                <a:spLocks noChangeShapeType="1"/>
              </p:cNvSpPr>
              <p:nvPr/>
            </p:nvSpPr>
            <p:spPr bwMode="auto">
              <a:xfrm rot="16200000">
                <a:off x="1555051" y="938195"/>
                <a:ext cx="0" cy="867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" name="Line 119"/>
              <p:cNvSpPr>
                <a:spLocks noChangeShapeType="1"/>
              </p:cNvSpPr>
              <p:nvPr/>
            </p:nvSpPr>
            <p:spPr bwMode="auto">
              <a:xfrm rot="16200000">
                <a:off x="1555051" y="522686"/>
                <a:ext cx="0" cy="867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" name="Line 120"/>
              <p:cNvSpPr>
                <a:spLocks noChangeShapeType="1"/>
              </p:cNvSpPr>
              <p:nvPr/>
            </p:nvSpPr>
            <p:spPr bwMode="auto">
              <a:xfrm rot="16200000">
                <a:off x="1555051" y="107178"/>
                <a:ext cx="0" cy="867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" name="Line 121"/>
              <p:cNvSpPr>
                <a:spLocks noChangeShapeType="1"/>
              </p:cNvSpPr>
              <p:nvPr/>
            </p:nvSpPr>
            <p:spPr bwMode="auto">
              <a:xfrm rot="16200000">
                <a:off x="1555051" y="-308331"/>
                <a:ext cx="0" cy="867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" name="Text Box 122"/>
              <p:cNvSpPr txBox="1">
                <a:spLocks noChangeArrowheads="1"/>
              </p:cNvSpPr>
              <p:nvPr/>
            </p:nvSpPr>
            <p:spPr bwMode="auto">
              <a:xfrm rot="16200000">
                <a:off x="1710397" y="3053376"/>
                <a:ext cx="24616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dirty="0" smtClean="0">
                    <a:solidFill>
                      <a:srgbClr val="FF3300"/>
                    </a:solidFill>
                  </a:rPr>
                  <a:t>0</a:t>
                </a:r>
                <a:endParaRPr lang="en-US" dirty="0">
                  <a:solidFill>
                    <a:srgbClr val="FF3300"/>
                  </a:solidFill>
                </a:endParaRPr>
              </a:p>
            </p:txBody>
          </p:sp>
          <p:sp>
            <p:nvSpPr>
              <p:cNvPr id="418" name="Text Box 123"/>
              <p:cNvSpPr txBox="1">
                <a:spLocks noChangeArrowheads="1"/>
              </p:cNvSpPr>
              <p:nvPr/>
            </p:nvSpPr>
            <p:spPr bwMode="auto">
              <a:xfrm rot="16200000">
                <a:off x="1714022" y="2631507"/>
                <a:ext cx="238917" cy="3670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dirty="0">
                    <a:solidFill>
                      <a:srgbClr val="FF3300"/>
                    </a:solidFill>
                  </a:rPr>
                  <a:t>1</a:t>
                </a:r>
              </a:p>
            </p:txBody>
          </p:sp>
          <p:sp>
            <p:nvSpPr>
              <p:cNvPr id="419" name="Text Box 124"/>
              <p:cNvSpPr txBox="1">
                <a:spLocks noChangeArrowheads="1"/>
              </p:cNvSpPr>
              <p:nvPr/>
            </p:nvSpPr>
            <p:spPr bwMode="auto">
              <a:xfrm rot="16200000">
                <a:off x="1714022" y="2215998"/>
                <a:ext cx="238917" cy="3670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FF3300"/>
                    </a:solidFill>
                  </a:rPr>
                  <a:t>2</a:t>
                </a:r>
              </a:p>
            </p:txBody>
          </p:sp>
          <p:sp>
            <p:nvSpPr>
              <p:cNvPr id="420" name="Text Box 125"/>
              <p:cNvSpPr txBox="1">
                <a:spLocks noChangeArrowheads="1"/>
              </p:cNvSpPr>
              <p:nvPr/>
            </p:nvSpPr>
            <p:spPr bwMode="auto">
              <a:xfrm rot="16200000">
                <a:off x="1714022" y="1800490"/>
                <a:ext cx="238917" cy="3670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dirty="0">
                    <a:solidFill>
                      <a:srgbClr val="FF3300"/>
                    </a:solidFill>
                  </a:rPr>
                  <a:t>3</a:t>
                </a:r>
              </a:p>
            </p:txBody>
          </p:sp>
          <p:sp>
            <p:nvSpPr>
              <p:cNvPr id="421" name="Text Box 126"/>
              <p:cNvSpPr txBox="1">
                <a:spLocks noChangeArrowheads="1"/>
              </p:cNvSpPr>
              <p:nvPr/>
            </p:nvSpPr>
            <p:spPr bwMode="auto">
              <a:xfrm rot="16200000">
                <a:off x="1714022" y="1384116"/>
                <a:ext cx="238917" cy="3670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dirty="0">
                    <a:solidFill>
                      <a:srgbClr val="FF3300"/>
                    </a:solidFill>
                  </a:rPr>
                  <a:t>4</a:t>
                </a:r>
              </a:p>
            </p:txBody>
          </p:sp>
          <p:sp>
            <p:nvSpPr>
              <p:cNvPr id="422" name="Text Box 127"/>
              <p:cNvSpPr txBox="1">
                <a:spLocks noChangeArrowheads="1"/>
              </p:cNvSpPr>
              <p:nvPr/>
            </p:nvSpPr>
            <p:spPr bwMode="auto">
              <a:xfrm rot="16200000">
                <a:off x="1714022" y="972935"/>
                <a:ext cx="238917" cy="3670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dirty="0">
                    <a:solidFill>
                      <a:srgbClr val="FF3300"/>
                    </a:solidFill>
                  </a:rPr>
                  <a:t>5</a:t>
                </a:r>
              </a:p>
            </p:txBody>
          </p:sp>
          <p:sp>
            <p:nvSpPr>
              <p:cNvPr id="423" name="Text Box 128"/>
              <p:cNvSpPr txBox="1">
                <a:spLocks noChangeArrowheads="1"/>
              </p:cNvSpPr>
              <p:nvPr/>
            </p:nvSpPr>
            <p:spPr bwMode="auto">
              <a:xfrm rot="16200000">
                <a:off x="1714022" y="556561"/>
                <a:ext cx="238917" cy="3670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dirty="0">
                    <a:solidFill>
                      <a:srgbClr val="FF3300"/>
                    </a:solidFill>
                  </a:rPr>
                  <a:t>6</a:t>
                </a:r>
              </a:p>
            </p:txBody>
          </p:sp>
          <p:sp>
            <p:nvSpPr>
              <p:cNvPr id="424" name="Text Box 129"/>
              <p:cNvSpPr txBox="1">
                <a:spLocks noChangeArrowheads="1"/>
              </p:cNvSpPr>
              <p:nvPr/>
            </p:nvSpPr>
            <p:spPr bwMode="auto">
              <a:xfrm rot="16200000">
                <a:off x="1714022" y="142784"/>
                <a:ext cx="238917" cy="3670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dirty="0">
                    <a:solidFill>
                      <a:srgbClr val="FF3300"/>
                    </a:solidFill>
                  </a:rPr>
                  <a:t>7</a:t>
                </a:r>
              </a:p>
            </p:txBody>
          </p:sp>
          <p:sp>
            <p:nvSpPr>
              <p:cNvPr id="425" name="Text Box 130"/>
              <p:cNvSpPr txBox="1">
                <a:spLocks noChangeArrowheads="1"/>
              </p:cNvSpPr>
              <p:nvPr/>
            </p:nvSpPr>
            <p:spPr bwMode="auto">
              <a:xfrm rot="16200000">
                <a:off x="1714022" y="-272724"/>
                <a:ext cx="238917" cy="3670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FF3300"/>
                    </a:solidFill>
                  </a:rPr>
                  <a:t>8</a:t>
                </a:r>
              </a:p>
            </p:txBody>
          </p:sp>
          <p:sp>
            <p:nvSpPr>
              <p:cNvPr id="426" name="Text Box 131"/>
              <p:cNvSpPr txBox="1">
                <a:spLocks noChangeArrowheads="1"/>
              </p:cNvSpPr>
              <p:nvPr/>
            </p:nvSpPr>
            <p:spPr bwMode="auto">
              <a:xfrm rot="16200000">
                <a:off x="1714022" y="-689099"/>
                <a:ext cx="238917" cy="3670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FF3300"/>
                    </a:solidFill>
                  </a:rPr>
                  <a:t>9</a:t>
                </a:r>
              </a:p>
            </p:txBody>
          </p:sp>
          <p:sp>
            <p:nvSpPr>
              <p:cNvPr id="427" name="Line 132"/>
              <p:cNvSpPr>
                <a:spLocks noChangeShapeType="1"/>
              </p:cNvSpPr>
              <p:nvPr/>
            </p:nvSpPr>
            <p:spPr bwMode="auto">
              <a:xfrm rot="16200000">
                <a:off x="1533355" y="-619042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" name="Line 133"/>
              <p:cNvSpPr>
                <a:spLocks noChangeShapeType="1"/>
              </p:cNvSpPr>
              <p:nvPr/>
            </p:nvSpPr>
            <p:spPr bwMode="auto">
              <a:xfrm rot="16200000">
                <a:off x="1533355" y="-660593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" name="Line 134"/>
              <p:cNvSpPr>
                <a:spLocks noChangeShapeType="1"/>
              </p:cNvSpPr>
              <p:nvPr/>
            </p:nvSpPr>
            <p:spPr bwMode="auto">
              <a:xfrm rot="16200000">
                <a:off x="1533355" y="-743694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" name="Line 135"/>
              <p:cNvSpPr>
                <a:spLocks noChangeShapeType="1"/>
              </p:cNvSpPr>
              <p:nvPr/>
            </p:nvSpPr>
            <p:spPr bwMode="auto">
              <a:xfrm rot="16200000">
                <a:off x="1533355" y="-785245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" name="Line 136"/>
              <p:cNvSpPr>
                <a:spLocks noChangeShapeType="1"/>
              </p:cNvSpPr>
              <p:nvPr/>
            </p:nvSpPr>
            <p:spPr bwMode="auto">
              <a:xfrm rot="16200000">
                <a:off x="1533355" y="-826796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" name="Line 137"/>
              <p:cNvSpPr>
                <a:spLocks noChangeShapeType="1"/>
              </p:cNvSpPr>
              <p:nvPr/>
            </p:nvSpPr>
            <p:spPr bwMode="auto">
              <a:xfrm rot="16200000">
                <a:off x="1533355" y="-868347"/>
                <a:ext cx="0" cy="43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" name="Line 138"/>
              <p:cNvSpPr>
                <a:spLocks noChangeShapeType="1"/>
              </p:cNvSpPr>
              <p:nvPr/>
            </p:nvSpPr>
            <p:spPr bwMode="auto">
              <a:xfrm rot="16200000">
                <a:off x="1555051" y="-723839"/>
                <a:ext cx="0" cy="867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" name="Line 139"/>
              <p:cNvSpPr>
                <a:spLocks noChangeShapeType="1"/>
              </p:cNvSpPr>
              <p:nvPr/>
            </p:nvSpPr>
            <p:spPr bwMode="auto">
              <a:xfrm rot="16200000">
                <a:off x="1598443" y="-974985"/>
                <a:ext cx="0" cy="17356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5" name="Text Box 140"/>
              <p:cNvSpPr txBox="1">
                <a:spLocks noChangeArrowheads="1"/>
              </p:cNvSpPr>
              <p:nvPr/>
            </p:nvSpPr>
            <p:spPr bwMode="auto">
              <a:xfrm rot="16200000">
                <a:off x="1665114" y="-1124950"/>
                <a:ext cx="336735" cy="3670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dirty="0">
                    <a:solidFill>
                      <a:srgbClr val="FF3300"/>
                    </a:solidFill>
                  </a:rPr>
                  <a:t>10</a:t>
                </a:r>
              </a:p>
            </p:txBody>
          </p:sp>
          <p:sp>
            <p:nvSpPr>
              <p:cNvPr id="436" name="Text Box 141"/>
              <p:cNvSpPr txBox="1">
                <a:spLocks noChangeArrowheads="1"/>
              </p:cNvSpPr>
              <p:nvPr/>
            </p:nvSpPr>
            <p:spPr bwMode="auto">
              <a:xfrm rot="16200000">
                <a:off x="1808583" y="-214948"/>
                <a:ext cx="141100" cy="214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eaLnBrk="1" hangingPunct="1"/>
                <a:endParaRPr lang="en-US" sz="800">
                  <a:solidFill>
                    <a:schemeClr val="bg1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437" name="Text Box 122"/>
            <p:cNvSpPr txBox="1">
              <a:spLocks noChangeArrowheads="1"/>
            </p:cNvSpPr>
            <p:nvPr/>
          </p:nvSpPr>
          <p:spPr bwMode="auto">
            <a:xfrm rot="16200000">
              <a:off x="7943809" y="2433456"/>
              <a:ext cx="420308" cy="323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500" dirty="0" smtClean="0">
                  <a:solidFill>
                    <a:srgbClr val="FF3300"/>
                  </a:solidFill>
                </a:rPr>
                <a:t>cm</a:t>
              </a:r>
              <a:endParaRPr lang="en-US" sz="1500" dirty="0">
                <a:solidFill>
                  <a:srgbClr val="FF3300"/>
                </a:solidFill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575556" y="2030068"/>
            <a:ext cx="2923104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 eaLnBrk="1" hangingPunct="1">
              <a:spcBef>
                <a:spcPts val="1800"/>
              </a:spcBef>
              <a:buNone/>
            </a:pPr>
            <a:r>
              <a:rPr lang="en-US" sz="3000" smtClean="0">
                <a:latin typeface="Arial" charset="0"/>
                <a:ea typeface="Calibri" pitchFamily="34" charset="0"/>
              </a:rPr>
              <a:t>Chiều </a:t>
            </a:r>
            <a:r>
              <a:rPr lang="en-US" sz="3000" err="1">
                <a:latin typeface="Arial" charset="0"/>
                <a:ea typeface="Calibri" pitchFamily="34" charset="0"/>
              </a:rPr>
              <a:t>cao</a:t>
            </a:r>
            <a:r>
              <a:rPr lang="en-US" sz="3000">
                <a:latin typeface="Arial" charset="0"/>
                <a:ea typeface="Calibri" pitchFamily="34" charset="0"/>
              </a:rPr>
              <a:t> </a:t>
            </a:r>
            <a:r>
              <a:rPr lang="en-US" sz="3000" smtClean="0">
                <a:latin typeface="Arial" charset="0"/>
                <a:ea typeface="Calibri" pitchFamily="34" charset="0"/>
              </a:rPr>
              <a:t>hình</a:t>
            </a:r>
            <a:endParaRPr lang="en-US" sz="3000" dirty="0">
              <a:latin typeface="Arial" charset="0"/>
              <a:ea typeface="Calibri" pitchFamily="34" charset="0"/>
            </a:endParaRPr>
          </a:p>
          <a:p>
            <a:pPr marL="0" indent="0" algn="just" eaLnBrk="1" hangingPunct="1">
              <a:spcBef>
                <a:spcPts val="1800"/>
              </a:spcBef>
              <a:buNone/>
            </a:pPr>
            <a:r>
              <a:rPr lang="en-US" sz="3000" smtClean="0">
                <a:latin typeface="Arial" charset="0"/>
                <a:ea typeface="Calibri" pitchFamily="34" charset="0"/>
              </a:rPr>
              <a:t>hộp chữ nhật là  độ</a:t>
            </a:r>
            <a:r>
              <a:rPr lang="en-US" sz="3000" dirty="0">
                <a:latin typeface="Arial" charset="0"/>
                <a:ea typeface="Calibri" pitchFamily="34" charset="0"/>
              </a:rPr>
              <a:t> </a:t>
            </a:r>
            <a:r>
              <a:rPr lang="en-US" sz="3000" smtClean="0">
                <a:latin typeface="Arial" charset="0"/>
                <a:ea typeface="Calibri" pitchFamily="34" charset="0"/>
              </a:rPr>
              <a:t>dài đoạn thẳng </a:t>
            </a:r>
            <a:r>
              <a:rPr lang="en-US" sz="3000" dirty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AA</a:t>
            </a:r>
            <a:r>
              <a:rPr lang="en-US" sz="30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’</a:t>
            </a:r>
            <a:endParaRPr lang="en-US" sz="3000" dirty="0">
              <a:solidFill>
                <a:srgbClr val="FF0000"/>
              </a:solidFill>
              <a:latin typeface="Arial" charset="0"/>
              <a:ea typeface="Calibr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481423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" grpId="0"/>
      <p:bldP spid="199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49148" y="0"/>
            <a:ext cx="8595360" cy="914400"/>
          </a:xfrm>
          <a:blipFill>
            <a:blip r:embed="rId7"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en-US" sz="3600" dirty="0">
                <a:solidFill>
                  <a:srgbClr val="003300"/>
                </a:solidFill>
                <a:latin typeface="Arial" charset="0"/>
                <a:cs typeface="Arial" charset="0"/>
              </a:rPr>
              <a:t>2</a:t>
            </a:r>
            <a:r>
              <a:rPr lang="en-US"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. </a:t>
            </a:r>
            <a:r>
              <a:rPr lang="en-US"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MẶT</a:t>
            </a:r>
            <a:r>
              <a:rPr lang="en-US"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PHẲNG</a:t>
            </a:r>
            <a:r>
              <a:rPr lang="en-US"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VÀ</a:t>
            </a:r>
            <a:r>
              <a:rPr lang="en-US"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ĐƯỜNG</a:t>
            </a:r>
            <a:r>
              <a:rPr lang="en-US"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THẲNG</a:t>
            </a:r>
            <a:endParaRPr sz="3600" dirty="0" smtClean="0">
              <a:solidFill>
                <a:srgbClr val="0033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43783" y="914400"/>
            <a:ext cx="8595360" cy="5943600"/>
          </a:xfrm>
          <a:blipFill>
            <a:blip r:embed="rId8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 algn="just" eaLnBrk="1" hangingPunct="1">
              <a:spcBef>
                <a:spcPts val="600"/>
              </a:spcBef>
              <a:buNone/>
            </a:pP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marL="0" indent="-274320" algn="just" eaLnBrk="1" hangingPunct="1">
              <a:spcBef>
                <a:spcPts val="600"/>
              </a:spcBef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indent="-274320" algn="just" eaLnBrk="1" hangingPunct="1">
              <a:spcBef>
                <a:spcPts val="600"/>
              </a:spcBef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-274320" algn="just" eaLnBrk="1" hangingPunct="1">
              <a:spcBef>
                <a:spcPts val="600"/>
              </a:spcBef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indent="-274320" algn="just" eaLnBrk="1" hangingPunct="1">
              <a:spcBef>
                <a:spcPts val="600"/>
              </a:spcBef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-274320" algn="just" eaLnBrk="1" hangingPunct="1">
              <a:spcBef>
                <a:spcPts val="600"/>
              </a:spcBef>
            </a:pPr>
            <a:r>
              <a:rPr lang="vi-VN" sz="2800" smtClean="0">
                <a:latin typeface="Arial" pitchFamily="34" charset="0"/>
                <a:cs typeface="Arial" pitchFamily="34" charset="0"/>
              </a:rPr>
              <a:t>Các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đỉnh: A, B, C ... như là các </a:t>
            </a:r>
            <a:r>
              <a:rPr lang="vi-VN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vi-V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-274320" algn="just" eaLnBrk="1" hangingPunct="1">
              <a:spcBef>
                <a:spcPts val="600"/>
              </a:spcBef>
            </a:pPr>
            <a:r>
              <a:rPr lang="vi-VN" sz="2800" dirty="0">
                <a:latin typeface="Arial" pitchFamily="34" charset="0"/>
                <a:cs typeface="Arial" pitchFamily="34" charset="0"/>
              </a:rPr>
              <a:t>Các cạnh AB, BC, BB’ .... như là các </a:t>
            </a:r>
            <a:r>
              <a:rPr lang="vi-VN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đoạn </a:t>
            </a:r>
            <a:r>
              <a:rPr lang="vi-VN" sz="28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thẳng</a:t>
            </a:r>
            <a:r>
              <a:rPr lang="vi-VN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-274320" algn="just" eaLnBrk="1" hangingPunct="1">
              <a:spcBef>
                <a:spcPts val="600"/>
              </a:spcBef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mặt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chẳng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mặt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ABCD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mặt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phẳng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(ta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dung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mặt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phẳng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trải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rộng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 smtClean="0">
                <a:latin typeface="Arial" pitchFamily="34" charset="0"/>
                <a:cs typeface="Arial" pitchFamily="34" charset="0"/>
              </a:rPr>
              <a:t>mọi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 phía)</a:t>
            </a:r>
          </a:p>
          <a:p>
            <a:pPr marL="0" indent="-274320" algn="just" eaLnBrk="1" hangingPunct="1">
              <a:spcBef>
                <a:spcPts val="600"/>
              </a:spcBef>
            </a:pPr>
            <a:r>
              <a:rPr lang="en-US" smtClean="0"/>
              <a:t>Đường thẳng qua hai điểm A, B của mặt phẳng (ABCD) thì nằm trọn trong mặt phẳng đó.</a:t>
            </a:r>
            <a:endParaRPr lang="en-US" dirty="0" smtClean="0"/>
          </a:p>
          <a:p>
            <a:pPr algn="just" eaLnBrk="1" hangingPunct="1">
              <a:spcBef>
                <a:spcPts val="1800"/>
              </a:spcBef>
            </a:pPr>
            <a:endParaRPr lang="en-US" sz="3000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 smtClean="0">
              <a:latin typeface="Arial" charset="0"/>
              <a:ea typeface="Calibri" pitchFamily="34" charset="0"/>
              <a:cs typeface="Arial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48640" y="914400"/>
            <a:ext cx="8595360" cy="0"/>
          </a:xfrm>
          <a:prstGeom prst="line">
            <a:avLst/>
          </a:prstGeom>
          <a:ln w="1270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6059782" y="1280373"/>
            <a:ext cx="2976714" cy="2580675"/>
            <a:chOff x="4151570" y="3163034"/>
            <a:chExt cx="2976714" cy="2580675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4567143" y="4291899"/>
              <a:ext cx="0" cy="640080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572000" y="4291899"/>
              <a:ext cx="1368152" cy="488674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5940152" y="4761148"/>
              <a:ext cx="0" cy="640080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4572000" y="4930022"/>
              <a:ext cx="1368152" cy="488674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4572000" y="4291899"/>
              <a:ext cx="684076" cy="643753"/>
            </a:xfrm>
            <a:prstGeom prst="line">
              <a:avLst/>
            </a:prstGeom>
            <a:ln w="28575">
              <a:solidFill>
                <a:srgbClr val="0000C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V="1">
              <a:off x="4572000" y="3642159"/>
              <a:ext cx="684076" cy="643753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5940152" y="4774825"/>
              <a:ext cx="684076" cy="643753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5940152" y="4125085"/>
              <a:ext cx="684076" cy="643753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5256076" y="3652008"/>
              <a:ext cx="1368152" cy="488674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5256076" y="4290131"/>
              <a:ext cx="1368152" cy="488674"/>
            </a:xfrm>
            <a:prstGeom prst="line">
              <a:avLst/>
            </a:prstGeom>
            <a:ln w="28575">
              <a:solidFill>
                <a:srgbClr val="0000C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5251219" y="3669476"/>
              <a:ext cx="0" cy="640080"/>
            </a:xfrm>
            <a:prstGeom prst="line">
              <a:avLst/>
            </a:prstGeom>
            <a:ln w="28575">
              <a:solidFill>
                <a:srgbClr val="0000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6624228" y="4138725"/>
              <a:ext cx="0" cy="640080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540602" y="3712517"/>
              <a:ext cx="57606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rgbClr val="FF0000"/>
                  </a:solidFill>
                </a:rPr>
                <a:t>C</a:t>
              </a:r>
              <a:endParaRPr lang="en-US" sz="2600" dirty="0">
                <a:solidFill>
                  <a:srgbClr val="FF0000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552220" y="4601680"/>
              <a:ext cx="57606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rgbClr val="FF0000"/>
                  </a:solidFill>
                </a:rPr>
                <a:t>C’</a:t>
              </a:r>
              <a:endParaRPr lang="en-US" sz="2600" dirty="0">
                <a:solidFill>
                  <a:srgbClr val="FF0000"/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5040052" y="3163034"/>
              <a:ext cx="57606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rgbClr val="FF0000"/>
                  </a:solidFill>
                </a:rPr>
                <a:t>B</a:t>
              </a:r>
              <a:endParaRPr lang="en-US" sz="2600" dirty="0">
                <a:solidFill>
                  <a:srgbClr val="FF0000"/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5212305" y="3889010"/>
              <a:ext cx="57606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rgbClr val="FF0000"/>
                  </a:solidFill>
                </a:rPr>
                <a:t>B’</a:t>
              </a:r>
              <a:endParaRPr lang="en-US" sz="2600" dirty="0">
                <a:solidFill>
                  <a:srgbClr val="FF0000"/>
                </a:solidFill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5868144" y="4617132"/>
              <a:ext cx="57606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rgbClr val="FF0000"/>
                  </a:solidFill>
                </a:rPr>
                <a:t>D</a:t>
              </a:r>
              <a:endParaRPr lang="en-US" sz="2600" dirty="0">
                <a:solidFill>
                  <a:srgbClr val="FF0000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868144" y="5251266"/>
              <a:ext cx="57606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rgbClr val="FF0000"/>
                  </a:solidFill>
                </a:rPr>
                <a:t>D’</a:t>
              </a:r>
              <a:endParaRPr lang="en-US" sz="2600" dirty="0">
                <a:solidFill>
                  <a:srgbClr val="FF0000"/>
                </a:solidFill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4279111" y="3844220"/>
              <a:ext cx="57606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rgbClr val="FF0000"/>
                  </a:solidFill>
                </a:rPr>
                <a:t>A</a:t>
              </a:r>
              <a:endParaRPr lang="en-US" sz="2600" dirty="0">
                <a:solidFill>
                  <a:srgbClr val="FF0000"/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151570" y="4750211"/>
              <a:ext cx="57606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rgbClr val="FF0000"/>
                  </a:solidFill>
                </a:rPr>
                <a:t>A’</a:t>
              </a:r>
              <a:endParaRPr lang="en-US" sz="2600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3" name="Straight Connector 2"/>
          <p:cNvCxnSpPr/>
          <p:nvPr/>
        </p:nvCxnSpPr>
        <p:spPr>
          <a:xfrm flipH="1">
            <a:off x="5644353" y="1178257"/>
            <a:ext cx="2124236" cy="2033205"/>
          </a:xfrm>
          <a:prstGeom prst="line">
            <a:avLst/>
          </a:prstGeom>
          <a:ln w="285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120517" y="1698885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434492" y="2366389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6487430" y="1749290"/>
            <a:ext cx="692336" cy="653573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reeform 57"/>
          <p:cNvSpPr>
            <a:spLocks/>
          </p:cNvSpPr>
          <p:nvPr/>
        </p:nvSpPr>
        <p:spPr bwMode="auto">
          <a:xfrm rot="162963">
            <a:off x="6517151" y="1791166"/>
            <a:ext cx="1990788" cy="1081280"/>
          </a:xfrm>
          <a:custGeom>
            <a:avLst/>
            <a:gdLst>
              <a:gd name="T0" fmla="*/ 3974 w 12336"/>
              <a:gd name="T1" fmla="*/ 0 h 3894"/>
              <a:gd name="T2" fmla="*/ 0 w 12336"/>
              <a:gd name="T3" fmla="*/ 2411 h 3894"/>
              <a:gd name="T4" fmla="*/ 8362 w 12336"/>
              <a:gd name="T5" fmla="*/ 3894 h 3894"/>
              <a:gd name="T6" fmla="*/ 12336 w 12336"/>
              <a:gd name="T7" fmla="*/ 1483 h 3894"/>
              <a:gd name="T8" fmla="*/ 3974 w 12336"/>
              <a:gd name="T9" fmla="*/ 0 h 3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336" h="3894">
                <a:moveTo>
                  <a:pt x="3974" y="0"/>
                </a:moveTo>
                <a:lnTo>
                  <a:pt x="0" y="2411"/>
                </a:lnTo>
                <a:lnTo>
                  <a:pt x="8362" y="3894"/>
                </a:lnTo>
                <a:lnTo>
                  <a:pt x="12336" y="1483"/>
                </a:lnTo>
                <a:lnTo>
                  <a:pt x="3974" y="0"/>
                </a:lnTo>
                <a:close/>
              </a:path>
            </a:pathLst>
          </a:custGeom>
          <a:solidFill>
            <a:srgbClr val="FFFF00"/>
          </a:solidFill>
          <a:ln w="0">
            <a:solidFill>
              <a:srgbClr val="FFFF00"/>
            </a:solidFill>
            <a:prstDash val="solid"/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682948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6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5" grpId="0" animBg="1"/>
      <p:bldP spid="58" grpId="0" animBg="1"/>
      <p:bldP spid="58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49148" y="0"/>
            <a:ext cx="8595360" cy="914400"/>
          </a:xfrm>
          <a:blipFill>
            <a:blip r:embed="rId6"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3. </a:t>
            </a:r>
            <a:r>
              <a:rPr lang="en-US"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BÀI</a:t>
            </a:r>
            <a:r>
              <a:rPr lang="en-US"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TẬP</a:t>
            </a:r>
            <a:endParaRPr sz="3600" dirty="0" smtClean="0">
              <a:solidFill>
                <a:srgbClr val="0033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43783" y="914400"/>
            <a:ext cx="8595360" cy="5943600"/>
          </a:xfrm>
          <a:blipFill>
            <a:blip r:embed="rId7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 algn="just" eaLnBrk="1" hangingPunct="1">
              <a:spcBef>
                <a:spcPts val="600"/>
              </a:spcBef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Cho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vẽ</a:t>
            </a:r>
            <a:endParaRPr lang="en-US" sz="2800" b="1" i="1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spcBef>
                <a:spcPts val="600"/>
              </a:spcBef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spcBef>
                <a:spcPts val="600"/>
              </a:spcBef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spcBef>
                <a:spcPts val="600"/>
              </a:spcBef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spcBef>
                <a:spcPts val="600"/>
              </a:spcBef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 eaLnBrk="1" hangingPunct="1">
              <a:spcBef>
                <a:spcPts val="600"/>
              </a:spcBef>
              <a:buAutoNum type="alphaLcParenR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Hãy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kể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tên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cạnh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bằng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nhau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hộp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nhật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ABCD.MNPQ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514350" indent="-514350" algn="just" eaLnBrk="1" hangingPunct="1">
              <a:spcBef>
                <a:spcPts val="600"/>
              </a:spcBef>
              <a:buAutoNum type="alphaLcParenR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tên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mặt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diện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hộp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nhật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ABCD.MNPQ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514350" indent="-514350" algn="just" eaLnBrk="1" hangingPunct="1">
              <a:spcBef>
                <a:spcPts val="600"/>
              </a:spcBef>
              <a:buAutoNum type="alphaLcParenR"/>
            </a:pPr>
            <a:r>
              <a:rPr lang="vi-VN" dirty="0" smtClean="0">
                <a:latin typeface="Arial" pitchFamily="34" charset="0"/>
                <a:cs typeface="Arial" pitchFamily="34" charset="0"/>
              </a:rPr>
              <a:t>Cho </a:t>
            </a:r>
            <a:r>
              <a:rPr lang="vi-VN" dirty="0">
                <a:latin typeface="Arial" pitchFamily="34" charset="0"/>
                <a:cs typeface="Arial" pitchFamily="34" charset="0"/>
              </a:rPr>
              <a:t>DC = 4cm, NB = 3cm. Hãy tính độ dài DP.</a:t>
            </a:r>
            <a:r>
              <a:rPr lang="vi-VN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-274320" algn="just" eaLnBrk="1" hangingPunct="1">
              <a:spcBef>
                <a:spcPts val="600"/>
              </a:spcBef>
            </a:pPr>
            <a:endParaRPr lang="en-US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 smtClean="0">
              <a:latin typeface="Arial" charset="0"/>
              <a:ea typeface="Calibri" pitchFamily="34" charset="0"/>
              <a:cs typeface="Arial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48640" y="914400"/>
            <a:ext cx="8595360" cy="0"/>
          </a:xfrm>
          <a:prstGeom prst="line">
            <a:avLst/>
          </a:prstGeom>
          <a:ln w="1270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31" name="Group 4"/>
          <p:cNvGrpSpPr>
            <a:grpSpLocks/>
          </p:cNvGrpSpPr>
          <p:nvPr/>
        </p:nvGrpSpPr>
        <p:grpSpPr bwMode="auto">
          <a:xfrm>
            <a:off x="3023828" y="1088740"/>
            <a:ext cx="3600537" cy="2108675"/>
            <a:chOff x="0" y="-9"/>
            <a:chExt cx="1775" cy="1054"/>
          </a:xfrm>
        </p:grpSpPr>
        <p:sp>
          <p:nvSpPr>
            <p:cNvPr id="32" name="Text Box 5"/>
            <p:cNvSpPr txBox="1">
              <a:spLocks noChangeArrowheads="1"/>
            </p:cNvSpPr>
            <p:nvPr/>
          </p:nvSpPr>
          <p:spPr bwMode="auto">
            <a:xfrm>
              <a:off x="1575" y="547"/>
              <a:ext cx="20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  <a:latin typeface="+mn-lt"/>
                </a:rPr>
                <a:t>N</a:t>
              </a:r>
            </a:p>
          </p:txBody>
        </p:sp>
        <p:grpSp>
          <p:nvGrpSpPr>
            <p:cNvPr id="33" name="Group 6"/>
            <p:cNvGrpSpPr>
              <a:grpSpLocks/>
            </p:cNvGrpSpPr>
            <p:nvPr/>
          </p:nvGrpSpPr>
          <p:grpSpPr bwMode="auto">
            <a:xfrm>
              <a:off x="192" y="202"/>
              <a:ext cx="1363" cy="624"/>
              <a:chOff x="0" y="0"/>
              <a:chExt cx="1008" cy="624"/>
            </a:xfrm>
          </p:grpSpPr>
          <p:sp>
            <p:nvSpPr>
              <p:cNvPr id="42" name="Line 7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43" name="Line 8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864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44" name="Line 9"/>
              <p:cNvSpPr>
                <a:spLocks noChangeShapeType="1"/>
              </p:cNvSpPr>
              <p:nvPr/>
            </p:nvSpPr>
            <p:spPr bwMode="auto">
              <a:xfrm>
                <a:off x="864" y="144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45" name="Line 10"/>
              <p:cNvSpPr>
                <a:spLocks noChangeShapeType="1"/>
              </p:cNvSpPr>
              <p:nvPr/>
            </p:nvSpPr>
            <p:spPr bwMode="auto">
              <a:xfrm>
                <a:off x="0" y="624"/>
                <a:ext cx="864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46" name="Line 11"/>
              <p:cNvSpPr>
                <a:spLocks noChangeShapeType="1"/>
              </p:cNvSpPr>
              <p:nvPr/>
            </p:nvSpPr>
            <p:spPr bwMode="auto">
              <a:xfrm flipH="1">
                <a:off x="0" y="0"/>
                <a:ext cx="144" cy="144"/>
              </a:xfrm>
              <a:prstGeom prst="line">
                <a:avLst/>
              </a:prstGeom>
              <a:noFill/>
              <a:ln w="222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47" name="Line 12"/>
              <p:cNvSpPr>
                <a:spLocks noChangeShapeType="1"/>
              </p:cNvSpPr>
              <p:nvPr/>
            </p:nvSpPr>
            <p:spPr bwMode="auto">
              <a:xfrm flipH="1">
                <a:off x="864" y="0"/>
                <a:ext cx="144" cy="14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48" name="Line 13"/>
              <p:cNvSpPr>
                <a:spLocks noChangeShapeType="1"/>
              </p:cNvSpPr>
              <p:nvPr/>
            </p:nvSpPr>
            <p:spPr bwMode="auto">
              <a:xfrm flipH="1">
                <a:off x="864" y="480"/>
                <a:ext cx="144" cy="14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49" name="Line 14"/>
              <p:cNvSpPr>
                <a:spLocks noChangeShapeType="1"/>
              </p:cNvSpPr>
              <p:nvPr/>
            </p:nvSpPr>
            <p:spPr bwMode="auto">
              <a:xfrm>
                <a:off x="1008" y="0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50" name="Line 15"/>
              <p:cNvSpPr>
                <a:spLocks noChangeShapeType="1"/>
              </p:cNvSpPr>
              <p:nvPr/>
            </p:nvSpPr>
            <p:spPr bwMode="auto">
              <a:xfrm>
                <a:off x="144" y="0"/>
                <a:ext cx="864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51" name="Line 16"/>
              <p:cNvSpPr>
                <a:spLocks noChangeShapeType="1"/>
              </p:cNvSpPr>
              <p:nvPr/>
            </p:nvSpPr>
            <p:spPr bwMode="auto">
              <a:xfrm>
                <a:off x="144" y="480"/>
                <a:ext cx="864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52" name="Line 17"/>
              <p:cNvSpPr>
                <a:spLocks noChangeShapeType="1"/>
              </p:cNvSpPr>
              <p:nvPr/>
            </p:nvSpPr>
            <p:spPr bwMode="auto">
              <a:xfrm>
                <a:off x="144" y="0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53" name="Line 18"/>
              <p:cNvSpPr>
                <a:spLocks noChangeShapeType="1"/>
              </p:cNvSpPr>
              <p:nvPr/>
            </p:nvSpPr>
            <p:spPr bwMode="auto">
              <a:xfrm flipH="1">
                <a:off x="0" y="480"/>
                <a:ext cx="144" cy="14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solidFill>
                    <a:srgbClr val="FF0000"/>
                  </a:solidFill>
                  <a:latin typeface="+mn-lt"/>
                </a:endParaRPr>
              </a:p>
            </p:txBody>
          </p:sp>
        </p:grpSp>
        <p:sp>
          <p:nvSpPr>
            <p:cNvPr id="34" name="Text Box 19"/>
            <p:cNvSpPr txBox="1">
              <a:spLocks noChangeArrowheads="1"/>
            </p:cNvSpPr>
            <p:nvPr/>
          </p:nvSpPr>
          <p:spPr bwMode="auto">
            <a:xfrm>
              <a:off x="240" y="0"/>
              <a:ext cx="203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latin typeface="+mn-lt"/>
                </a:rPr>
                <a:t>A</a:t>
              </a:r>
            </a:p>
          </p:txBody>
        </p:sp>
        <p:sp>
          <p:nvSpPr>
            <p:cNvPr id="36" name="Text Box 20"/>
            <p:cNvSpPr txBox="1">
              <a:spLocks noChangeArrowheads="1"/>
            </p:cNvSpPr>
            <p:nvPr/>
          </p:nvSpPr>
          <p:spPr bwMode="auto">
            <a:xfrm>
              <a:off x="1203" y="143"/>
              <a:ext cx="237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  <a:latin typeface="+mn-lt"/>
                </a:rPr>
                <a:t>C</a:t>
              </a:r>
            </a:p>
          </p:txBody>
        </p:sp>
        <p:sp>
          <p:nvSpPr>
            <p:cNvPr id="37" name="Text Box 21"/>
            <p:cNvSpPr txBox="1">
              <a:spLocks noChangeArrowheads="1"/>
            </p:cNvSpPr>
            <p:nvPr/>
          </p:nvSpPr>
          <p:spPr bwMode="auto">
            <a:xfrm>
              <a:off x="0" y="202"/>
              <a:ext cx="223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latin typeface="+mn-lt"/>
                </a:rPr>
                <a:t>D</a:t>
              </a:r>
            </a:p>
          </p:txBody>
        </p:sp>
        <p:sp>
          <p:nvSpPr>
            <p:cNvPr id="38" name="Text Box 22"/>
            <p:cNvSpPr txBox="1">
              <a:spLocks noChangeArrowheads="1"/>
            </p:cNvSpPr>
            <p:nvPr/>
          </p:nvSpPr>
          <p:spPr bwMode="auto">
            <a:xfrm>
              <a:off x="1463" y="-9"/>
              <a:ext cx="217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  <a:latin typeface="+mn-lt"/>
                </a:rPr>
                <a:t>B</a:t>
              </a:r>
            </a:p>
          </p:txBody>
        </p:sp>
        <p:sp>
          <p:nvSpPr>
            <p:cNvPr id="39" name="Text Box 23"/>
            <p:cNvSpPr txBox="1">
              <a:spLocks noChangeArrowheads="1"/>
            </p:cNvSpPr>
            <p:nvPr/>
          </p:nvSpPr>
          <p:spPr bwMode="auto">
            <a:xfrm>
              <a:off x="0" y="731"/>
              <a:ext cx="24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latin typeface="+mn-lt"/>
                </a:rPr>
                <a:t>Q</a:t>
              </a:r>
            </a:p>
          </p:txBody>
        </p:sp>
        <p:sp>
          <p:nvSpPr>
            <p:cNvPr id="40" name="Text Box 24"/>
            <p:cNvSpPr txBox="1">
              <a:spLocks noChangeArrowheads="1"/>
            </p:cNvSpPr>
            <p:nvPr/>
          </p:nvSpPr>
          <p:spPr bwMode="auto">
            <a:xfrm>
              <a:off x="374" y="459"/>
              <a:ext cx="265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  <a:latin typeface="+mn-lt"/>
                </a:rPr>
                <a:t>M</a:t>
              </a:r>
            </a:p>
          </p:txBody>
        </p:sp>
        <p:sp>
          <p:nvSpPr>
            <p:cNvPr id="41" name="Text Box 25"/>
            <p:cNvSpPr txBox="1">
              <a:spLocks noChangeArrowheads="1"/>
            </p:cNvSpPr>
            <p:nvPr/>
          </p:nvSpPr>
          <p:spPr bwMode="auto">
            <a:xfrm>
              <a:off x="1342" y="783"/>
              <a:ext cx="22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  <a:latin typeface="+mn-lt"/>
                </a:rPr>
                <a:t>P</a:t>
              </a:r>
            </a:p>
          </p:txBody>
        </p:sp>
      </p:grpSp>
      <p:sp>
        <p:nvSpPr>
          <p:cNvPr id="54" name="Line 32"/>
          <p:cNvSpPr>
            <a:spLocks noChangeShapeType="1"/>
          </p:cNvSpPr>
          <p:nvPr/>
        </p:nvSpPr>
        <p:spPr bwMode="auto">
          <a:xfrm>
            <a:off x="3449299" y="1834472"/>
            <a:ext cx="2362200" cy="914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5" name="Picture 33" descr="qustionbig_b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587" y="1972585"/>
            <a:ext cx="38100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3498579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49148" y="0"/>
            <a:ext cx="8595360" cy="914400"/>
          </a:xfrm>
          <a:blipFill>
            <a:blip r:embed="rId6"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3. </a:t>
            </a:r>
            <a:r>
              <a:rPr lang="en-US"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BÀI</a:t>
            </a:r>
            <a:r>
              <a:rPr lang="en-US"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TẬP</a:t>
            </a:r>
            <a:endParaRPr sz="3600" dirty="0" smtClean="0">
              <a:solidFill>
                <a:srgbClr val="0033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43783" y="914400"/>
            <a:ext cx="8595360" cy="5943600"/>
          </a:xfrm>
          <a:blipFill>
            <a:blip r:embed="rId7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 algn="just" eaLnBrk="1" hangingPunct="1">
              <a:spcBef>
                <a:spcPts val="600"/>
              </a:spcBef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Cho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vẽ</a:t>
            </a:r>
            <a:endParaRPr lang="en-US" sz="2800" b="1" i="1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spcBef>
                <a:spcPts val="600"/>
              </a:spcBef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spcBef>
                <a:spcPts val="600"/>
              </a:spcBef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spcBef>
                <a:spcPts val="600"/>
              </a:spcBef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spcBef>
                <a:spcPts val="600"/>
              </a:spcBef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Kết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quả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0" indent="-274320" algn="just" eaLnBrk="1" hangingPunct="1">
              <a:spcBef>
                <a:spcPts val="600"/>
              </a:spcBef>
            </a:pPr>
            <a:endParaRPr lang="en-US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 smtClean="0">
              <a:latin typeface="Arial" charset="0"/>
              <a:ea typeface="Calibri" pitchFamily="34" charset="0"/>
              <a:cs typeface="Arial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48640" y="914400"/>
            <a:ext cx="8595360" cy="0"/>
          </a:xfrm>
          <a:prstGeom prst="line">
            <a:avLst/>
          </a:prstGeom>
          <a:ln w="1270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31" name="Group 4"/>
          <p:cNvGrpSpPr>
            <a:grpSpLocks/>
          </p:cNvGrpSpPr>
          <p:nvPr/>
        </p:nvGrpSpPr>
        <p:grpSpPr bwMode="auto">
          <a:xfrm>
            <a:off x="3023828" y="1088740"/>
            <a:ext cx="3600537" cy="2108675"/>
            <a:chOff x="0" y="-9"/>
            <a:chExt cx="1775" cy="1054"/>
          </a:xfrm>
        </p:grpSpPr>
        <p:sp>
          <p:nvSpPr>
            <p:cNvPr id="32" name="Text Box 5"/>
            <p:cNvSpPr txBox="1">
              <a:spLocks noChangeArrowheads="1"/>
            </p:cNvSpPr>
            <p:nvPr/>
          </p:nvSpPr>
          <p:spPr bwMode="auto">
            <a:xfrm>
              <a:off x="1575" y="547"/>
              <a:ext cx="20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  <a:latin typeface="+mn-lt"/>
                </a:rPr>
                <a:t>N</a:t>
              </a:r>
            </a:p>
          </p:txBody>
        </p:sp>
        <p:grpSp>
          <p:nvGrpSpPr>
            <p:cNvPr id="33" name="Group 6"/>
            <p:cNvGrpSpPr>
              <a:grpSpLocks/>
            </p:cNvGrpSpPr>
            <p:nvPr/>
          </p:nvGrpSpPr>
          <p:grpSpPr bwMode="auto">
            <a:xfrm>
              <a:off x="192" y="202"/>
              <a:ext cx="1363" cy="624"/>
              <a:chOff x="0" y="0"/>
              <a:chExt cx="1008" cy="624"/>
            </a:xfrm>
          </p:grpSpPr>
          <p:sp>
            <p:nvSpPr>
              <p:cNvPr id="42" name="Line 7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43" name="Line 8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864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44" name="Line 9"/>
              <p:cNvSpPr>
                <a:spLocks noChangeShapeType="1"/>
              </p:cNvSpPr>
              <p:nvPr/>
            </p:nvSpPr>
            <p:spPr bwMode="auto">
              <a:xfrm>
                <a:off x="864" y="144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45" name="Line 10"/>
              <p:cNvSpPr>
                <a:spLocks noChangeShapeType="1"/>
              </p:cNvSpPr>
              <p:nvPr/>
            </p:nvSpPr>
            <p:spPr bwMode="auto">
              <a:xfrm>
                <a:off x="0" y="624"/>
                <a:ext cx="864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46" name="Line 11"/>
              <p:cNvSpPr>
                <a:spLocks noChangeShapeType="1"/>
              </p:cNvSpPr>
              <p:nvPr/>
            </p:nvSpPr>
            <p:spPr bwMode="auto">
              <a:xfrm flipH="1">
                <a:off x="0" y="0"/>
                <a:ext cx="144" cy="144"/>
              </a:xfrm>
              <a:prstGeom prst="line">
                <a:avLst/>
              </a:prstGeom>
              <a:noFill/>
              <a:ln w="222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47" name="Line 12"/>
              <p:cNvSpPr>
                <a:spLocks noChangeShapeType="1"/>
              </p:cNvSpPr>
              <p:nvPr/>
            </p:nvSpPr>
            <p:spPr bwMode="auto">
              <a:xfrm flipH="1">
                <a:off x="864" y="0"/>
                <a:ext cx="144" cy="14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48" name="Line 13"/>
              <p:cNvSpPr>
                <a:spLocks noChangeShapeType="1"/>
              </p:cNvSpPr>
              <p:nvPr/>
            </p:nvSpPr>
            <p:spPr bwMode="auto">
              <a:xfrm flipH="1">
                <a:off x="864" y="480"/>
                <a:ext cx="144" cy="14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49" name="Line 14"/>
              <p:cNvSpPr>
                <a:spLocks noChangeShapeType="1"/>
              </p:cNvSpPr>
              <p:nvPr/>
            </p:nvSpPr>
            <p:spPr bwMode="auto">
              <a:xfrm>
                <a:off x="1008" y="0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50" name="Line 15"/>
              <p:cNvSpPr>
                <a:spLocks noChangeShapeType="1"/>
              </p:cNvSpPr>
              <p:nvPr/>
            </p:nvSpPr>
            <p:spPr bwMode="auto">
              <a:xfrm>
                <a:off x="144" y="0"/>
                <a:ext cx="864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51" name="Line 16"/>
              <p:cNvSpPr>
                <a:spLocks noChangeShapeType="1"/>
              </p:cNvSpPr>
              <p:nvPr/>
            </p:nvSpPr>
            <p:spPr bwMode="auto">
              <a:xfrm>
                <a:off x="144" y="480"/>
                <a:ext cx="864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52" name="Line 17"/>
              <p:cNvSpPr>
                <a:spLocks noChangeShapeType="1"/>
              </p:cNvSpPr>
              <p:nvPr/>
            </p:nvSpPr>
            <p:spPr bwMode="auto">
              <a:xfrm>
                <a:off x="144" y="0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53" name="Line 18"/>
              <p:cNvSpPr>
                <a:spLocks noChangeShapeType="1"/>
              </p:cNvSpPr>
              <p:nvPr/>
            </p:nvSpPr>
            <p:spPr bwMode="auto">
              <a:xfrm flipH="1">
                <a:off x="0" y="480"/>
                <a:ext cx="144" cy="14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solidFill>
                    <a:srgbClr val="FF0000"/>
                  </a:solidFill>
                  <a:latin typeface="+mn-lt"/>
                </a:endParaRPr>
              </a:p>
            </p:txBody>
          </p:sp>
        </p:grpSp>
        <p:sp>
          <p:nvSpPr>
            <p:cNvPr id="34" name="Text Box 19"/>
            <p:cNvSpPr txBox="1">
              <a:spLocks noChangeArrowheads="1"/>
            </p:cNvSpPr>
            <p:nvPr/>
          </p:nvSpPr>
          <p:spPr bwMode="auto">
            <a:xfrm>
              <a:off x="240" y="0"/>
              <a:ext cx="203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latin typeface="+mn-lt"/>
                </a:rPr>
                <a:t>A</a:t>
              </a:r>
            </a:p>
          </p:txBody>
        </p:sp>
        <p:sp>
          <p:nvSpPr>
            <p:cNvPr id="36" name="Text Box 20"/>
            <p:cNvSpPr txBox="1">
              <a:spLocks noChangeArrowheads="1"/>
            </p:cNvSpPr>
            <p:nvPr/>
          </p:nvSpPr>
          <p:spPr bwMode="auto">
            <a:xfrm>
              <a:off x="1203" y="143"/>
              <a:ext cx="237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  <a:latin typeface="+mn-lt"/>
                </a:rPr>
                <a:t>C</a:t>
              </a:r>
            </a:p>
          </p:txBody>
        </p:sp>
        <p:sp>
          <p:nvSpPr>
            <p:cNvPr id="37" name="Text Box 21"/>
            <p:cNvSpPr txBox="1">
              <a:spLocks noChangeArrowheads="1"/>
            </p:cNvSpPr>
            <p:nvPr/>
          </p:nvSpPr>
          <p:spPr bwMode="auto">
            <a:xfrm>
              <a:off x="0" y="202"/>
              <a:ext cx="223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latin typeface="+mn-lt"/>
                </a:rPr>
                <a:t>D</a:t>
              </a:r>
            </a:p>
          </p:txBody>
        </p:sp>
        <p:sp>
          <p:nvSpPr>
            <p:cNvPr id="38" name="Text Box 22"/>
            <p:cNvSpPr txBox="1">
              <a:spLocks noChangeArrowheads="1"/>
            </p:cNvSpPr>
            <p:nvPr/>
          </p:nvSpPr>
          <p:spPr bwMode="auto">
            <a:xfrm>
              <a:off x="1463" y="-9"/>
              <a:ext cx="217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  <a:latin typeface="+mn-lt"/>
                </a:rPr>
                <a:t>B</a:t>
              </a:r>
            </a:p>
          </p:txBody>
        </p:sp>
        <p:sp>
          <p:nvSpPr>
            <p:cNvPr id="39" name="Text Box 23"/>
            <p:cNvSpPr txBox="1">
              <a:spLocks noChangeArrowheads="1"/>
            </p:cNvSpPr>
            <p:nvPr/>
          </p:nvSpPr>
          <p:spPr bwMode="auto">
            <a:xfrm>
              <a:off x="0" y="731"/>
              <a:ext cx="24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latin typeface="+mn-lt"/>
                </a:rPr>
                <a:t>Q</a:t>
              </a:r>
            </a:p>
          </p:txBody>
        </p:sp>
        <p:sp>
          <p:nvSpPr>
            <p:cNvPr id="40" name="Text Box 24"/>
            <p:cNvSpPr txBox="1">
              <a:spLocks noChangeArrowheads="1"/>
            </p:cNvSpPr>
            <p:nvPr/>
          </p:nvSpPr>
          <p:spPr bwMode="auto">
            <a:xfrm>
              <a:off x="374" y="459"/>
              <a:ext cx="265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  <a:latin typeface="+mn-lt"/>
                </a:rPr>
                <a:t>M</a:t>
              </a:r>
            </a:p>
          </p:txBody>
        </p:sp>
        <p:sp>
          <p:nvSpPr>
            <p:cNvPr id="41" name="Text Box 25"/>
            <p:cNvSpPr txBox="1">
              <a:spLocks noChangeArrowheads="1"/>
            </p:cNvSpPr>
            <p:nvPr/>
          </p:nvSpPr>
          <p:spPr bwMode="auto">
            <a:xfrm>
              <a:off x="1342" y="783"/>
              <a:ext cx="22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  <a:latin typeface="+mn-lt"/>
                </a:rPr>
                <a:t>P</a:t>
              </a:r>
            </a:p>
          </p:txBody>
        </p:sp>
      </p:grpSp>
      <p:sp>
        <p:nvSpPr>
          <p:cNvPr id="54" name="Line 32"/>
          <p:cNvSpPr>
            <a:spLocks noChangeShapeType="1"/>
          </p:cNvSpPr>
          <p:nvPr/>
        </p:nvSpPr>
        <p:spPr bwMode="auto">
          <a:xfrm>
            <a:off x="3419872" y="1808820"/>
            <a:ext cx="2362200" cy="914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5" name="Picture 33" descr="qustionbig_b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587" y="1946933"/>
            <a:ext cx="38100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Text Box 27"/>
          <p:cNvSpPr txBox="1">
            <a:spLocks noChangeArrowheads="1"/>
          </p:cNvSpPr>
          <p:nvPr/>
        </p:nvSpPr>
        <p:spPr bwMode="auto">
          <a:xfrm>
            <a:off x="1022902" y="3567980"/>
            <a:ext cx="3673475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dirty="0">
                <a:latin typeface="Arial" pitchFamily="34" charset="0"/>
                <a:cs typeface="Arial" pitchFamily="34" charset="0"/>
              </a:rPr>
              <a:t>AB = MN </a:t>
            </a:r>
            <a:r>
              <a:rPr lang="en-US" sz="2800">
                <a:latin typeface="Arial" pitchFamily="34" charset="0"/>
                <a:cs typeface="Arial" pitchFamily="34" charset="0"/>
              </a:rPr>
              <a:t>=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QP =DC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800" dirty="0">
                <a:latin typeface="Arial" pitchFamily="34" charset="0"/>
                <a:cs typeface="Arial" pitchFamily="34" charset="0"/>
              </a:rPr>
              <a:t>AM =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=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=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DQ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/>
            <a:r>
              <a:rPr lang="en-US" sz="2800" dirty="0">
                <a:latin typeface="Arial" pitchFamily="34" charset="0"/>
                <a:cs typeface="Arial" pitchFamily="34" charset="0"/>
              </a:rPr>
              <a:t>AD = BC = NP =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MQ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 Box 29"/>
          <p:cNvSpPr txBox="1">
            <a:spLocks noChangeArrowheads="1"/>
          </p:cNvSpPr>
          <p:nvPr/>
        </p:nvSpPr>
        <p:spPr bwMode="auto">
          <a:xfrm>
            <a:off x="565702" y="3593963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a)</a:t>
            </a:r>
          </a:p>
        </p:txBody>
      </p:sp>
      <p:sp>
        <p:nvSpPr>
          <p:cNvPr id="62" name="Text Box 30"/>
          <p:cNvSpPr txBox="1">
            <a:spLocks noChangeArrowheads="1"/>
          </p:cNvSpPr>
          <p:nvPr/>
        </p:nvSpPr>
        <p:spPr bwMode="auto">
          <a:xfrm>
            <a:off x="571636" y="4978796"/>
            <a:ext cx="7010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Ta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=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>
                <a:latin typeface="Arial" pitchFamily="34" charset="0"/>
                <a:cs typeface="Arial" pitchFamily="34" charset="0"/>
              </a:rPr>
              <a:t>=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3cm;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 Box 31"/>
          <p:cNvSpPr txBox="1">
            <a:spLocks noChangeArrowheads="1"/>
          </p:cNvSpPr>
          <p:nvPr/>
        </p:nvSpPr>
        <p:spPr bwMode="auto">
          <a:xfrm>
            <a:off x="724036" y="5512196"/>
            <a:ext cx="77724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DP</a:t>
            </a:r>
            <a:r>
              <a:rPr lang="en-US" sz="2800" baseline="30000" dirty="0" err="1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=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DC</a:t>
            </a:r>
            <a:r>
              <a:rPr lang="en-US" sz="2800" baseline="30000" dirty="0" err="1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+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CP</a:t>
            </a:r>
            <a:r>
              <a:rPr lang="en-US" sz="2800" baseline="30000" err="1">
                <a:latin typeface="Arial" pitchFamily="34" charset="0"/>
                <a:cs typeface="Arial" pitchFamily="34" charset="0"/>
              </a:rPr>
              <a:t>2</a:t>
            </a:r>
            <a:r>
              <a:rPr lang="en-US" sz="2800" baseline="30000">
                <a:latin typeface="Arial" pitchFamily="34" charset="0"/>
                <a:cs typeface="Arial" pitchFamily="34" charset="0"/>
              </a:rPr>
              <a:t>       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         (Pitago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800" dirty="0">
                <a:latin typeface="Arial" pitchFamily="34" charset="0"/>
                <a:cs typeface="Arial" pitchFamily="34" charset="0"/>
              </a:rPr>
              <a:t>        = 4</a:t>
            </a:r>
            <a:r>
              <a:rPr lang="en-US" sz="28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+ 3</a:t>
            </a:r>
            <a:r>
              <a:rPr lang="en-US" sz="28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= 16 + 9 =25</a:t>
            </a:r>
          </a:p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   </a:t>
            </a:r>
            <a:r>
              <a:rPr lang="en-US" sz="2800" dirty="0">
                <a:latin typeface="Arial" pitchFamily="34" charset="0"/>
                <a:cs typeface="Arial" pitchFamily="34" charset="0"/>
                <a:sym typeface="Symbol" pitchFamily="18" charset="2"/>
              </a:rPr>
              <a:t>DP = </a:t>
            </a:r>
            <a:r>
              <a:rPr lang="en-US" sz="28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5cm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(DP &gt;0)</a:t>
            </a:r>
            <a:endParaRPr lang="en-US" sz="2800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35" name="Text Box 27"/>
          <p:cNvSpPr txBox="1">
            <a:spLocks noChangeArrowheads="1"/>
          </p:cNvSpPr>
          <p:nvPr/>
        </p:nvSpPr>
        <p:spPr bwMode="auto">
          <a:xfrm>
            <a:off x="6178101" y="3592177"/>
            <a:ext cx="293040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ABCD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MNPQ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ADQM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BCPN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ABNM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DCPQ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 Box 29"/>
          <p:cNvSpPr txBox="1">
            <a:spLocks noChangeArrowheads="1"/>
          </p:cNvSpPr>
          <p:nvPr/>
        </p:nvSpPr>
        <p:spPr bwMode="auto">
          <a:xfrm>
            <a:off x="5794412" y="3593963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b)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91980" y="1808820"/>
            <a:ext cx="1015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5 cm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980643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6" presetClass="exit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utoUpdateAnimBg="0"/>
      <p:bldP spid="61" grpId="0" autoUpdateAnimBg="0"/>
      <p:bldP spid="62" grpId="0" autoUpdateAnimBg="0"/>
      <p:bldP spid="63" grpId="0" autoUpdateAnimBg="0"/>
      <p:bldP spid="35" grpId="0" autoUpdateAnimBg="0"/>
      <p:bldP spid="56" grpId="0" autoUpdateAnimBg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49148" y="0"/>
            <a:ext cx="8595360" cy="914400"/>
          </a:xfrm>
          <a:blipFill>
            <a:blip r:embed="rId6"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en-US"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HƯỚNG</a:t>
            </a:r>
            <a:r>
              <a:rPr lang="en-US"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DẪN</a:t>
            </a:r>
            <a:r>
              <a:rPr lang="en-US"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VỀ</a:t>
            </a:r>
            <a:r>
              <a:rPr lang="en-US"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NHÀ</a:t>
            </a:r>
            <a:endParaRPr sz="3600" dirty="0" smtClean="0">
              <a:solidFill>
                <a:srgbClr val="0033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43783" y="914400"/>
            <a:ext cx="8595360" cy="5943600"/>
          </a:xfrm>
          <a:blipFill>
            <a:blip r:embed="rId7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 eaLnBrk="1" hangingPunct="1">
              <a:spcBef>
                <a:spcPts val="1800"/>
              </a:spcBef>
            </a:pP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Học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bài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vi-VN" dirty="0" smtClean="0">
                <a:latin typeface="Arial" charset="0"/>
                <a:ea typeface="Calibri" pitchFamily="34" charset="0"/>
                <a:cs typeface="Arial" charset="0"/>
              </a:rPr>
              <a:t>và </a:t>
            </a:r>
            <a:r>
              <a:rPr lang="vi-VN" dirty="0">
                <a:latin typeface="Arial" charset="0"/>
                <a:ea typeface="Calibri" pitchFamily="34" charset="0"/>
                <a:cs typeface="Arial" charset="0"/>
              </a:rPr>
              <a:t>làm bài tập</a:t>
            </a:r>
            <a:r>
              <a:rPr lang="vi-VN" dirty="0" smtClean="0">
                <a:latin typeface="Arial" charset="0"/>
                <a:ea typeface="Calibri" pitchFamily="34" charset="0"/>
                <a:cs typeface="Arial" charset="0"/>
              </a:rPr>
              <a:t>: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vi-VN" dirty="0" smtClean="0">
                <a:latin typeface="Arial" charset="0"/>
                <a:ea typeface="Calibri" pitchFamily="34" charset="0"/>
                <a:cs typeface="Arial" charset="0"/>
              </a:rPr>
              <a:t>2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, 3, </a:t>
            </a:r>
            <a:r>
              <a:rPr lang="vi-VN" dirty="0" smtClean="0">
                <a:latin typeface="Arial" charset="0"/>
                <a:ea typeface="Calibri" pitchFamily="34" charset="0"/>
                <a:cs typeface="Arial" charset="0"/>
              </a:rPr>
              <a:t>4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vi-VN" dirty="0" smtClean="0">
                <a:latin typeface="Arial" charset="0"/>
                <a:ea typeface="Calibri" pitchFamily="34" charset="0"/>
                <a:cs typeface="Arial" charset="0"/>
              </a:rPr>
              <a:t>SGK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-</a:t>
            </a:r>
            <a:r>
              <a:rPr lang="vi-VN" dirty="0" smtClean="0">
                <a:latin typeface="Arial" charset="0"/>
                <a:ea typeface="Calibri" pitchFamily="34" charset="0"/>
                <a:cs typeface="Arial" charset="0"/>
              </a:rPr>
              <a:t>Tr96,97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;</a:t>
            </a:r>
            <a:r>
              <a:rPr lang="vi-VN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/>
            </a:r>
            <a:br>
              <a:rPr lang="en-US" dirty="0" smtClean="0">
                <a:latin typeface="Arial" charset="0"/>
                <a:ea typeface="Calibri" pitchFamily="34" charset="0"/>
                <a:cs typeface="Arial" charset="0"/>
              </a:rPr>
            </a:br>
            <a:r>
              <a:rPr lang="vi-VN" dirty="0" smtClean="0">
                <a:latin typeface="Arial" charset="0"/>
                <a:ea typeface="Calibri" pitchFamily="34" charset="0"/>
                <a:cs typeface="Arial" charset="0"/>
              </a:rPr>
              <a:t>1</a:t>
            </a:r>
            <a:r>
              <a:rPr lang="vi-VN" dirty="0">
                <a:latin typeface="Arial" charset="0"/>
                <a:ea typeface="Calibri" pitchFamily="34" charset="0"/>
                <a:cs typeface="Arial" charset="0"/>
              </a:rPr>
              <a:t>, 3, </a:t>
            </a:r>
            <a:r>
              <a:rPr lang="vi-VN" dirty="0" smtClean="0">
                <a:latin typeface="Arial" charset="0"/>
                <a:ea typeface="Calibri" pitchFamily="34" charset="0"/>
                <a:cs typeface="Arial" charset="0"/>
              </a:rPr>
              <a:t>5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vi-VN" dirty="0" smtClean="0">
                <a:latin typeface="Arial" charset="0"/>
                <a:ea typeface="Calibri" pitchFamily="34" charset="0"/>
                <a:cs typeface="Arial" charset="0"/>
              </a:rPr>
              <a:t>SBT-Tr104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,</a:t>
            </a:r>
            <a:r>
              <a:rPr lang="vi-VN" dirty="0" smtClean="0">
                <a:latin typeface="Arial" charset="0"/>
                <a:ea typeface="Calibri" pitchFamily="34" charset="0"/>
                <a:cs typeface="Arial" charset="0"/>
              </a:rPr>
              <a:t>105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.</a:t>
            </a:r>
          </a:p>
          <a:p>
            <a:pPr algn="just" eaLnBrk="1" hangingPunct="1">
              <a:spcBef>
                <a:spcPts val="1800"/>
              </a:spcBef>
            </a:pP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Tìm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những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vật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thể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có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hình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dạng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là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hình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hộp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chữ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nhật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trong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thực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tế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.</a:t>
            </a:r>
            <a:endParaRPr lang="vi-VN" dirty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r>
              <a:rPr lang="vi-VN" dirty="0" smtClean="0">
                <a:latin typeface="Arial" charset="0"/>
                <a:ea typeface="Calibri" pitchFamily="34" charset="0"/>
                <a:cs typeface="Arial" charset="0"/>
              </a:rPr>
              <a:t>Tập </a:t>
            </a:r>
            <a:r>
              <a:rPr lang="vi-VN" dirty="0">
                <a:latin typeface="Arial" charset="0"/>
                <a:ea typeface="Calibri" pitchFamily="34" charset="0"/>
                <a:cs typeface="Arial" charset="0"/>
              </a:rPr>
              <a:t>vẽ hình hộp chữ nhật, hình lập phương</a:t>
            </a:r>
            <a:r>
              <a:rPr lang="vi-VN" dirty="0" smtClean="0">
                <a:latin typeface="Arial" charset="0"/>
                <a:ea typeface="Calibri" pitchFamily="34" charset="0"/>
                <a:cs typeface="Arial" charset="0"/>
              </a:rPr>
              <a:t>.</a:t>
            </a:r>
            <a:endParaRPr lang="en-US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Bài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2: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Áp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dụng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tính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chất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đường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chéo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hình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chữ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nhật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.</a:t>
            </a:r>
            <a:endParaRPr lang="vi-VN" dirty="0">
              <a:latin typeface="Arial" charset="0"/>
              <a:ea typeface="Calibri" pitchFamily="34" charset="0"/>
              <a:cs typeface="Arial" charset="0"/>
            </a:endParaRPr>
          </a:p>
          <a:p>
            <a:pPr marL="0" indent="0" algn="just" eaLnBrk="1" hangingPunct="1">
              <a:spcBef>
                <a:spcPts val="1800"/>
              </a:spcBef>
              <a:buNone/>
            </a:pPr>
            <a:endParaRPr lang="en-US" sz="3000" dirty="0" smtClean="0">
              <a:latin typeface="Arial" charset="0"/>
              <a:ea typeface="Calibri" pitchFamily="34" charset="0"/>
              <a:cs typeface="Arial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48640" y="914400"/>
            <a:ext cx="8595360" cy="0"/>
          </a:xfrm>
          <a:prstGeom prst="line">
            <a:avLst/>
          </a:prstGeom>
          <a:ln w="1270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67955007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2843808" y="2456892"/>
            <a:ext cx="5724525" cy="97161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z="4400" dirty="0" err="1" smtClean="0"/>
              <a:t>BÀI</a:t>
            </a:r>
            <a:r>
              <a:rPr sz="4400" dirty="0" smtClean="0"/>
              <a:t> </a:t>
            </a:r>
            <a:r>
              <a:rPr sz="4400" dirty="0" err="1" smtClean="0"/>
              <a:t>HỌC</a:t>
            </a:r>
            <a:r>
              <a:rPr sz="4400" dirty="0" smtClean="0"/>
              <a:t> </a:t>
            </a:r>
            <a:r>
              <a:rPr sz="4400" dirty="0" err="1" smtClean="0"/>
              <a:t>KẾT</a:t>
            </a:r>
            <a:r>
              <a:rPr sz="4400" dirty="0" smtClean="0"/>
              <a:t> </a:t>
            </a:r>
            <a:r>
              <a:rPr sz="4400" dirty="0" err="1" smtClean="0"/>
              <a:t>THÚC</a:t>
            </a:r>
            <a:endParaRPr sz="4400" dirty="0" smtClean="0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2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3707904" y="3573016"/>
            <a:ext cx="5724525" cy="2592388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z="4400" dirty="0" err="1" smtClean="0"/>
              <a:t>Chúc</a:t>
            </a:r>
            <a:r>
              <a:rPr sz="4400" dirty="0" smtClean="0"/>
              <a:t> </a:t>
            </a:r>
            <a:r>
              <a:rPr sz="4400" dirty="0" err="1" smtClean="0"/>
              <a:t>các</a:t>
            </a:r>
            <a:r>
              <a:rPr sz="4400" dirty="0" smtClean="0"/>
              <a:t> </a:t>
            </a:r>
            <a:r>
              <a:rPr sz="4400" dirty="0" err="1" smtClean="0"/>
              <a:t>thầy</a:t>
            </a:r>
            <a:r>
              <a:rPr sz="4400" dirty="0" smtClean="0"/>
              <a:t> </a:t>
            </a:r>
            <a:r>
              <a:rPr sz="4400" dirty="0" err="1" smtClean="0"/>
              <a:t>cô</a:t>
            </a:r>
            <a:r>
              <a:rPr sz="4400" dirty="0" smtClean="0"/>
              <a:t> </a:t>
            </a:r>
            <a:r>
              <a:rPr sz="4400" dirty="0" err="1" smtClean="0"/>
              <a:t>mạnh</a:t>
            </a:r>
            <a:r>
              <a:rPr sz="4400" dirty="0" smtClean="0"/>
              <a:t> </a:t>
            </a:r>
            <a:r>
              <a:rPr sz="4400" dirty="0" err="1" smtClean="0"/>
              <a:t>khỏe</a:t>
            </a:r>
            <a:r>
              <a:rPr sz="4400" dirty="0" smtClean="0"/>
              <a:t>, </a:t>
            </a:r>
            <a:r>
              <a:rPr sz="4400" dirty="0" err="1" smtClean="0"/>
              <a:t>hạnh</a:t>
            </a:r>
            <a:r>
              <a:rPr sz="4400" dirty="0" smtClean="0"/>
              <a:t> </a:t>
            </a:r>
            <a:r>
              <a:rPr sz="4400" dirty="0" err="1" smtClean="0"/>
              <a:t>phúc</a:t>
            </a:r>
            <a:r>
              <a:rPr sz="4400" dirty="0" smtClean="0"/>
              <a:t>!</a:t>
            </a:r>
            <a:br>
              <a:rPr sz="4400" dirty="0" smtClean="0"/>
            </a:br>
            <a:r>
              <a:rPr sz="4400" dirty="0" err="1" smtClean="0"/>
              <a:t>Chúc</a:t>
            </a:r>
            <a:r>
              <a:rPr sz="4400" dirty="0" smtClean="0"/>
              <a:t> </a:t>
            </a:r>
            <a:r>
              <a:rPr sz="4400" dirty="0" err="1" smtClean="0"/>
              <a:t>các</a:t>
            </a:r>
            <a:r>
              <a:rPr sz="4400" dirty="0" smtClean="0"/>
              <a:t> </a:t>
            </a:r>
            <a:r>
              <a:rPr sz="4400" dirty="0" err="1" smtClean="0"/>
              <a:t>em</a:t>
            </a:r>
            <a:r>
              <a:rPr sz="4400" dirty="0" smtClean="0"/>
              <a:t> </a:t>
            </a:r>
            <a:r>
              <a:rPr sz="4400" dirty="0" err="1" smtClean="0"/>
              <a:t>học</a:t>
            </a:r>
            <a:r>
              <a:rPr sz="4400" dirty="0" smtClean="0"/>
              <a:t> </a:t>
            </a:r>
            <a:r>
              <a:rPr sz="4400" dirty="0" err="1" smtClean="0"/>
              <a:t>sinh</a:t>
            </a:r>
            <a:r>
              <a:rPr sz="4400" dirty="0" smtClean="0"/>
              <a:t> </a:t>
            </a:r>
            <a:r>
              <a:rPr sz="4400" dirty="0" err="1" smtClean="0"/>
              <a:t>học</a:t>
            </a:r>
            <a:r>
              <a:rPr sz="4400" dirty="0" smtClean="0"/>
              <a:t> </a:t>
            </a:r>
            <a:r>
              <a:rPr sz="4400" dirty="0" err="1" smtClean="0"/>
              <a:t>tập</a:t>
            </a:r>
            <a:r>
              <a:rPr sz="4400" dirty="0" smtClean="0"/>
              <a:t> </a:t>
            </a:r>
            <a:r>
              <a:rPr sz="4400" dirty="0" err="1" smtClean="0"/>
              <a:t>tốt</a:t>
            </a:r>
            <a:r>
              <a:rPr sz="4400" dirty="0" smtClean="0"/>
              <a:t>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14828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225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350047927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49148" y="0"/>
            <a:ext cx="8595360" cy="914400"/>
          </a:xfrm>
          <a:blipFill>
            <a:blip r:embed="rId7"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MỘT</a:t>
            </a:r>
            <a:r>
              <a:rPr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SỐ</a:t>
            </a:r>
            <a:r>
              <a:rPr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HÌNH</a:t>
            </a:r>
            <a:r>
              <a:rPr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TRONG</a:t>
            </a:r>
            <a:r>
              <a:rPr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KHÔNG</a:t>
            </a:r>
            <a:r>
              <a:rPr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GIAN</a:t>
            </a:r>
            <a:endParaRPr sz="3600" dirty="0" smtClean="0">
              <a:solidFill>
                <a:srgbClr val="0033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48640" y="914400"/>
            <a:ext cx="8595360" cy="5943600"/>
          </a:xfrm>
          <a:blipFill>
            <a:blip r:embed="rId8"/>
            <a:tile tx="0" ty="0" sx="100000" sy="100000" flip="none" algn="tl"/>
          </a:blipFill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endParaRPr lang="en-US" sz="3600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marL="0" indent="0" algn="just" eaLnBrk="1" hangingPunct="1">
              <a:buFont typeface="Arial" charset="0"/>
              <a:buNone/>
            </a:pPr>
            <a:endParaRPr lang="en-US" sz="3600" dirty="0" smtClean="0">
              <a:latin typeface="Arial" charset="0"/>
              <a:ea typeface="Calibri" pitchFamily="34" charset="0"/>
              <a:cs typeface="Arial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48640" y="914400"/>
            <a:ext cx="8595360" cy="0"/>
          </a:xfrm>
          <a:prstGeom prst="line">
            <a:avLst/>
          </a:prstGeom>
          <a:ln w="1270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5184068" y="925841"/>
            <a:ext cx="2528725" cy="2287135"/>
            <a:chOff x="101" y="70"/>
            <a:chExt cx="962" cy="888"/>
          </a:xfrm>
        </p:grpSpPr>
        <p:sp>
          <p:nvSpPr>
            <p:cNvPr id="7" name="Line 4"/>
            <p:cNvSpPr>
              <a:spLocks noChangeShapeType="1"/>
            </p:cNvSpPr>
            <p:nvPr/>
          </p:nvSpPr>
          <p:spPr bwMode="auto">
            <a:xfrm>
              <a:off x="240" y="346"/>
              <a:ext cx="0" cy="480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solidFill>
                  <a:srgbClr val="FF0000"/>
                </a:solidFill>
                <a:cs typeface="Calibri" pitchFamily="34" charset="0"/>
              </a:endParaRPr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240" y="346"/>
              <a:ext cx="528" cy="0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solidFill>
                  <a:srgbClr val="FF0000"/>
                </a:solidFill>
                <a:cs typeface="Calibri" pitchFamily="34" charset="0"/>
              </a:endParaRP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240" y="826"/>
              <a:ext cx="528" cy="0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solidFill>
                  <a:srgbClr val="FF0000"/>
                </a:solidFill>
                <a:cs typeface="Calibri" pitchFamily="34" charset="0"/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768" y="346"/>
              <a:ext cx="0" cy="480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solidFill>
                  <a:srgbClr val="FF0000"/>
                </a:solidFill>
                <a:cs typeface="Calibri" pitchFamily="34" charset="0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H="1">
              <a:off x="240" y="202"/>
              <a:ext cx="144" cy="144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solidFill>
                  <a:srgbClr val="FF0000"/>
                </a:solidFill>
                <a:cs typeface="Calibri" pitchFamily="34" charset="0"/>
              </a:endParaRPr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H="1">
              <a:off x="768" y="202"/>
              <a:ext cx="144" cy="144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solidFill>
                  <a:srgbClr val="FF0000"/>
                </a:solidFill>
                <a:cs typeface="Calibri" pitchFamily="34" charset="0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H="1">
              <a:off x="768" y="682"/>
              <a:ext cx="144" cy="144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solidFill>
                  <a:srgbClr val="FF0000"/>
                </a:solidFill>
                <a:cs typeface="Calibri" pitchFamily="34" charset="0"/>
              </a:endParaRP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H="1">
              <a:off x="240" y="682"/>
              <a:ext cx="144" cy="144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solidFill>
                  <a:srgbClr val="FF0000"/>
                </a:solidFill>
                <a:cs typeface="Calibri" pitchFamily="34" charset="0"/>
              </a:endParaRPr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384" y="202"/>
              <a:ext cx="0" cy="480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solidFill>
                  <a:srgbClr val="FF0000"/>
                </a:solidFill>
                <a:cs typeface="Calibri" pitchFamily="34" charset="0"/>
              </a:endParaRPr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912" y="202"/>
              <a:ext cx="0" cy="480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solidFill>
                  <a:srgbClr val="FF0000"/>
                </a:solidFill>
                <a:cs typeface="Calibri" pitchFamily="34" charset="0"/>
              </a:endParaRP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384" y="202"/>
              <a:ext cx="528" cy="0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solidFill>
                  <a:srgbClr val="FF0000"/>
                </a:solidFill>
                <a:cs typeface="Calibri" pitchFamily="34" charset="0"/>
              </a:endParaRPr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384" y="682"/>
              <a:ext cx="528" cy="0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solidFill>
                  <a:srgbClr val="FF0000"/>
                </a:solidFill>
                <a:cs typeface="Calibri" pitchFamily="34" charset="0"/>
              </a:endParaRP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101" y="781"/>
              <a:ext cx="199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A’</a:t>
              </a: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133" y="242"/>
              <a:ext cx="14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A</a:t>
              </a:r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284" y="77"/>
              <a:ext cx="146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B</a:t>
              </a:r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auto">
            <a:xfrm>
              <a:off x="878" y="70"/>
              <a:ext cx="152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C</a:t>
              </a:r>
            </a:p>
          </p:txBody>
        </p:sp>
        <p:sp>
          <p:nvSpPr>
            <p:cNvPr id="23" name="Text Box 20"/>
            <p:cNvSpPr txBox="1">
              <a:spLocks noChangeArrowheads="1"/>
            </p:cNvSpPr>
            <p:nvPr/>
          </p:nvSpPr>
          <p:spPr bwMode="auto">
            <a:xfrm>
              <a:off x="673" y="217"/>
              <a:ext cx="168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D</a:t>
              </a:r>
            </a:p>
          </p:txBody>
        </p:sp>
        <p:sp>
          <p:nvSpPr>
            <p:cNvPr id="24" name="Text Box 21"/>
            <p:cNvSpPr txBox="1">
              <a:spLocks noChangeArrowheads="1"/>
            </p:cNvSpPr>
            <p:nvPr/>
          </p:nvSpPr>
          <p:spPr bwMode="auto">
            <a:xfrm>
              <a:off x="371" y="537"/>
              <a:ext cx="19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B’</a:t>
              </a:r>
            </a:p>
          </p:txBody>
        </p:sp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895" y="581"/>
              <a:ext cx="168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C’</a:t>
              </a:r>
            </a:p>
          </p:txBody>
        </p:sp>
        <p:sp>
          <p:nvSpPr>
            <p:cNvPr id="26" name="Text Box 23"/>
            <p:cNvSpPr txBox="1">
              <a:spLocks noChangeArrowheads="1"/>
            </p:cNvSpPr>
            <p:nvPr/>
          </p:nvSpPr>
          <p:spPr bwMode="auto">
            <a:xfrm>
              <a:off x="697" y="803"/>
              <a:ext cx="22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D’</a:t>
              </a:r>
            </a:p>
          </p:txBody>
        </p:sp>
      </p:grpSp>
      <p:grpSp>
        <p:nvGrpSpPr>
          <p:cNvPr id="27" name="Group 24"/>
          <p:cNvGrpSpPr>
            <a:grpSpLocks/>
          </p:cNvGrpSpPr>
          <p:nvPr/>
        </p:nvGrpSpPr>
        <p:grpSpPr bwMode="auto">
          <a:xfrm>
            <a:off x="1045725" y="1016877"/>
            <a:ext cx="2842773" cy="2020320"/>
            <a:chOff x="40" y="33"/>
            <a:chExt cx="1430" cy="924"/>
          </a:xfrm>
        </p:grpSpPr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1238" y="556"/>
              <a:ext cx="232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C’</a:t>
              </a:r>
              <a:endParaRPr lang="en-US" sz="2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29" name="Group 26"/>
            <p:cNvGrpSpPr>
              <a:grpSpLocks/>
            </p:cNvGrpSpPr>
            <p:nvPr/>
          </p:nvGrpSpPr>
          <p:grpSpPr bwMode="auto">
            <a:xfrm>
              <a:off x="40" y="33"/>
              <a:ext cx="1358" cy="920"/>
              <a:chOff x="40" y="33"/>
              <a:chExt cx="1358" cy="920"/>
            </a:xfrm>
          </p:grpSpPr>
          <p:grpSp>
            <p:nvGrpSpPr>
              <p:cNvPr id="31" name="Group 27"/>
              <p:cNvGrpSpPr>
                <a:grpSpLocks/>
              </p:cNvGrpSpPr>
              <p:nvPr/>
            </p:nvGrpSpPr>
            <p:grpSpPr bwMode="auto">
              <a:xfrm>
                <a:off x="240" y="202"/>
                <a:ext cx="1008" cy="624"/>
                <a:chOff x="0" y="0"/>
                <a:chExt cx="1008" cy="624"/>
              </a:xfrm>
            </p:grpSpPr>
            <p:sp>
              <p:nvSpPr>
                <p:cNvPr id="38" name="Line 28"/>
                <p:cNvSpPr>
                  <a:spLocks noChangeShapeType="1"/>
                </p:cNvSpPr>
                <p:nvPr/>
              </p:nvSpPr>
              <p:spPr bwMode="auto">
                <a:xfrm>
                  <a:off x="0" y="144"/>
                  <a:ext cx="0" cy="480"/>
                </a:xfrm>
                <a:prstGeom prst="line">
                  <a:avLst/>
                </a:prstGeom>
                <a:noFill/>
                <a:ln w="222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>
                    <a:solidFill>
                      <a:srgbClr val="FF0000"/>
                    </a:solidFill>
                    <a:cs typeface="Calibri" pitchFamily="34" charset="0"/>
                  </a:endParaRPr>
                </a:p>
              </p:txBody>
            </p:sp>
            <p:sp>
              <p:nvSpPr>
                <p:cNvPr id="39" name="Line 29"/>
                <p:cNvSpPr>
                  <a:spLocks noChangeShapeType="1"/>
                </p:cNvSpPr>
                <p:nvPr/>
              </p:nvSpPr>
              <p:spPr bwMode="auto">
                <a:xfrm>
                  <a:off x="0" y="144"/>
                  <a:ext cx="864" cy="0"/>
                </a:xfrm>
                <a:prstGeom prst="line">
                  <a:avLst/>
                </a:prstGeom>
                <a:noFill/>
                <a:ln w="222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>
                    <a:solidFill>
                      <a:srgbClr val="FF0000"/>
                    </a:solidFill>
                    <a:cs typeface="Calibri" pitchFamily="34" charset="0"/>
                  </a:endParaRPr>
                </a:p>
              </p:txBody>
            </p:sp>
            <p:sp>
              <p:nvSpPr>
                <p:cNvPr id="40" name="Line 30"/>
                <p:cNvSpPr>
                  <a:spLocks noChangeShapeType="1"/>
                </p:cNvSpPr>
                <p:nvPr/>
              </p:nvSpPr>
              <p:spPr bwMode="auto">
                <a:xfrm>
                  <a:off x="864" y="144"/>
                  <a:ext cx="0" cy="480"/>
                </a:xfrm>
                <a:prstGeom prst="line">
                  <a:avLst/>
                </a:prstGeom>
                <a:noFill/>
                <a:ln w="222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>
                    <a:solidFill>
                      <a:srgbClr val="FF0000"/>
                    </a:solidFill>
                    <a:cs typeface="Calibri" pitchFamily="34" charset="0"/>
                  </a:endParaRPr>
                </a:p>
              </p:txBody>
            </p:sp>
            <p:sp>
              <p:nvSpPr>
                <p:cNvPr id="41" name="Line 31"/>
                <p:cNvSpPr>
                  <a:spLocks noChangeShapeType="1"/>
                </p:cNvSpPr>
                <p:nvPr/>
              </p:nvSpPr>
              <p:spPr bwMode="auto">
                <a:xfrm>
                  <a:off x="0" y="624"/>
                  <a:ext cx="864" cy="0"/>
                </a:xfrm>
                <a:prstGeom prst="line">
                  <a:avLst/>
                </a:prstGeom>
                <a:noFill/>
                <a:ln w="222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>
                    <a:solidFill>
                      <a:srgbClr val="FF0000"/>
                    </a:solidFill>
                    <a:cs typeface="Calibri" pitchFamily="34" charset="0"/>
                  </a:endParaRPr>
                </a:p>
              </p:txBody>
            </p:sp>
            <p:sp>
              <p:nvSpPr>
                <p:cNvPr id="42" name="Line 32"/>
                <p:cNvSpPr>
                  <a:spLocks noChangeShapeType="1"/>
                </p:cNvSpPr>
                <p:nvPr/>
              </p:nvSpPr>
              <p:spPr bwMode="auto">
                <a:xfrm flipH="1">
                  <a:off x="0" y="0"/>
                  <a:ext cx="144" cy="144"/>
                </a:xfrm>
                <a:prstGeom prst="line">
                  <a:avLst/>
                </a:prstGeom>
                <a:noFill/>
                <a:ln w="222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>
                    <a:solidFill>
                      <a:srgbClr val="FF0000"/>
                    </a:solidFill>
                    <a:cs typeface="Calibri" pitchFamily="34" charset="0"/>
                  </a:endParaRPr>
                </a:p>
              </p:txBody>
            </p:sp>
            <p:sp>
              <p:nvSpPr>
                <p:cNvPr id="43" name="Line 33"/>
                <p:cNvSpPr>
                  <a:spLocks noChangeShapeType="1"/>
                </p:cNvSpPr>
                <p:nvPr/>
              </p:nvSpPr>
              <p:spPr bwMode="auto">
                <a:xfrm flipH="1">
                  <a:off x="864" y="0"/>
                  <a:ext cx="144" cy="144"/>
                </a:xfrm>
                <a:prstGeom prst="line">
                  <a:avLst/>
                </a:prstGeom>
                <a:noFill/>
                <a:ln w="222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>
                    <a:solidFill>
                      <a:srgbClr val="FF0000"/>
                    </a:solidFill>
                    <a:cs typeface="Calibri" pitchFamily="34" charset="0"/>
                  </a:endParaRPr>
                </a:p>
              </p:txBody>
            </p:sp>
            <p:sp>
              <p:nvSpPr>
                <p:cNvPr id="44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864" y="480"/>
                  <a:ext cx="144" cy="144"/>
                </a:xfrm>
                <a:prstGeom prst="line">
                  <a:avLst/>
                </a:prstGeom>
                <a:noFill/>
                <a:ln w="222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>
                    <a:solidFill>
                      <a:srgbClr val="FF0000"/>
                    </a:solidFill>
                    <a:cs typeface="Calibri" pitchFamily="34" charset="0"/>
                  </a:endParaRPr>
                </a:p>
              </p:txBody>
            </p:sp>
            <p:sp>
              <p:nvSpPr>
                <p:cNvPr id="45" name="Line 35"/>
                <p:cNvSpPr>
                  <a:spLocks noChangeShapeType="1"/>
                </p:cNvSpPr>
                <p:nvPr/>
              </p:nvSpPr>
              <p:spPr bwMode="auto">
                <a:xfrm>
                  <a:off x="1008" y="0"/>
                  <a:ext cx="0" cy="480"/>
                </a:xfrm>
                <a:prstGeom prst="line">
                  <a:avLst/>
                </a:prstGeom>
                <a:noFill/>
                <a:ln w="222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>
                    <a:solidFill>
                      <a:srgbClr val="FF0000"/>
                    </a:solidFill>
                    <a:cs typeface="Calibri" pitchFamily="34" charset="0"/>
                  </a:endParaRPr>
                </a:p>
              </p:txBody>
            </p:sp>
            <p:sp>
              <p:nvSpPr>
                <p:cNvPr id="46" name="Line 36"/>
                <p:cNvSpPr>
                  <a:spLocks noChangeShapeType="1"/>
                </p:cNvSpPr>
                <p:nvPr/>
              </p:nvSpPr>
              <p:spPr bwMode="auto">
                <a:xfrm>
                  <a:off x="144" y="0"/>
                  <a:ext cx="864" cy="0"/>
                </a:xfrm>
                <a:prstGeom prst="line">
                  <a:avLst/>
                </a:prstGeom>
                <a:noFill/>
                <a:ln w="222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>
                    <a:solidFill>
                      <a:srgbClr val="FF0000"/>
                    </a:solidFill>
                    <a:cs typeface="Calibri" pitchFamily="34" charset="0"/>
                  </a:endParaRPr>
                </a:p>
              </p:txBody>
            </p:sp>
            <p:sp>
              <p:nvSpPr>
                <p:cNvPr id="47" name="Line 37"/>
                <p:cNvSpPr>
                  <a:spLocks noChangeShapeType="1"/>
                </p:cNvSpPr>
                <p:nvPr/>
              </p:nvSpPr>
              <p:spPr bwMode="auto">
                <a:xfrm>
                  <a:off x="144" y="480"/>
                  <a:ext cx="864" cy="0"/>
                </a:xfrm>
                <a:prstGeom prst="line">
                  <a:avLst/>
                </a:prstGeom>
                <a:noFill/>
                <a:ln w="22225">
                  <a:solidFill>
                    <a:srgbClr val="0000FF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>
                    <a:solidFill>
                      <a:srgbClr val="FF0000"/>
                    </a:solidFill>
                    <a:cs typeface="Calibri" pitchFamily="34" charset="0"/>
                  </a:endParaRPr>
                </a:p>
              </p:txBody>
            </p:sp>
            <p:sp>
              <p:nvSpPr>
                <p:cNvPr id="48" name="Line 38"/>
                <p:cNvSpPr>
                  <a:spLocks noChangeShapeType="1"/>
                </p:cNvSpPr>
                <p:nvPr/>
              </p:nvSpPr>
              <p:spPr bwMode="auto">
                <a:xfrm>
                  <a:off x="144" y="0"/>
                  <a:ext cx="0" cy="480"/>
                </a:xfrm>
                <a:prstGeom prst="line">
                  <a:avLst/>
                </a:prstGeom>
                <a:noFill/>
                <a:ln w="22225">
                  <a:solidFill>
                    <a:srgbClr val="0000FF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>
                    <a:solidFill>
                      <a:srgbClr val="FF0000"/>
                    </a:solidFill>
                    <a:cs typeface="Calibri" pitchFamily="34" charset="0"/>
                  </a:endParaRPr>
                </a:p>
              </p:txBody>
            </p:sp>
            <p:sp>
              <p:nvSpPr>
                <p:cNvPr id="49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0" y="480"/>
                  <a:ext cx="144" cy="144"/>
                </a:xfrm>
                <a:prstGeom prst="line">
                  <a:avLst/>
                </a:prstGeom>
                <a:noFill/>
                <a:ln w="22225">
                  <a:solidFill>
                    <a:srgbClr val="0000FF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>
                    <a:solidFill>
                      <a:srgbClr val="FF0000"/>
                    </a:solidFill>
                    <a:cs typeface="Calibri" pitchFamily="34" charset="0"/>
                  </a:endParaRPr>
                </a:p>
              </p:txBody>
            </p:sp>
          </p:grpSp>
          <p:sp>
            <p:nvSpPr>
              <p:cNvPr id="32" name="Text Box 40"/>
              <p:cNvSpPr txBox="1">
                <a:spLocks noChangeArrowheads="1"/>
              </p:cNvSpPr>
              <p:nvPr/>
            </p:nvSpPr>
            <p:spPr bwMode="auto">
              <a:xfrm>
                <a:off x="268" y="33"/>
                <a:ext cx="201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 dirty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B</a:t>
                </a:r>
              </a:p>
            </p:txBody>
          </p:sp>
          <p:sp>
            <p:nvSpPr>
              <p:cNvPr id="33" name="Text Box 41"/>
              <p:cNvSpPr txBox="1">
                <a:spLocks noChangeArrowheads="1"/>
              </p:cNvSpPr>
              <p:nvPr/>
            </p:nvSpPr>
            <p:spPr bwMode="auto">
              <a:xfrm>
                <a:off x="971" y="196"/>
                <a:ext cx="228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 dirty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D</a:t>
                </a:r>
              </a:p>
            </p:txBody>
          </p:sp>
          <p:sp>
            <p:nvSpPr>
              <p:cNvPr id="34" name="Text Box 42"/>
              <p:cNvSpPr txBox="1">
                <a:spLocks noChangeArrowheads="1"/>
              </p:cNvSpPr>
              <p:nvPr/>
            </p:nvSpPr>
            <p:spPr bwMode="auto">
              <a:xfrm>
                <a:off x="73" y="205"/>
                <a:ext cx="248" cy="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 dirty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A</a:t>
                </a:r>
              </a:p>
            </p:txBody>
          </p:sp>
          <p:sp>
            <p:nvSpPr>
              <p:cNvPr id="35" name="Text Box 43"/>
              <p:cNvSpPr txBox="1">
                <a:spLocks noChangeArrowheads="1"/>
              </p:cNvSpPr>
              <p:nvPr/>
            </p:nvSpPr>
            <p:spPr bwMode="auto">
              <a:xfrm>
                <a:off x="1177" y="49"/>
                <a:ext cx="221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 dirty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C</a:t>
                </a:r>
              </a:p>
            </p:txBody>
          </p:sp>
          <p:sp>
            <p:nvSpPr>
              <p:cNvPr id="36" name="Text Box 44"/>
              <p:cNvSpPr txBox="1">
                <a:spLocks noChangeArrowheads="1"/>
              </p:cNvSpPr>
              <p:nvPr/>
            </p:nvSpPr>
            <p:spPr bwMode="auto">
              <a:xfrm>
                <a:off x="40" y="730"/>
                <a:ext cx="235" cy="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 dirty="0" smtClean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A’</a:t>
                </a:r>
                <a:endParaRPr lang="en-US" sz="2000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37" name="Text Box 45"/>
              <p:cNvSpPr txBox="1">
                <a:spLocks noChangeArrowheads="1"/>
              </p:cNvSpPr>
              <p:nvPr/>
            </p:nvSpPr>
            <p:spPr bwMode="auto">
              <a:xfrm>
                <a:off x="365" y="510"/>
                <a:ext cx="23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 dirty="0" smtClean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B’</a:t>
                </a:r>
                <a:endParaRPr lang="en-US" sz="2000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30" name="Text Box 46"/>
            <p:cNvSpPr txBox="1">
              <a:spLocks noChangeArrowheads="1"/>
            </p:cNvSpPr>
            <p:nvPr/>
          </p:nvSpPr>
          <p:spPr bwMode="auto">
            <a:xfrm>
              <a:off x="1088" y="774"/>
              <a:ext cx="219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D’</a:t>
              </a:r>
              <a:endParaRPr lang="en-US" sz="2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50" name="Group 47"/>
          <p:cNvGrpSpPr>
            <a:grpSpLocks/>
          </p:cNvGrpSpPr>
          <p:nvPr/>
        </p:nvGrpSpPr>
        <p:grpSpPr bwMode="auto">
          <a:xfrm>
            <a:off x="937482" y="3696335"/>
            <a:ext cx="1835153" cy="2652079"/>
            <a:chOff x="49" y="0"/>
            <a:chExt cx="939" cy="1357"/>
          </a:xfrm>
        </p:grpSpPr>
        <p:grpSp>
          <p:nvGrpSpPr>
            <p:cNvPr id="51" name="Group 48"/>
            <p:cNvGrpSpPr>
              <a:grpSpLocks/>
            </p:cNvGrpSpPr>
            <p:nvPr/>
          </p:nvGrpSpPr>
          <p:grpSpPr bwMode="auto">
            <a:xfrm>
              <a:off x="228" y="192"/>
              <a:ext cx="576" cy="1002"/>
              <a:chOff x="0" y="0"/>
              <a:chExt cx="576" cy="1002"/>
            </a:xfrm>
          </p:grpSpPr>
          <p:sp>
            <p:nvSpPr>
              <p:cNvPr id="62" name="AutoShape 4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" cy="336"/>
              </a:xfrm>
              <a:prstGeom prst="pentagon">
                <a:avLst/>
              </a:prstGeom>
              <a:noFill/>
              <a:ln w="22225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solidFill>
                    <a:srgbClr val="FF0000"/>
                  </a:solidFill>
                  <a:cs typeface="Calibri" pitchFamily="34" charset="0"/>
                </a:endParaRPr>
              </a:p>
            </p:txBody>
          </p:sp>
          <p:sp>
            <p:nvSpPr>
              <p:cNvPr id="63" name="Line 50"/>
              <p:cNvSpPr>
                <a:spLocks noChangeShapeType="1"/>
              </p:cNvSpPr>
              <p:nvPr/>
            </p:nvSpPr>
            <p:spPr bwMode="auto">
              <a:xfrm>
                <a:off x="0" y="132"/>
                <a:ext cx="0" cy="672"/>
              </a:xfrm>
              <a:prstGeom prst="line">
                <a:avLst/>
              </a:prstGeom>
              <a:noFill/>
              <a:ln w="222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solidFill>
                    <a:srgbClr val="FF0000"/>
                  </a:solidFill>
                  <a:cs typeface="Calibri" pitchFamily="34" charset="0"/>
                </a:endParaRPr>
              </a:p>
            </p:txBody>
          </p:sp>
          <p:sp>
            <p:nvSpPr>
              <p:cNvPr id="64" name="Line 51"/>
              <p:cNvSpPr>
                <a:spLocks noChangeShapeType="1"/>
              </p:cNvSpPr>
              <p:nvPr/>
            </p:nvSpPr>
            <p:spPr bwMode="auto">
              <a:xfrm>
                <a:off x="464" y="328"/>
                <a:ext cx="0" cy="672"/>
              </a:xfrm>
              <a:prstGeom prst="line">
                <a:avLst/>
              </a:prstGeom>
              <a:noFill/>
              <a:ln w="222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solidFill>
                    <a:srgbClr val="FF0000"/>
                  </a:solidFill>
                  <a:cs typeface="Calibri" pitchFamily="34" charset="0"/>
                </a:endParaRPr>
              </a:p>
            </p:txBody>
          </p:sp>
          <p:sp>
            <p:nvSpPr>
              <p:cNvPr id="65" name="Line 52"/>
              <p:cNvSpPr>
                <a:spLocks noChangeShapeType="1"/>
              </p:cNvSpPr>
              <p:nvPr/>
            </p:nvSpPr>
            <p:spPr bwMode="auto">
              <a:xfrm>
                <a:off x="576" y="132"/>
                <a:ext cx="0" cy="672"/>
              </a:xfrm>
              <a:prstGeom prst="line">
                <a:avLst/>
              </a:prstGeom>
              <a:noFill/>
              <a:ln w="222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solidFill>
                    <a:srgbClr val="FF0000"/>
                  </a:solidFill>
                  <a:cs typeface="Calibri" pitchFamily="34" charset="0"/>
                </a:endParaRPr>
              </a:p>
            </p:txBody>
          </p:sp>
          <p:sp>
            <p:nvSpPr>
              <p:cNvPr id="66" name="Line 53"/>
              <p:cNvSpPr>
                <a:spLocks noChangeShapeType="1"/>
              </p:cNvSpPr>
              <p:nvPr/>
            </p:nvSpPr>
            <p:spPr bwMode="auto">
              <a:xfrm>
                <a:off x="108" y="328"/>
                <a:ext cx="0" cy="672"/>
              </a:xfrm>
              <a:prstGeom prst="line">
                <a:avLst/>
              </a:prstGeom>
              <a:noFill/>
              <a:ln w="222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solidFill>
                    <a:srgbClr val="FF0000"/>
                  </a:solidFill>
                  <a:cs typeface="Calibri" pitchFamily="34" charset="0"/>
                </a:endParaRPr>
              </a:p>
            </p:txBody>
          </p:sp>
          <p:sp>
            <p:nvSpPr>
              <p:cNvPr id="67" name="Line 54"/>
              <p:cNvSpPr>
                <a:spLocks noChangeShapeType="1"/>
              </p:cNvSpPr>
              <p:nvPr/>
            </p:nvSpPr>
            <p:spPr bwMode="auto">
              <a:xfrm>
                <a:off x="288" y="4"/>
                <a:ext cx="0" cy="672"/>
              </a:xfrm>
              <a:prstGeom prst="line">
                <a:avLst/>
              </a:prstGeom>
              <a:noFill/>
              <a:ln w="22225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solidFill>
                    <a:srgbClr val="FF0000"/>
                  </a:solidFill>
                  <a:cs typeface="Calibri" pitchFamily="34" charset="0"/>
                </a:endParaRPr>
              </a:p>
            </p:txBody>
          </p:sp>
          <p:sp>
            <p:nvSpPr>
              <p:cNvPr id="68" name="Unknown Shape"/>
              <p:cNvSpPr>
                <a:spLocks/>
              </p:cNvSpPr>
              <p:nvPr/>
            </p:nvSpPr>
            <p:spPr bwMode="auto">
              <a:xfrm>
                <a:off x="0" y="674"/>
                <a:ext cx="288" cy="130"/>
              </a:xfrm>
              <a:custGeom>
                <a:avLst/>
                <a:gdLst>
                  <a:gd name="T0" fmla="*/ 0 w 288"/>
                  <a:gd name="T1" fmla="*/ 130 h 130"/>
                  <a:gd name="T2" fmla="*/ 288 w 288"/>
                  <a:gd name="T3" fmla="*/ 0 h 130"/>
                  <a:gd name="T4" fmla="*/ 0 60000 65536"/>
                  <a:gd name="T5" fmla="*/ 0 60000 65536"/>
                  <a:gd name="T6" fmla="*/ 0 w 288"/>
                  <a:gd name="T7" fmla="*/ 0 h 130"/>
                  <a:gd name="T8" fmla="*/ 288 w 288"/>
                  <a:gd name="T9" fmla="*/ 130 h 13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88" h="130">
                    <a:moveTo>
                      <a:pt x="0" y="130"/>
                    </a:moveTo>
                    <a:lnTo>
                      <a:pt x="288" y="0"/>
                    </a:lnTo>
                  </a:path>
                </a:pathLst>
              </a:custGeom>
              <a:noFill/>
              <a:ln w="22225" cap="flat" cmpd="sng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solidFill>
                    <a:srgbClr val="FF0000"/>
                  </a:solidFill>
                  <a:cs typeface="Calibri" pitchFamily="34" charset="0"/>
                </a:endParaRPr>
              </a:p>
            </p:txBody>
          </p:sp>
          <p:sp>
            <p:nvSpPr>
              <p:cNvPr id="69" name="Unknown Shape"/>
              <p:cNvSpPr>
                <a:spLocks/>
              </p:cNvSpPr>
              <p:nvPr/>
            </p:nvSpPr>
            <p:spPr bwMode="auto">
              <a:xfrm>
                <a:off x="0" y="804"/>
                <a:ext cx="110" cy="198"/>
              </a:xfrm>
              <a:custGeom>
                <a:avLst/>
                <a:gdLst>
                  <a:gd name="T0" fmla="*/ 0 w 110"/>
                  <a:gd name="T1" fmla="*/ 0 h 198"/>
                  <a:gd name="T2" fmla="*/ 110 w 110"/>
                  <a:gd name="T3" fmla="*/ 198 h 198"/>
                  <a:gd name="T4" fmla="*/ 0 60000 65536"/>
                  <a:gd name="T5" fmla="*/ 0 60000 65536"/>
                  <a:gd name="T6" fmla="*/ 0 w 110"/>
                  <a:gd name="T7" fmla="*/ 0 h 198"/>
                  <a:gd name="T8" fmla="*/ 110 w 110"/>
                  <a:gd name="T9" fmla="*/ 198 h 19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0" h="198">
                    <a:moveTo>
                      <a:pt x="0" y="0"/>
                    </a:moveTo>
                    <a:lnTo>
                      <a:pt x="110" y="198"/>
                    </a:lnTo>
                  </a:path>
                </a:pathLst>
              </a:custGeom>
              <a:noFill/>
              <a:ln w="22225" cmpd="sng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solidFill>
                    <a:srgbClr val="FF0000"/>
                  </a:solidFill>
                  <a:cs typeface="Calibri" pitchFamily="34" charset="0"/>
                </a:endParaRPr>
              </a:p>
            </p:txBody>
          </p:sp>
          <p:sp>
            <p:nvSpPr>
              <p:cNvPr id="70" name="Unknown Shape"/>
              <p:cNvSpPr>
                <a:spLocks/>
              </p:cNvSpPr>
              <p:nvPr/>
            </p:nvSpPr>
            <p:spPr bwMode="auto">
              <a:xfrm>
                <a:off x="110" y="1001"/>
                <a:ext cx="357" cy="1"/>
              </a:xfrm>
              <a:custGeom>
                <a:avLst/>
                <a:gdLst>
                  <a:gd name="T0" fmla="*/ 0 w 357"/>
                  <a:gd name="T1" fmla="*/ 0 h 1"/>
                  <a:gd name="T2" fmla="*/ 357 w 357"/>
                  <a:gd name="T3" fmla="*/ 0 h 1"/>
                  <a:gd name="T4" fmla="*/ 0 60000 65536"/>
                  <a:gd name="T5" fmla="*/ 0 60000 65536"/>
                  <a:gd name="T6" fmla="*/ 0 w 357"/>
                  <a:gd name="T7" fmla="*/ 0 h 1"/>
                  <a:gd name="T8" fmla="*/ 357 w 357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57" h="1">
                    <a:moveTo>
                      <a:pt x="0" y="0"/>
                    </a:moveTo>
                    <a:lnTo>
                      <a:pt x="357" y="0"/>
                    </a:lnTo>
                  </a:path>
                </a:pathLst>
              </a:custGeom>
              <a:noFill/>
              <a:ln w="22225" cmpd="sng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solidFill>
                    <a:srgbClr val="FF0000"/>
                  </a:solidFill>
                  <a:cs typeface="Calibri" pitchFamily="34" charset="0"/>
                </a:endParaRPr>
              </a:p>
            </p:txBody>
          </p:sp>
          <p:sp>
            <p:nvSpPr>
              <p:cNvPr id="71" name="Unknown Shape"/>
              <p:cNvSpPr>
                <a:spLocks/>
              </p:cNvSpPr>
              <p:nvPr/>
            </p:nvSpPr>
            <p:spPr bwMode="auto">
              <a:xfrm>
                <a:off x="467" y="804"/>
                <a:ext cx="109" cy="197"/>
              </a:xfrm>
              <a:custGeom>
                <a:avLst/>
                <a:gdLst>
                  <a:gd name="T0" fmla="*/ 109 w 109"/>
                  <a:gd name="T1" fmla="*/ 0 h 197"/>
                  <a:gd name="T2" fmla="*/ 0 w 109"/>
                  <a:gd name="T3" fmla="*/ 197 h 197"/>
                  <a:gd name="T4" fmla="*/ 0 60000 65536"/>
                  <a:gd name="T5" fmla="*/ 0 60000 65536"/>
                  <a:gd name="T6" fmla="*/ 0 w 109"/>
                  <a:gd name="T7" fmla="*/ 0 h 197"/>
                  <a:gd name="T8" fmla="*/ 109 w 109"/>
                  <a:gd name="T9" fmla="*/ 197 h 19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9" h="197">
                    <a:moveTo>
                      <a:pt x="109" y="0"/>
                    </a:moveTo>
                    <a:lnTo>
                      <a:pt x="0" y="197"/>
                    </a:lnTo>
                  </a:path>
                </a:pathLst>
              </a:custGeom>
              <a:noFill/>
              <a:ln w="22225" cmpd="sng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solidFill>
                    <a:srgbClr val="FF0000"/>
                  </a:solidFill>
                  <a:cs typeface="Calibri" pitchFamily="34" charset="0"/>
                </a:endParaRPr>
              </a:p>
            </p:txBody>
          </p:sp>
          <p:sp>
            <p:nvSpPr>
              <p:cNvPr id="72" name="Unknown Shape"/>
              <p:cNvSpPr>
                <a:spLocks/>
              </p:cNvSpPr>
              <p:nvPr/>
            </p:nvSpPr>
            <p:spPr bwMode="auto">
              <a:xfrm>
                <a:off x="291" y="678"/>
                <a:ext cx="285" cy="126"/>
              </a:xfrm>
              <a:custGeom>
                <a:avLst/>
                <a:gdLst>
                  <a:gd name="T0" fmla="*/ 0 w 285"/>
                  <a:gd name="T1" fmla="*/ 0 h 126"/>
                  <a:gd name="T2" fmla="*/ 285 w 285"/>
                  <a:gd name="T3" fmla="*/ 126 h 126"/>
                  <a:gd name="T4" fmla="*/ 0 60000 65536"/>
                  <a:gd name="T5" fmla="*/ 0 60000 65536"/>
                  <a:gd name="T6" fmla="*/ 0 w 285"/>
                  <a:gd name="T7" fmla="*/ 0 h 126"/>
                  <a:gd name="T8" fmla="*/ 285 w 285"/>
                  <a:gd name="T9" fmla="*/ 126 h 12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85" h="126">
                    <a:moveTo>
                      <a:pt x="0" y="0"/>
                    </a:moveTo>
                    <a:lnTo>
                      <a:pt x="285" y="126"/>
                    </a:lnTo>
                  </a:path>
                </a:pathLst>
              </a:custGeom>
              <a:noFill/>
              <a:ln w="22225" cap="flat" cmpd="sng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solidFill>
                    <a:srgbClr val="FF0000"/>
                  </a:solidFill>
                  <a:cs typeface="Calibri" pitchFamily="34" charset="0"/>
                </a:endParaRPr>
              </a:p>
            </p:txBody>
          </p:sp>
        </p:grpSp>
        <p:sp>
          <p:nvSpPr>
            <p:cNvPr id="52" name="Text Box 60"/>
            <p:cNvSpPr txBox="1">
              <a:spLocks noChangeArrowheads="1"/>
            </p:cNvSpPr>
            <p:nvPr/>
          </p:nvSpPr>
          <p:spPr bwMode="auto">
            <a:xfrm>
              <a:off x="665" y="1142"/>
              <a:ext cx="21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D’</a:t>
              </a:r>
            </a:p>
          </p:txBody>
        </p:sp>
        <p:sp>
          <p:nvSpPr>
            <p:cNvPr id="53" name="Text Box 61"/>
            <p:cNvSpPr txBox="1">
              <a:spLocks noChangeArrowheads="1"/>
            </p:cNvSpPr>
            <p:nvPr/>
          </p:nvSpPr>
          <p:spPr bwMode="auto">
            <a:xfrm>
              <a:off x="95" y="126"/>
              <a:ext cx="174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A</a:t>
              </a:r>
            </a:p>
          </p:txBody>
        </p:sp>
        <p:sp>
          <p:nvSpPr>
            <p:cNvPr id="54" name="Text Box 62"/>
            <p:cNvSpPr txBox="1">
              <a:spLocks noChangeArrowheads="1"/>
            </p:cNvSpPr>
            <p:nvPr/>
          </p:nvSpPr>
          <p:spPr bwMode="auto">
            <a:xfrm>
              <a:off x="420" y="0"/>
              <a:ext cx="168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B</a:t>
              </a:r>
            </a:p>
          </p:txBody>
        </p:sp>
        <p:sp>
          <p:nvSpPr>
            <p:cNvPr id="55" name="Text Box 63"/>
            <p:cNvSpPr txBox="1">
              <a:spLocks noChangeArrowheads="1"/>
            </p:cNvSpPr>
            <p:nvPr/>
          </p:nvSpPr>
          <p:spPr bwMode="auto">
            <a:xfrm>
              <a:off x="764" y="144"/>
              <a:ext cx="164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C</a:t>
              </a:r>
            </a:p>
          </p:txBody>
        </p:sp>
        <p:sp>
          <p:nvSpPr>
            <p:cNvPr id="56" name="Text Box 64"/>
            <p:cNvSpPr txBox="1">
              <a:spLocks noChangeArrowheads="1"/>
            </p:cNvSpPr>
            <p:nvPr/>
          </p:nvSpPr>
          <p:spPr bwMode="auto">
            <a:xfrm>
              <a:off x="564" y="358"/>
              <a:ext cx="177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D</a:t>
              </a:r>
            </a:p>
          </p:txBody>
        </p:sp>
        <p:sp>
          <p:nvSpPr>
            <p:cNvPr id="57" name="Text Box 65"/>
            <p:cNvSpPr txBox="1">
              <a:spLocks noChangeArrowheads="1"/>
            </p:cNvSpPr>
            <p:nvPr/>
          </p:nvSpPr>
          <p:spPr bwMode="auto">
            <a:xfrm>
              <a:off x="288" y="361"/>
              <a:ext cx="158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E</a:t>
              </a:r>
            </a:p>
          </p:txBody>
        </p:sp>
        <p:sp>
          <p:nvSpPr>
            <p:cNvPr id="58" name="Text Box 66"/>
            <p:cNvSpPr txBox="1">
              <a:spLocks noChangeArrowheads="1"/>
            </p:cNvSpPr>
            <p:nvPr/>
          </p:nvSpPr>
          <p:spPr bwMode="auto">
            <a:xfrm>
              <a:off x="180" y="1152"/>
              <a:ext cx="19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E’</a:t>
              </a:r>
            </a:p>
          </p:txBody>
        </p:sp>
        <p:sp>
          <p:nvSpPr>
            <p:cNvPr id="59" name="Text Box 67"/>
            <p:cNvSpPr txBox="1">
              <a:spLocks noChangeArrowheads="1"/>
            </p:cNvSpPr>
            <p:nvPr/>
          </p:nvSpPr>
          <p:spPr bwMode="auto">
            <a:xfrm>
              <a:off x="49" y="902"/>
              <a:ext cx="20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A’</a:t>
              </a:r>
            </a:p>
          </p:txBody>
        </p:sp>
        <p:sp>
          <p:nvSpPr>
            <p:cNvPr id="60" name="Text Box 68"/>
            <p:cNvSpPr txBox="1">
              <a:spLocks noChangeArrowheads="1"/>
            </p:cNvSpPr>
            <p:nvPr/>
          </p:nvSpPr>
          <p:spPr bwMode="auto">
            <a:xfrm>
              <a:off x="417" y="860"/>
              <a:ext cx="20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B’</a:t>
              </a:r>
            </a:p>
          </p:txBody>
        </p:sp>
        <p:sp>
          <p:nvSpPr>
            <p:cNvPr id="61" name="Text Box 69"/>
            <p:cNvSpPr txBox="1">
              <a:spLocks noChangeArrowheads="1"/>
            </p:cNvSpPr>
            <p:nvPr/>
          </p:nvSpPr>
          <p:spPr bwMode="auto">
            <a:xfrm>
              <a:off x="786" y="893"/>
              <a:ext cx="20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C’</a:t>
              </a:r>
            </a:p>
          </p:txBody>
        </p:sp>
      </p:grpSp>
      <p:grpSp>
        <p:nvGrpSpPr>
          <p:cNvPr id="73" name="Group 70"/>
          <p:cNvGrpSpPr>
            <a:grpSpLocks/>
          </p:cNvGrpSpPr>
          <p:nvPr/>
        </p:nvGrpSpPr>
        <p:grpSpPr bwMode="auto">
          <a:xfrm>
            <a:off x="4067944" y="3740573"/>
            <a:ext cx="2222044" cy="2572599"/>
            <a:chOff x="0" y="0"/>
            <a:chExt cx="1198" cy="1387"/>
          </a:xfrm>
        </p:grpSpPr>
        <p:grpSp>
          <p:nvGrpSpPr>
            <p:cNvPr id="74" name="Group 71"/>
            <p:cNvGrpSpPr>
              <a:grpSpLocks/>
            </p:cNvGrpSpPr>
            <p:nvPr/>
          </p:nvGrpSpPr>
          <p:grpSpPr bwMode="auto">
            <a:xfrm>
              <a:off x="192" y="192"/>
              <a:ext cx="864" cy="1056"/>
              <a:chOff x="0" y="0"/>
              <a:chExt cx="864" cy="1056"/>
            </a:xfrm>
          </p:grpSpPr>
          <p:sp>
            <p:nvSpPr>
              <p:cNvPr id="79" name="Line 72"/>
              <p:cNvSpPr>
                <a:spLocks noChangeShapeType="1"/>
              </p:cNvSpPr>
              <p:nvPr/>
            </p:nvSpPr>
            <p:spPr bwMode="auto">
              <a:xfrm flipH="1">
                <a:off x="0" y="0"/>
                <a:ext cx="384" cy="720"/>
              </a:xfrm>
              <a:prstGeom prst="line">
                <a:avLst/>
              </a:prstGeom>
              <a:noFill/>
              <a:ln w="222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solidFill>
                    <a:srgbClr val="FF0000"/>
                  </a:solidFill>
                  <a:cs typeface="Calibri" pitchFamily="34" charset="0"/>
                </a:endParaRPr>
              </a:p>
            </p:txBody>
          </p:sp>
          <p:sp>
            <p:nvSpPr>
              <p:cNvPr id="80" name="Line 73"/>
              <p:cNvSpPr>
                <a:spLocks noChangeShapeType="1"/>
              </p:cNvSpPr>
              <p:nvPr/>
            </p:nvSpPr>
            <p:spPr bwMode="auto">
              <a:xfrm>
                <a:off x="384" y="0"/>
                <a:ext cx="0" cy="1056"/>
              </a:xfrm>
              <a:prstGeom prst="line">
                <a:avLst/>
              </a:prstGeom>
              <a:noFill/>
              <a:ln w="222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solidFill>
                    <a:srgbClr val="FF0000"/>
                  </a:solidFill>
                  <a:cs typeface="Calibri" pitchFamily="34" charset="0"/>
                </a:endParaRPr>
              </a:p>
            </p:txBody>
          </p:sp>
          <p:sp>
            <p:nvSpPr>
              <p:cNvPr id="81" name="Line 74"/>
              <p:cNvSpPr>
                <a:spLocks noChangeShapeType="1"/>
              </p:cNvSpPr>
              <p:nvPr/>
            </p:nvSpPr>
            <p:spPr bwMode="auto">
              <a:xfrm>
                <a:off x="0" y="720"/>
                <a:ext cx="384" cy="336"/>
              </a:xfrm>
              <a:prstGeom prst="line">
                <a:avLst/>
              </a:prstGeom>
              <a:noFill/>
              <a:ln w="222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solidFill>
                    <a:srgbClr val="FF0000"/>
                  </a:solidFill>
                  <a:cs typeface="Calibri" pitchFamily="34" charset="0"/>
                </a:endParaRPr>
              </a:p>
            </p:txBody>
          </p:sp>
          <p:sp>
            <p:nvSpPr>
              <p:cNvPr id="82" name="Line 75"/>
              <p:cNvSpPr>
                <a:spLocks noChangeShapeType="1"/>
              </p:cNvSpPr>
              <p:nvPr/>
            </p:nvSpPr>
            <p:spPr bwMode="auto">
              <a:xfrm>
                <a:off x="0" y="709"/>
                <a:ext cx="864" cy="0"/>
              </a:xfrm>
              <a:prstGeom prst="line">
                <a:avLst/>
              </a:prstGeom>
              <a:noFill/>
              <a:ln w="22225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solidFill>
                    <a:srgbClr val="FF0000"/>
                  </a:solidFill>
                  <a:cs typeface="Calibri" pitchFamily="34" charset="0"/>
                </a:endParaRPr>
              </a:p>
            </p:txBody>
          </p:sp>
          <p:sp>
            <p:nvSpPr>
              <p:cNvPr id="83" name="Line 76"/>
              <p:cNvSpPr>
                <a:spLocks noChangeShapeType="1"/>
              </p:cNvSpPr>
              <p:nvPr/>
            </p:nvSpPr>
            <p:spPr bwMode="auto">
              <a:xfrm>
                <a:off x="384" y="0"/>
                <a:ext cx="480" cy="720"/>
              </a:xfrm>
              <a:prstGeom prst="line">
                <a:avLst/>
              </a:prstGeom>
              <a:noFill/>
              <a:ln w="222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solidFill>
                    <a:srgbClr val="FF0000"/>
                  </a:solidFill>
                  <a:cs typeface="Calibri" pitchFamily="34" charset="0"/>
                </a:endParaRPr>
              </a:p>
            </p:txBody>
          </p:sp>
          <p:sp>
            <p:nvSpPr>
              <p:cNvPr id="84" name="Line 77"/>
              <p:cNvSpPr>
                <a:spLocks noChangeShapeType="1"/>
              </p:cNvSpPr>
              <p:nvPr/>
            </p:nvSpPr>
            <p:spPr bwMode="auto">
              <a:xfrm flipH="1">
                <a:off x="384" y="720"/>
                <a:ext cx="480" cy="336"/>
              </a:xfrm>
              <a:prstGeom prst="line">
                <a:avLst/>
              </a:prstGeom>
              <a:noFill/>
              <a:ln w="222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solidFill>
                    <a:srgbClr val="FF0000"/>
                  </a:solidFill>
                  <a:cs typeface="Calibri" pitchFamily="34" charset="0"/>
                </a:endParaRPr>
              </a:p>
            </p:txBody>
          </p:sp>
        </p:grpSp>
        <p:sp>
          <p:nvSpPr>
            <p:cNvPr id="75" name="Text Box 78"/>
            <p:cNvSpPr txBox="1">
              <a:spLocks noChangeArrowheads="1"/>
            </p:cNvSpPr>
            <p:nvPr/>
          </p:nvSpPr>
          <p:spPr bwMode="auto">
            <a:xfrm>
              <a:off x="0" y="768"/>
              <a:ext cx="18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A</a:t>
              </a:r>
            </a:p>
          </p:txBody>
        </p:sp>
        <p:sp>
          <p:nvSpPr>
            <p:cNvPr id="76" name="Text Box 79"/>
            <p:cNvSpPr txBox="1">
              <a:spLocks noChangeArrowheads="1"/>
            </p:cNvSpPr>
            <p:nvPr/>
          </p:nvSpPr>
          <p:spPr bwMode="auto">
            <a:xfrm>
              <a:off x="580" y="1171"/>
              <a:ext cx="177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B</a:t>
              </a:r>
            </a:p>
          </p:txBody>
        </p:sp>
        <p:sp>
          <p:nvSpPr>
            <p:cNvPr id="77" name="Text Box 80"/>
            <p:cNvSpPr txBox="1">
              <a:spLocks noChangeArrowheads="1"/>
            </p:cNvSpPr>
            <p:nvPr/>
          </p:nvSpPr>
          <p:spPr bwMode="auto">
            <a:xfrm>
              <a:off x="1025" y="768"/>
              <a:ext cx="17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C</a:t>
              </a:r>
            </a:p>
          </p:txBody>
        </p:sp>
        <p:sp>
          <p:nvSpPr>
            <p:cNvPr id="78" name="Text Box 81"/>
            <p:cNvSpPr txBox="1">
              <a:spLocks noChangeArrowheads="1"/>
            </p:cNvSpPr>
            <p:nvPr/>
          </p:nvSpPr>
          <p:spPr bwMode="auto">
            <a:xfrm>
              <a:off x="432" y="0"/>
              <a:ext cx="165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S</a:t>
              </a:r>
            </a:p>
          </p:txBody>
        </p:sp>
      </p:grpSp>
      <p:sp>
        <p:nvSpPr>
          <p:cNvPr id="95" name="Text Box 92"/>
          <p:cNvSpPr txBox="1">
            <a:spLocks noChangeArrowheads="1"/>
          </p:cNvSpPr>
          <p:nvPr/>
        </p:nvSpPr>
        <p:spPr bwMode="auto">
          <a:xfrm>
            <a:off x="1007604" y="3068960"/>
            <a:ext cx="29161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4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alt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400" b="1" dirty="0" err="1" smtClean="0">
                <a:latin typeface="Arial" pitchFamily="34" charset="0"/>
                <a:cs typeface="Arial" pitchFamily="34" charset="0"/>
              </a:rPr>
              <a:t>hộp</a:t>
            </a:r>
            <a:r>
              <a:rPr lang="en-US" alt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400" b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alt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400" b="1" dirty="0" err="1" smtClean="0">
                <a:latin typeface="Arial" pitchFamily="34" charset="0"/>
                <a:cs typeface="Arial" pitchFamily="34" charset="0"/>
              </a:rPr>
              <a:t>nhật</a:t>
            </a:r>
            <a:endParaRPr lang="en-US" alt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Text Box 92"/>
          <p:cNvSpPr txBox="1">
            <a:spLocks noChangeArrowheads="1"/>
          </p:cNvSpPr>
          <p:nvPr/>
        </p:nvSpPr>
        <p:spPr bwMode="auto">
          <a:xfrm>
            <a:off x="5066222" y="3068960"/>
            <a:ext cx="26741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4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alt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400" b="1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alt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400" b="1" dirty="0" err="1" smtClean="0">
                <a:latin typeface="Arial" pitchFamily="34" charset="0"/>
                <a:cs typeface="Arial" pitchFamily="34" charset="0"/>
              </a:rPr>
              <a:t>phương</a:t>
            </a:r>
            <a:endParaRPr lang="en-US" altLang="en-US" sz="2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148" name="Group 6147"/>
          <p:cNvGrpSpPr/>
          <p:nvPr/>
        </p:nvGrpSpPr>
        <p:grpSpPr>
          <a:xfrm>
            <a:off x="7128284" y="3969060"/>
            <a:ext cx="1296144" cy="2088232"/>
            <a:chOff x="7128284" y="3573016"/>
            <a:chExt cx="1296144" cy="2088232"/>
          </a:xfrm>
        </p:grpSpPr>
        <p:sp>
          <p:nvSpPr>
            <p:cNvPr id="91" name="AutoShape 84"/>
            <p:cNvSpPr>
              <a:spLocks noChangeArrowheads="1"/>
            </p:cNvSpPr>
            <p:nvPr/>
          </p:nvSpPr>
          <p:spPr bwMode="auto">
            <a:xfrm>
              <a:off x="7129028" y="3622719"/>
              <a:ext cx="1295400" cy="2038529"/>
            </a:xfrm>
            <a:prstGeom prst="can">
              <a:avLst>
                <a:gd name="adj" fmla="val 38235"/>
              </a:avLst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solidFill>
                  <a:srgbClr val="FF0000"/>
                </a:solidFill>
                <a:cs typeface="Calibri" pitchFamily="34" charset="0"/>
              </a:endParaRPr>
            </a:p>
          </p:txBody>
        </p:sp>
        <p:sp>
          <p:nvSpPr>
            <p:cNvPr id="93" name="Line 86"/>
            <p:cNvSpPr>
              <a:spLocks noChangeShapeType="1"/>
            </p:cNvSpPr>
            <p:nvPr/>
          </p:nvSpPr>
          <p:spPr bwMode="auto">
            <a:xfrm flipH="1">
              <a:off x="7128284" y="3978561"/>
              <a:ext cx="0" cy="1484313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solidFill>
                  <a:srgbClr val="FF0000"/>
                </a:solidFill>
                <a:cs typeface="Calibri" pitchFamily="34" charset="0"/>
              </a:endParaRPr>
            </a:p>
          </p:txBody>
        </p:sp>
        <p:sp>
          <p:nvSpPr>
            <p:cNvPr id="94" name="Line 87"/>
            <p:cNvSpPr>
              <a:spLocks noChangeShapeType="1"/>
            </p:cNvSpPr>
            <p:nvPr/>
          </p:nvSpPr>
          <p:spPr bwMode="auto">
            <a:xfrm flipH="1">
              <a:off x="8423684" y="3970623"/>
              <a:ext cx="0" cy="1484313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solidFill>
                  <a:srgbClr val="FF0000"/>
                </a:solidFill>
                <a:cs typeface="Calibri" pitchFamily="34" charset="0"/>
              </a:endParaRPr>
            </a:p>
          </p:txBody>
        </p:sp>
        <p:sp>
          <p:nvSpPr>
            <p:cNvPr id="87" name="Text Box 88"/>
            <p:cNvSpPr txBox="1">
              <a:spLocks noChangeArrowheads="1"/>
            </p:cNvSpPr>
            <p:nvPr/>
          </p:nvSpPr>
          <p:spPr bwMode="auto">
            <a:xfrm>
              <a:off x="7615838" y="3609020"/>
              <a:ext cx="2535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.</a:t>
              </a:r>
            </a:p>
          </p:txBody>
        </p:sp>
        <p:sp>
          <p:nvSpPr>
            <p:cNvPr id="88" name="Text Box 89"/>
            <p:cNvSpPr txBox="1">
              <a:spLocks noChangeArrowheads="1"/>
            </p:cNvSpPr>
            <p:nvPr/>
          </p:nvSpPr>
          <p:spPr bwMode="auto">
            <a:xfrm>
              <a:off x="7632340" y="5121188"/>
              <a:ext cx="2535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.</a:t>
              </a:r>
            </a:p>
          </p:txBody>
        </p:sp>
        <p:sp>
          <p:nvSpPr>
            <p:cNvPr id="89" name="Text Box 90"/>
            <p:cNvSpPr txBox="1">
              <a:spLocks noChangeArrowheads="1"/>
            </p:cNvSpPr>
            <p:nvPr/>
          </p:nvSpPr>
          <p:spPr bwMode="auto">
            <a:xfrm>
              <a:off x="7704348" y="3573016"/>
              <a:ext cx="4730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O</a:t>
              </a:r>
            </a:p>
          </p:txBody>
        </p:sp>
        <p:sp>
          <p:nvSpPr>
            <p:cNvPr id="90" name="Text Box 91"/>
            <p:cNvSpPr txBox="1">
              <a:spLocks noChangeArrowheads="1"/>
            </p:cNvSpPr>
            <p:nvPr/>
          </p:nvSpPr>
          <p:spPr bwMode="auto">
            <a:xfrm>
              <a:off x="7704348" y="5085184"/>
              <a:ext cx="4730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O’</a:t>
              </a:r>
            </a:p>
          </p:txBody>
        </p:sp>
        <p:sp>
          <p:nvSpPr>
            <p:cNvPr id="2" name="Oval 1"/>
            <p:cNvSpPr/>
            <p:nvPr/>
          </p:nvSpPr>
          <p:spPr>
            <a:xfrm>
              <a:off x="7128284" y="5148072"/>
              <a:ext cx="1280160" cy="512064"/>
            </a:xfrm>
            <a:prstGeom prst="ellipse">
              <a:avLst/>
            </a:prstGeom>
            <a:noFill/>
            <a:ln>
              <a:solidFill>
                <a:srgbClr val="0000FF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rgbClr val="FF0000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103" name="Text Box 92"/>
          <p:cNvSpPr txBox="1">
            <a:spLocks noChangeArrowheads="1"/>
          </p:cNvSpPr>
          <p:nvPr/>
        </p:nvSpPr>
        <p:spPr bwMode="auto">
          <a:xfrm>
            <a:off x="539552" y="6279703"/>
            <a:ext cx="29498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4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alt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400" b="1" dirty="0" err="1" smtClean="0">
                <a:latin typeface="Arial" pitchFamily="34" charset="0"/>
                <a:cs typeface="Arial" pitchFamily="34" charset="0"/>
              </a:rPr>
              <a:t>lăng</a:t>
            </a:r>
            <a:r>
              <a:rPr lang="en-US" alt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400" b="1" dirty="0" err="1" smtClean="0">
                <a:latin typeface="Arial" pitchFamily="34" charset="0"/>
                <a:cs typeface="Arial" pitchFamily="34" charset="0"/>
              </a:rPr>
              <a:t>trụ</a:t>
            </a:r>
            <a:r>
              <a:rPr lang="en-US" alt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400" b="1" dirty="0" err="1" smtClean="0">
                <a:latin typeface="Arial" pitchFamily="34" charset="0"/>
                <a:cs typeface="Arial" pitchFamily="34" charset="0"/>
              </a:rPr>
              <a:t>đứng</a:t>
            </a:r>
            <a:endParaRPr lang="en-US" alt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 Box 92"/>
          <p:cNvSpPr txBox="1">
            <a:spLocks noChangeArrowheads="1"/>
          </p:cNvSpPr>
          <p:nvPr/>
        </p:nvSpPr>
        <p:spPr bwMode="auto">
          <a:xfrm>
            <a:off x="3707904" y="6279703"/>
            <a:ext cx="30203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4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alt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400" b="1" dirty="0" err="1" smtClean="0">
                <a:latin typeface="Arial" pitchFamily="34" charset="0"/>
                <a:cs typeface="Arial" pitchFamily="34" charset="0"/>
              </a:rPr>
              <a:t>chóp</a:t>
            </a:r>
            <a:r>
              <a:rPr lang="en-US" altLang="en-US" sz="2400" b="1" dirty="0" smtClean="0">
                <a:latin typeface="Arial" pitchFamily="34" charset="0"/>
                <a:cs typeface="Arial" pitchFamily="34" charset="0"/>
              </a:rPr>
              <a:t> tam </a:t>
            </a:r>
            <a:r>
              <a:rPr lang="en-US" altLang="en-US" sz="2400" b="1" dirty="0" err="1" smtClean="0">
                <a:latin typeface="Arial" pitchFamily="34" charset="0"/>
                <a:cs typeface="Arial" pitchFamily="34" charset="0"/>
              </a:rPr>
              <a:t>giác</a:t>
            </a:r>
            <a:endParaRPr lang="en-US" alt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 Box 92"/>
          <p:cNvSpPr txBox="1">
            <a:spLocks noChangeArrowheads="1"/>
          </p:cNvSpPr>
          <p:nvPr/>
        </p:nvSpPr>
        <p:spPr bwMode="auto">
          <a:xfrm>
            <a:off x="7128284" y="6279703"/>
            <a:ext cx="13628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4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alt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400" b="1" dirty="0" err="1" smtClean="0">
                <a:latin typeface="Arial" pitchFamily="34" charset="0"/>
                <a:cs typeface="Arial" pitchFamily="34" charset="0"/>
              </a:rPr>
              <a:t>trụ</a:t>
            </a:r>
            <a:endParaRPr lang="en-US" altLang="en-US" sz="2400" b="1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99" grpId="0"/>
      <p:bldP spid="103" grpId="0"/>
      <p:bldP spid="104" grpId="0"/>
      <p:bldP spid="1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43000" y="512676"/>
            <a:ext cx="7848600" cy="1224136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sz="4000" dirty="0" err="1" smtClean="0">
                <a:latin typeface="Arial" pitchFamily="34" charset="0"/>
                <a:cs typeface="Arial" pitchFamily="34" charset="0"/>
              </a:rPr>
              <a:t>CHƯƠNG</a:t>
            </a:r>
            <a:r>
              <a:rPr sz="4000" dirty="0" smtClean="0">
                <a:latin typeface="Arial" pitchFamily="34" charset="0"/>
                <a:cs typeface="Arial" pitchFamily="34" charset="0"/>
              </a:rPr>
              <a:t> IV: </a:t>
            </a:r>
            <a:r>
              <a:rPr sz="400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sz="4000" dirty="0" err="1" smtClean="0">
                <a:latin typeface="Arial" pitchFamily="34" charset="0"/>
                <a:cs typeface="Arial" pitchFamily="34" charset="0"/>
              </a:rPr>
              <a:t>LĂNG</a:t>
            </a:r>
            <a:r>
              <a:rPr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sz="4000" dirty="0" err="1" smtClean="0">
                <a:latin typeface="Arial" pitchFamily="34" charset="0"/>
                <a:cs typeface="Arial" pitchFamily="34" charset="0"/>
              </a:rPr>
              <a:t>TRỤ</a:t>
            </a:r>
            <a:r>
              <a:rPr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sz="4000" dirty="0" err="1" smtClean="0">
                <a:latin typeface="Arial" pitchFamily="34" charset="0"/>
                <a:cs typeface="Arial" pitchFamily="34" charset="0"/>
              </a:rPr>
              <a:t>ĐỨNG</a:t>
            </a:r>
            <a:r>
              <a:rPr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sz="400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sz="4000" dirty="0" err="1" smtClean="0">
                <a:latin typeface="Arial" pitchFamily="34" charset="0"/>
                <a:cs typeface="Arial" pitchFamily="34" charset="0"/>
              </a:rPr>
              <a:t>CHÓP</a:t>
            </a:r>
            <a:r>
              <a:rPr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sz="4000" dirty="0" err="1" smtClean="0">
                <a:latin typeface="Arial" pitchFamily="34" charset="0"/>
                <a:cs typeface="Arial" pitchFamily="34" charset="0"/>
              </a:rPr>
              <a:t>ĐỀU</a:t>
            </a:r>
            <a:endParaRPr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Subtitle 3"/>
          <p:cNvSpPr>
            <a:spLocks noGrp="1"/>
          </p:cNvSpPr>
          <p:nvPr>
            <p:ph type="subTitle" idx="1"/>
          </p:nvPr>
        </p:nvSpPr>
        <p:spPr>
          <a:xfrm>
            <a:off x="3962400" y="5193196"/>
            <a:ext cx="4772025" cy="990600"/>
          </a:xfrm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>
            <p:custDataLst>
              <p:tags r:id="rId3"/>
            </p:custDataLst>
          </p:nvPr>
        </p:nvSpPr>
        <p:spPr bwMode="auto">
          <a:xfrm>
            <a:off x="1143000" y="1700809"/>
            <a:ext cx="7848600" cy="79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lang="en-US" sz="4400" b="1" kern="1200" cap="small" baseline="0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A.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LĂNG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TRỤ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ĐỨNG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>
            <p:custDataLst>
              <p:tags r:id="rId4"/>
            </p:custDataLst>
          </p:nvPr>
        </p:nvSpPr>
        <p:spPr bwMode="auto">
          <a:xfrm>
            <a:off x="1143000" y="2476724"/>
            <a:ext cx="7848600" cy="79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lang="en-US" sz="4400" b="1" kern="1200" cap="small" baseline="0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TIẾT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56: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HỘP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NHẬT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49148" y="0"/>
            <a:ext cx="8595360" cy="914400"/>
          </a:xfrm>
          <a:blipFill>
            <a:blip r:embed="rId8"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en-US" sz="3600" dirty="0">
                <a:solidFill>
                  <a:srgbClr val="003300"/>
                </a:solidFill>
                <a:latin typeface="Arial" charset="0"/>
                <a:cs typeface="Arial" charset="0"/>
              </a:rPr>
              <a:t>1. </a:t>
            </a:r>
            <a:r>
              <a:rPr lang="en-US" sz="3600" dirty="0" err="1">
                <a:solidFill>
                  <a:srgbClr val="003300"/>
                </a:solidFill>
                <a:latin typeface="Arial" charset="0"/>
                <a:cs typeface="Arial" charset="0"/>
              </a:rPr>
              <a:t>HÌNH</a:t>
            </a:r>
            <a:r>
              <a:rPr lang="en-US" sz="3600" dirty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solidFill>
                  <a:srgbClr val="003300"/>
                </a:solidFill>
                <a:latin typeface="Arial" charset="0"/>
                <a:cs typeface="Arial" charset="0"/>
              </a:rPr>
              <a:t>HỘP</a:t>
            </a:r>
            <a:r>
              <a:rPr lang="en-US" sz="3600" dirty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solidFill>
                  <a:srgbClr val="003300"/>
                </a:solidFill>
                <a:latin typeface="Arial" charset="0"/>
                <a:cs typeface="Arial" charset="0"/>
              </a:rPr>
              <a:t>CHỮ</a:t>
            </a:r>
            <a:r>
              <a:rPr lang="en-US" sz="3600" dirty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solidFill>
                  <a:srgbClr val="003300"/>
                </a:solidFill>
                <a:latin typeface="Arial" charset="0"/>
                <a:cs typeface="Arial" charset="0"/>
              </a:rPr>
              <a:t>NHẬT</a:t>
            </a:r>
            <a:endParaRPr sz="3600" dirty="0" smtClean="0">
              <a:solidFill>
                <a:srgbClr val="0033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48640" y="914400"/>
            <a:ext cx="8595360" cy="5943600"/>
          </a:xfrm>
          <a:blipFill>
            <a:blip r:embed="rId9"/>
            <a:tile tx="0" ty="0" sx="100000" sy="100000" flip="none" algn="tl"/>
          </a:blipFill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endParaRPr lang="en-US" sz="3600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marL="0" indent="0" algn="just" eaLnBrk="1" hangingPunct="1">
              <a:buFont typeface="Arial" charset="0"/>
              <a:buNone/>
            </a:pPr>
            <a:endParaRPr lang="en-US" sz="3600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marL="0" indent="0" algn="just" eaLnBrk="1" hangingPunct="1">
              <a:buFont typeface="Arial" charset="0"/>
              <a:buNone/>
            </a:pPr>
            <a:endParaRPr lang="en-US" sz="3600" dirty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/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Một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hình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hộp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chữ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nhật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có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               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Các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mặt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là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</a:p>
          <a:p>
            <a:pPr algn="just" eaLnBrk="1" hangingPunct="1"/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Một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Calibri" pitchFamily="34" charset="0"/>
                <a:cs typeface="Arial" charset="0"/>
              </a:rPr>
              <a:t>hình</a:t>
            </a:r>
            <a:r>
              <a:rPr lang="en-US" dirty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hộp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chữ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Calibri" pitchFamily="34" charset="0"/>
                <a:cs typeface="Arial" charset="0"/>
              </a:rPr>
              <a:t>nhật</a:t>
            </a:r>
            <a:r>
              <a:rPr lang="en-US" dirty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có</a:t>
            </a:r>
            <a:endParaRPr lang="en-US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/>
            <a:r>
              <a:rPr lang="en-US" dirty="0" err="1">
                <a:latin typeface="Arial" charset="0"/>
                <a:ea typeface="Calibri" pitchFamily="34" charset="0"/>
                <a:cs typeface="Arial" charset="0"/>
              </a:rPr>
              <a:t>Một</a:t>
            </a:r>
            <a:r>
              <a:rPr lang="en-US" dirty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Calibri" pitchFamily="34" charset="0"/>
                <a:cs typeface="Arial" charset="0"/>
              </a:rPr>
              <a:t>hình</a:t>
            </a:r>
            <a:r>
              <a:rPr lang="en-US" dirty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ea typeface="Calibri" pitchFamily="34" charset="0"/>
                <a:cs typeface="Arial" charset="0"/>
              </a:rPr>
              <a:t>hộp</a:t>
            </a:r>
            <a:r>
              <a:rPr lang="en-US" dirty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chữ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nhật</a:t>
            </a:r>
            <a:r>
              <a:rPr lang="en-US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ea typeface="Calibri" pitchFamily="34" charset="0"/>
                <a:cs typeface="Arial" charset="0"/>
              </a:rPr>
              <a:t>có</a:t>
            </a:r>
            <a:endParaRPr lang="en-US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/>
            <a:endParaRPr lang="en-US" sz="3600" dirty="0" smtClean="0">
              <a:latin typeface="Arial" charset="0"/>
              <a:ea typeface="Calibri" pitchFamily="34" charset="0"/>
              <a:cs typeface="Arial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48640" y="914400"/>
            <a:ext cx="8595360" cy="0"/>
          </a:xfrm>
          <a:prstGeom prst="line">
            <a:avLst/>
          </a:prstGeom>
          <a:ln w="1270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2" name="Line 4"/>
          <p:cNvSpPr>
            <a:spLocks noChangeShapeType="1"/>
          </p:cNvSpPr>
          <p:nvPr/>
        </p:nvSpPr>
        <p:spPr bwMode="auto">
          <a:xfrm flipH="1">
            <a:off x="6294734" y="1131603"/>
            <a:ext cx="309563" cy="316508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9" name="Group 18"/>
          <p:cNvGrpSpPr>
            <a:grpSpLocks/>
          </p:cNvGrpSpPr>
          <p:nvPr/>
        </p:nvGrpSpPr>
        <p:grpSpPr bwMode="auto">
          <a:xfrm>
            <a:off x="1403648" y="1182403"/>
            <a:ext cx="2209800" cy="1368425"/>
            <a:chOff x="0" y="0"/>
            <a:chExt cx="1392" cy="862"/>
          </a:xfrm>
        </p:grpSpPr>
        <p:sp>
          <p:nvSpPr>
            <p:cNvPr id="120" name="Line 19"/>
            <p:cNvSpPr>
              <a:spLocks noChangeShapeType="1"/>
            </p:cNvSpPr>
            <p:nvPr/>
          </p:nvSpPr>
          <p:spPr bwMode="auto">
            <a:xfrm>
              <a:off x="0" y="199"/>
              <a:ext cx="0" cy="663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1" name="Line 20"/>
            <p:cNvSpPr>
              <a:spLocks noChangeShapeType="1"/>
            </p:cNvSpPr>
            <p:nvPr/>
          </p:nvSpPr>
          <p:spPr bwMode="auto">
            <a:xfrm>
              <a:off x="0" y="199"/>
              <a:ext cx="1193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2" name="Line 21"/>
            <p:cNvSpPr>
              <a:spLocks noChangeShapeType="1"/>
            </p:cNvSpPr>
            <p:nvPr/>
          </p:nvSpPr>
          <p:spPr bwMode="auto">
            <a:xfrm>
              <a:off x="1193" y="199"/>
              <a:ext cx="0" cy="663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" name="Line 22"/>
            <p:cNvSpPr>
              <a:spLocks noChangeShapeType="1"/>
            </p:cNvSpPr>
            <p:nvPr/>
          </p:nvSpPr>
          <p:spPr bwMode="auto">
            <a:xfrm>
              <a:off x="0" y="862"/>
              <a:ext cx="1193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4" name="Line 23"/>
            <p:cNvSpPr>
              <a:spLocks noChangeShapeType="1"/>
            </p:cNvSpPr>
            <p:nvPr/>
          </p:nvSpPr>
          <p:spPr bwMode="auto">
            <a:xfrm flipH="1">
              <a:off x="0" y="0"/>
              <a:ext cx="199" cy="199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5" name="Line 24"/>
            <p:cNvSpPr>
              <a:spLocks noChangeShapeType="1"/>
            </p:cNvSpPr>
            <p:nvPr/>
          </p:nvSpPr>
          <p:spPr bwMode="auto">
            <a:xfrm flipH="1">
              <a:off x="1193" y="663"/>
              <a:ext cx="199" cy="199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6" name="Line 25"/>
            <p:cNvSpPr>
              <a:spLocks noChangeShapeType="1"/>
            </p:cNvSpPr>
            <p:nvPr/>
          </p:nvSpPr>
          <p:spPr bwMode="auto">
            <a:xfrm>
              <a:off x="1392" y="0"/>
              <a:ext cx="0" cy="663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7" name="Line 26"/>
            <p:cNvSpPr>
              <a:spLocks noChangeShapeType="1"/>
            </p:cNvSpPr>
            <p:nvPr/>
          </p:nvSpPr>
          <p:spPr bwMode="auto">
            <a:xfrm>
              <a:off x="199" y="0"/>
              <a:ext cx="1193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8" name="Line 27"/>
            <p:cNvSpPr>
              <a:spLocks noChangeShapeType="1"/>
            </p:cNvSpPr>
            <p:nvPr/>
          </p:nvSpPr>
          <p:spPr bwMode="auto">
            <a:xfrm>
              <a:off x="199" y="663"/>
              <a:ext cx="1193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9" name="Line 28"/>
            <p:cNvSpPr>
              <a:spLocks noChangeShapeType="1"/>
            </p:cNvSpPr>
            <p:nvPr/>
          </p:nvSpPr>
          <p:spPr bwMode="auto">
            <a:xfrm>
              <a:off x="199" y="0"/>
              <a:ext cx="0" cy="663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0" name="Line 29"/>
            <p:cNvSpPr>
              <a:spLocks noChangeShapeType="1"/>
            </p:cNvSpPr>
            <p:nvPr/>
          </p:nvSpPr>
          <p:spPr bwMode="auto">
            <a:xfrm flipH="1">
              <a:off x="0" y="663"/>
              <a:ext cx="199" cy="199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1" name="Oval 31"/>
          <p:cNvSpPr>
            <a:spLocks noChangeArrowheads="1"/>
          </p:cNvSpPr>
          <p:nvPr/>
        </p:nvSpPr>
        <p:spPr bwMode="auto">
          <a:xfrm>
            <a:off x="4313535" y="1088740"/>
            <a:ext cx="914400" cy="457200"/>
          </a:xfrm>
          <a:prstGeom prst="ellipse">
            <a:avLst/>
          </a:prstGeom>
          <a:solidFill>
            <a:srgbClr val="66FF66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Oval 32"/>
          <p:cNvSpPr>
            <a:spLocks noChangeArrowheads="1"/>
          </p:cNvSpPr>
          <p:nvPr/>
        </p:nvSpPr>
        <p:spPr bwMode="auto">
          <a:xfrm>
            <a:off x="4313535" y="1711660"/>
            <a:ext cx="914400" cy="457200"/>
          </a:xfrm>
          <a:prstGeom prst="ellipse">
            <a:avLst/>
          </a:prstGeom>
          <a:solidFill>
            <a:srgbClr val="66FF66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Oval 33"/>
          <p:cNvSpPr>
            <a:spLocks noChangeArrowheads="1"/>
          </p:cNvSpPr>
          <p:nvPr/>
        </p:nvSpPr>
        <p:spPr bwMode="auto">
          <a:xfrm>
            <a:off x="4313535" y="2322228"/>
            <a:ext cx="914400" cy="457200"/>
          </a:xfrm>
          <a:prstGeom prst="ellipse">
            <a:avLst/>
          </a:prstGeom>
          <a:solidFill>
            <a:srgbClr val="66FF66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Unknown Shape"/>
          <p:cNvSpPr>
            <a:spLocks/>
          </p:cNvSpPr>
          <p:nvPr/>
        </p:nvSpPr>
        <p:spPr bwMode="auto">
          <a:xfrm>
            <a:off x="3311860" y="1164940"/>
            <a:ext cx="304800" cy="1371600"/>
          </a:xfrm>
          <a:custGeom>
            <a:avLst/>
            <a:gdLst>
              <a:gd name="T0" fmla="*/ 0 w 192"/>
              <a:gd name="T1" fmla="*/ 304800 h 864"/>
              <a:gd name="T2" fmla="*/ 0 w 192"/>
              <a:gd name="T3" fmla="*/ 1371600 h 864"/>
              <a:gd name="T4" fmla="*/ 304800 w 192"/>
              <a:gd name="T5" fmla="*/ 1066800 h 864"/>
              <a:gd name="T6" fmla="*/ 304800 w 192"/>
              <a:gd name="T7" fmla="*/ 0 h 864"/>
              <a:gd name="T8" fmla="*/ 0 w 192"/>
              <a:gd name="T9" fmla="*/ 304800 h 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2"/>
              <a:gd name="T16" fmla="*/ 0 h 864"/>
              <a:gd name="T17" fmla="*/ 192 w 192"/>
              <a:gd name="T18" fmla="*/ 864 h 8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2" h="864">
                <a:moveTo>
                  <a:pt x="0" y="192"/>
                </a:moveTo>
                <a:lnTo>
                  <a:pt x="0" y="864"/>
                </a:lnTo>
                <a:lnTo>
                  <a:pt x="192" y="672"/>
                </a:lnTo>
                <a:lnTo>
                  <a:pt x="192" y="0"/>
                </a:lnTo>
                <a:lnTo>
                  <a:pt x="0" y="192"/>
                </a:lnTo>
                <a:close/>
              </a:path>
            </a:pathLst>
          </a:custGeom>
          <a:solidFill>
            <a:srgbClr val="66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Unknown Shape"/>
          <p:cNvSpPr>
            <a:spLocks/>
          </p:cNvSpPr>
          <p:nvPr/>
        </p:nvSpPr>
        <p:spPr bwMode="auto">
          <a:xfrm>
            <a:off x="6307435" y="1131603"/>
            <a:ext cx="296862" cy="1316037"/>
          </a:xfrm>
          <a:custGeom>
            <a:avLst/>
            <a:gdLst>
              <a:gd name="T0" fmla="*/ 304800 w 192"/>
              <a:gd name="T1" fmla="*/ 0 h 816"/>
              <a:gd name="T2" fmla="*/ 0 w 192"/>
              <a:gd name="T3" fmla="*/ 304800 h 816"/>
              <a:gd name="T4" fmla="*/ 0 w 192"/>
              <a:gd name="T5" fmla="*/ 1295400 h 816"/>
              <a:gd name="T6" fmla="*/ 304800 w 192"/>
              <a:gd name="T7" fmla="*/ 990600 h 816"/>
              <a:gd name="T8" fmla="*/ 304800 w 192"/>
              <a:gd name="T9" fmla="*/ 0 h 8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2"/>
              <a:gd name="T16" fmla="*/ 0 h 816"/>
              <a:gd name="T17" fmla="*/ 192 w 192"/>
              <a:gd name="T18" fmla="*/ 816 h 8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2" h="816">
                <a:moveTo>
                  <a:pt x="192" y="0"/>
                </a:moveTo>
                <a:lnTo>
                  <a:pt x="0" y="192"/>
                </a:lnTo>
                <a:lnTo>
                  <a:pt x="0" y="816"/>
                </a:lnTo>
                <a:lnTo>
                  <a:pt x="192" y="624"/>
                </a:lnTo>
                <a:lnTo>
                  <a:pt x="192" y="0"/>
                </a:lnTo>
                <a:close/>
              </a:path>
            </a:pathLst>
          </a:custGeom>
          <a:solidFill>
            <a:srgbClr val="00FF00"/>
          </a:solidFill>
          <a:ln w="952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Arc 37"/>
          <p:cNvSpPr>
            <a:spLocks/>
          </p:cNvSpPr>
          <p:nvPr/>
        </p:nvSpPr>
        <p:spPr bwMode="auto">
          <a:xfrm rot="10501352">
            <a:off x="3475335" y="1822165"/>
            <a:ext cx="895350" cy="152400"/>
          </a:xfrm>
          <a:custGeom>
            <a:avLst/>
            <a:gdLst>
              <a:gd name="T0" fmla="*/ 1655209 w 21166"/>
              <a:gd name="T1" fmla="*/ 0 h 21580"/>
              <a:gd name="T2" fmla="*/ 37874494 w 21166"/>
              <a:gd name="T3" fmla="*/ 861512 h 21580"/>
              <a:gd name="T4" fmla="*/ 0 w 21166"/>
              <a:gd name="T5" fmla="*/ 1076263 h 21580"/>
              <a:gd name="T6" fmla="*/ 0 60000 65536"/>
              <a:gd name="T7" fmla="*/ 0 60000 65536"/>
              <a:gd name="T8" fmla="*/ 0 60000 65536"/>
              <a:gd name="T9" fmla="*/ 0 w 21166"/>
              <a:gd name="T10" fmla="*/ 0 h 21580"/>
              <a:gd name="T11" fmla="*/ 21166 w 21166"/>
              <a:gd name="T12" fmla="*/ 21580 h 215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66" h="21580" fill="none" extrusionOk="0">
                <a:moveTo>
                  <a:pt x="925" y="-1"/>
                </a:moveTo>
                <a:cubicBezTo>
                  <a:pt x="10839" y="424"/>
                  <a:pt x="19188" y="7549"/>
                  <a:pt x="21166" y="17273"/>
                </a:cubicBezTo>
              </a:path>
              <a:path w="21166" h="21580" stroke="0" extrusionOk="0">
                <a:moveTo>
                  <a:pt x="925" y="-1"/>
                </a:moveTo>
                <a:cubicBezTo>
                  <a:pt x="10839" y="424"/>
                  <a:pt x="19188" y="7549"/>
                  <a:pt x="21166" y="17273"/>
                </a:cubicBezTo>
                <a:lnTo>
                  <a:pt x="0" y="21580"/>
                </a:lnTo>
                <a:close/>
              </a:path>
            </a:pathLst>
          </a:custGeom>
          <a:noFill/>
          <a:ln w="38100" cmpd="sng">
            <a:solidFill>
              <a:srgbClr val="CC00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Arc 38"/>
          <p:cNvSpPr>
            <a:spLocks/>
          </p:cNvSpPr>
          <p:nvPr/>
        </p:nvSpPr>
        <p:spPr bwMode="auto">
          <a:xfrm rot="10501352">
            <a:off x="3322935" y="2460340"/>
            <a:ext cx="981075" cy="152400"/>
          </a:xfrm>
          <a:custGeom>
            <a:avLst/>
            <a:gdLst>
              <a:gd name="T0" fmla="*/ 0 w 23200"/>
              <a:gd name="T1" fmla="*/ 4777 h 21600"/>
              <a:gd name="T2" fmla="*/ 41487417 w 23200"/>
              <a:gd name="T3" fmla="*/ 860912 h 21600"/>
              <a:gd name="T4" fmla="*/ 3637293 w 23200"/>
              <a:gd name="T5" fmla="*/ 1075267 h 21600"/>
              <a:gd name="T6" fmla="*/ 0 60000 65536"/>
              <a:gd name="T7" fmla="*/ 0 60000 65536"/>
              <a:gd name="T8" fmla="*/ 0 60000 65536"/>
              <a:gd name="T9" fmla="*/ 0 w 23200"/>
              <a:gd name="T10" fmla="*/ 0 h 21600"/>
              <a:gd name="T11" fmla="*/ 23200 w 232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200" h="21600" fill="none" extrusionOk="0">
                <a:moveTo>
                  <a:pt x="-1" y="95"/>
                </a:moveTo>
                <a:cubicBezTo>
                  <a:pt x="676" y="32"/>
                  <a:pt x="1354" y="-1"/>
                  <a:pt x="2034" y="0"/>
                </a:cubicBezTo>
                <a:cubicBezTo>
                  <a:pt x="12303" y="0"/>
                  <a:pt x="21153" y="7230"/>
                  <a:pt x="23200" y="17293"/>
                </a:cubicBezTo>
              </a:path>
              <a:path w="23200" h="21600" stroke="0" extrusionOk="0">
                <a:moveTo>
                  <a:pt x="-1" y="95"/>
                </a:moveTo>
                <a:cubicBezTo>
                  <a:pt x="676" y="32"/>
                  <a:pt x="1354" y="-1"/>
                  <a:pt x="2034" y="0"/>
                </a:cubicBezTo>
                <a:cubicBezTo>
                  <a:pt x="12303" y="0"/>
                  <a:pt x="21153" y="7230"/>
                  <a:pt x="23200" y="17293"/>
                </a:cubicBezTo>
                <a:lnTo>
                  <a:pt x="2034" y="21600"/>
                </a:lnTo>
                <a:close/>
              </a:path>
            </a:pathLst>
          </a:custGeom>
          <a:noFill/>
          <a:ln w="38100" cmpd="sng">
            <a:solidFill>
              <a:srgbClr val="CC00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Arc 39"/>
          <p:cNvSpPr>
            <a:spLocks/>
          </p:cNvSpPr>
          <p:nvPr/>
        </p:nvSpPr>
        <p:spPr bwMode="auto">
          <a:xfrm rot="10566067">
            <a:off x="5194598" y="1257015"/>
            <a:ext cx="1228725" cy="112713"/>
          </a:xfrm>
          <a:custGeom>
            <a:avLst/>
            <a:gdLst>
              <a:gd name="T0" fmla="*/ 0 w 22576"/>
              <a:gd name="T1" fmla="*/ 45419 h 21600"/>
              <a:gd name="T2" fmla="*/ 66874788 w 22576"/>
              <a:gd name="T3" fmla="*/ 146224 h 21600"/>
              <a:gd name="T4" fmla="*/ 24654450 w 22576"/>
              <a:gd name="T5" fmla="*/ 588158 h 21600"/>
              <a:gd name="T6" fmla="*/ 0 60000 65536"/>
              <a:gd name="T7" fmla="*/ 0 60000 65536"/>
              <a:gd name="T8" fmla="*/ 0 60000 65536"/>
              <a:gd name="T9" fmla="*/ 0 w 22576"/>
              <a:gd name="T10" fmla="*/ 0 h 21600"/>
              <a:gd name="T11" fmla="*/ 22576 w 2257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76" h="21600" fill="none" extrusionOk="0">
                <a:moveTo>
                  <a:pt x="-1" y="1667"/>
                </a:moveTo>
                <a:cubicBezTo>
                  <a:pt x="2636" y="566"/>
                  <a:pt x="5465" y="-1"/>
                  <a:pt x="8323" y="0"/>
                </a:cubicBezTo>
                <a:cubicBezTo>
                  <a:pt x="13568" y="0"/>
                  <a:pt x="18634" y="1908"/>
                  <a:pt x="22575" y="5370"/>
                </a:cubicBezTo>
              </a:path>
              <a:path w="22576" h="21600" stroke="0" extrusionOk="0">
                <a:moveTo>
                  <a:pt x="-1" y="1667"/>
                </a:moveTo>
                <a:cubicBezTo>
                  <a:pt x="2636" y="566"/>
                  <a:pt x="5465" y="-1"/>
                  <a:pt x="8323" y="0"/>
                </a:cubicBezTo>
                <a:cubicBezTo>
                  <a:pt x="13568" y="0"/>
                  <a:pt x="18634" y="1908"/>
                  <a:pt x="22575" y="5370"/>
                </a:cubicBezTo>
                <a:lnTo>
                  <a:pt x="8323" y="21600"/>
                </a:lnTo>
                <a:close/>
              </a:path>
            </a:pathLst>
          </a:custGeom>
          <a:noFill/>
          <a:ln w="38100" cmpd="sng">
            <a:solidFill>
              <a:srgbClr val="CC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Arc 40"/>
          <p:cNvSpPr>
            <a:spLocks/>
          </p:cNvSpPr>
          <p:nvPr/>
        </p:nvSpPr>
        <p:spPr bwMode="auto">
          <a:xfrm rot="10566067">
            <a:off x="5227935" y="1811053"/>
            <a:ext cx="1228725" cy="112712"/>
          </a:xfrm>
          <a:custGeom>
            <a:avLst/>
            <a:gdLst>
              <a:gd name="T0" fmla="*/ 0 w 22576"/>
              <a:gd name="T1" fmla="*/ 45419 h 21600"/>
              <a:gd name="T2" fmla="*/ 66874788 w 22576"/>
              <a:gd name="T3" fmla="*/ 146218 h 21600"/>
              <a:gd name="T4" fmla="*/ 24654450 w 22576"/>
              <a:gd name="T5" fmla="*/ 588148 h 21600"/>
              <a:gd name="T6" fmla="*/ 0 60000 65536"/>
              <a:gd name="T7" fmla="*/ 0 60000 65536"/>
              <a:gd name="T8" fmla="*/ 0 60000 65536"/>
              <a:gd name="T9" fmla="*/ 0 w 22576"/>
              <a:gd name="T10" fmla="*/ 0 h 21600"/>
              <a:gd name="T11" fmla="*/ 22576 w 2257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76" h="21600" fill="none" extrusionOk="0">
                <a:moveTo>
                  <a:pt x="-1" y="1667"/>
                </a:moveTo>
                <a:cubicBezTo>
                  <a:pt x="2636" y="566"/>
                  <a:pt x="5465" y="-1"/>
                  <a:pt x="8323" y="0"/>
                </a:cubicBezTo>
                <a:cubicBezTo>
                  <a:pt x="13568" y="0"/>
                  <a:pt x="18634" y="1908"/>
                  <a:pt x="22575" y="5370"/>
                </a:cubicBezTo>
              </a:path>
              <a:path w="22576" h="21600" stroke="0" extrusionOk="0">
                <a:moveTo>
                  <a:pt x="-1" y="1667"/>
                </a:moveTo>
                <a:cubicBezTo>
                  <a:pt x="2636" y="566"/>
                  <a:pt x="5465" y="-1"/>
                  <a:pt x="8323" y="0"/>
                </a:cubicBezTo>
                <a:cubicBezTo>
                  <a:pt x="13568" y="0"/>
                  <a:pt x="18634" y="1908"/>
                  <a:pt x="22575" y="5370"/>
                </a:cubicBezTo>
                <a:lnTo>
                  <a:pt x="8323" y="21600"/>
                </a:lnTo>
                <a:close/>
              </a:path>
            </a:pathLst>
          </a:custGeom>
          <a:noFill/>
          <a:ln w="38100" cmpd="sng">
            <a:solidFill>
              <a:srgbClr val="CC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Arc 41"/>
          <p:cNvSpPr>
            <a:spLocks/>
          </p:cNvSpPr>
          <p:nvPr/>
        </p:nvSpPr>
        <p:spPr bwMode="auto">
          <a:xfrm rot="10566067">
            <a:off x="5229523" y="2390490"/>
            <a:ext cx="1057275" cy="112713"/>
          </a:xfrm>
          <a:custGeom>
            <a:avLst/>
            <a:gdLst>
              <a:gd name="T0" fmla="*/ 0 w 19448"/>
              <a:gd name="T1" fmla="*/ 17262 h 21600"/>
              <a:gd name="T2" fmla="*/ 57477916 w 19448"/>
              <a:gd name="T3" fmla="*/ 146224 h 21600"/>
              <a:gd name="T4" fmla="*/ 15353647 w 19448"/>
              <a:gd name="T5" fmla="*/ 588158 h 21600"/>
              <a:gd name="T6" fmla="*/ 0 60000 65536"/>
              <a:gd name="T7" fmla="*/ 0 60000 65536"/>
              <a:gd name="T8" fmla="*/ 0 60000 65536"/>
              <a:gd name="T9" fmla="*/ 0 w 19448"/>
              <a:gd name="T10" fmla="*/ 0 h 21600"/>
              <a:gd name="T11" fmla="*/ 19448 w 1944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448" h="21600" fill="none" extrusionOk="0">
                <a:moveTo>
                  <a:pt x="0" y="634"/>
                </a:moveTo>
                <a:cubicBezTo>
                  <a:pt x="1699" y="212"/>
                  <a:pt x="3444" y="-1"/>
                  <a:pt x="5195" y="0"/>
                </a:cubicBezTo>
                <a:cubicBezTo>
                  <a:pt x="10440" y="0"/>
                  <a:pt x="15506" y="1908"/>
                  <a:pt x="19447" y="5370"/>
                </a:cubicBezTo>
              </a:path>
              <a:path w="19448" h="21600" stroke="0" extrusionOk="0">
                <a:moveTo>
                  <a:pt x="0" y="634"/>
                </a:moveTo>
                <a:cubicBezTo>
                  <a:pt x="1699" y="212"/>
                  <a:pt x="3444" y="-1"/>
                  <a:pt x="5195" y="0"/>
                </a:cubicBezTo>
                <a:cubicBezTo>
                  <a:pt x="10440" y="0"/>
                  <a:pt x="15506" y="1908"/>
                  <a:pt x="19447" y="5370"/>
                </a:cubicBezTo>
                <a:lnTo>
                  <a:pt x="5195" y="21600"/>
                </a:lnTo>
                <a:close/>
              </a:path>
            </a:pathLst>
          </a:custGeom>
          <a:noFill/>
          <a:ln w="38100" cmpd="sng">
            <a:solidFill>
              <a:srgbClr val="CC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Text Box 43"/>
          <p:cNvSpPr txBox="1">
            <a:spLocks noChangeArrowheads="1"/>
          </p:cNvSpPr>
          <p:nvPr/>
        </p:nvSpPr>
        <p:spPr bwMode="auto">
          <a:xfrm>
            <a:off x="3131840" y="1930636"/>
            <a:ext cx="344966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5000" b="1" dirty="0">
                <a:cs typeface="Times New Roman" pitchFamily="18" charset="0"/>
              </a:rPr>
              <a:t>.</a:t>
            </a:r>
          </a:p>
        </p:txBody>
      </p:sp>
      <p:sp>
        <p:nvSpPr>
          <p:cNvPr id="118" name="Line 17"/>
          <p:cNvSpPr>
            <a:spLocks noChangeShapeType="1"/>
          </p:cNvSpPr>
          <p:nvPr/>
        </p:nvSpPr>
        <p:spPr bwMode="auto">
          <a:xfrm flipH="1">
            <a:off x="3304323" y="1182403"/>
            <a:ext cx="315912" cy="319088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6" name="Group 5"/>
          <p:cNvGrpSpPr>
            <a:grpSpLocks/>
          </p:cNvGrpSpPr>
          <p:nvPr/>
        </p:nvGrpSpPr>
        <p:grpSpPr bwMode="auto">
          <a:xfrm>
            <a:off x="6294735" y="1131603"/>
            <a:ext cx="1447800" cy="1344612"/>
            <a:chOff x="0" y="0"/>
            <a:chExt cx="912" cy="847"/>
          </a:xfrm>
        </p:grpSpPr>
        <p:sp>
          <p:nvSpPr>
            <p:cNvPr id="107" name="Line 6"/>
            <p:cNvSpPr>
              <a:spLocks noChangeShapeType="1"/>
            </p:cNvSpPr>
            <p:nvPr/>
          </p:nvSpPr>
          <p:spPr bwMode="auto">
            <a:xfrm>
              <a:off x="0" y="195"/>
              <a:ext cx="0" cy="65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8" name="Line 7"/>
            <p:cNvSpPr>
              <a:spLocks noChangeShapeType="1"/>
            </p:cNvSpPr>
            <p:nvPr/>
          </p:nvSpPr>
          <p:spPr bwMode="auto">
            <a:xfrm>
              <a:off x="0" y="195"/>
              <a:ext cx="71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9" name="Line 8"/>
            <p:cNvSpPr>
              <a:spLocks noChangeShapeType="1"/>
            </p:cNvSpPr>
            <p:nvPr/>
          </p:nvSpPr>
          <p:spPr bwMode="auto">
            <a:xfrm>
              <a:off x="0" y="847"/>
              <a:ext cx="71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0" name="Line 9"/>
            <p:cNvSpPr>
              <a:spLocks noChangeShapeType="1"/>
            </p:cNvSpPr>
            <p:nvPr/>
          </p:nvSpPr>
          <p:spPr bwMode="auto">
            <a:xfrm>
              <a:off x="717" y="195"/>
              <a:ext cx="0" cy="65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1" name="Line 10"/>
            <p:cNvSpPr>
              <a:spLocks noChangeShapeType="1"/>
            </p:cNvSpPr>
            <p:nvPr/>
          </p:nvSpPr>
          <p:spPr bwMode="auto">
            <a:xfrm flipH="1">
              <a:off x="717" y="0"/>
              <a:ext cx="195" cy="19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" name="Line 11"/>
            <p:cNvSpPr>
              <a:spLocks noChangeShapeType="1"/>
            </p:cNvSpPr>
            <p:nvPr/>
          </p:nvSpPr>
          <p:spPr bwMode="auto">
            <a:xfrm flipH="1">
              <a:off x="717" y="652"/>
              <a:ext cx="195" cy="19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" name="Line 12"/>
            <p:cNvSpPr>
              <a:spLocks noChangeShapeType="1"/>
            </p:cNvSpPr>
            <p:nvPr/>
          </p:nvSpPr>
          <p:spPr bwMode="auto">
            <a:xfrm flipH="1">
              <a:off x="0" y="652"/>
              <a:ext cx="195" cy="19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4" name="Line 13"/>
            <p:cNvSpPr>
              <a:spLocks noChangeShapeType="1"/>
            </p:cNvSpPr>
            <p:nvPr/>
          </p:nvSpPr>
          <p:spPr bwMode="auto">
            <a:xfrm>
              <a:off x="195" y="0"/>
              <a:ext cx="0" cy="65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5" name="Line 14"/>
            <p:cNvSpPr>
              <a:spLocks noChangeShapeType="1"/>
            </p:cNvSpPr>
            <p:nvPr/>
          </p:nvSpPr>
          <p:spPr bwMode="auto">
            <a:xfrm>
              <a:off x="912" y="0"/>
              <a:ext cx="0" cy="65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6" name="Line 15"/>
            <p:cNvSpPr>
              <a:spLocks noChangeShapeType="1"/>
            </p:cNvSpPr>
            <p:nvPr/>
          </p:nvSpPr>
          <p:spPr bwMode="auto">
            <a:xfrm>
              <a:off x="195" y="0"/>
              <a:ext cx="71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" name="Line 16"/>
            <p:cNvSpPr>
              <a:spLocks noChangeShapeType="1"/>
            </p:cNvSpPr>
            <p:nvPr/>
          </p:nvSpPr>
          <p:spPr bwMode="auto">
            <a:xfrm>
              <a:off x="195" y="652"/>
              <a:ext cx="71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2" name="Text Box 42"/>
          <p:cNvSpPr txBox="1">
            <a:spLocks noChangeArrowheads="1"/>
          </p:cNvSpPr>
          <p:nvPr/>
        </p:nvSpPr>
        <p:spPr bwMode="auto">
          <a:xfrm>
            <a:off x="6116935" y="1860950"/>
            <a:ext cx="344966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5000" b="1" dirty="0">
                <a:cs typeface="Times New Roman" pitchFamily="18" charset="0"/>
              </a:rPr>
              <a:t>.</a:t>
            </a:r>
          </a:p>
        </p:txBody>
      </p:sp>
      <p:sp>
        <p:nvSpPr>
          <p:cNvPr id="136" name="Arc 36"/>
          <p:cNvSpPr>
            <a:spLocks/>
          </p:cNvSpPr>
          <p:nvPr/>
        </p:nvSpPr>
        <p:spPr bwMode="auto">
          <a:xfrm rot="10501352">
            <a:off x="3475335" y="1257825"/>
            <a:ext cx="895350" cy="152400"/>
          </a:xfrm>
          <a:custGeom>
            <a:avLst/>
            <a:gdLst>
              <a:gd name="T0" fmla="*/ 1655209 w 21166"/>
              <a:gd name="T1" fmla="*/ 0 h 21580"/>
              <a:gd name="T2" fmla="*/ 37874494 w 21166"/>
              <a:gd name="T3" fmla="*/ 861512 h 21580"/>
              <a:gd name="T4" fmla="*/ 0 w 21166"/>
              <a:gd name="T5" fmla="*/ 1076263 h 21580"/>
              <a:gd name="T6" fmla="*/ 0 60000 65536"/>
              <a:gd name="T7" fmla="*/ 0 60000 65536"/>
              <a:gd name="T8" fmla="*/ 0 60000 65536"/>
              <a:gd name="T9" fmla="*/ 0 w 21166"/>
              <a:gd name="T10" fmla="*/ 0 h 21580"/>
              <a:gd name="T11" fmla="*/ 21166 w 21166"/>
              <a:gd name="T12" fmla="*/ 21580 h 215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66" h="21580" fill="none" extrusionOk="0">
                <a:moveTo>
                  <a:pt x="925" y="-1"/>
                </a:moveTo>
                <a:cubicBezTo>
                  <a:pt x="10839" y="424"/>
                  <a:pt x="19188" y="7549"/>
                  <a:pt x="21166" y="17273"/>
                </a:cubicBezTo>
              </a:path>
              <a:path w="21166" h="21580" stroke="0" extrusionOk="0">
                <a:moveTo>
                  <a:pt x="925" y="-1"/>
                </a:moveTo>
                <a:cubicBezTo>
                  <a:pt x="10839" y="424"/>
                  <a:pt x="19188" y="7549"/>
                  <a:pt x="21166" y="17273"/>
                </a:cubicBezTo>
                <a:lnTo>
                  <a:pt x="0" y="21580"/>
                </a:lnTo>
                <a:close/>
              </a:path>
            </a:pathLst>
          </a:custGeom>
          <a:noFill/>
          <a:ln w="38100" cmpd="sng">
            <a:solidFill>
              <a:srgbClr val="CC00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559089" y="2888940"/>
            <a:ext cx="20904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Arial" charset="0"/>
                <a:ea typeface="Calibri" pitchFamily="34" charset="0"/>
              </a:rPr>
              <a:t>mấy</a:t>
            </a:r>
            <a:r>
              <a:rPr lang="en-US" sz="3200" dirty="0">
                <a:latin typeface="Arial" charset="0"/>
                <a:ea typeface="Calibri" pitchFamily="34" charset="0"/>
              </a:rPr>
              <a:t> </a:t>
            </a:r>
            <a:r>
              <a:rPr lang="en-US" sz="3200" dirty="0" err="1">
                <a:latin typeface="Arial" charset="0"/>
                <a:ea typeface="Calibri" pitchFamily="34" charset="0"/>
              </a:rPr>
              <a:t>mặt</a:t>
            </a:r>
            <a:r>
              <a:rPr lang="en-US" sz="3200" dirty="0">
                <a:latin typeface="Arial" charset="0"/>
                <a:ea typeface="Calibri" pitchFamily="34" charset="0"/>
              </a:rPr>
              <a:t>?</a:t>
            </a:r>
            <a:endParaRPr lang="en-US" sz="3200" dirty="0"/>
          </a:p>
        </p:txBody>
      </p:sp>
      <p:sp>
        <p:nvSpPr>
          <p:cNvPr id="175" name="TextBox 174"/>
          <p:cNvSpPr txBox="1"/>
          <p:nvPr/>
        </p:nvSpPr>
        <p:spPr>
          <a:xfrm>
            <a:off x="1293453" y="3356992"/>
            <a:ext cx="20904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en-US" sz="3200" dirty="0" err="1">
                <a:latin typeface="Arial" charset="0"/>
                <a:ea typeface="Calibri" pitchFamily="34" charset="0"/>
              </a:rPr>
              <a:t>hình</a:t>
            </a:r>
            <a:r>
              <a:rPr lang="en-US" sz="3200" dirty="0">
                <a:latin typeface="Arial" charset="0"/>
                <a:ea typeface="Calibri" pitchFamily="34" charset="0"/>
              </a:rPr>
              <a:t> </a:t>
            </a:r>
            <a:r>
              <a:rPr lang="en-US" sz="3200" dirty="0" err="1">
                <a:latin typeface="Arial" charset="0"/>
                <a:ea typeface="Calibri" pitchFamily="34" charset="0"/>
              </a:rPr>
              <a:t>gì</a:t>
            </a:r>
            <a:r>
              <a:rPr lang="en-US" sz="3200" dirty="0">
                <a:latin typeface="Arial" charset="0"/>
                <a:ea typeface="Calibri" pitchFamily="34" charset="0"/>
              </a:rPr>
              <a:t>?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5577929" y="3941767"/>
            <a:ext cx="20904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en-US" sz="3200" dirty="0" err="1">
                <a:latin typeface="Arial" charset="0"/>
                <a:ea typeface="Calibri" pitchFamily="34" charset="0"/>
              </a:rPr>
              <a:t>mấy</a:t>
            </a:r>
            <a:r>
              <a:rPr lang="en-US" sz="3200" dirty="0">
                <a:latin typeface="Arial" charset="0"/>
                <a:ea typeface="Calibri" pitchFamily="34" charset="0"/>
              </a:rPr>
              <a:t> </a:t>
            </a:r>
            <a:r>
              <a:rPr lang="en-US" sz="3200" dirty="0" err="1">
                <a:latin typeface="Arial" charset="0"/>
                <a:ea typeface="Calibri" pitchFamily="34" charset="0"/>
              </a:rPr>
              <a:t>đỉnh</a:t>
            </a:r>
            <a:r>
              <a:rPr lang="en-US" sz="3200" dirty="0">
                <a:latin typeface="Arial" charset="0"/>
                <a:ea typeface="Calibri" pitchFamily="34" charset="0"/>
              </a:rPr>
              <a:t>?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5570982" y="4526542"/>
            <a:ext cx="23493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en-US" sz="3200" dirty="0" err="1">
                <a:latin typeface="Arial" charset="0"/>
                <a:ea typeface="Calibri" pitchFamily="34" charset="0"/>
              </a:rPr>
              <a:t>mấy</a:t>
            </a:r>
            <a:r>
              <a:rPr lang="en-US" sz="3200" dirty="0">
                <a:latin typeface="Arial" charset="0"/>
                <a:ea typeface="Calibri" pitchFamily="34" charset="0"/>
              </a:rPr>
              <a:t> </a:t>
            </a:r>
            <a:r>
              <a:rPr lang="en-US" sz="3200" dirty="0" err="1">
                <a:latin typeface="Arial" charset="0"/>
                <a:ea typeface="Calibri" pitchFamily="34" charset="0"/>
              </a:rPr>
              <a:t>cạnh</a:t>
            </a:r>
            <a:r>
              <a:rPr lang="en-US" sz="3200" dirty="0">
                <a:latin typeface="Arial" charset="0"/>
                <a:ea typeface="Calibri" pitchFamily="34" charset="0"/>
              </a:rPr>
              <a:t>?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5904148" y="2888940"/>
            <a:ext cx="1629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6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mặt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1295636" y="3356992"/>
            <a:ext cx="4263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en-US" sz="32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những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hình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chữ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nhật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.</a:t>
            </a:r>
            <a:endParaRPr lang="en-US" sz="3200" dirty="0">
              <a:solidFill>
                <a:srgbClr val="FF0000"/>
              </a:solidFill>
              <a:latin typeface="Arial" charset="0"/>
              <a:ea typeface="Calibri" pitchFamily="34" charset="0"/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5580112" y="3933056"/>
            <a:ext cx="20904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8 </a:t>
            </a:r>
            <a:r>
              <a:rPr lang="en-US" sz="32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đỉnh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.</a:t>
            </a:r>
            <a:endParaRPr lang="en-US" sz="3200" dirty="0">
              <a:solidFill>
                <a:srgbClr val="FF0000"/>
              </a:solidFill>
              <a:latin typeface="Arial" charset="0"/>
              <a:ea typeface="Calibri" pitchFamily="34" charset="0"/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5534978" y="4509120"/>
            <a:ext cx="23493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12 </a:t>
            </a:r>
            <a:r>
              <a:rPr lang="en-US" sz="32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cạnh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.</a:t>
            </a:r>
            <a:endParaRPr lang="en-US" sz="3200" dirty="0">
              <a:solidFill>
                <a:srgbClr val="FF0000"/>
              </a:solidFill>
              <a:latin typeface="Arial" charset="0"/>
              <a:ea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19572" y="5647310"/>
            <a:ext cx="8280920" cy="55399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3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3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3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3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3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3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6 </a:t>
            </a:r>
            <a:r>
              <a:rPr lang="en-US" sz="3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3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8 </a:t>
            </a:r>
            <a:r>
              <a:rPr lang="en-US" sz="3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đỉnh</a:t>
            </a:r>
            <a:r>
              <a:rPr lang="en-US" sz="3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12 </a:t>
            </a:r>
            <a:r>
              <a:rPr lang="en-US" sz="3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cạnh</a:t>
            </a:r>
            <a:endParaRPr lang="en-US" sz="30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301053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3" presetClass="emph" presetSubtype="2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79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81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31" grpId="0" animBg="1" autoUpdateAnimBg="0"/>
      <p:bldP spid="132" grpId="0" animBg="1" autoUpdateAnimBg="0"/>
      <p:bldP spid="133" grpId="0" animBg="1" autoUpdateAnimBg="0"/>
      <p:bldP spid="134" grpId="0" animBg="1"/>
      <p:bldP spid="135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3" grpId="0" autoUpdateAnimBg="0"/>
      <p:bldP spid="143" grpId="1" autoUpdateAnimBg="0"/>
      <p:bldP spid="118" grpId="0" animBg="1"/>
      <p:bldP spid="142" grpId="0" autoUpdateAnimBg="0"/>
      <p:bldP spid="142" grpId="1" autoUpdateAnimBg="0"/>
      <p:bldP spid="136" grpId="0" animBg="1"/>
      <p:bldP spid="85" grpId="0"/>
      <p:bldP spid="85" grpId="1"/>
      <p:bldP spid="175" grpId="0"/>
      <p:bldP spid="175" grpId="1"/>
      <p:bldP spid="176" grpId="0"/>
      <p:bldP spid="176" grpId="1"/>
      <p:bldP spid="177" grpId="0"/>
      <p:bldP spid="177" grpId="1"/>
      <p:bldP spid="178" grpId="0"/>
      <p:bldP spid="179" grpId="0"/>
      <p:bldP spid="180" grpId="0"/>
      <p:bldP spid="181" grpId="0"/>
      <p:bldP spid="8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49148" y="0"/>
            <a:ext cx="8595360" cy="914400"/>
          </a:xfrm>
          <a:blipFill>
            <a:blip r:embed="rId7"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en-US" sz="3600" dirty="0">
                <a:solidFill>
                  <a:srgbClr val="003300"/>
                </a:solidFill>
                <a:latin typeface="Arial" charset="0"/>
                <a:cs typeface="Arial" charset="0"/>
              </a:rPr>
              <a:t>1. </a:t>
            </a:r>
            <a:r>
              <a:rPr lang="en-US" sz="3600" dirty="0" err="1">
                <a:solidFill>
                  <a:srgbClr val="003300"/>
                </a:solidFill>
                <a:latin typeface="Arial" charset="0"/>
                <a:cs typeface="Arial" charset="0"/>
              </a:rPr>
              <a:t>HÌNH</a:t>
            </a:r>
            <a:r>
              <a:rPr lang="en-US" sz="3600" dirty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solidFill>
                  <a:srgbClr val="003300"/>
                </a:solidFill>
                <a:latin typeface="Arial" charset="0"/>
                <a:cs typeface="Arial" charset="0"/>
              </a:rPr>
              <a:t>HỘP</a:t>
            </a:r>
            <a:r>
              <a:rPr lang="en-US" sz="3600" dirty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solidFill>
                  <a:srgbClr val="003300"/>
                </a:solidFill>
                <a:latin typeface="Arial" charset="0"/>
                <a:cs typeface="Arial" charset="0"/>
              </a:rPr>
              <a:t>CHỮ</a:t>
            </a:r>
            <a:r>
              <a:rPr lang="en-US" sz="3600" dirty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solidFill>
                  <a:srgbClr val="003300"/>
                </a:solidFill>
                <a:latin typeface="Arial" charset="0"/>
                <a:cs typeface="Arial" charset="0"/>
              </a:rPr>
              <a:t>NHẬT</a:t>
            </a:r>
            <a:endParaRPr sz="3600" dirty="0" smtClean="0">
              <a:solidFill>
                <a:srgbClr val="0033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48640" y="914400"/>
            <a:ext cx="8595360" cy="5943600"/>
          </a:xfrm>
          <a:blipFill>
            <a:blip r:embed="rId8"/>
            <a:tile tx="0" ty="0" sx="100000" sy="100000" flip="none" algn="tl"/>
          </a:blipFill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endParaRPr lang="en-US" sz="3600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marL="0" indent="0" algn="just" eaLnBrk="1" hangingPunct="1">
              <a:buFont typeface="Arial" charset="0"/>
              <a:buNone/>
            </a:pPr>
            <a:endParaRPr lang="en-US" sz="3600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marL="0" indent="0" algn="just" eaLnBrk="1" hangingPunct="1">
              <a:buFont typeface="Arial" charset="0"/>
              <a:buNone/>
            </a:pPr>
            <a:endParaRPr lang="en-US" sz="3600" dirty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/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Hai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mặt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của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hình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hộp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chữ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nhật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không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có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cạnh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chung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gọi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là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hai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  <a:cs typeface="Arial" charset="0"/>
              </a:rPr>
              <a:t>mặt</a:t>
            </a:r>
            <a:r>
              <a:rPr lang="en-US" sz="3600" dirty="0" smtClean="0">
                <a:solidFill>
                  <a:srgbClr val="FF0000"/>
                </a:solidFill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  <a:cs typeface="Arial" charset="0"/>
              </a:rPr>
              <a:t>đối</a:t>
            </a:r>
            <a:r>
              <a:rPr lang="en-US" sz="3600" dirty="0" smtClean="0">
                <a:solidFill>
                  <a:srgbClr val="FF0000"/>
                </a:solidFill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  <a:cs typeface="Arial" charset="0"/>
              </a:rPr>
              <a:t>diện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và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có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thể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xem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chúng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là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hai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  <a:cs typeface="Arial" charset="0"/>
              </a:rPr>
              <a:t>mặt</a:t>
            </a:r>
            <a:r>
              <a:rPr lang="en-US" sz="3600" dirty="0" smtClean="0">
                <a:solidFill>
                  <a:srgbClr val="FF0000"/>
                </a:solidFill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  <a:cs typeface="Arial" charset="0"/>
              </a:rPr>
              <a:t>đáy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của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hình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hộp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chữ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nhật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,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khi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đó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các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mặt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còn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lại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được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xem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là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các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  <a:cs typeface="Arial" charset="0"/>
              </a:rPr>
              <a:t>mặt</a:t>
            </a:r>
            <a:r>
              <a:rPr lang="en-US" sz="3600" dirty="0" smtClean="0">
                <a:solidFill>
                  <a:srgbClr val="FF0000"/>
                </a:solidFill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  <a:cs typeface="Arial" charset="0"/>
              </a:rPr>
              <a:t>bên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48640" y="914400"/>
            <a:ext cx="8595360" cy="0"/>
          </a:xfrm>
          <a:prstGeom prst="line">
            <a:avLst/>
          </a:prstGeom>
          <a:ln w="1270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0" name="AutoShape 2"/>
          <p:cNvSpPr>
            <a:spLocks noChangeArrowheads="1"/>
          </p:cNvSpPr>
          <p:nvPr/>
        </p:nvSpPr>
        <p:spPr bwMode="auto">
          <a:xfrm>
            <a:off x="1417935" y="2240868"/>
            <a:ext cx="2209800" cy="304800"/>
          </a:xfrm>
          <a:prstGeom prst="parallelogram">
            <a:avLst>
              <a:gd name="adj" fmla="val 97640"/>
            </a:avLst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Unknown Shape"/>
          <p:cNvSpPr>
            <a:spLocks/>
          </p:cNvSpPr>
          <p:nvPr/>
        </p:nvSpPr>
        <p:spPr bwMode="auto">
          <a:xfrm>
            <a:off x="1424285" y="1166528"/>
            <a:ext cx="304800" cy="1371600"/>
          </a:xfrm>
          <a:custGeom>
            <a:avLst/>
            <a:gdLst>
              <a:gd name="T0" fmla="*/ 0 w 192"/>
              <a:gd name="T1" fmla="*/ 304800 h 864"/>
              <a:gd name="T2" fmla="*/ 0 w 192"/>
              <a:gd name="T3" fmla="*/ 1371600 h 864"/>
              <a:gd name="T4" fmla="*/ 304800 w 192"/>
              <a:gd name="T5" fmla="*/ 1066800 h 864"/>
              <a:gd name="T6" fmla="*/ 304800 w 192"/>
              <a:gd name="T7" fmla="*/ 0 h 864"/>
              <a:gd name="T8" fmla="*/ 0 w 192"/>
              <a:gd name="T9" fmla="*/ 304800 h 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2"/>
              <a:gd name="T16" fmla="*/ 0 h 864"/>
              <a:gd name="T17" fmla="*/ 192 w 192"/>
              <a:gd name="T18" fmla="*/ 864 h 8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2" h="864">
                <a:moveTo>
                  <a:pt x="0" y="192"/>
                </a:moveTo>
                <a:lnTo>
                  <a:pt x="0" y="864"/>
                </a:lnTo>
                <a:lnTo>
                  <a:pt x="192" y="672"/>
                </a:lnTo>
                <a:lnTo>
                  <a:pt x="192" y="0"/>
                </a:lnTo>
                <a:lnTo>
                  <a:pt x="0" y="192"/>
                </a:lnTo>
                <a:close/>
              </a:path>
            </a:pathLst>
          </a:custGeom>
          <a:solidFill>
            <a:srgbClr val="66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Line 4"/>
          <p:cNvSpPr>
            <a:spLocks noChangeShapeType="1"/>
          </p:cNvSpPr>
          <p:nvPr/>
        </p:nvSpPr>
        <p:spPr bwMode="auto">
          <a:xfrm flipH="1">
            <a:off x="6294734" y="1131603"/>
            <a:ext cx="309563" cy="316508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9" name="Group 18"/>
          <p:cNvGrpSpPr>
            <a:grpSpLocks/>
          </p:cNvGrpSpPr>
          <p:nvPr/>
        </p:nvGrpSpPr>
        <p:grpSpPr bwMode="auto">
          <a:xfrm>
            <a:off x="1403648" y="1182403"/>
            <a:ext cx="2209800" cy="1368425"/>
            <a:chOff x="0" y="0"/>
            <a:chExt cx="1392" cy="862"/>
          </a:xfrm>
        </p:grpSpPr>
        <p:sp>
          <p:nvSpPr>
            <p:cNvPr id="120" name="Line 19"/>
            <p:cNvSpPr>
              <a:spLocks noChangeShapeType="1"/>
            </p:cNvSpPr>
            <p:nvPr/>
          </p:nvSpPr>
          <p:spPr bwMode="auto">
            <a:xfrm>
              <a:off x="0" y="199"/>
              <a:ext cx="0" cy="663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1" name="Line 20"/>
            <p:cNvSpPr>
              <a:spLocks noChangeShapeType="1"/>
            </p:cNvSpPr>
            <p:nvPr/>
          </p:nvSpPr>
          <p:spPr bwMode="auto">
            <a:xfrm>
              <a:off x="0" y="199"/>
              <a:ext cx="1193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2" name="Line 21"/>
            <p:cNvSpPr>
              <a:spLocks noChangeShapeType="1"/>
            </p:cNvSpPr>
            <p:nvPr/>
          </p:nvSpPr>
          <p:spPr bwMode="auto">
            <a:xfrm>
              <a:off x="1193" y="199"/>
              <a:ext cx="0" cy="663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" name="Line 22"/>
            <p:cNvSpPr>
              <a:spLocks noChangeShapeType="1"/>
            </p:cNvSpPr>
            <p:nvPr/>
          </p:nvSpPr>
          <p:spPr bwMode="auto">
            <a:xfrm>
              <a:off x="0" y="862"/>
              <a:ext cx="1193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4" name="Line 23"/>
            <p:cNvSpPr>
              <a:spLocks noChangeShapeType="1"/>
            </p:cNvSpPr>
            <p:nvPr/>
          </p:nvSpPr>
          <p:spPr bwMode="auto">
            <a:xfrm flipH="1">
              <a:off x="0" y="0"/>
              <a:ext cx="199" cy="199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5" name="Line 24"/>
            <p:cNvSpPr>
              <a:spLocks noChangeShapeType="1"/>
            </p:cNvSpPr>
            <p:nvPr/>
          </p:nvSpPr>
          <p:spPr bwMode="auto">
            <a:xfrm flipH="1">
              <a:off x="1193" y="663"/>
              <a:ext cx="199" cy="199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6" name="Line 25"/>
            <p:cNvSpPr>
              <a:spLocks noChangeShapeType="1"/>
            </p:cNvSpPr>
            <p:nvPr/>
          </p:nvSpPr>
          <p:spPr bwMode="auto">
            <a:xfrm>
              <a:off x="1392" y="0"/>
              <a:ext cx="0" cy="663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7" name="Line 26"/>
            <p:cNvSpPr>
              <a:spLocks noChangeShapeType="1"/>
            </p:cNvSpPr>
            <p:nvPr/>
          </p:nvSpPr>
          <p:spPr bwMode="auto">
            <a:xfrm>
              <a:off x="199" y="0"/>
              <a:ext cx="1193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8" name="Line 27"/>
            <p:cNvSpPr>
              <a:spLocks noChangeShapeType="1"/>
            </p:cNvSpPr>
            <p:nvPr/>
          </p:nvSpPr>
          <p:spPr bwMode="auto">
            <a:xfrm>
              <a:off x="199" y="663"/>
              <a:ext cx="1193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9" name="Line 28"/>
            <p:cNvSpPr>
              <a:spLocks noChangeShapeType="1"/>
            </p:cNvSpPr>
            <p:nvPr/>
          </p:nvSpPr>
          <p:spPr bwMode="auto">
            <a:xfrm>
              <a:off x="199" y="0"/>
              <a:ext cx="0" cy="663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0" name="Line 29"/>
            <p:cNvSpPr>
              <a:spLocks noChangeShapeType="1"/>
            </p:cNvSpPr>
            <p:nvPr/>
          </p:nvSpPr>
          <p:spPr bwMode="auto">
            <a:xfrm flipH="1">
              <a:off x="0" y="663"/>
              <a:ext cx="199" cy="199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1" name="Oval 31"/>
          <p:cNvSpPr>
            <a:spLocks noChangeArrowheads="1"/>
          </p:cNvSpPr>
          <p:nvPr/>
        </p:nvSpPr>
        <p:spPr bwMode="auto">
          <a:xfrm>
            <a:off x="4313535" y="1088740"/>
            <a:ext cx="914400" cy="457200"/>
          </a:xfrm>
          <a:prstGeom prst="ellipse">
            <a:avLst/>
          </a:prstGeom>
          <a:solidFill>
            <a:srgbClr val="66FF66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Oval 32"/>
          <p:cNvSpPr>
            <a:spLocks noChangeArrowheads="1"/>
          </p:cNvSpPr>
          <p:nvPr/>
        </p:nvSpPr>
        <p:spPr bwMode="auto">
          <a:xfrm>
            <a:off x="4313535" y="1711660"/>
            <a:ext cx="914400" cy="457200"/>
          </a:xfrm>
          <a:prstGeom prst="ellipse">
            <a:avLst/>
          </a:prstGeom>
          <a:solidFill>
            <a:srgbClr val="66FF66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Oval 33"/>
          <p:cNvSpPr>
            <a:spLocks noChangeArrowheads="1"/>
          </p:cNvSpPr>
          <p:nvPr/>
        </p:nvSpPr>
        <p:spPr bwMode="auto">
          <a:xfrm>
            <a:off x="4313535" y="2322228"/>
            <a:ext cx="914400" cy="457200"/>
          </a:xfrm>
          <a:prstGeom prst="ellipse">
            <a:avLst/>
          </a:prstGeom>
          <a:solidFill>
            <a:srgbClr val="66FF66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Unknown Shape"/>
          <p:cNvSpPr>
            <a:spLocks/>
          </p:cNvSpPr>
          <p:nvPr/>
        </p:nvSpPr>
        <p:spPr bwMode="auto">
          <a:xfrm>
            <a:off x="3311860" y="1164940"/>
            <a:ext cx="304800" cy="1371600"/>
          </a:xfrm>
          <a:custGeom>
            <a:avLst/>
            <a:gdLst>
              <a:gd name="T0" fmla="*/ 0 w 192"/>
              <a:gd name="T1" fmla="*/ 304800 h 864"/>
              <a:gd name="T2" fmla="*/ 0 w 192"/>
              <a:gd name="T3" fmla="*/ 1371600 h 864"/>
              <a:gd name="T4" fmla="*/ 304800 w 192"/>
              <a:gd name="T5" fmla="*/ 1066800 h 864"/>
              <a:gd name="T6" fmla="*/ 304800 w 192"/>
              <a:gd name="T7" fmla="*/ 0 h 864"/>
              <a:gd name="T8" fmla="*/ 0 w 192"/>
              <a:gd name="T9" fmla="*/ 304800 h 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2"/>
              <a:gd name="T16" fmla="*/ 0 h 864"/>
              <a:gd name="T17" fmla="*/ 192 w 192"/>
              <a:gd name="T18" fmla="*/ 864 h 8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2" h="864">
                <a:moveTo>
                  <a:pt x="0" y="192"/>
                </a:moveTo>
                <a:lnTo>
                  <a:pt x="0" y="864"/>
                </a:lnTo>
                <a:lnTo>
                  <a:pt x="192" y="672"/>
                </a:lnTo>
                <a:lnTo>
                  <a:pt x="192" y="0"/>
                </a:lnTo>
                <a:lnTo>
                  <a:pt x="0" y="192"/>
                </a:lnTo>
                <a:close/>
              </a:path>
            </a:pathLst>
          </a:custGeom>
          <a:solidFill>
            <a:srgbClr val="66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Unknown Shape"/>
          <p:cNvSpPr>
            <a:spLocks/>
          </p:cNvSpPr>
          <p:nvPr/>
        </p:nvSpPr>
        <p:spPr bwMode="auto">
          <a:xfrm>
            <a:off x="6307435" y="1131603"/>
            <a:ext cx="296862" cy="1316037"/>
          </a:xfrm>
          <a:custGeom>
            <a:avLst/>
            <a:gdLst>
              <a:gd name="T0" fmla="*/ 304800 w 192"/>
              <a:gd name="T1" fmla="*/ 0 h 816"/>
              <a:gd name="T2" fmla="*/ 0 w 192"/>
              <a:gd name="T3" fmla="*/ 304800 h 816"/>
              <a:gd name="T4" fmla="*/ 0 w 192"/>
              <a:gd name="T5" fmla="*/ 1295400 h 816"/>
              <a:gd name="T6" fmla="*/ 304800 w 192"/>
              <a:gd name="T7" fmla="*/ 990600 h 816"/>
              <a:gd name="T8" fmla="*/ 304800 w 192"/>
              <a:gd name="T9" fmla="*/ 0 h 8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2"/>
              <a:gd name="T16" fmla="*/ 0 h 816"/>
              <a:gd name="T17" fmla="*/ 192 w 192"/>
              <a:gd name="T18" fmla="*/ 816 h 8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2" h="816">
                <a:moveTo>
                  <a:pt x="192" y="0"/>
                </a:moveTo>
                <a:lnTo>
                  <a:pt x="0" y="192"/>
                </a:lnTo>
                <a:lnTo>
                  <a:pt x="0" y="816"/>
                </a:lnTo>
                <a:lnTo>
                  <a:pt x="192" y="624"/>
                </a:lnTo>
                <a:lnTo>
                  <a:pt x="192" y="0"/>
                </a:lnTo>
                <a:close/>
              </a:path>
            </a:pathLst>
          </a:custGeom>
          <a:solidFill>
            <a:srgbClr val="00FF00"/>
          </a:solidFill>
          <a:ln w="952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Arc 37"/>
          <p:cNvSpPr>
            <a:spLocks/>
          </p:cNvSpPr>
          <p:nvPr/>
        </p:nvSpPr>
        <p:spPr bwMode="auto">
          <a:xfrm rot="10501352">
            <a:off x="3475335" y="1822165"/>
            <a:ext cx="895350" cy="152400"/>
          </a:xfrm>
          <a:custGeom>
            <a:avLst/>
            <a:gdLst>
              <a:gd name="T0" fmla="*/ 1655209 w 21166"/>
              <a:gd name="T1" fmla="*/ 0 h 21580"/>
              <a:gd name="T2" fmla="*/ 37874494 w 21166"/>
              <a:gd name="T3" fmla="*/ 861512 h 21580"/>
              <a:gd name="T4" fmla="*/ 0 w 21166"/>
              <a:gd name="T5" fmla="*/ 1076263 h 21580"/>
              <a:gd name="T6" fmla="*/ 0 60000 65536"/>
              <a:gd name="T7" fmla="*/ 0 60000 65536"/>
              <a:gd name="T8" fmla="*/ 0 60000 65536"/>
              <a:gd name="T9" fmla="*/ 0 w 21166"/>
              <a:gd name="T10" fmla="*/ 0 h 21580"/>
              <a:gd name="T11" fmla="*/ 21166 w 21166"/>
              <a:gd name="T12" fmla="*/ 21580 h 215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66" h="21580" fill="none" extrusionOk="0">
                <a:moveTo>
                  <a:pt x="925" y="-1"/>
                </a:moveTo>
                <a:cubicBezTo>
                  <a:pt x="10839" y="424"/>
                  <a:pt x="19188" y="7549"/>
                  <a:pt x="21166" y="17273"/>
                </a:cubicBezTo>
              </a:path>
              <a:path w="21166" h="21580" stroke="0" extrusionOk="0">
                <a:moveTo>
                  <a:pt x="925" y="-1"/>
                </a:moveTo>
                <a:cubicBezTo>
                  <a:pt x="10839" y="424"/>
                  <a:pt x="19188" y="7549"/>
                  <a:pt x="21166" y="17273"/>
                </a:cubicBezTo>
                <a:lnTo>
                  <a:pt x="0" y="21580"/>
                </a:lnTo>
                <a:close/>
              </a:path>
            </a:pathLst>
          </a:custGeom>
          <a:noFill/>
          <a:ln w="38100" cmpd="sng">
            <a:solidFill>
              <a:srgbClr val="CC00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Arc 38"/>
          <p:cNvSpPr>
            <a:spLocks/>
          </p:cNvSpPr>
          <p:nvPr/>
        </p:nvSpPr>
        <p:spPr bwMode="auto">
          <a:xfrm rot="10501352">
            <a:off x="3322935" y="2460340"/>
            <a:ext cx="981075" cy="152400"/>
          </a:xfrm>
          <a:custGeom>
            <a:avLst/>
            <a:gdLst>
              <a:gd name="T0" fmla="*/ 0 w 23200"/>
              <a:gd name="T1" fmla="*/ 4777 h 21600"/>
              <a:gd name="T2" fmla="*/ 41487417 w 23200"/>
              <a:gd name="T3" fmla="*/ 860912 h 21600"/>
              <a:gd name="T4" fmla="*/ 3637293 w 23200"/>
              <a:gd name="T5" fmla="*/ 1075267 h 21600"/>
              <a:gd name="T6" fmla="*/ 0 60000 65536"/>
              <a:gd name="T7" fmla="*/ 0 60000 65536"/>
              <a:gd name="T8" fmla="*/ 0 60000 65536"/>
              <a:gd name="T9" fmla="*/ 0 w 23200"/>
              <a:gd name="T10" fmla="*/ 0 h 21600"/>
              <a:gd name="T11" fmla="*/ 23200 w 232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200" h="21600" fill="none" extrusionOk="0">
                <a:moveTo>
                  <a:pt x="-1" y="95"/>
                </a:moveTo>
                <a:cubicBezTo>
                  <a:pt x="676" y="32"/>
                  <a:pt x="1354" y="-1"/>
                  <a:pt x="2034" y="0"/>
                </a:cubicBezTo>
                <a:cubicBezTo>
                  <a:pt x="12303" y="0"/>
                  <a:pt x="21153" y="7230"/>
                  <a:pt x="23200" y="17293"/>
                </a:cubicBezTo>
              </a:path>
              <a:path w="23200" h="21600" stroke="0" extrusionOk="0">
                <a:moveTo>
                  <a:pt x="-1" y="95"/>
                </a:moveTo>
                <a:cubicBezTo>
                  <a:pt x="676" y="32"/>
                  <a:pt x="1354" y="-1"/>
                  <a:pt x="2034" y="0"/>
                </a:cubicBezTo>
                <a:cubicBezTo>
                  <a:pt x="12303" y="0"/>
                  <a:pt x="21153" y="7230"/>
                  <a:pt x="23200" y="17293"/>
                </a:cubicBezTo>
                <a:lnTo>
                  <a:pt x="2034" y="21600"/>
                </a:lnTo>
                <a:close/>
              </a:path>
            </a:pathLst>
          </a:custGeom>
          <a:noFill/>
          <a:ln w="38100" cmpd="sng">
            <a:solidFill>
              <a:srgbClr val="CC00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Arc 39"/>
          <p:cNvSpPr>
            <a:spLocks/>
          </p:cNvSpPr>
          <p:nvPr/>
        </p:nvSpPr>
        <p:spPr bwMode="auto">
          <a:xfrm rot="10566067">
            <a:off x="5194598" y="1257015"/>
            <a:ext cx="1228725" cy="112713"/>
          </a:xfrm>
          <a:custGeom>
            <a:avLst/>
            <a:gdLst>
              <a:gd name="T0" fmla="*/ 0 w 22576"/>
              <a:gd name="T1" fmla="*/ 45419 h 21600"/>
              <a:gd name="T2" fmla="*/ 66874788 w 22576"/>
              <a:gd name="T3" fmla="*/ 146224 h 21600"/>
              <a:gd name="T4" fmla="*/ 24654450 w 22576"/>
              <a:gd name="T5" fmla="*/ 588158 h 21600"/>
              <a:gd name="T6" fmla="*/ 0 60000 65536"/>
              <a:gd name="T7" fmla="*/ 0 60000 65536"/>
              <a:gd name="T8" fmla="*/ 0 60000 65536"/>
              <a:gd name="T9" fmla="*/ 0 w 22576"/>
              <a:gd name="T10" fmla="*/ 0 h 21600"/>
              <a:gd name="T11" fmla="*/ 22576 w 2257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76" h="21600" fill="none" extrusionOk="0">
                <a:moveTo>
                  <a:pt x="-1" y="1667"/>
                </a:moveTo>
                <a:cubicBezTo>
                  <a:pt x="2636" y="566"/>
                  <a:pt x="5465" y="-1"/>
                  <a:pt x="8323" y="0"/>
                </a:cubicBezTo>
                <a:cubicBezTo>
                  <a:pt x="13568" y="0"/>
                  <a:pt x="18634" y="1908"/>
                  <a:pt x="22575" y="5370"/>
                </a:cubicBezTo>
              </a:path>
              <a:path w="22576" h="21600" stroke="0" extrusionOk="0">
                <a:moveTo>
                  <a:pt x="-1" y="1667"/>
                </a:moveTo>
                <a:cubicBezTo>
                  <a:pt x="2636" y="566"/>
                  <a:pt x="5465" y="-1"/>
                  <a:pt x="8323" y="0"/>
                </a:cubicBezTo>
                <a:cubicBezTo>
                  <a:pt x="13568" y="0"/>
                  <a:pt x="18634" y="1908"/>
                  <a:pt x="22575" y="5370"/>
                </a:cubicBezTo>
                <a:lnTo>
                  <a:pt x="8323" y="21600"/>
                </a:lnTo>
                <a:close/>
              </a:path>
            </a:pathLst>
          </a:custGeom>
          <a:noFill/>
          <a:ln w="38100" cmpd="sng">
            <a:solidFill>
              <a:srgbClr val="CC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Arc 40"/>
          <p:cNvSpPr>
            <a:spLocks/>
          </p:cNvSpPr>
          <p:nvPr/>
        </p:nvSpPr>
        <p:spPr bwMode="auto">
          <a:xfrm rot="10566067">
            <a:off x="5227935" y="1811053"/>
            <a:ext cx="1228725" cy="112712"/>
          </a:xfrm>
          <a:custGeom>
            <a:avLst/>
            <a:gdLst>
              <a:gd name="T0" fmla="*/ 0 w 22576"/>
              <a:gd name="T1" fmla="*/ 45419 h 21600"/>
              <a:gd name="T2" fmla="*/ 66874788 w 22576"/>
              <a:gd name="T3" fmla="*/ 146218 h 21600"/>
              <a:gd name="T4" fmla="*/ 24654450 w 22576"/>
              <a:gd name="T5" fmla="*/ 588148 h 21600"/>
              <a:gd name="T6" fmla="*/ 0 60000 65536"/>
              <a:gd name="T7" fmla="*/ 0 60000 65536"/>
              <a:gd name="T8" fmla="*/ 0 60000 65536"/>
              <a:gd name="T9" fmla="*/ 0 w 22576"/>
              <a:gd name="T10" fmla="*/ 0 h 21600"/>
              <a:gd name="T11" fmla="*/ 22576 w 2257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76" h="21600" fill="none" extrusionOk="0">
                <a:moveTo>
                  <a:pt x="-1" y="1667"/>
                </a:moveTo>
                <a:cubicBezTo>
                  <a:pt x="2636" y="566"/>
                  <a:pt x="5465" y="-1"/>
                  <a:pt x="8323" y="0"/>
                </a:cubicBezTo>
                <a:cubicBezTo>
                  <a:pt x="13568" y="0"/>
                  <a:pt x="18634" y="1908"/>
                  <a:pt x="22575" y="5370"/>
                </a:cubicBezTo>
              </a:path>
              <a:path w="22576" h="21600" stroke="0" extrusionOk="0">
                <a:moveTo>
                  <a:pt x="-1" y="1667"/>
                </a:moveTo>
                <a:cubicBezTo>
                  <a:pt x="2636" y="566"/>
                  <a:pt x="5465" y="-1"/>
                  <a:pt x="8323" y="0"/>
                </a:cubicBezTo>
                <a:cubicBezTo>
                  <a:pt x="13568" y="0"/>
                  <a:pt x="18634" y="1908"/>
                  <a:pt x="22575" y="5370"/>
                </a:cubicBezTo>
                <a:lnTo>
                  <a:pt x="8323" y="21600"/>
                </a:lnTo>
                <a:close/>
              </a:path>
            </a:pathLst>
          </a:custGeom>
          <a:noFill/>
          <a:ln w="38100" cmpd="sng">
            <a:solidFill>
              <a:srgbClr val="CC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Arc 41"/>
          <p:cNvSpPr>
            <a:spLocks/>
          </p:cNvSpPr>
          <p:nvPr/>
        </p:nvSpPr>
        <p:spPr bwMode="auto">
          <a:xfrm rot="10566067">
            <a:off x="5229523" y="2390490"/>
            <a:ext cx="1057275" cy="112713"/>
          </a:xfrm>
          <a:custGeom>
            <a:avLst/>
            <a:gdLst>
              <a:gd name="T0" fmla="*/ 0 w 19448"/>
              <a:gd name="T1" fmla="*/ 17262 h 21600"/>
              <a:gd name="T2" fmla="*/ 57477916 w 19448"/>
              <a:gd name="T3" fmla="*/ 146224 h 21600"/>
              <a:gd name="T4" fmla="*/ 15353647 w 19448"/>
              <a:gd name="T5" fmla="*/ 588158 h 21600"/>
              <a:gd name="T6" fmla="*/ 0 60000 65536"/>
              <a:gd name="T7" fmla="*/ 0 60000 65536"/>
              <a:gd name="T8" fmla="*/ 0 60000 65536"/>
              <a:gd name="T9" fmla="*/ 0 w 19448"/>
              <a:gd name="T10" fmla="*/ 0 h 21600"/>
              <a:gd name="T11" fmla="*/ 19448 w 1944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448" h="21600" fill="none" extrusionOk="0">
                <a:moveTo>
                  <a:pt x="0" y="634"/>
                </a:moveTo>
                <a:cubicBezTo>
                  <a:pt x="1699" y="212"/>
                  <a:pt x="3444" y="-1"/>
                  <a:pt x="5195" y="0"/>
                </a:cubicBezTo>
                <a:cubicBezTo>
                  <a:pt x="10440" y="0"/>
                  <a:pt x="15506" y="1908"/>
                  <a:pt x="19447" y="5370"/>
                </a:cubicBezTo>
              </a:path>
              <a:path w="19448" h="21600" stroke="0" extrusionOk="0">
                <a:moveTo>
                  <a:pt x="0" y="634"/>
                </a:moveTo>
                <a:cubicBezTo>
                  <a:pt x="1699" y="212"/>
                  <a:pt x="3444" y="-1"/>
                  <a:pt x="5195" y="0"/>
                </a:cubicBezTo>
                <a:cubicBezTo>
                  <a:pt x="10440" y="0"/>
                  <a:pt x="15506" y="1908"/>
                  <a:pt x="19447" y="5370"/>
                </a:cubicBezTo>
                <a:lnTo>
                  <a:pt x="5195" y="21600"/>
                </a:lnTo>
                <a:close/>
              </a:path>
            </a:pathLst>
          </a:custGeom>
          <a:noFill/>
          <a:ln w="38100" cmpd="sng">
            <a:solidFill>
              <a:srgbClr val="CC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Text Box 43"/>
          <p:cNvSpPr txBox="1">
            <a:spLocks noChangeArrowheads="1"/>
          </p:cNvSpPr>
          <p:nvPr/>
        </p:nvSpPr>
        <p:spPr bwMode="auto">
          <a:xfrm>
            <a:off x="3131840" y="1930636"/>
            <a:ext cx="344966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5000" b="1" dirty="0">
                <a:cs typeface="Times New Roman" pitchFamily="18" charset="0"/>
              </a:rPr>
              <a:t>.</a:t>
            </a:r>
          </a:p>
        </p:txBody>
      </p:sp>
      <p:sp>
        <p:nvSpPr>
          <p:cNvPr id="144" name="AutoShape 50"/>
          <p:cNvSpPr>
            <a:spLocks noChangeArrowheads="1"/>
          </p:cNvSpPr>
          <p:nvPr/>
        </p:nvSpPr>
        <p:spPr bwMode="auto">
          <a:xfrm>
            <a:off x="1417935" y="1179228"/>
            <a:ext cx="2209800" cy="304800"/>
          </a:xfrm>
          <a:prstGeom prst="parallelogram">
            <a:avLst>
              <a:gd name="adj" fmla="val 97640"/>
            </a:avLst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Line 17"/>
          <p:cNvSpPr>
            <a:spLocks noChangeShapeType="1"/>
          </p:cNvSpPr>
          <p:nvPr/>
        </p:nvSpPr>
        <p:spPr bwMode="auto">
          <a:xfrm flipH="1">
            <a:off x="3304323" y="1182403"/>
            <a:ext cx="315912" cy="319088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6" name="Group 5"/>
          <p:cNvGrpSpPr>
            <a:grpSpLocks/>
          </p:cNvGrpSpPr>
          <p:nvPr/>
        </p:nvGrpSpPr>
        <p:grpSpPr bwMode="auto">
          <a:xfrm>
            <a:off x="6294735" y="1131603"/>
            <a:ext cx="1447800" cy="1344612"/>
            <a:chOff x="0" y="0"/>
            <a:chExt cx="912" cy="847"/>
          </a:xfrm>
        </p:grpSpPr>
        <p:sp>
          <p:nvSpPr>
            <p:cNvPr id="107" name="Line 6"/>
            <p:cNvSpPr>
              <a:spLocks noChangeShapeType="1"/>
            </p:cNvSpPr>
            <p:nvPr/>
          </p:nvSpPr>
          <p:spPr bwMode="auto">
            <a:xfrm>
              <a:off x="0" y="195"/>
              <a:ext cx="0" cy="65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8" name="Line 7"/>
            <p:cNvSpPr>
              <a:spLocks noChangeShapeType="1"/>
            </p:cNvSpPr>
            <p:nvPr/>
          </p:nvSpPr>
          <p:spPr bwMode="auto">
            <a:xfrm>
              <a:off x="0" y="195"/>
              <a:ext cx="71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9" name="Line 8"/>
            <p:cNvSpPr>
              <a:spLocks noChangeShapeType="1"/>
            </p:cNvSpPr>
            <p:nvPr/>
          </p:nvSpPr>
          <p:spPr bwMode="auto">
            <a:xfrm>
              <a:off x="0" y="847"/>
              <a:ext cx="71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0" name="Line 9"/>
            <p:cNvSpPr>
              <a:spLocks noChangeShapeType="1"/>
            </p:cNvSpPr>
            <p:nvPr/>
          </p:nvSpPr>
          <p:spPr bwMode="auto">
            <a:xfrm>
              <a:off x="717" y="195"/>
              <a:ext cx="0" cy="65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1" name="Line 10"/>
            <p:cNvSpPr>
              <a:spLocks noChangeShapeType="1"/>
            </p:cNvSpPr>
            <p:nvPr/>
          </p:nvSpPr>
          <p:spPr bwMode="auto">
            <a:xfrm flipH="1">
              <a:off x="717" y="0"/>
              <a:ext cx="195" cy="19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" name="Line 11"/>
            <p:cNvSpPr>
              <a:spLocks noChangeShapeType="1"/>
            </p:cNvSpPr>
            <p:nvPr/>
          </p:nvSpPr>
          <p:spPr bwMode="auto">
            <a:xfrm flipH="1">
              <a:off x="717" y="652"/>
              <a:ext cx="195" cy="19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" name="Line 12"/>
            <p:cNvSpPr>
              <a:spLocks noChangeShapeType="1"/>
            </p:cNvSpPr>
            <p:nvPr/>
          </p:nvSpPr>
          <p:spPr bwMode="auto">
            <a:xfrm flipH="1">
              <a:off x="0" y="652"/>
              <a:ext cx="195" cy="19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4" name="Line 13"/>
            <p:cNvSpPr>
              <a:spLocks noChangeShapeType="1"/>
            </p:cNvSpPr>
            <p:nvPr/>
          </p:nvSpPr>
          <p:spPr bwMode="auto">
            <a:xfrm>
              <a:off x="195" y="0"/>
              <a:ext cx="0" cy="65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5" name="Line 14"/>
            <p:cNvSpPr>
              <a:spLocks noChangeShapeType="1"/>
            </p:cNvSpPr>
            <p:nvPr/>
          </p:nvSpPr>
          <p:spPr bwMode="auto">
            <a:xfrm>
              <a:off x="912" y="0"/>
              <a:ext cx="0" cy="65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6" name="Line 15"/>
            <p:cNvSpPr>
              <a:spLocks noChangeShapeType="1"/>
            </p:cNvSpPr>
            <p:nvPr/>
          </p:nvSpPr>
          <p:spPr bwMode="auto">
            <a:xfrm>
              <a:off x="195" y="0"/>
              <a:ext cx="71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" name="Line 16"/>
            <p:cNvSpPr>
              <a:spLocks noChangeShapeType="1"/>
            </p:cNvSpPr>
            <p:nvPr/>
          </p:nvSpPr>
          <p:spPr bwMode="auto">
            <a:xfrm>
              <a:off x="195" y="652"/>
              <a:ext cx="71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2" name="Text Box 42"/>
          <p:cNvSpPr txBox="1">
            <a:spLocks noChangeArrowheads="1"/>
          </p:cNvSpPr>
          <p:nvPr/>
        </p:nvSpPr>
        <p:spPr bwMode="auto">
          <a:xfrm>
            <a:off x="6116935" y="1860950"/>
            <a:ext cx="344966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5000" b="1" dirty="0">
                <a:cs typeface="Times New Roman" pitchFamily="18" charset="0"/>
              </a:rPr>
              <a:t>.</a:t>
            </a:r>
          </a:p>
        </p:txBody>
      </p:sp>
      <p:sp>
        <p:nvSpPr>
          <p:cNvPr id="136" name="Arc 36"/>
          <p:cNvSpPr>
            <a:spLocks/>
          </p:cNvSpPr>
          <p:nvPr/>
        </p:nvSpPr>
        <p:spPr bwMode="auto">
          <a:xfrm rot="10501352">
            <a:off x="3475335" y="1257825"/>
            <a:ext cx="895350" cy="152400"/>
          </a:xfrm>
          <a:custGeom>
            <a:avLst/>
            <a:gdLst>
              <a:gd name="T0" fmla="*/ 1655209 w 21166"/>
              <a:gd name="T1" fmla="*/ 0 h 21580"/>
              <a:gd name="T2" fmla="*/ 37874494 w 21166"/>
              <a:gd name="T3" fmla="*/ 861512 h 21580"/>
              <a:gd name="T4" fmla="*/ 0 w 21166"/>
              <a:gd name="T5" fmla="*/ 1076263 h 21580"/>
              <a:gd name="T6" fmla="*/ 0 60000 65536"/>
              <a:gd name="T7" fmla="*/ 0 60000 65536"/>
              <a:gd name="T8" fmla="*/ 0 60000 65536"/>
              <a:gd name="T9" fmla="*/ 0 w 21166"/>
              <a:gd name="T10" fmla="*/ 0 h 21580"/>
              <a:gd name="T11" fmla="*/ 21166 w 21166"/>
              <a:gd name="T12" fmla="*/ 21580 h 215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66" h="21580" fill="none" extrusionOk="0">
                <a:moveTo>
                  <a:pt x="925" y="-1"/>
                </a:moveTo>
                <a:cubicBezTo>
                  <a:pt x="10839" y="424"/>
                  <a:pt x="19188" y="7549"/>
                  <a:pt x="21166" y="17273"/>
                </a:cubicBezTo>
              </a:path>
              <a:path w="21166" h="21580" stroke="0" extrusionOk="0">
                <a:moveTo>
                  <a:pt x="925" y="-1"/>
                </a:moveTo>
                <a:cubicBezTo>
                  <a:pt x="10839" y="424"/>
                  <a:pt x="19188" y="7549"/>
                  <a:pt x="21166" y="17273"/>
                </a:cubicBezTo>
                <a:lnTo>
                  <a:pt x="0" y="21580"/>
                </a:lnTo>
                <a:close/>
              </a:path>
            </a:pathLst>
          </a:custGeom>
          <a:noFill/>
          <a:ln w="38100" cmpd="sng">
            <a:solidFill>
              <a:srgbClr val="CC00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548955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6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5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6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8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101" grpId="0" animBg="1"/>
      <p:bldP spid="101" grpId="1" animBg="1"/>
      <p:bldP spid="134" grpId="1" animBg="1"/>
      <p:bldP spid="1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49148" y="0"/>
            <a:ext cx="8595360" cy="914400"/>
          </a:xfrm>
          <a:blipFill>
            <a:blip r:embed="rId8"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en-US" sz="3600" dirty="0">
                <a:solidFill>
                  <a:srgbClr val="003300"/>
                </a:solidFill>
                <a:latin typeface="Arial" charset="0"/>
                <a:cs typeface="Arial" charset="0"/>
              </a:rPr>
              <a:t>1. </a:t>
            </a:r>
            <a:r>
              <a:rPr lang="en-US" sz="3600" dirty="0" err="1">
                <a:solidFill>
                  <a:srgbClr val="003300"/>
                </a:solidFill>
                <a:latin typeface="Arial" charset="0"/>
                <a:cs typeface="Arial" charset="0"/>
              </a:rPr>
              <a:t>HÌNH</a:t>
            </a:r>
            <a:r>
              <a:rPr lang="en-US" sz="3600" dirty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solidFill>
                  <a:srgbClr val="003300"/>
                </a:solidFill>
                <a:latin typeface="Arial" charset="0"/>
                <a:cs typeface="Arial" charset="0"/>
              </a:rPr>
              <a:t>HỘP</a:t>
            </a:r>
            <a:r>
              <a:rPr lang="en-US" sz="3600" dirty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solidFill>
                  <a:srgbClr val="003300"/>
                </a:solidFill>
                <a:latin typeface="Arial" charset="0"/>
                <a:cs typeface="Arial" charset="0"/>
              </a:rPr>
              <a:t>CHỮ</a:t>
            </a:r>
            <a:r>
              <a:rPr lang="en-US" sz="3600" dirty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solidFill>
                  <a:srgbClr val="003300"/>
                </a:solidFill>
                <a:latin typeface="Arial" charset="0"/>
                <a:cs typeface="Arial" charset="0"/>
              </a:rPr>
              <a:t>NHẬT</a:t>
            </a:r>
            <a:endParaRPr sz="3600" dirty="0" smtClean="0">
              <a:solidFill>
                <a:srgbClr val="0033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48640" y="914400"/>
            <a:ext cx="8595360" cy="5943600"/>
          </a:xfrm>
          <a:blipFill>
            <a:blip r:embed="rId9"/>
            <a:tile tx="0" ty="0" sx="100000" sy="100000" flip="none" algn="tl"/>
          </a:blipFill>
        </p:spPr>
        <p:txBody>
          <a:bodyPr/>
          <a:lstStyle/>
          <a:p>
            <a:pPr algn="just" eaLnBrk="1" hangingPunct="1"/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Hình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lập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phương</a:t>
            </a:r>
            <a:endParaRPr lang="en-US" sz="3600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có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>
                <a:latin typeface="Arial" charset="0"/>
                <a:ea typeface="Calibri" pitchFamily="34" charset="0"/>
                <a:cs typeface="Arial" charset="0"/>
              </a:rPr>
              <a:t>6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mặt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là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những</a:t>
            </a:r>
            <a:endParaRPr lang="en-US" sz="3600" dirty="0">
              <a:latin typeface="Arial" charset="0"/>
              <a:ea typeface="Calibri" pitchFamily="34" charset="0"/>
              <a:cs typeface="Arial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hình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gì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?</a:t>
            </a:r>
          </a:p>
          <a:p>
            <a:pPr algn="just" eaLnBrk="1" hangingPunct="1">
              <a:spcBef>
                <a:spcPts val="1800"/>
              </a:spcBef>
            </a:pP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Hình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lập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phương</a:t>
            </a:r>
            <a:endParaRPr lang="en-US" sz="3600" dirty="0">
              <a:latin typeface="Arial" charset="0"/>
              <a:ea typeface="Calibri" pitchFamily="34" charset="0"/>
              <a:cs typeface="Arial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có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phải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là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hình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hộp</a:t>
            </a:r>
            <a:endParaRPr lang="en-US" sz="3600" dirty="0">
              <a:latin typeface="Arial" charset="0"/>
              <a:ea typeface="Calibri" pitchFamily="34" charset="0"/>
              <a:cs typeface="Arial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chữ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nhật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không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?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vì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ea typeface="Calibri" pitchFamily="34" charset="0"/>
                <a:cs typeface="Arial" charset="0"/>
              </a:rPr>
              <a:t>sao</a:t>
            </a:r>
            <a:r>
              <a:rPr lang="en-US" sz="3600" dirty="0" smtClean="0">
                <a:latin typeface="Arial" charset="0"/>
                <a:ea typeface="Calibri" pitchFamily="34" charset="0"/>
                <a:cs typeface="Arial" charset="0"/>
              </a:rPr>
              <a:t>?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48640" y="914400"/>
            <a:ext cx="8595360" cy="0"/>
          </a:xfrm>
          <a:prstGeom prst="line">
            <a:avLst/>
          </a:prstGeom>
          <a:ln w="1270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6090754" y="1088740"/>
            <a:ext cx="2326023" cy="2160240"/>
            <a:chOff x="6968976" y="1088740"/>
            <a:chExt cx="1447801" cy="1344612"/>
          </a:xfrm>
        </p:grpSpPr>
        <p:sp>
          <p:nvSpPr>
            <p:cNvPr id="102" name="Line 4"/>
            <p:cNvSpPr>
              <a:spLocks noChangeShapeType="1"/>
            </p:cNvSpPr>
            <p:nvPr/>
          </p:nvSpPr>
          <p:spPr bwMode="auto">
            <a:xfrm flipH="1">
              <a:off x="6968976" y="1088740"/>
              <a:ext cx="309563" cy="31650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6" name="Group 5"/>
            <p:cNvGrpSpPr>
              <a:grpSpLocks/>
            </p:cNvGrpSpPr>
            <p:nvPr/>
          </p:nvGrpSpPr>
          <p:grpSpPr bwMode="auto">
            <a:xfrm>
              <a:off x="6968977" y="1088740"/>
              <a:ext cx="1447800" cy="1344612"/>
              <a:chOff x="0" y="0"/>
              <a:chExt cx="912" cy="847"/>
            </a:xfrm>
          </p:grpSpPr>
          <p:sp>
            <p:nvSpPr>
              <p:cNvPr id="107" name="Line 6"/>
              <p:cNvSpPr>
                <a:spLocks noChangeShapeType="1"/>
              </p:cNvSpPr>
              <p:nvPr/>
            </p:nvSpPr>
            <p:spPr bwMode="auto">
              <a:xfrm>
                <a:off x="0" y="195"/>
                <a:ext cx="0" cy="65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8" name="Line 7"/>
              <p:cNvSpPr>
                <a:spLocks noChangeShapeType="1"/>
              </p:cNvSpPr>
              <p:nvPr/>
            </p:nvSpPr>
            <p:spPr bwMode="auto">
              <a:xfrm>
                <a:off x="0" y="195"/>
                <a:ext cx="717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9" name="Line 8"/>
              <p:cNvSpPr>
                <a:spLocks noChangeShapeType="1"/>
              </p:cNvSpPr>
              <p:nvPr/>
            </p:nvSpPr>
            <p:spPr bwMode="auto">
              <a:xfrm>
                <a:off x="0" y="847"/>
                <a:ext cx="717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0" name="Line 9"/>
              <p:cNvSpPr>
                <a:spLocks noChangeShapeType="1"/>
              </p:cNvSpPr>
              <p:nvPr/>
            </p:nvSpPr>
            <p:spPr bwMode="auto">
              <a:xfrm>
                <a:off x="717" y="195"/>
                <a:ext cx="0" cy="65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1" name="Line 10"/>
              <p:cNvSpPr>
                <a:spLocks noChangeShapeType="1"/>
              </p:cNvSpPr>
              <p:nvPr/>
            </p:nvSpPr>
            <p:spPr bwMode="auto">
              <a:xfrm flipH="1">
                <a:off x="717" y="0"/>
                <a:ext cx="195" cy="195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2" name="Line 11"/>
              <p:cNvSpPr>
                <a:spLocks noChangeShapeType="1"/>
              </p:cNvSpPr>
              <p:nvPr/>
            </p:nvSpPr>
            <p:spPr bwMode="auto">
              <a:xfrm flipH="1">
                <a:off x="717" y="652"/>
                <a:ext cx="195" cy="195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3" name="Line 12"/>
              <p:cNvSpPr>
                <a:spLocks noChangeShapeType="1"/>
              </p:cNvSpPr>
              <p:nvPr/>
            </p:nvSpPr>
            <p:spPr bwMode="auto">
              <a:xfrm flipH="1">
                <a:off x="0" y="652"/>
                <a:ext cx="195" cy="195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4" name="Line 13"/>
              <p:cNvSpPr>
                <a:spLocks noChangeShapeType="1"/>
              </p:cNvSpPr>
              <p:nvPr/>
            </p:nvSpPr>
            <p:spPr bwMode="auto">
              <a:xfrm>
                <a:off x="195" y="0"/>
                <a:ext cx="0" cy="65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5" name="Line 14"/>
              <p:cNvSpPr>
                <a:spLocks noChangeShapeType="1"/>
              </p:cNvSpPr>
              <p:nvPr/>
            </p:nvSpPr>
            <p:spPr bwMode="auto">
              <a:xfrm>
                <a:off x="912" y="0"/>
                <a:ext cx="0" cy="65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6" name="Line 15"/>
              <p:cNvSpPr>
                <a:spLocks noChangeShapeType="1"/>
              </p:cNvSpPr>
              <p:nvPr/>
            </p:nvSpPr>
            <p:spPr bwMode="auto">
              <a:xfrm>
                <a:off x="195" y="0"/>
                <a:ext cx="717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7" name="Line 16"/>
              <p:cNvSpPr>
                <a:spLocks noChangeShapeType="1"/>
              </p:cNvSpPr>
              <p:nvPr/>
            </p:nvSpPr>
            <p:spPr bwMode="auto">
              <a:xfrm>
                <a:off x="195" y="652"/>
                <a:ext cx="717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47" name="Text Box 92"/>
          <p:cNvSpPr txBox="1">
            <a:spLocks noChangeArrowheads="1"/>
          </p:cNvSpPr>
          <p:nvPr/>
        </p:nvSpPr>
        <p:spPr bwMode="auto">
          <a:xfrm>
            <a:off x="5569618" y="3384285"/>
            <a:ext cx="350288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2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alt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3200" b="1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alt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3200" b="1" dirty="0" err="1" smtClean="0">
                <a:latin typeface="Arial" pitchFamily="34" charset="0"/>
                <a:cs typeface="Arial" pitchFamily="34" charset="0"/>
              </a:rPr>
              <a:t>phương</a:t>
            </a:r>
            <a:endParaRPr lang="en-US" alt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39552" y="2060848"/>
            <a:ext cx="2443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Arial" charset="0"/>
                <a:ea typeface="Calibri" pitchFamily="34" charset="0"/>
              </a:rPr>
              <a:t>hình</a:t>
            </a:r>
            <a:r>
              <a:rPr lang="en-US" sz="3200" dirty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vuông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39552" y="3398801"/>
            <a:ext cx="4177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là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hình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hộp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chữ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nhật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33140" y="3947572"/>
            <a:ext cx="41775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Vì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hình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vuông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là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hình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chữ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nhật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có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hai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cạnh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kề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bằng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nhau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Calibri" pitchFamily="34" charset="0"/>
              </a:rPr>
              <a:t>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5697252"/>
            <a:ext cx="6912895" cy="107721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6 </a:t>
            </a:r>
            <a:r>
              <a:rPr lang="en-US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vuông</a:t>
            </a:r>
            <a:r>
              <a:rPr lang="en-US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2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295388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0" grpId="0"/>
      <p:bldP spid="51" grpId="0"/>
      <p:bldP spid="52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49148" y="0"/>
            <a:ext cx="8595360" cy="914400"/>
          </a:xfrm>
          <a:blipFill>
            <a:blip r:embed="rId7"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en-US" sz="3600" dirty="0">
                <a:solidFill>
                  <a:srgbClr val="003300"/>
                </a:solidFill>
                <a:latin typeface="Arial" charset="0"/>
                <a:cs typeface="Arial" charset="0"/>
              </a:rPr>
              <a:t>1. </a:t>
            </a:r>
            <a:r>
              <a:rPr lang="en-US" sz="3600" dirty="0" err="1">
                <a:solidFill>
                  <a:srgbClr val="003300"/>
                </a:solidFill>
                <a:latin typeface="Arial" charset="0"/>
                <a:cs typeface="Arial" charset="0"/>
              </a:rPr>
              <a:t>HÌNH</a:t>
            </a:r>
            <a:r>
              <a:rPr lang="en-US" sz="3600" dirty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solidFill>
                  <a:srgbClr val="003300"/>
                </a:solidFill>
                <a:latin typeface="Arial" charset="0"/>
                <a:cs typeface="Arial" charset="0"/>
              </a:rPr>
              <a:t>HỘP</a:t>
            </a:r>
            <a:r>
              <a:rPr lang="en-US" sz="3600" dirty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solidFill>
                  <a:srgbClr val="003300"/>
                </a:solidFill>
                <a:latin typeface="Arial" charset="0"/>
                <a:cs typeface="Arial" charset="0"/>
              </a:rPr>
              <a:t>CHỮ</a:t>
            </a:r>
            <a:r>
              <a:rPr lang="en-US" sz="3600" dirty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solidFill>
                  <a:srgbClr val="003300"/>
                </a:solidFill>
                <a:latin typeface="Arial" charset="0"/>
                <a:cs typeface="Arial" charset="0"/>
              </a:rPr>
              <a:t>NHẬT</a:t>
            </a:r>
            <a:endParaRPr sz="3600" dirty="0" smtClean="0">
              <a:solidFill>
                <a:srgbClr val="0033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48640" y="914400"/>
            <a:ext cx="8595360" cy="5943600"/>
          </a:xfrm>
          <a:solidFill>
            <a:schemeClr val="bg1"/>
          </a:solidFill>
        </p:spPr>
        <p:txBody>
          <a:bodyPr/>
          <a:lstStyle/>
          <a:p>
            <a:pPr marL="0" indent="0" algn="just" eaLnBrk="1" hangingPunct="1">
              <a:buNone/>
            </a:pPr>
            <a:r>
              <a:rPr lang="en-US" sz="3600" b="1" dirty="0" err="1" smtClean="0">
                <a:latin typeface="Arial" charset="0"/>
                <a:ea typeface="Calibri" pitchFamily="34" charset="0"/>
                <a:cs typeface="Arial" charset="0"/>
              </a:rPr>
              <a:t>Một</a:t>
            </a:r>
            <a:r>
              <a:rPr lang="en-US" sz="3600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b="1" dirty="0" err="1" smtClean="0">
                <a:latin typeface="Arial" charset="0"/>
                <a:ea typeface="Calibri" pitchFamily="34" charset="0"/>
                <a:cs typeface="Arial" charset="0"/>
              </a:rPr>
              <a:t>số</a:t>
            </a:r>
            <a:r>
              <a:rPr lang="en-US" sz="3600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b="1" dirty="0" err="1" smtClean="0">
                <a:latin typeface="Arial" charset="0"/>
                <a:ea typeface="Calibri" pitchFamily="34" charset="0"/>
                <a:cs typeface="Arial" charset="0"/>
              </a:rPr>
              <a:t>vật</a:t>
            </a:r>
            <a:r>
              <a:rPr lang="en-US" sz="3600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b="1" dirty="0" err="1" smtClean="0">
                <a:latin typeface="Arial" charset="0"/>
                <a:ea typeface="Calibri" pitchFamily="34" charset="0"/>
                <a:cs typeface="Arial" charset="0"/>
              </a:rPr>
              <a:t>thể</a:t>
            </a:r>
            <a:r>
              <a:rPr lang="en-US" sz="3600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b="1" dirty="0" err="1" smtClean="0">
                <a:latin typeface="Arial" charset="0"/>
                <a:ea typeface="Calibri" pitchFamily="34" charset="0"/>
                <a:cs typeface="Arial" charset="0"/>
              </a:rPr>
              <a:t>có</a:t>
            </a:r>
            <a:r>
              <a:rPr lang="en-US" sz="3600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b="1" dirty="0" err="1" smtClean="0">
                <a:latin typeface="Arial" charset="0"/>
                <a:ea typeface="Calibri" pitchFamily="34" charset="0"/>
                <a:cs typeface="Arial" charset="0"/>
              </a:rPr>
              <a:t>hình</a:t>
            </a:r>
            <a:r>
              <a:rPr lang="en-US" sz="3600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b="1" dirty="0" err="1" smtClean="0">
                <a:latin typeface="Arial" charset="0"/>
                <a:ea typeface="Calibri" pitchFamily="34" charset="0"/>
                <a:cs typeface="Arial" charset="0"/>
              </a:rPr>
              <a:t>dạng</a:t>
            </a:r>
            <a:r>
              <a:rPr lang="en-US" sz="3600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b="1" dirty="0" err="1" smtClean="0">
                <a:latin typeface="Arial" charset="0"/>
                <a:ea typeface="Calibri" pitchFamily="34" charset="0"/>
                <a:cs typeface="Arial" charset="0"/>
              </a:rPr>
              <a:t>là</a:t>
            </a:r>
            <a:r>
              <a:rPr lang="en-US" sz="3600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b="1" dirty="0" err="1" smtClean="0">
                <a:latin typeface="Arial" charset="0"/>
                <a:ea typeface="Calibri" pitchFamily="34" charset="0"/>
                <a:cs typeface="Arial" charset="0"/>
              </a:rPr>
              <a:t>hình</a:t>
            </a:r>
            <a:r>
              <a:rPr lang="en-US" sz="3600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b="1" dirty="0" err="1" smtClean="0">
                <a:latin typeface="Arial" charset="0"/>
                <a:ea typeface="Calibri" pitchFamily="34" charset="0"/>
                <a:cs typeface="Arial" charset="0"/>
              </a:rPr>
              <a:t>hộp</a:t>
            </a:r>
            <a:r>
              <a:rPr lang="en-US" sz="3600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b="1" dirty="0" err="1" smtClean="0">
                <a:latin typeface="Arial" charset="0"/>
                <a:ea typeface="Calibri" pitchFamily="34" charset="0"/>
                <a:cs typeface="Arial" charset="0"/>
              </a:rPr>
              <a:t>chữ</a:t>
            </a:r>
            <a:r>
              <a:rPr lang="en-US" sz="3600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b="1" dirty="0" err="1" smtClean="0">
                <a:latin typeface="Arial" charset="0"/>
                <a:ea typeface="Calibri" pitchFamily="34" charset="0"/>
                <a:cs typeface="Arial" charset="0"/>
              </a:rPr>
              <a:t>nhật</a:t>
            </a:r>
            <a:r>
              <a:rPr lang="en-US" sz="3600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b="1" dirty="0" err="1" smtClean="0">
                <a:latin typeface="Arial" charset="0"/>
                <a:ea typeface="Calibri" pitchFamily="34" charset="0"/>
                <a:cs typeface="Arial" charset="0"/>
              </a:rPr>
              <a:t>trong</a:t>
            </a:r>
            <a:r>
              <a:rPr lang="en-US" sz="3600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b="1" dirty="0" err="1" smtClean="0">
                <a:latin typeface="Arial" charset="0"/>
                <a:ea typeface="Calibri" pitchFamily="34" charset="0"/>
                <a:cs typeface="Arial" charset="0"/>
              </a:rPr>
              <a:t>thực</a:t>
            </a:r>
            <a:r>
              <a:rPr lang="en-US" sz="3600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600" b="1" dirty="0" err="1" smtClean="0">
                <a:latin typeface="Arial" charset="0"/>
                <a:ea typeface="Calibri" pitchFamily="34" charset="0"/>
                <a:cs typeface="Arial" charset="0"/>
              </a:rPr>
              <a:t>tế</a:t>
            </a:r>
            <a:r>
              <a:rPr lang="en-US" sz="3600" b="1" dirty="0" smtClean="0">
                <a:latin typeface="Arial" charset="0"/>
                <a:ea typeface="Calibri" pitchFamily="34" charset="0"/>
                <a:cs typeface="Arial" charset="0"/>
              </a:rPr>
              <a:t>: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48640" y="914400"/>
            <a:ext cx="8595360" cy="0"/>
          </a:xfrm>
          <a:prstGeom prst="line">
            <a:avLst/>
          </a:prstGeom>
          <a:ln w="1270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4" name="Picture 2" descr="BPTB011IMG_464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485" y="2060848"/>
            <a:ext cx="2036317" cy="2340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3" descr="BNITB017mau%20doi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132856"/>
            <a:ext cx="2592288" cy="1855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4" descr="1151061513_vanchie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504875"/>
            <a:ext cx="2759664" cy="2020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5" descr="1152723006_may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216" y="4615223"/>
            <a:ext cx="2024586" cy="176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2267744" y="3888341"/>
            <a:ext cx="1476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sz="3200" dirty="0" err="1" smtClean="0">
                <a:latin typeface="Arial" charset="0"/>
                <a:ea typeface="Calibri" pitchFamily="34" charset="0"/>
              </a:rPr>
              <a:t>Bể</a:t>
            </a:r>
            <a:r>
              <a:rPr lang="en-US" sz="3200" dirty="0" smtClean="0">
                <a:latin typeface="Arial" charset="0"/>
                <a:ea typeface="Calibri" pitchFamily="34" charset="0"/>
              </a:rPr>
              <a:t> </a:t>
            </a:r>
            <a:r>
              <a:rPr lang="en-US" sz="3200" dirty="0" err="1" smtClean="0">
                <a:latin typeface="Arial" charset="0"/>
                <a:ea typeface="Calibri" pitchFamily="34" charset="0"/>
              </a:rPr>
              <a:t>cá</a:t>
            </a:r>
            <a:endParaRPr lang="en-US" sz="3200" dirty="0">
              <a:latin typeface="Arial" charset="0"/>
              <a:ea typeface="Calibri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01965" y="3933056"/>
            <a:ext cx="20904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sz="3200" dirty="0" err="1" smtClean="0">
                <a:latin typeface="Arial" charset="0"/>
                <a:ea typeface="Calibri" pitchFamily="34" charset="0"/>
              </a:rPr>
              <a:t>Tủ</a:t>
            </a:r>
            <a:r>
              <a:rPr lang="en-US" sz="3200" dirty="0" smtClean="0">
                <a:latin typeface="Arial" charset="0"/>
                <a:ea typeface="Calibri" pitchFamily="34" charset="0"/>
              </a:rPr>
              <a:t> </a:t>
            </a:r>
            <a:r>
              <a:rPr lang="en-US" sz="3200" dirty="0" err="1" smtClean="0">
                <a:latin typeface="Arial" charset="0"/>
                <a:ea typeface="Calibri" pitchFamily="34" charset="0"/>
              </a:rPr>
              <a:t>bếp</a:t>
            </a:r>
            <a:endParaRPr lang="en-US" sz="3200" dirty="0">
              <a:latin typeface="Arial" charset="0"/>
              <a:ea typeface="Calibri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228466" y="6336613"/>
            <a:ext cx="20113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sz="3200" dirty="0" err="1" smtClean="0">
                <a:latin typeface="Arial" charset="0"/>
                <a:ea typeface="Calibri" pitchFamily="34" charset="0"/>
              </a:rPr>
              <a:t>Tủ</a:t>
            </a:r>
            <a:r>
              <a:rPr lang="en-US" sz="3200" dirty="0" smtClean="0">
                <a:latin typeface="Arial" charset="0"/>
                <a:ea typeface="Calibri" pitchFamily="34" charset="0"/>
              </a:rPr>
              <a:t> </a:t>
            </a:r>
            <a:r>
              <a:rPr lang="en-US" sz="3200" dirty="0" err="1" smtClean="0">
                <a:latin typeface="Arial" charset="0"/>
                <a:ea typeface="Calibri" pitchFamily="34" charset="0"/>
              </a:rPr>
              <a:t>lạnh</a:t>
            </a:r>
            <a:endParaRPr lang="en-US" sz="3200" dirty="0">
              <a:latin typeface="Arial" charset="0"/>
              <a:ea typeface="Calibri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01965" y="6275941"/>
            <a:ext cx="20904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sz="3200" dirty="0" err="1" smtClean="0">
                <a:latin typeface="Arial" charset="0"/>
                <a:ea typeface="Calibri" pitchFamily="34" charset="0"/>
              </a:rPr>
              <a:t>Máy</a:t>
            </a:r>
            <a:r>
              <a:rPr lang="en-US" sz="3200" dirty="0" smtClean="0">
                <a:latin typeface="Arial" charset="0"/>
                <a:ea typeface="Calibri" pitchFamily="34" charset="0"/>
              </a:rPr>
              <a:t> </a:t>
            </a:r>
            <a:r>
              <a:rPr lang="en-US" sz="3200" dirty="0" err="1" smtClean="0">
                <a:latin typeface="Arial" charset="0"/>
                <a:ea typeface="Calibri" pitchFamily="34" charset="0"/>
              </a:rPr>
              <a:t>giặt</a:t>
            </a:r>
            <a:endParaRPr lang="en-US" sz="3200" dirty="0">
              <a:latin typeface="Arial" charset="0"/>
              <a:ea typeface="Calibr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292899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49148" y="0"/>
            <a:ext cx="8595360" cy="914400"/>
          </a:xfrm>
          <a:blipFill>
            <a:blip r:embed="rId6"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en-US" sz="3600" dirty="0">
                <a:solidFill>
                  <a:srgbClr val="003300"/>
                </a:solidFill>
                <a:latin typeface="Arial" charset="0"/>
                <a:cs typeface="Arial" charset="0"/>
              </a:rPr>
              <a:t>1</a:t>
            </a:r>
            <a:r>
              <a:rPr lang="en-US"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. </a:t>
            </a:r>
            <a:r>
              <a:rPr lang="en-US"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HÌNH</a:t>
            </a:r>
            <a:r>
              <a:rPr lang="en-US"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solidFill>
                  <a:srgbClr val="003300"/>
                </a:solidFill>
                <a:latin typeface="Arial" charset="0"/>
                <a:cs typeface="Arial" charset="0"/>
              </a:rPr>
              <a:t>HỘP</a:t>
            </a:r>
            <a:r>
              <a:rPr lang="en-US" sz="3600" dirty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solidFill>
                  <a:srgbClr val="003300"/>
                </a:solidFill>
                <a:latin typeface="Arial" charset="0"/>
                <a:cs typeface="Arial" charset="0"/>
              </a:rPr>
              <a:t>CHỮ</a:t>
            </a:r>
            <a:r>
              <a:rPr lang="en-US" sz="3600" dirty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solidFill>
                  <a:srgbClr val="003300"/>
                </a:solidFill>
                <a:latin typeface="Arial" charset="0"/>
                <a:cs typeface="Arial" charset="0"/>
              </a:rPr>
              <a:t>NHẬT</a:t>
            </a:r>
            <a:endParaRPr sz="3600" dirty="0" smtClean="0">
              <a:solidFill>
                <a:srgbClr val="0033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48640" y="914400"/>
            <a:ext cx="8595360" cy="5943600"/>
          </a:xfrm>
          <a:blipFill>
            <a:blip r:embed="rId7"/>
            <a:tile tx="0" ty="0" sx="100000" sy="100000" flip="none" algn="tl"/>
          </a:blipFill>
        </p:spPr>
        <p:txBody>
          <a:bodyPr/>
          <a:lstStyle/>
          <a:p>
            <a:pPr marL="0" indent="0" algn="just" eaLnBrk="1" hangingPunct="1">
              <a:spcBef>
                <a:spcPts val="1800"/>
              </a:spcBef>
              <a:buNone/>
            </a:pPr>
            <a:r>
              <a:rPr lang="en-US" sz="3000" b="1" dirty="0" err="1" smtClean="0">
                <a:latin typeface="Arial" charset="0"/>
                <a:ea typeface="Calibri" pitchFamily="34" charset="0"/>
                <a:cs typeface="Arial" charset="0"/>
              </a:rPr>
              <a:t>Cách</a:t>
            </a:r>
            <a:r>
              <a:rPr lang="en-US" sz="3000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000" b="1" dirty="0" err="1" smtClean="0">
                <a:latin typeface="Arial" charset="0"/>
                <a:ea typeface="Calibri" pitchFamily="34" charset="0"/>
                <a:cs typeface="Arial" charset="0"/>
              </a:rPr>
              <a:t>vẽ</a:t>
            </a:r>
            <a:r>
              <a:rPr lang="en-US" sz="3000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000" b="1" dirty="0" err="1" smtClean="0">
                <a:latin typeface="Arial" charset="0"/>
                <a:ea typeface="Calibri" pitchFamily="34" charset="0"/>
                <a:cs typeface="Arial" charset="0"/>
              </a:rPr>
              <a:t>hình</a:t>
            </a:r>
            <a:r>
              <a:rPr lang="en-US" sz="3000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000" b="1" dirty="0" err="1" smtClean="0">
                <a:latin typeface="Arial" charset="0"/>
                <a:ea typeface="Calibri" pitchFamily="34" charset="0"/>
                <a:cs typeface="Arial" charset="0"/>
              </a:rPr>
              <a:t>hộp</a:t>
            </a:r>
            <a:r>
              <a:rPr lang="en-US" sz="3000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000" b="1" dirty="0" err="1" smtClean="0">
                <a:latin typeface="Arial" charset="0"/>
                <a:ea typeface="Calibri" pitchFamily="34" charset="0"/>
                <a:cs typeface="Arial" charset="0"/>
              </a:rPr>
              <a:t>chữ</a:t>
            </a:r>
            <a:r>
              <a:rPr lang="en-US" sz="3000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000" b="1" dirty="0" err="1" smtClean="0">
                <a:latin typeface="Arial" charset="0"/>
                <a:ea typeface="Calibri" pitchFamily="34" charset="0"/>
                <a:cs typeface="Arial" charset="0"/>
              </a:rPr>
              <a:t>nhật</a:t>
            </a:r>
            <a:r>
              <a:rPr lang="en-US" sz="3000" b="1" dirty="0" smtClean="0">
                <a:latin typeface="Arial" charset="0"/>
                <a:ea typeface="Calibri" pitchFamily="34" charset="0"/>
                <a:cs typeface="Arial" charset="0"/>
              </a:rPr>
              <a:t>:</a:t>
            </a:r>
          </a:p>
          <a:p>
            <a:pPr marL="0" indent="0" algn="just" eaLnBrk="1" hangingPunct="1">
              <a:spcBef>
                <a:spcPts val="600"/>
              </a:spcBef>
              <a:buNone/>
            </a:pPr>
            <a:r>
              <a:rPr lang="en-US" sz="2800" dirty="0" err="1">
                <a:latin typeface="Arial" charset="0"/>
                <a:ea typeface="Calibri" pitchFamily="34" charset="0"/>
                <a:cs typeface="Arial" charset="0"/>
              </a:rPr>
              <a:t>Vẽ</a:t>
            </a:r>
            <a:r>
              <a:rPr lang="en-US" sz="2800" dirty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ea typeface="Calibri" pitchFamily="34" charset="0"/>
                <a:cs typeface="Arial" charset="0"/>
              </a:rPr>
              <a:t>hình</a:t>
            </a:r>
            <a:r>
              <a:rPr lang="en-US" sz="2800" dirty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ea typeface="Calibri" pitchFamily="34" charset="0"/>
                <a:cs typeface="Arial" charset="0"/>
              </a:rPr>
              <a:t>hộp</a:t>
            </a:r>
            <a:r>
              <a:rPr lang="en-US" sz="2800" dirty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ea typeface="Calibri" pitchFamily="34" charset="0"/>
                <a:cs typeface="Arial" charset="0"/>
              </a:rPr>
              <a:t>chữ</a:t>
            </a:r>
            <a:r>
              <a:rPr lang="en-US" sz="2800" dirty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ea typeface="Calibri" pitchFamily="34" charset="0"/>
                <a:cs typeface="Arial" charset="0"/>
              </a:rPr>
              <a:t>nhật</a:t>
            </a:r>
            <a:r>
              <a:rPr lang="en-US" sz="2800" dirty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ea typeface="Calibri" pitchFamily="34" charset="0"/>
                <a:cs typeface="Arial" charset="0"/>
              </a:rPr>
              <a:t>ABCD.A’B’C’D</a:t>
            </a:r>
            <a:r>
              <a:rPr lang="en-US" sz="2800" dirty="0">
                <a:latin typeface="Arial" charset="0"/>
                <a:ea typeface="Calibri" pitchFamily="34" charset="0"/>
                <a:cs typeface="Arial" charset="0"/>
              </a:rPr>
              <a:t>’ </a:t>
            </a:r>
            <a:r>
              <a:rPr lang="en-US" sz="2800" dirty="0" err="1">
                <a:latin typeface="Arial" charset="0"/>
                <a:ea typeface="Calibri" pitchFamily="34" charset="0"/>
                <a:cs typeface="Arial" charset="0"/>
              </a:rPr>
              <a:t>trên</a:t>
            </a:r>
            <a:r>
              <a:rPr lang="en-US" sz="2800" dirty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ea typeface="Calibri" pitchFamily="34" charset="0"/>
                <a:cs typeface="Arial" charset="0"/>
              </a:rPr>
              <a:t>giấy</a:t>
            </a:r>
            <a:r>
              <a:rPr lang="en-US" sz="2800" dirty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ea typeface="Calibri" pitchFamily="34" charset="0"/>
                <a:cs typeface="Arial" charset="0"/>
              </a:rPr>
              <a:t>kẻ</a:t>
            </a:r>
            <a:r>
              <a:rPr lang="en-US" sz="2800" dirty="0">
                <a:latin typeface="Arial" charset="0"/>
                <a:ea typeface="Calibri" pitchFamily="34" charset="0"/>
                <a:cs typeface="Arial" charset="0"/>
              </a:rPr>
              <a:t> ô </a:t>
            </a:r>
            <a:r>
              <a:rPr lang="en-US" sz="2800" dirty="0" err="1">
                <a:latin typeface="Arial" charset="0"/>
                <a:ea typeface="Calibri" pitchFamily="34" charset="0"/>
                <a:cs typeface="Arial" charset="0"/>
              </a:rPr>
              <a:t>vuông</a:t>
            </a:r>
            <a:r>
              <a:rPr lang="en-US" sz="2800" dirty="0">
                <a:latin typeface="Arial" charset="0"/>
                <a:ea typeface="Calibri" pitchFamily="34" charset="0"/>
                <a:cs typeface="Arial" charset="0"/>
              </a:rPr>
              <a:t>.</a:t>
            </a:r>
            <a:endParaRPr lang="en-US" sz="3000" b="1" dirty="0">
              <a:latin typeface="Arial" charset="0"/>
              <a:ea typeface="Calibri" pitchFamily="34" charset="0"/>
              <a:cs typeface="Arial" charset="0"/>
            </a:endParaRPr>
          </a:p>
          <a:p>
            <a:pPr marL="0" indent="0" algn="just" eaLnBrk="1" hangingPunct="1">
              <a:spcBef>
                <a:spcPts val="1800"/>
              </a:spcBef>
              <a:buNone/>
            </a:pPr>
            <a:endParaRPr lang="en-US" sz="3000" b="1" dirty="0" smtClean="0">
              <a:latin typeface="Arial" charset="0"/>
              <a:ea typeface="Calibri" pitchFamily="34" charset="0"/>
              <a:cs typeface="Arial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48640" y="914400"/>
            <a:ext cx="8595360" cy="0"/>
          </a:xfrm>
          <a:prstGeom prst="line">
            <a:avLst/>
          </a:prstGeom>
          <a:ln w="1270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39552" y="2527736"/>
            <a:ext cx="4464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74320">
              <a:spcBef>
                <a:spcPts val="600"/>
              </a:spcBef>
              <a:buFont typeface="Arial" pitchFamily="34" charset="0"/>
              <a:buChar char="•"/>
            </a:pPr>
            <a:r>
              <a:rPr lang="en-US" sz="3000" dirty="0" err="1" smtClean="0"/>
              <a:t>Vẽ</a:t>
            </a:r>
            <a:r>
              <a:rPr lang="en-US" sz="3000" dirty="0" smtClean="0"/>
              <a:t> </a:t>
            </a:r>
            <a:r>
              <a:rPr lang="en-US" sz="3000" dirty="0" err="1"/>
              <a:t>hình</a:t>
            </a:r>
            <a:r>
              <a:rPr lang="en-US" sz="3000" dirty="0"/>
              <a:t> </a:t>
            </a:r>
            <a:r>
              <a:rPr lang="en-US" sz="3000" dirty="0" err="1"/>
              <a:t>chữ</a:t>
            </a:r>
            <a:r>
              <a:rPr lang="en-US" sz="3000" dirty="0"/>
              <a:t> </a:t>
            </a:r>
            <a:r>
              <a:rPr lang="en-US" sz="3000" dirty="0" err="1"/>
              <a:t>nhật</a:t>
            </a:r>
            <a:r>
              <a:rPr lang="en-US" sz="3000" dirty="0"/>
              <a:t> </a:t>
            </a:r>
            <a:r>
              <a:rPr lang="en-US" sz="3000" dirty="0" err="1"/>
              <a:t>ABCD</a:t>
            </a:r>
            <a:r>
              <a:rPr lang="en-US" sz="3000" dirty="0"/>
              <a:t> </a:t>
            </a:r>
            <a:r>
              <a:rPr lang="en-US" sz="3000" dirty="0" err="1"/>
              <a:t>nhìn</a:t>
            </a:r>
            <a:r>
              <a:rPr lang="en-US" sz="3000" dirty="0"/>
              <a:t> </a:t>
            </a:r>
            <a:r>
              <a:rPr lang="en-US" sz="3000" dirty="0" err="1"/>
              <a:t>phối</a:t>
            </a:r>
            <a:r>
              <a:rPr lang="en-US" sz="3000" dirty="0"/>
              <a:t> </a:t>
            </a:r>
            <a:r>
              <a:rPr lang="en-US" sz="3000" dirty="0" err="1"/>
              <a:t>cảnh</a:t>
            </a:r>
            <a:r>
              <a:rPr lang="en-US" sz="3000" dirty="0"/>
              <a:t> </a:t>
            </a:r>
            <a:r>
              <a:rPr lang="en-US" sz="3000" dirty="0" err="1"/>
              <a:t>thành</a:t>
            </a:r>
            <a:r>
              <a:rPr lang="en-US" sz="3000" dirty="0"/>
              <a:t> </a:t>
            </a:r>
            <a:r>
              <a:rPr lang="en-US" sz="3000" dirty="0" err="1"/>
              <a:t>hình</a:t>
            </a:r>
            <a:r>
              <a:rPr lang="en-US" sz="3000" dirty="0"/>
              <a:t> </a:t>
            </a:r>
            <a:r>
              <a:rPr lang="en-US" sz="3000" dirty="0" err="1"/>
              <a:t>bình</a:t>
            </a:r>
            <a:r>
              <a:rPr lang="en-US" sz="3000" dirty="0"/>
              <a:t> </a:t>
            </a:r>
            <a:r>
              <a:rPr lang="en-US" sz="3000" dirty="0" err="1"/>
              <a:t>hành</a:t>
            </a:r>
            <a:r>
              <a:rPr lang="en-US" sz="3000" dirty="0"/>
              <a:t> </a:t>
            </a:r>
            <a:r>
              <a:rPr lang="en-US" sz="3000" dirty="0" err="1"/>
              <a:t>ABCD</a:t>
            </a:r>
            <a:r>
              <a:rPr lang="en-US" sz="3000" dirty="0" smtClean="0"/>
              <a:t>.</a:t>
            </a:r>
            <a:endParaRPr lang="en-US" sz="3000" dirty="0"/>
          </a:p>
        </p:txBody>
      </p:sp>
      <p:sp>
        <p:nvSpPr>
          <p:cNvPr id="28" name="TextBox 27"/>
          <p:cNvSpPr txBox="1"/>
          <p:nvPr/>
        </p:nvSpPr>
        <p:spPr>
          <a:xfrm>
            <a:off x="539552" y="3919118"/>
            <a:ext cx="46085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74320">
              <a:spcBef>
                <a:spcPts val="600"/>
              </a:spcBef>
              <a:buFont typeface="Arial" pitchFamily="34" charset="0"/>
              <a:buChar char="•"/>
            </a:pPr>
            <a:r>
              <a:rPr lang="en-US" sz="3000" dirty="0" err="1" smtClean="0"/>
              <a:t>Vẽ</a:t>
            </a:r>
            <a:r>
              <a:rPr lang="en-US" sz="3000" dirty="0" smtClean="0"/>
              <a:t> </a:t>
            </a:r>
            <a:r>
              <a:rPr lang="en-US" sz="3000" dirty="0" err="1"/>
              <a:t>hình</a:t>
            </a:r>
            <a:r>
              <a:rPr lang="en-US" sz="3000" dirty="0"/>
              <a:t> </a:t>
            </a:r>
            <a:r>
              <a:rPr lang="en-US" sz="3000" dirty="0" err="1"/>
              <a:t>chữ</a:t>
            </a:r>
            <a:r>
              <a:rPr lang="en-US" sz="3000" dirty="0"/>
              <a:t> </a:t>
            </a:r>
            <a:r>
              <a:rPr lang="en-US" sz="3000" dirty="0" err="1"/>
              <a:t>nhật</a:t>
            </a:r>
            <a:r>
              <a:rPr lang="en-US" sz="3000" dirty="0"/>
              <a:t> </a:t>
            </a:r>
            <a:r>
              <a:rPr lang="en-US" sz="3000" dirty="0" err="1" smtClean="0"/>
              <a:t>AA’D’D</a:t>
            </a:r>
            <a:r>
              <a:rPr lang="en-US" sz="3000" dirty="0" smtClean="0"/>
              <a:t>.</a:t>
            </a:r>
            <a:endParaRPr lang="en-US" sz="3000" dirty="0"/>
          </a:p>
        </p:txBody>
      </p:sp>
      <p:sp>
        <p:nvSpPr>
          <p:cNvPr id="29" name="TextBox 28"/>
          <p:cNvSpPr txBox="1"/>
          <p:nvPr/>
        </p:nvSpPr>
        <p:spPr>
          <a:xfrm>
            <a:off x="525950" y="4365104"/>
            <a:ext cx="37804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74320">
              <a:spcBef>
                <a:spcPts val="600"/>
              </a:spcBef>
              <a:buFont typeface="Arial" pitchFamily="34" charset="0"/>
              <a:buChar char="•"/>
            </a:pPr>
            <a:r>
              <a:rPr lang="en-US" sz="3000" dirty="0" err="1" smtClean="0"/>
              <a:t>Vẽ</a:t>
            </a:r>
            <a:r>
              <a:rPr lang="en-US" sz="3000" dirty="0" smtClean="0"/>
              <a:t> CC’ song song </a:t>
            </a:r>
            <a:r>
              <a:rPr lang="en-US" sz="3000" dirty="0" err="1" smtClean="0"/>
              <a:t>và</a:t>
            </a:r>
            <a:r>
              <a:rPr lang="en-US" sz="3000" dirty="0" smtClean="0"/>
              <a:t> </a:t>
            </a:r>
            <a:r>
              <a:rPr lang="en-US" sz="3000" dirty="0" err="1" smtClean="0"/>
              <a:t>bằng</a:t>
            </a:r>
            <a:r>
              <a:rPr lang="en-US" sz="3000" dirty="0" smtClean="0"/>
              <a:t> DD’.</a:t>
            </a:r>
            <a:endParaRPr lang="en-US" sz="3000" dirty="0"/>
          </a:p>
        </p:txBody>
      </p:sp>
      <p:sp>
        <p:nvSpPr>
          <p:cNvPr id="30" name="TextBox 29"/>
          <p:cNvSpPr txBox="1"/>
          <p:nvPr/>
        </p:nvSpPr>
        <p:spPr>
          <a:xfrm>
            <a:off x="503548" y="5697252"/>
            <a:ext cx="46085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74320">
              <a:spcBef>
                <a:spcPts val="600"/>
              </a:spcBef>
              <a:buFont typeface="Arial" pitchFamily="34" charset="0"/>
              <a:buChar char="•"/>
            </a:pPr>
            <a:r>
              <a:rPr lang="en-US" sz="3000" dirty="0" err="1" smtClean="0"/>
              <a:t>Vẽ</a:t>
            </a:r>
            <a:r>
              <a:rPr lang="en-US" sz="3000" dirty="0" smtClean="0"/>
              <a:t> </a:t>
            </a:r>
            <a:r>
              <a:rPr lang="en-US" sz="3000" dirty="0" err="1" smtClean="0"/>
              <a:t>nét</a:t>
            </a:r>
            <a:r>
              <a:rPr lang="en-US" sz="3000" dirty="0" smtClean="0"/>
              <a:t> </a:t>
            </a:r>
            <a:r>
              <a:rPr lang="en-US" sz="3000" dirty="0" err="1" smtClean="0"/>
              <a:t>khuất</a:t>
            </a:r>
            <a:r>
              <a:rPr lang="en-US" sz="3000" dirty="0" smtClean="0"/>
              <a:t> BB’ (song song </a:t>
            </a:r>
            <a:r>
              <a:rPr lang="en-US" sz="3000" dirty="0" err="1" smtClean="0"/>
              <a:t>và</a:t>
            </a:r>
            <a:r>
              <a:rPr lang="en-US" sz="3000" dirty="0" smtClean="0"/>
              <a:t> </a:t>
            </a:r>
            <a:r>
              <a:rPr lang="en-US" sz="3000" dirty="0" err="1" smtClean="0"/>
              <a:t>bằng</a:t>
            </a:r>
            <a:r>
              <a:rPr lang="en-US" sz="3000" dirty="0" smtClean="0"/>
              <a:t> AA’); </a:t>
            </a:r>
            <a:r>
              <a:rPr lang="en-US" sz="3000" dirty="0" err="1" smtClean="0"/>
              <a:t>A’B</a:t>
            </a:r>
            <a:r>
              <a:rPr lang="en-US" sz="3000" dirty="0" smtClean="0"/>
              <a:t>’; </a:t>
            </a:r>
            <a:r>
              <a:rPr lang="en-US" sz="3000" dirty="0" err="1" smtClean="0"/>
              <a:t>B’C</a:t>
            </a:r>
            <a:r>
              <a:rPr lang="en-US" sz="3000" dirty="0" smtClean="0"/>
              <a:t>’ </a:t>
            </a:r>
            <a:endParaRPr lang="en-US" sz="3000" dirty="0"/>
          </a:p>
        </p:txBody>
      </p:sp>
      <p:grpSp>
        <p:nvGrpSpPr>
          <p:cNvPr id="31" name="Group 2"/>
          <p:cNvGrpSpPr>
            <a:grpSpLocks/>
          </p:cNvGrpSpPr>
          <p:nvPr/>
        </p:nvGrpSpPr>
        <p:grpSpPr bwMode="auto">
          <a:xfrm>
            <a:off x="4957700" y="2594756"/>
            <a:ext cx="4114800" cy="4038600"/>
            <a:chOff x="0" y="0"/>
            <a:chExt cx="2592" cy="2544"/>
          </a:xfrm>
        </p:grpSpPr>
        <p:sp>
          <p:nvSpPr>
            <p:cNvPr id="32" name="Line 3"/>
            <p:cNvSpPr>
              <a:spLocks noChangeShapeType="1"/>
            </p:cNvSpPr>
            <p:nvPr/>
          </p:nvSpPr>
          <p:spPr bwMode="auto">
            <a:xfrm>
              <a:off x="576" y="0"/>
              <a:ext cx="0" cy="25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4"/>
            <p:cNvSpPr>
              <a:spLocks noChangeShapeType="1"/>
            </p:cNvSpPr>
            <p:nvPr/>
          </p:nvSpPr>
          <p:spPr bwMode="auto">
            <a:xfrm>
              <a:off x="1152" y="0"/>
              <a:ext cx="0" cy="25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5"/>
            <p:cNvSpPr>
              <a:spLocks noChangeShapeType="1"/>
            </p:cNvSpPr>
            <p:nvPr/>
          </p:nvSpPr>
          <p:spPr bwMode="auto">
            <a:xfrm>
              <a:off x="1728" y="0"/>
              <a:ext cx="0" cy="25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6"/>
            <p:cNvSpPr>
              <a:spLocks noChangeShapeType="1"/>
            </p:cNvSpPr>
            <p:nvPr/>
          </p:nvSpPr>
          <p:spPr bwMode="auto">
            <a:xfrm>
              <a:off x="2304" y="0"/>
              <a:ext cx="0" cy="25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7"/>
            <p:cNvSpPr>
              <a:spLocks noChangeShapeType="1"/>
            </p:cNvSpPr>
            <p:nvPr/>
          </p:nvSpPr>
          <p:spPr bwMode="auto">
            <a:xfrm>
              <a:off x="2592" y="0"/>
              <a:ext cx="0" cy="2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8"/>
            <p:cNvSpPr>
              <a:spLocks noChangeShapeType="1"/>
            </p:cNvSpPr>
            <p:nvPr/>
          </p:nvSpPr>
          <p:spPr bwMode="auto">
            <a:xfrm>
              <a:off x="0" y="0"/>
              <a:ext cx="0" cy="2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>
              <a:off x="288" y="0"/>
              <a:ext cx="0" cy="25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10"/>
            <p:cNvSpPr>
              <a:spLocks noChangeShapeType="1"/>
            </p:cNvSpPr>
            <p:nvPr/>
          </p:nvSpPr>
          <p:spPr bwMode="auto">
            <a:xfrm>
              <a:off x="864" y="0"/>
              <a:ext cx="0" cy="25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11"/>
            <p:cNvSpPr>
              <a:spLocks noChangeShapeType="1"/>
            </p:cNvSpPr>
            <p:nvPr/>
          </p:nvSpPr>
          <p:spPr bwMode="auto">
            <a:xfrm>
              <a:off x="1440" y="0"/>
              <a:ext cx="0" cy="25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12"/>
            <p:cNvSpPr>
              <a:spLocks noChangeShapeType="1"/>
            </p:cNvSpPr>
            <p:nvPr/>
          </p:nvSpPr>
          <p:spPr bwMode="auto">
            <a:xfrm>
              <a:off x="2016" y="0"/>
              <a:ext cx="0" cy="25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13"/>
            <p:cNvSpPr>
              <a:spLocks noChangeShapeType="1"/>
            </p:cNvSpPr>
            <p:nvPr/>
          </p:nvSpPr>
          <p:spPr bwMode="auto">
            <a:xfrm>
              <a:off x="0" y="2544"/>
              <a:ext cx="25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14"/>
            <p:cNvSpPr>
              <a:spLocks noChangeShapeType="1"/>
            </p:cNvSpPr>
            <p:nvPr/>
          </p:nvSpPr>
          <p:spPr bwMode="auto">
            <a:xfrm>
              <a:off x="0" y="1152"/>
              <a:ext cx="2592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15"/>
            <p:cNvSpPr>
              <a:spLocks noChangeShapeType="1"/>
            </p:cNvSpPr>
            <p:nvPr/>
          </p:nvSpPr>
          <p:spPr bwMode="auto">
            <a:xfrm>
              <a:off x="0" y="1728"/>
              <a:ext cx="2592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16"/>
            <p:cNvSpPr>
              <a:spLocks noChangeShapeType="1"/>
            </p:cNvSpPr>
            <p:nvPr/>
          </p:nvSpPr>
          <p:spPr bwMode="auto">
            <a:xfrm>
              <a:off x="0" y="2304"/>
              <a:ext cx="2592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17"/>
            <p:cNvSpPr>
              <a:spLocks noChangeShapeType="1"/>
            </p:cNvSpPr>
            <p:nvPr/>
          </p:nvSpPr>
          <p:spPr bwMode="auto">
            <a:xfrm>
              <a:off x="0" y="2016"/>
              <a:ext cx="2592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18"/>
            <p:cNvSpPr>
              <a:spLocks noChangeShapeType="1"/>
            </p:cNvSpPr>
            <p:nvPr/>
          </p:nvSpPr>
          <p:spPr bwMode="auto">
            <a:xfrm>
              <a:off x="0" y="1440"/>
              <a:ext cx="2592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19"/>
            <p:cNvSpPr>
              <a:spLocks noChangeShapeType="1"/>
            </p:cNvSpPr>
            <p:nvPr/>
          </p:nvSpPr>
          <p:spPr bwMode="auto">
            <a:xfrm>
              <a:off x="0" y="288"/>
              <a:ext cx="2592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20"/>
            <p:cNvSpPr>
              <a:spLocks noChangeShapeType="1"/>
            </p:cNvSpPr>
            <p:nvPr/>
          </p:nvSpPr>
          <p:spPr bwMode="auto">
            <a:xfrm>
              <a:off x="0" y="0"/>
              <a:ext cx="25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21"/>
            <p:cNvSpPr>
              <a:spLocks noChangeShapeType="1"/>
            </p:cNvSpPr>
            <p:nvPr/>
          </p:nvSpPr>
          <p:spPr bwMode="auto">
            <a:xfrm>
              <a:off x="0" y="576"/>
              <a:ext cx="2592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22"/>
            <p:cNvSpPr>
              <a:spLocks noChangeShapeType="1"/>
            </p:cNvSpPr>
            <p:nvPr/>
          </p:nvSpPr>
          <p:spPr bwMode="auto">
            <a:xfrm>
              <a:off x="0" y="864"/>
              <a:ext cx="2592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528" name="Straight Arrow Connector 527"/>
          <p:cNvCxnSpPr/>
          <p:nvPr/>
        </p:nvCxnSpPr>
        <p:spPr>
          <a:xfrm flipV="1">
            <a:off x="4945414" y="3040380"/>
            <a:ext cx="946843" cy="926042"/>
          </a:xfrm>
          <a:prstGeom prst="straightConnector1">
            <a:avLst/>
          </a:prstGeom>
          <a:ln w="28575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9" name="Group 27"/>
          <p:cNvGrpSpPr>
            <a:grpSpLocks/>
          </p:cNvGrpSpPr>
          <p:nvPr/>
        </p:nvGrpSpPr>
        <p:grpSpPr bwMode="auto">
          <a:xfrm rot="18892360">
            <a:off x="3677267" y="2329625"/>
            <a:ext cx="6172200" cy="520700"/>
            <a:chOff x="576" y="816"/>
            <a:chExt cx="5152" cy="576"/>
          </a:xfrm>
        </p:grpSpPr>
        <p:sp>
          <p:nvSpPr>
            <p:cNvPr id="530" name="Rectangle 28"/>
            <p:cNvSpPr>
              <a:spLocks noChangeArrowheads="1"/>
            </p:cNvSpPr>
            <p:nvPr/>
          </p:nvSpPr>
          <p:spPr bwMode="auto">
            <a:xfrm>
              <a:off x="576" y="816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531" name="Line 29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" name="Line 30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" name="Line 31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" name="Line 32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" name="Line 33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" name="Line 34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" name="Line 35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" name="Line 36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" name="Line 37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" name="Line 38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" name="Line 39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" name="Line 40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" name="Line 41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4" name="Line 42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" name="Line 43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6" name="Line 44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7" name="Line 45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8" name="Line 46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9" name="Line 47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0" name="Line 48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1" name="Line 49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2" name="Line 50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" name="Line 51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4" name="Line 52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5" name="Line 53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6" name="Line 54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7" name="Line 55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8" name="Line 56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9" name="Line 57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0" name="Line 58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1" name="Line 59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2" name="Line 60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" name="Line 61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4" name="Line 62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5" name="Line 63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6" name="Line 64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" name="Line 65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" name="Line 66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" name="Line 67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" name="Line 68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" name="Line 69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2" name="Line 70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" name="Line 71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" name="Line 72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" name="Line 73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6" name="Line 74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7" name="Line 75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8" name="Line 76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" name="Line 77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" name="Line 78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1" name="Line 79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" name="Line 80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" name="Line 81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" name="Line 82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" name="Line 83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" name="Line 84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7" name="Line 85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" name="Line 86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9" name="Line 87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" name="Line 88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" name="Line 89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" name="Line 90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" name="Line 91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" name="Line 92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5" name="Line 93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" name="Line 94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7" name="Line 95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" name="Line 96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9" name="Line 97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" name="Line 98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1" name="Line 99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" name="Line 100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3" name="Line 101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" name="Line 102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5" name="Line 103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" name="Line 104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" name="Line 105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" name="Line 106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9" name="Line 107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0" name="Line 108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1" name="Line 109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2" name="Line 110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3" name="Line 111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" name="Line 112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" name="Line 113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" name="Line 114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" name="Line 115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" name="Line 116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" name="Line 117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" name="Line 118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" name="Line 119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" name="Line 120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" name="Line 121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" name="Text Box 122"/>
            <p:cNvSpPr txBox="1">
              <a:spLocks noChangeArrowheads="1"/>
            </p:cNvSpPr>
            <p:nvPr/>
          </p:nvSpPr>
          <p:spPr bwMode="auto">
            <a:xfrm>
              <a:off x="576" y="969"/>
              <a:ext cx="54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0cm</a:t>
              </a:r>
            </a:p>
          </p:txBody>
        </p:sp>
        <p:sp>
          <p:nvSpPr>
            <p:cNvPr id="625" name="Text Box 123"/>
            <p:cNvSpPr txBox="1">
              <a:spLocks noChangeArrowheads="1"/>
            </p:cNvSpPr>
            <p:nvPr/>
          </p:nvSpPr>
          <p:spPr bwMode="auto">
            <a:xfrm>
              <a:off x="105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626" name="Text Box 124"/>
            <p:cNvSpPr txBox="1">
              <a:spLocks noChangeArrowheads="1"/>
            </p:cNvSpPr>
            <p:nvPr/>
          </p:nvSpPr>
          <p:spPr bwMode="auto">
            <a:xfrm>
              <a:off x="153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627" name="Text Box 125"/>
            <p:cNvSpPr txBox="1">
              <a:spLocks noChangeArrowheads="1"/>
            </p:cNvSpPr>
            <p:nvPr/>
          </p:nvSpPr>
          <p:spPr bwMode="auto">
            <a:xfrm>
              <a:off x="201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628" name="Text Box 126"/>
            <p:cNvSpPr txBox="1">
              <a:spLocks noChangeArrowheads="1"/>
            </p:cNvSpPr>
            <p:nvPr/>
          </p:nvSpPr>
          <p:spPr bwMode="auto">
            <a:xfrm>
              <a:off x="2497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629" name="Text Box 127"/>
            <p:cNvSpPr txBox="1">
              <a:spLocks noChangeArrowheads="1"/>
            </p:cNvSpPr>
            <p:nvPr/>
          </p:nvSpPr>
          <p:spPr bwMode="auto">
            <a:xfrm>
              <a:off x="297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630" name="Text Box 128"/>
            <p:cNvSpPr txBox="1">
              <a:spLocks noChangeArrowheads="1"/>
            </p:cNvSpPr>
            <p:nvPr/>
          </p:nvSpPr>
          <p:spPr bwMode="auto">
            <a:xfrm>
              <a:off x="3453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631" name="Text Box 129"/>
            <p:cNvSpPr txBox="1">
              <a:spLocks noChangeArrowheads="1"/>
            </p:cNvSpPr>
            <p:nvPr/>
          </p:nvSpPr>
          <p:spPr bwMode="auto">
            <a:xfrm>
              <a:off x="393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7</a:t>
              </a:r>
            </a:p>
          </p:txBody>
        </p:sp>
        <p:sp>
          <p:nvSpPr>
            <p:cNvPr id="632" name="Text Box 130"/>
            <p:cNvSpPr txBox="1">
              <a:spLocks noChangeArrowheads="1"/>
            </p:cNvSpPr>
            <p:nvPr/>
          </p:nvSpPr>
          <p:spPr bwMode="auto">
            <a:xfrm>
              <a:off x="441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633" name="Text Box 131"/>
            <p:cNvSpPr txBox="1">
              <a:spLocks noChangeArrowheads="1"/>
            </p:cNvSpPr>
            <p:nvPr/>
          </p:nvSpPr>
          <p:spPr bwMode="auto">
            <a:xfrm>
              <a:off x="489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9</a:t>
              </a:r>
            </a:p>
          </p:txBody>
        </p:sp>
        <p:sp>
          <p:nvSpPr>
            <p:cNvPr id="634" name="Line 132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" name="Line 133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" name="Line 134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" name="Line 135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8" name="Line 136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9" name="Line 137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" name="Line 138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" name="Line 139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" name="Text Box 140"/>
            <p:cNvSpPr txBox="1">
              <a:spLocks noChangeArrowheads="1"/>
            </p:cNvSpPr>
            <p:nvPr/>
          </p:nvSpPr>
          <p:spPr bwMode="auto">
            <a:xfrm>
              <a:off x="5339" y="969"/>
              <a:ext cx="389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10</a:t>
              </a:r>
            </a:p>
          </p:txBody>
        </p:sp>
        <p:sp>
          <p:nvSpPr>
            <p:cNvPr id="643" name="Text Box 141"/>
            <p:cNvSpPr txBox="1">
              <a:spLocks noChangeArrowheads="1"/>
            </p:cNvSpPr>
            <p:nvPr/>
          </p:nvSpPr>
          <p:spPr bwMode="auto">
            <a:xfrm>
              <a:off x="4489" y="1104"/>
              <a:ext cx="163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sz="8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644" name="Line 142"/>
            <p:cNvSpPr>
              <a:spLocks noChangeShapeType="1"/>
            </p:cNvSpPr>
            <p:nvPr/>
          </p:nvSpPr>
          <p:spPr bwMode="auto">
            <a:xfrm>
              <a:off x="576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" name="Line 143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646" name="Picture 3" descr="ButCh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44556">
            <a:off x="4024665" y="2119276"/>
            <a:ext cx="184150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47" name="Group 27"/>
          <p:cNvGrpSpPr>
            <a:grpSpLocks/>
          </p:cNvGrpSpPr>
          <p:nvPr/>
        </p:nvGrpSpPr>
        <p:grpSpPr bwMode="auto">
          <a:xfrm>
            <a:off x="5744616" y="3072754"/>
            <a:ext cx="6172200" cy="520700"/>
            <a:chOff x="576" y="816"/>
            <a:chExt cx="5152" cy="576"/>
          </a:xfrm>
        </p:grpSpPr>
        <p:sp>
          <p:nvSpPr>
            <p:cNvPr id="648" name="Rectangle 28"/>
            <p:cNvSpPr>
              <a:spLocks noChangeArrowheads="1"/>
            </p:cNvSpPr>
            <p:nvPr/>
          </p:nvSpPr>
          <p:spPr bwMode="auto">
            <a:xfrm>
              <a:off x="576" y="816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649" name="Line 29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" name="Line 30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" name="Line 31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" name="Line 32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" name="Line 33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4" name="Line 34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" name="Line 35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" name="Line 36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7" name="Line 37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8" name="Line 38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9" name="Line 39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0" name="Line 40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1" name="Line 41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2" name="Line 42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3" name="Line 43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4" name="Line 44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" name="Line 45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" name="Line 46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7" name="Line 47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8" name="Line 48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9" name="Line 49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0" name="Line 50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1" name="Line 51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2" name="Line 52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3" name="Line 53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4" name="Line 54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" name="Line 55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" name="Line 56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7" name="Line 57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8" name="Line 58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9" name="Line 59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0" name="Line 60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1" name="Line 61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2" name="Line 62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3" name="Line 63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" name="Line 64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5" name="Line 65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" name="Line 66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7" name="Line 67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8" name="Line 68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9" name="Line 69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" name="Line 70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1" name="Line 71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2" name="Line 72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3" name="Line 73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" name="Line 74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" name="Line 75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" name="Line 76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" name="Line 77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8" name="Line 78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9" name="Line 79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0" name="Line 80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1" name="Line 81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2" name="Line 82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3" name="Line 83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4" name="Line 84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" name="Line 85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" name="Line 86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" name="Line 87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8" name="Line 88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9" name="Line 89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0" name="Line 90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1" name="Line 91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2" name="Line 92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3" name="Line 93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4" name="Line 94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5" name="Line 95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6" name="Line 96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" name="Line 97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" name="Line 98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" name="Line 99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" name="Line 100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" name="Line 101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" name="Line 102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" name="Line 103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" name="Line 104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" name="Line 105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6" name="Line 106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" name="Line 107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8" name="Line 108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9" name="Line 109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" name="Line 110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1" name="Line 111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" name="Line 112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3" name="Line 113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4" name="Line 114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5" name="Line 115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6" name="Line 116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" name="Line 117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" name="Line 118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9" name="Line 119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0" name="Line 120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1" name="Line 121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2" name="Text Box 122"/>
            <p:cNvSpPr txBox="1">
              <a:spLocks noChangeArrowheads="1"/>
            </p:cNvSpPr>
            <p:nvPr/>
          </p:nvSpPr>
          <p:spPr bwMode="auto">
            <a:xfrm>
              <a:off x="576" y="969"/>
              <a:ext cx="54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0cm</a:t>
              </a:r>
            </a:p>
          </p:txBody>
        </p:sp>
        <p:sp>
          <p:nvSpPr>
            <p:cNvPr id="743" name="Text Box 123"/>
            <p:cNvSpPr txBox="1">
              <a:spLocks noChangeArrowheads="1"/>
            </p:cNvSpPr>
            <p:nvPr/>
          </p:nvSpPr>
          <p:spPr bwMode="auto">
            <a:xfrm>
              <a:off x="105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744" name="Text Box 124"/>
            <p:cNvSpPr txBox="1">
              <a:spLocks noChangeArrowheads="1"/>
            </p:cNvSpPr>
            <p:nvPr/>
          </p:nvSpPr>
          <p:spPr bwMode="auto">
            <a:xfrm>
              <a:off x="153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745" name="Text Box 125"/>
            <p:cNvSpPr txBox="1">
              <a:spLocks noChangeArrowheads="1"/>
            </p:cNvSpPr>
            <p:nvPr/>
          </p:nvSpPr>
          <p:spPr bwMode="auto">
            <a:xfrm>
              <a:off x="201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746" name="Text Box 126"/>
            <p:cNvSpPr txBox="1">
              <a:spLocks noChangeArrowheads="1"/>
            </p:cNvSpPr>
            <p:nvPr/>
          </p:nvSpPr>
          <p:spPr bwMode="auto">
            <a:xfrm>
              <a:off x="2497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747" name="Text Box 127"/>
            <p:cNvSpPr txBox="1">
              <a:spLocks noChangeArrowheads="1"/>
            </p:cNvSpPr>
            <p:nvPr/>
          </p:nvSpPr>
          <p:spPr bwMode="auto">
            <a:xfrm>
              <a:off x="297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748" name="Text Box 128"/>
            <p:cNvSpPr txBox="1">
              <a:spLocks noChangeArrowheads="1"/>
            </p:cNvSpPr>
            <p:nvPr/>
          </p:nvSpPr>
          <p:spPr bwMode="auto">
            <a:xfrm>
              <a:off x="3453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749" name="Text Box 129"/>
            <p:cNvSpPr txBox="1">
              <a:spLocks noChangeArrowheads="1"/>
            </p:cNvSpPr>
            <p:nvPr/>
          </p:nvSpPr>
          <p:spPr bwMode="auto">
            <a:xfrm>
              <a:off x="393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7</a:t>
              </a:r>
            </a:p>
          </p:txBody>
        </p:sp>
        <p:sp>
          <p:nvSpPr>
            <p:cNvPr id="750" name="Text Box 130"/>
            <p:cNvSpPr txBox="1">
              <a:spLocks noChangeArrowheads="1"/>
            </p:cNvSpPr>
            <p:nvPr/>
          </p:nvSpPr>
          <p:spPr bwMode="auto">
            <a:xfrm>
              <a:off x="441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751" name="Text Box 131"/>
            <p:cNvSpPr txBox="1">
              <a:spLocks noChangeArrowheads="1"/>
            </p:cNvSpPr>
            <p:nvPr/>
          </p:nvSpPr>
          <p:spPr bwMode="auto">
            <a:xfrm>
              <a:off x="489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9</a:t>
              </a:r>
            </a:p>
          </p:txBody>
        </p:sp>
        <p:sp>
          <p:nvSpPr>
            <p:cNvPr id="752" name="Line 132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3" name="Line 133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4" name="Line 134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5" name="Line 135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6" name="Line 136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" name="Line 137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" name="Line 138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9" name="Line 139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0" name="Text Box 140"/>
            <p:cNvSpPr txBox="1">
              <a:spLocks noChangeArrowheads="1"/>
            </p:cNvSpPr>
            <p:nvPr/>
          </p:nvSpPr>
          <p:spPr bwMode="auto">
            <a:xfrm>
              <a:off x="5339" y="969"/>
              <a:ext cx="389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10</a:t>
              </a:r>
            </a:p>
          </p:txBody>
        </p:sp>
        <p:sp>
          <p:nvSpPr>
            <p:cNvPr id="761" name="Text Box 141"/>
            <p:cNvSpPr txBox="1">
              <a:spLocks noChangeArrowheads="1"/>
            </p:cNvSpPr>
            <p:nvPr/>
          </p:nvSpPr>
          <p:spPr bwMode="auto">
            <a:xfrm>
              <a:off x="4489" y="1104"/>
              <a:ext cx="163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sz="8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762" name="Line 142"/>
            <p:cNvSpPr>
              <a:spLocks noChangeShapeType="1"/>
            </p:cNvSpPr>
            <p:nvPr/>
          </p:nvSpPr>
          <p:spPr bwMode="auto">
            <a:xfrm>
              <a:off x="576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" name="Line 143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764" name="Straight Arrow Connector 763"/>
          <p:cNvCxnSpPr/>
          <p:nvPr/>
        </p:nvCxnSpPr>
        <p:spPr>
          <a:xfrm>
            <a:off x="5879592" y="3047354"/>
            <a:ext cx="2743200" cy="0"/>
          </a:xfrm>
          <a:prstGeom prst="straightConnector1">
            <a:avLst/>
          </a:prstGeom>
          <a:ln w="28575">
            <a:solidFill>
              <a:srgbClr val="0000C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5" name="TextBox 764"/>
          <p:cNvSpPr txBox="1">
            <a:spLocks noChangeArrowheads="1"/>
          </p:cNvSpPr>
          <p:nvPr/>
        </p:nvSpPr>
        <p:spPr bwMode="auto">
          <a:xfrm>
            <a:off x="5621034" y="2564904"/>
            <a:ext cx="4381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000" dirty="0" smtClean="0">
                <a:solidFill>
                  <a:srgbClr val="FF0000"/>
                </a:solidFill>
                <a:latin typeface="Arial" charset="0"/>
              </a:rPr>
              <a:t>B</a:t>
            </a:r>
            <a:endParaRPr lang="en-US" sz="3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766" name="TextBox 765"/>
          <p:cNvSpPr txBox="1">
            <a:spLocks noChangeArrowheads="1"/>
          </p:cNvSpPr>
          <p:nvPr/>
        </p:nvSpPr>
        <p:spPr bwMode="auto">
          <a:xfrm>
            <a:off x="4567486" y="3429000"/>
            <a:ext cx="436562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000" dirty="0" smtClean="0">
                <a:solidFill>
                  <a:srgbClr val="FF0000"/>
                </a:solidFill>
                <a:latin typeface="Arial" charset="0"/>
              </a:rPr>
              <a:t>A</a:t>
            </a:r>
            <a:endParaRPr lang="en-US" sz="3000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767" name="Picture 3" descr="ButCh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7003" y="1556792"/>
            <a:ext cx="184150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68" name="Straight Arrow Connector 767"/>
          <p:cNvCxnSpPr/>
          <p:nvPr/>
        </p:nvCxnSpPr>
        <p:spPr>
          <a:xfrm flipV="1">
            <a:off x="7690516" y="3044743"/>
            <a:ext cx="944941" cy="924320"/>
          </a:xfrm>
          <a:prstGeom prst="straightConnector1">
            <a:avLst/>
          </a:prstGeom>
          <a:ln w="28575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9" name="Group 27"/>
          <p:cNvGrpSpPr>
            <a:grpSpLocks/>
          </p:cNvGrpSpPr>
          <p:nvPr/>
        </p:nvGrpSpPr>
        <p:grpSpPr bwMode="auto">
          <a:xfrm rot="18892360">
            <a:off x="6410083" y="2329625"/>
            <a:ext cx="6172200" cy="520700"/>
            <a:chOff x="576" y="816"/>
            <a:chExt cx="5152" cy="576"/>
          </a:xfrm>
        </p:grpSpPr>
        <p:sp>
          <p:nvSpPr>
            <p:cNvPr id="770" name="Rectangle 28"/>
            <p:cNvSpPr>
              <a:spLocks noChangeArrowheads="1"/>
            </p:cNvSpPr>
            <p:nvPr/>
          </p:nvSpPr>
          <p:spPr bwMode="auto">
            <a:xfrm>
              <a:off x="576" y="816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771" name="Line 29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2" name="Line 30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3" name="Line 31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4" name="Line 32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5" name="Line 33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6" name="Line 34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7" name="Line 35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" name="Line 36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" name="Line 37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0" name="Line 38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1" name="Line 39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2" name="Line 40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3" name="Line 41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4" name="Line 42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5" name="Line 43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6" name="Line 44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7" name="Line 45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" name="Line 46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9" name="Line 47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0" name="Line 48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1" name="Line 49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2" name="Line 50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3" name="Line 51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4" name="Line 52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5" name="Line 53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6" name="Line 54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7" name="Line 55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" name="Line 56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" name="Line 57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0" name="Line 58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1" name="Line 59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2" name="Line 60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3" name="Line 61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4" name="Line 62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5" name="Line 63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6" name="Line 64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7" name="Line 65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8" name="Line 66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" name="Line 67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0" name="Line 68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1" name="Line 69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2" name="Line 70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3" name="Line 71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4" name="Line 72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5" name="Line 73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6" name="Line 74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7" name="Line 75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8" name="Line 76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" name="Line 77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" name="Line 78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" name="Line 79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" name="Line 80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" name="Line 81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" name="Line 82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" name="Line 83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" name="Line 84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" name="Line 85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8" name="Line 86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" name="Line 87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0" name="Line 88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1" name="Line 89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2" name="Line 90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3" name="Line 91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4" name="Line 92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5" name="Line 93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6" name="Line 94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7" name="Line 95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8" name="Line 96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9" name="Line 97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0" name="Line 98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1" name="Line 99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2" name="Line 100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3" name="Line 101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4" name="Line 102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5" name="Line 103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6" name="Line 104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7" name="Line 105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8" name="Line 106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9" name="Line 107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0" name="Line 108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1" name="Line 109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2" name="Line 110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3" name="Line 111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4" name="Line 112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5" name="Line 113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6" name="Line 114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7" name="Line 115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8" name="Line 116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9" name="Line 117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" name="Line 118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1" name="Line 119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2" name="Line 120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3" name="Line 121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4" name="Text Box 122"/>
            <p:cNvSpPr txBox="1">
              <a:spLocks noChangeArrowheads="1"/>
            </p:cNvSpPr>
            <p:nvPr/>
          </p:nvSpPr>
          <p:spPr bwMode="auto">
            <a:xfrm>
              <a:off x="576" y="969"/>
              <a:ext cx="54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0cm</a:t>
              </a:r>
            </a:p>
          </p:txBody>
        </p:sp>
        <p:sp>
          <p:nvSpPr>
            <p:cNvPr id="865" name="Text Box 123"/>
            <p:cNvSpPr txBox="1">
              <a:spLocks noChangeArrowheads="1"/>
            </p:cNvSpPr>
            <p:nvPr/>
          </p:nvSpPr>
          <p:spPr bwMode="auto">
            <a:xfrm>
              <a:off x="105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866" name="Text Box 124"/>
            <p:cNvSpPr txBox="1">
              <a:spLocks noChangeArrowheads="1"/>
            </p:cNvSpPr>
            <p:nvPr/>
          </p:nvSpPr>
          <p:spPr bwMode="auto">
            <a:xfrm>
              <a:off x="153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867" name="Text Box 125"/>
            <p:cNvSpPr txBox="1">
              <a:spLocks noChangeArrowheads="1"/>
            </p:cNvSpPr>
            <p:nvPr/>
          </p:nvSpPr>
          <p:spPr bwMode="auto">
            <a:xfrm>
              <a:off x="201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868" name="Text Box 126"/>
            <p:cNvSpPr txBox="1">
              <a:spLocks noChangeArrowheads="1"/>
            </p:cNvSpPr>
            <p:nvPr/>
          </p:nvSpPr>
          <p:spPr bwMode="auto">
            <a:xfrm>
              <a:off x="2497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869" name="Text Box 127"/>
            <p:cNvSpPr txBox="1">
              <a:spLocks noChangeArrowheads="1"/>
            </p:cNvSpPr>
            <p:nvPr/>
          </p:nvSpPr>
          <p:spPr bwMode="auto">
            <a:xfrm>
              <a:off x="297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870" name="Text Box 128"/>
            <p:cNvSpPr txBox="1">
              <a:spLocks noChangeArrowheads="1"/>
            </p:cNvSpPr>
            <p:nvPr/>
          </p:nvSpPr>
          <p:spPr bwMode="auto">
            <a:xfrm>
              <a:off x="3453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871" name="Text Box 129"/>
            <p:cNvSpPr txBox="1">
              <a:spLocks noChangeArrowheads="1"/>
            </p:cNvSpPr>
            <p:nvPr/>
          </p:nvSpPr>
          <p:spPr bwMode="auto">
            <a:xfrm>
              <a:off x="393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7</a:t>
              </a:r>
            </a:p>
          </p:txBody>
        </p:sp>
        <p:sp>
          <p:nvSpPr>
            <p:cNvPr id="872" name="Text Box 130"/>
            <p:cNvSpPr txBox="1">
              <a:spLocks noChangeArrowheads="1"/>
            </p:cNvSpPr>
            <p:nvPr/>
          </p:nvSpPr>
          <p:spPr bwMode="auto">
            <a:xfrm>
              <a:off x="441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873" name="Text Box 131"/>
            <p:cNvSpPr txBox="1">
              <a:spLocks noChangeArrowheads="1"/>
            </p:cNvSpPr>
            <p:nvPr/>
          </p:nvSpPr>
          <p:spPr bwMode="auto">
            <a:xfrm>
              <a:off x="489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9</a:t>
              </a:r>
            </a:p>
          </p:txBody>
        </p:sp>
        <p:sp>
          <p:nvSpPr>
            <p:cNvPr id="874" name="Line 132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5" name="Line 133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6" name="Line 134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7" name="Line 135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8" name="Line 136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9" name="Line 137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0" name="Line 138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1" name="Line 139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2" name="Text Box 140"/>
            <p:cNvSpPr txBox="1">
              <a:spLocks noChangeArrowheads="1"/>
            </p:cNvSpPr>
            <p:nvPr/>
          </p:nvSpPr>
          <p:spPr bwMode="auto">
            <a:xfrm>
              <a:off x="5339" y="969"/>
              <a:ext cx="389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10</a:t>
              </a:r>
            </a:p>
          </p:txBody>
        </p:sp>
        <p:sp>
          <p:nvSpPr>
            <p:cNvPr id="883" name="Text Box 141"/>
            <p:cNvSpPr txBox="1">
              <a:spLocks noChangeArrowheads="1"/>
            </p:cNvSpPr>
            <p:nvPr/>
          </p:nvSpPr>
          <p:spPr bwMode="auto">
            <a:xfrm>
              <a:off x="4489" y="1104"/>
              <a:ext cx="163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sz="8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884" name="Line 142"/>
            <p:cNvSpPr>
              <a:spLocks noChangeShapeType="1"/>
            </p:cNvSpPr>
            <p:nvPr/>
          </p:nvSpPr>
          <p:spPr bwMode="auto">
            <a:xfrm>
              <a:off x="576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5" name="Line 143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886" name="Picture 3" descr="ButCh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44556">
            <a:off x="6757481" y="2100545"/>
            <a:ext cx="184150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87" name="Group 27"/>
          <p:cNvGrpSpPr>
            <a:grpSpLocks/>
          </p:cNvGrpSpPr>
          <p:nvPr/>
        </p:nvGrpSpPr>
        <p:grpSpPr bwMode="auto">
          <a:xfrm>
            <a:off x="4822608" y="4002442"/>
            <a:ext cx="6172200" cy="520700"/>
            <a:chOff x="576" y="816"/>
            <a:chExt cx="5152" cy="576"/>
          </a:xfrm>
        </p:grpSpPr>
        <p:sp>
          <p:nvSpPr>
            <p:cNvPr id="888" name="Rectangle 28"/>
            <p:cNvSpPr>
              <a:spLocks noChangeArrowheads="1"/>
            </p:cNvSpPr>
            <p:nvPr/>
          </p:nvSpPr>
          <p:spPr bwMode="auto">
            <a:xfrm>
              <a:off x="576" y="816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889" name="Line 29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0" name="Line 30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1" name="Line 31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2" name="Line 32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3" name="Line 33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4" name="Line 34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5" name="Line 35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6" name="Line 36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7" name="Line 37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8" name="Line 38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9" name="Line 39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0" name="Line 40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" name="Line 41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2" name="Line 42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3" name="Line 43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4" name="Line 44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5" name="Line 45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6" name="Line 46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7" name="Line 47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8" name="Line 48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9" name="Line 49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0" name="Line 50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" name="Line 51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" name="Line 52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3" name="Line 53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4" name="Line 54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5" name="Line 55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6" name="Line 56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7" name="Line 57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8" name="Line 58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9" name="Line 59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0" name="Line 60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1" name="Line 61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" name="Line 62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" name="Line 63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" name="Line 64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" name="Line 65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" name="Line 66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" name="Line 67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" name="Line 68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" name="Line 69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" name="Line 70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" name="Line 71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" name="Line 72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3" name="Line 73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4" name="Line 74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5" name="Line 75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6" name="Line 76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7" name="Line 77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8" name="Line 78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9" name="Line 79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0" name="Line 80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1" name="Line 81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2" name="Line 82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3" name="Line 83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4" name="Line 84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" name="Line 85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6" name="Line 86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7" name="Line 87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8" name="Line 88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9" name="Line 89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0" name="Line 90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1" name="Line 91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2" name="Line 92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3" name="Line 93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4" name="Line 94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5" name="Line 95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6" name="Line 96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7" name="Line 97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8" name="Line 98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9" name="Line 99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0" name="Line 100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1" name="Line 101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" name="Line 102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3" name="Line 103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4" name="Line 104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5" name="Line 105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6" name="Line 106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7" name="Line 107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8" name="Line 108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9" name="Line 109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0" name="Line 110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1" name="Line 111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2" name="Line 112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" name="Line 113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4" name="Line 114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5" name="Line 115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6" name="Line 116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7" name="Line 117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8" name="Line 118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9" name="Line 119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0" name="Line 120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1" name="Line 121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" name="Text Box 122"/>
            <p:cNvSpPr txBox="1">
              <a:spLocks noChangeArrowheads="1"/>
            </p:cNvSpPr>
            <p:nvPr/>
          </p:nvSpPr>
          <p:spPr bwMode="auto">
            <a:xfrm>
              <a:off x="576" y="969"/>
              <a:ext cx="54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0cm</a:t>
              </a:r>
            </a:p>
          </p:txBody>
        </p:sp>
        <p:sp>
          <p:nvSpPr>
            <p:cNvPr id="983" name="Text Box 123"/>
            <p:cNvSpPr txBox="1">
              <a:spLocks noChangeArrowheads="1"/>
            </p:cNvSpPr>
            <p:nvPr/>
          </p:nvSpPr>
          <p:spPr bwMode="auto">
            <a:xfrm>
              <a:off x="105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984" name="Text Box 124"/>
            <p:cNvSpPr txBox="1">
              <a:spLocks noChangeArrowheads="1"/>
            </p:cNvSpPr>
            <p:nvPr/>
          </p:nvSpPr>
          <p:spPr bwMode="auto">
            <a:xfrm>
              <a:off x="153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985" name="Text Box 125"/>
            <p:cNvSpPr txBox="1">
              <a:spLocks noChangeArrowheads="1"/>
            </p:cNvSpPr>
            <p:nvPr/>
          </p:nvSpPr>
          <p:spPr bwMode="auto">
            <a:xfrm>
              <a:off x="201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986" name="Text Box 126"/>
            <p:cNvSpPr txBox="1">
              <a:spLocks noChangeArrowheads="1"/>
            </p:cNvSpPr>
            <p:nvPr/>
          </p:nvSpPr>
          <p:spPr bwMode="auto">
            <a:xfrm>
              <a:off x="2497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987" name="Text Box 127"/>
            <p:cNvSpPr txBox="1">
              <a:spLocks noChangeArrowheads="1"/>
            </p:cNvSpPr>
            <p:nvPr/>
          </p:nvSpPr>
          <p:spPr bwMode="auto">
            <a:xfrm>
              <a:off x="297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988" name="Text Box 128"/>
            <p:cNvSpPr txBox="1">
              <a:spLocks noChangeArrowheads="1"/>
            </p:cNvSpPr>
            <p:nvPr/>
          </p:nvSpPr>
          <p:spPr bwMode="auto">
            <a:xfrm>
              <a:off x="3453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989" name="Text Box 129"/>
            <p:cNvSpPr txBox="1">
              <a:spLocks noChangeArrowheads="1"/>
            </p:cNvSpPr>
            <p:nvPr/>
          </p:nvSpPr>
          <p:spPr bwMode="auto">
            <a:xfrm>
              <a:off x="393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7</a:t>
              </a:r>
            </a:p>
          </p:txBody>
        </p:sp>
        <p:sp>
          <p:nvSpPr>
            <p:cNvPr id="990" name="Text Box 130"/>
            <p:cNvSpPr txBox="1">
              <a:spLocks noChangeArrowheads="1"/>
            </p:cNvSpPr>
            <p:nvPr/>
          </p:nvSpPr>
          <p:spPr bwMode="auto">
            <a:xfrm>
              <a:off x="441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991" name="Text Box 131"/>
            <p:cNvSpPr txBox="1">
              <a:spLocks noChangeArrowheads="1"/>
            </p:cNvSpPr>
            <p:nvPr/>
          </p:nvSpPr>
          <p:spPr bwMode="auto">
            <a:xfrm>
              <a:off x="489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9</a:t>
              </a:r>
            </a:p>
          </p:txBody>
        </p:sp>
        <p:sp>
          <p:nvSpPr>
            <p:cNvPr id="992" name="Line 132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" name="Line 133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4" name="Line 134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" name="Line 135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6" name="Line 136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7" name="Line 137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8" name="Line 138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9" name="Line 139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0" name="Text Box 140"/>
            <p:cNvSpPr txBox="1">
              <a:spLocks noChangeArrowheads="1"/>
            </p:cNvSpPr>
            <p:nvPr/>
          </p:nvSpPr>
          <p:spPr bwMode="auto">
            <a:xfrm>
              <a:off x="5339" y="969"/>
              <a:ext cx="389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10</a:t>
              </a:r>
            </a:p>
          </p:txBody>
        </p:sp>
        <p:sp>
          <p:nvSpPr>
            <p:cNvPr id="1001" name="Text Box 141"/>
            <p:cNvSpPr txBox="1">
              <a:spLocks noChangeArrowheads="1"/>
            </p:cNvSpPr>
            <p:nvPr/>
          </p:nvSpPr>
          <p:spPr bwMode="auto">
            <a:xfrm>
              <a:off x="4489" y="1104"/>
              <a:ext cx="163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sz="8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1002" name="Line 142"/>
            <p:cNvSpPr>
              <a:spLocks noChangeShapeType="1"/>
            </p:cNvSpPr>
            <p:nvPr/>
          </p:nvSpPr>
          <p:spPr bwMode="auto">
            <a:xfrm>
              <a:off x="576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" name="Line 143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004" name="Straight Arrow Connector 1003"/>
          <p:cNvCxnSpPr/>
          <p:nvPr/>
        </p:nvCxnSpPr>
        <p:spPr>
          <a:xfrm>
            <a:off x="4961148" y="3969060"/>
            <a:ext cx="2743200" cy="0"/>
          </a:xfrm>
          <a:prstGeom prst="straightConnector1">
            <a:avLst/>
          </a:prstGeom>
          <a:ln w="28575">
            <a:solidFill>
              <a:srgbClr val="0000C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05" name="Picture 3" descr="ButCh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486480"/>
            <a:ext cx="184150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6" name="TextBox 1005"/>
          <p:cNvSpPr txBox="1">
            <a:spLocks noChangeArrowheads="1"/>
          </p:cNvSpPr>
          <p:nvPr/>
        </p:nvSpPr>
        <p:spPr bwMode="auto">
          <a:xfrm>
            <a:off x="8496436" y="2550927"/>
            <a:ext cx="436562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000" dirty="0" smtClean="0">
                <a:solidFill>
                  <a:srgbClr val="FF0000"/>
                </a:solidFill>
                <a:latin typeface="Arial" charset="0"/>
              </a:rPr>
              <a:t>C</a:t>
            </a:r>
            <a:endParaRPr lang="en-US" sz="3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007" name="TextBox 1006"/>
          <p:cNvSpPr txBox="1">
            <a:spLocks noChangeArrowheads="1"/>
          </p:cNvSpPr>
          <p:nvPr/>
        </p:nvSpPr>
        <p:spPr bwMode="auto">
          <a:xfrm>
            <a:off x="7740352" y="3753036"/>
            <a:ext cx="436562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000" dirty="0" smtClean="0">
                <a:solidFill>
                  <a:srgbClr val="FF0000"/>
                </a:solidFill>
                <a:latin typeface="Arial" charset="0"/>
              </a:rPr>
              <a:t>D</a:t>
            </a:r>
            <a:endParaRPr lang="en-US" sz="3000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1008" name="Group 27"/>
          <p:cNvGrpSpPr>
            <a:grpSpLocks/>
          </p:cNvGrpSpPr>
          <p:nvPr/>
        </p:nvGrpSpPr>
        <p:grpSpPr bwMode="auto">
          <a:xfrm rot="5400000">
            <a:off x="1583194" y="3606062"/>
            <a:ext cx="6176992" cy="520700"/>
            <a:chOff x="572" y="816"/>
            <a:chExt cx="5156" cy="576"/>
          </a:xfrm>
        </p:grpSpPr>
        <p:sp>
          <p:nvSpPr>
            <p:cNvPr id="1009" name="Rectangle 28"/>
            <p:cNvSpPr>
              <a:spLocks noChangeArrowheads="1"/>
            </p:cNvSpPr>
            <p:nvPr/>
          </p:nvSpPr>
          <p:spPr bwMode="auto">
            <a:xfrm>
              <a:off x="576" y="816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1010" name="Line 29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1" name="Line 30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2" name="Line 31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3" name="Line 32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4" name="Line 33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5" name="Line 34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6" name="Line 35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7" name="Line 36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8" name="Line 37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9" name="Line 38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0" name="Line 39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1" name="Line 40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2" name="Line 41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3" name="Line 42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" name="Line 43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" name="Line 44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" name="Line 45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" name="Line 46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" name="Line 47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" name="Line 48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0" name="Line 49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1" name="Line 50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" name="Line 51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Line 52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Line 53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Line 54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Line 55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Line 56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Line 57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Line 58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Line 59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Line 60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Line 61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Line 62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63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64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65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Line 66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Line 67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68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Line 69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Line 70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Line 71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Line 72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Line 73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Line 74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Line 75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Line 76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8" name="Line 77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Line 78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0" name="Line 79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1" name="Line 80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2" name="Line 81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3" name="Line 82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4" name="Line 83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5" name="Line 84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6" name="Line 85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7" name="Line 86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8" name="Line 87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9" name="Line 88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0" name="Line 89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1" name="Line 90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2" name="Line 91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3" name="Line 92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4" name="Line 93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" name="Line 94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" name="Line 95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7" name="Line 96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8" name="Line 97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9" name="Line 98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0" name="Line 99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1" name="Line 100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2" name="Line 101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3" name="Line 102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4" name="Line 103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" name="Line 104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" name="Line 105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7" name="Line 106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8" name="Line 107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9" name="Line 108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0" name="Line 109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1" name="Line 110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2" name="Line 111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3" name="Line 112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4" name="Line 113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" name="Line 114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" name="Line 115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" name="Line 116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8" name="Line 117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9" name="Line 118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0" name="Line 119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1" name="Line 120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2" name="Line 121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3" name="Text Box 122"/>
            <p:cNvSpPr txBox="1">
              <a:spLocks noChangeArrowheads="1"/>
            </p:cNvSpPr>
            <p:nvPr/>
          </p:nvSpPr>
          <p:spPr bwMode="auto">
            <a:xfrm>
              <a:off x="576" y="969"/>
              <a:ext cx="54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 err="1">
                  <a:solidFill>
                    <a:srgbClr val="FF3300"/>
                  </a:solidFill>
                </a:rPr>
                <a:t>0cm</a:t>
              </a:r>
              <a:endParaRPr lang="en-US" dirty="0">
                <a:solidFill>
                  <a:srgbClr val="FF3300"/>
                </a:solidFill>
              </a:endParaRPr>
            </a:p>
          </p:txBody>
        </p:sp>
        <p:sp>
          <p:nvSpPr>
            <p:cNvPr id="1104" name="Text Box 123"/>
            <p:cNvSpPr txBox="1">
              <a:spLocks noChangeArrowheads="1"/>
            </p:cNvSpPr>
            <p:nvPr/>
          </p:nvSpPr>
          <p:spPr bwMode="auto">
            <a:xfrm>
              <a:off x="105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1105" name="Text Box 124"/>
            <p:cNvSpPr txBox="1">
              <a:spLocks noChangeArrowheads="1"/>
            </p:cNvSpPr>
            <p:nvPr/>
          </p:nvSpPr>
          <p:spPr bwMode="auto">
            <a:xfrm>
              <a:off x="153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106" name="Text Box 125"/>
            <p:cNvSpPr txBox="1">
              <a:spLocks noChangeArrowheads="1"/>
            </p:cNvSpPr>
            <p:nvPr/>
          </p:nvSpPr>
          <p:spPr bwMode="auto">
            <a:xfrm>
              <a:off x="201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1107" name="Text Box 126"/>
            <p:cNvSpPr txBox="1">
              <a:spLocks noChangeArrowheads="1"/>
            </p:cNvSpPr>
            <p:nvPr/>
          </p:nvSpPr>
          <p:spPr bwMode="auto">
            <a:xfrm>
              <a:off x="2497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1108" name="Text Box 127"/>
            <p:cNvSpPr txBox="1">
              <a:spLocks noChangeArrowheads="1"/>
            </p:cNvSpPr>
            <p:nvPr/>
          </p:nvSpPr>
          <p:spPr bwMode="auto">
            <a:xfrm>
              <a:off x="297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1109" name="Text Box 128"/>
            <p:cNvSpPr txBox="1">
              <a:spLocks noChangeArrowheads="1"/>
            </p:cNvSpPr>
            <p:nvPr/>
          </p:nvSpPr>
          <p:spPr bwMode="auto">
            <a:xfrm>
              <a:off x="3453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1110" name="Text Box 129"/>
            <p:cNvSpPr txBox="1">
              <a:spLocks noChangeArrowheads="1"/>
            </p:cNvSpPr>
            <p:nvPr/>
          </p:nvSpPr>
          <p:spPr bwMode="auto">
            <a:xfrm>
              <a:off x="393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7</a:t>
              </a:r>
            </a:p>
          </p:txBody>
        </p:sp>
        <p:sp>
          <p:nvSpPr>
            <p:cNvPr id="1111" name="Text Box 130"/>
            <p:cNvSpPr txBox="1">
              <a:spLocks noChangeArrowheads="1"/>
            </p:cNvSpPr>
            <p:nvPr/>
          </p:nvSpPr>
          <p:spPr bwMode="auto">
            <a:xfrm>
              <a:off x="441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1112" name="Text Box 131"/>
            <p:cNvSpPr txBox="1">
              <a:spLocks noChangeArrowheads="1"/>
            </p:cNvSpPr>
            <p:nvPr/>
          </p:nvSpPr>
          <p:spPr bwMode="auto">
            <a:xfrm>
              <a:off x="489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9</a:t>
              </a:r>
            </a:p>
          </p:txBody>
        </p:sp>
        <p:sp>
          <p:nvSpPr>
            <p:cNvPr id="1113" name="Line 132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4" name="Line 133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5" name="Line 134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" name="Line 135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7" name="Line 136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8" name="Line 137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9" name="Line 138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0" name="Line 139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1" name="Text Box 140"/>
            <p:cNvSpPr txBox="1">
              <a:spLocks noChangeArrowheads="1"/>
            </p:cNvSpPr>
            <p:nvPr/>
          </p:nvSpPr>
          <p:spPr bwMode="auto">
            <a:xfrm>
              <a:off x="5339" y="969"/>
              <a:ext cx="389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10</a:t>
              </a:r>
            </a:p>
          </p:txBody>
        </p:sp>
        <p:sp>
          <p:nvSpPr>
            <p:cNvPr id="1122" name="Text Box 141"/>
            <p:cNvSpPr txBox="1">
              <a:spLocks noChangeArrowheads="1"/>
            </p:cNvSpPr>
            <p:nvPr/>
          </p:nvSpPr>
          <p:spPr bwMode="auto">
            <a:xfrm>
              <a:off x="4489" y="1104"/>
              <a:ext cx="163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sz="8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1123" name="Line 142"/>
            <p:cNvSpPr>
              <a:spLocks noChangeShapeType="1"/>
            </p:cNvSpPr>
            <p:nvPr/>
          </p:nvSpPr>
          <p:spPr bwMode="auto">
            <a:xfrm>
              <a:off x="572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4" name="Line 143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125" name="Straight Arrow Connector 1124"/>
          <p:cNvCxnSpPr/>
          <p:nvPr/>
        </p:nvCxnSpPr>
        <p:spPr>
          <a:xfrm rot="5400000">
            <a:off x="4014216" y="4892040"/>
            <a:ext cx="1874520" cy="0"/>
          </a:xfrm>
          <a:prstGeom prst="straightConnector1">
            <a:avLst/>
          </a:prstGeom>
          <a:ln w="28575">
            <a:solidFill>
              <a:srgbClr val="0000C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6" name="Picture 3" descr="ButCh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749193" y="3984967"/>
            <a:ext cx="184150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46" name="Group 27"/>
          <p:cNvGrpSpPr>
            <a:grpSpLocks/>
          </p:cNvGrpSpPr>
          <p:nvPr/>
        </p:nvGrpSpPr>
        <p:grpSpPr bwMode="auto">
          <a:xfrm rot="5400000">
            <a:off x="4319498" y="3606062"/>
            <a:ext cx="6176992" cy="520700"/>
            <a:chOff x="572" y="816"/>
            <a:chExt cx="5156" cy="576"/>
          </a:xfrm>
        </p:grpSpPr>
        <p:sp>
          <p:nvSpPr>
            <p:cNvPr id="1247" name="Rectangle 28"/>
            <p:cNvSpPr>
              <a:spLocks noChangeArrowheads="1"/>
            </p:cNvSpPr>
            <p:nvPr/>
          </p:nvSpPr>
          <p:spPr bwMode="auto">
            <a:xfrm>
              <a:off x="576" y="816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1248" name="Line 29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9" name="Line 30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" name="Line 31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1" name="Line 32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2" name="Line 33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3" name="Line 34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4" name="Line 35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5" name="Line 36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6" name="Line 37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7" name="Line 38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8" name="Line 39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" name="Line 40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" name="Line 41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1" name="Line 42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2" name="Line 43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3" name="Line 44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4" name="Line 45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5" name="Line 46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6" name="Line 47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7" name="Line 48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8" name="Line 49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9" name="Line 50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" name="Line 51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1" name="Line 52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2" name="Line 53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3" name="Line 54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4" name="Line 55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5" name="Line 56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6" name="Line 57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7" name="Line 58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8" name="Line 59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9" name="Line 60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0" name="Line 61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1" name="Line 62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2" name="Line 63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3" name="Line 64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4" name="Line 65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5" name="Line 66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6" name="Line 67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7" name="Line 68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8" name="Line 69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9" name="Line 70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0" name="Line 71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1" name="Line 72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2" name="Line 73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3" name="Line 74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4" name="Line 75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5" name="Line 76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6" name="Line 77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7" name="Line 78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8" name="Line 79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9" name="Line 80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" name="Line 81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" name="Line 82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2" name="Line 83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3" name="Line 84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4" name="Line 85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5" name="Line 86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6" name="Line 87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7" name="Line 88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8" name="Line 89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9" name="Line 90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0" name="Line 91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1" name="Line 92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2" name="Line 93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3" name="Line 94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4" name="Line 95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5" name="Line 96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6" name="Line 97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7" name="Line 98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8" name="Line 99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9" name="Line 100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0" name="Line 101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1" name="Line 102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2" name="Line 103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3" name="Line 104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4" name="Line 105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5" name="Line 106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6" name="Line 107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7" name="Line 108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8" name="Line 109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9" name="Line 110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0" name="Line 111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" name="Line 112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" name="Line 113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" name="Line 114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" name="Line 115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" name="Line 116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" name="Line 117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" name="Line 118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" name="Line 119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" name="Line 120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0" name="Line 121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1" name="Text Box 122"/>
            <p:cNvSpPr txBox="1">
              <a:spLocks noChangeArrowheads="1"/>
            </p:cNvSpPr>
            <p:nvPr/>
          </p:nvSpPr>
          <p:spPr bwMode="auto">
            <a:xfrm>
              <a:off x="576" y="969"/>
              <a:ext cx="54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 err="1">
                  <a:solidFill>
                    <a:srgbClr val="FF3300"/>
                  </a:solidFill>
                </a:rPr>
                <a:t>0cm</a:t>
              </a:r>
              <a:endParaRPr lang="en-US" dirty="0">
                <a:solidFill>
                  <a:srgbClr val="FF3300"/>
                </a:solidFill>
              </a:endParaRPr>
            </a:p>
          </p:txBody>
        </p:sp>
        <p:sp>
          <p:nvSpPr>
            <p:cNvPr id="1342" name="Text Box 123"/>
            <p:cNvSpPr txBox="1">
              <a:spLocks noChangeArrowheads="1"/>
            </p:cNvSpPr>
            <p:nvPr/>
          </p:nvSpPr>
          <p:spPr bwMode="auto">
            <a:xfrm>
              <a:off x="105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1343" name="Text Box 124"/>
            <p:cNvSpPr txBox="1">
              <a:spLocks noChangeArrowheads="1"/>
            </p:cNvSpPr>
            <p:nvPr/>
          </p:nvSpPr>
          <p:spPr bwMode="auto">
            <a:xfrm>
              <a:off x="153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344" name="Text Box 125"/>
            <p:cNvSpPr txBox="1">
              <a:spLocks noChangeArrowheads="1"/>
            </p:cNvSpPr>
            <p:nvPr/>
          </p:nvSpPr>
          <p:spPr bwMode="auto">
            <a:xfrm>
              <a:off x="201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1345" name="Text Box 126"/>
            <p:cNvSpPr txBox="1">
              <a:spLocks noChangeArrowheads="1"/>
            </p:cNvSpPr>
            <p:nvPr/>
          </p:nvSpPr>
          <p:spPr bwMode="auto">
            <a:xfrm>
              <a:off x="2497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1346" name="Text Box 127"/>
            <p:cNvSpPr txBox="1">
              <a:spLocks noChangeArrowheads="1"/>
            </p:cNvSpPr>
            <p:nvPr/>
          </p:nvSpPr>
          <p:spPr bwMode="auto">
            <a:xfrm>
              <a:off x="297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1347" name="Text Box 128"/>
            <p:cNvSpPr txBox="1">
              <a:spLocks noChangeArrowheads="1"/>
            </p:cNvSpPr>
            <p:nvPr/>
          </p:nvSpPr>
          <p:spPr bwMode="auto">
            <a:xfrm>
              <a:off x="3453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1348" name="Text Box 129"/>
            <p:cNvSpPr txBox="1">
              <a:spLocks noChangeArrowheads="1"/>
            </p:cNvSpPr>
            <p:nvPr/>
          </p:nvSpPr>
          <p:spPr bwMode="auto">
            <a:xfrm>
              <a:off x="393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7</a:t>
              </a:r>
            </a:p>
          </p:txBody>
        </p:sp>
        <p:sp>
          <p:nvSpPr>
            <p:cNvPr id="1349" name="Text Box 130"/>
            <p:cNvSpPr txBox="1">
              <a:spLocks noChangeArrowheads="1"/>
            </p:cNvSpPr>
            <p:nvPr/>
          </p:nvSpPr>
          <p:spPr bwMode="auto">
            <a:xfrm>
              <a:off x="441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1350" name="Text Box 131"/>
            <p:cNvSpPr txBox="1">
              <a:spLocks noChangeArrowheads="1"/>
            </p:cNvSpPr>
            <p:nvPr/>
          </p:nvSpPr>
          <p:spPr bwMode="auto">
            <a:xfrm>
              <a:off x="489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9</a:t>
              </a:r>
            </a:p>
          </p:txBody>
        </p:sp>
        <p:sp>
          <p:nvSpPr>
            <p:cNvPr id="1351" name="Line 132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" name="Line 133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3" name="Line 134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4" name="Line 135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5" name="Line 136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6" name="Line 137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7" name="Line 138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8" name="Line 139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9" name="Text Box 140"/>
            <p:cNvSpPr txBox="1">
              <a:spLocks noChangeArrowheads="1"/>
            </p:cNvSpPr>
            <p:nvPr/>
          </p:nvSpPr>
          <p:spPr bwMode="auto">
            <a:xfrm>
              <a:off x="5339" y="969"/>
              <a:ext cx="389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10</a:t>
              </a:r>
            </a:p>
          </p:txBody>
        </p:sp>
        <p:sp>
          <p:nvSpPr>
            <p:cNvPr id="1360" name="Text Box 141"/>
            <p:cNvSpPr txBox="1">
              <a:spLocks noChangeArrowheads="1"/>
            </p:cNvSpPr>
            <p:nvPr/>
          </p:nvSpPr>
          <p:spPr bwMode="auto">
            <a:xfrm>
              <a:off x="4489" y="1104"/>
              <a:ext cx="163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sz="8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1361" name="Line 142"/>
            <p:cNvSpPr>
              <a:spLocks noChangeShapeType="1"/>
            </p:cNvSpPr>
            <p:nvPr/>
          </p:nvSpPr>
          <p:spPr bwMode="auto">
            <a:xfrm>
              <a:off x="572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2" name="Line 143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363" name="Straight Arrow Connector 1362"/>
          <p:cNvCxnSpPr/>
          <p:nvPr/>
        </p:nvCxnSpPr>
        <p:spPr>
          <a:xfrm rot="5400000">
            <a:off x="6770092" y="4883005"/>
            <a:ext cx="1874520" cy="0"/>
          </a:xfrm>
          <a:prstGeom prst="straightConnector1">
            <a:avLst/>
          </a:prstGeom>
          <a:ln w="28575">
            <a:solidFill>
              <a:srgbClr val="0000C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64" name="Picture 3" descr="ButCh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485497" y="4002595"/>
            <a:ext cx="184150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65" name="Group 27"/>
          <p:cNvGrpSpPr>
            <a:grpSpLocks/>
          </p:cNvGrpSpPr>
          <p:nvPr/>
        </p:nvGrpSpPr>
        <p:grpSpPr bwMode="auto">
          <a:xfrm>
            <a:off x="4843048" y="5823849"/>
            <a:ext cx="6172200" cy="520700"/>
            <a:chOff x="576" y="816"/>
            <a:chExt cx="5152" cy="576"/>
          </a:xfrm>
        </p:grpSpPr>
        <p:sp>
          <p:nvSpPr>
            <p:cNvPr id="1366" name="Rectangle 28"/>
            <p:cNvSpPr>
              <a:spLocks noChangeArrowheads="1"/>
            </p:cNvSpPr>
            <p:nvPr/>
          </p:nvSpPr>
          <p:spPr bwMode="auto">
            <a:xfrm>
              <a:off x="576" y="816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1367" name="Line 29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8" name="Line 30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9" name="Line 31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0" name="Line 32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1" name="Line 33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" name="Line 34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3" name="Line 35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4" name="Line 36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5" name="Line 37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6" name="Line 38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7" name="Line 39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8" name="Line 40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9" name="Line 41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0" name="Line 42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1" name="Line 43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2" name="Line 44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3" name="Line 45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4" name="Line 46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5" name="Line 47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6" name="Line 48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7" name="Line 49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8" name="Line 50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9" name="Line 51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0" name="Line 52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1" name="Line 53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2" name="Line 54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3" name="Line 55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4" name="Line 56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5" name="Line 57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6" name="Line 58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7" name="Line 59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8" name="Line 60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9" name="Line 61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0" name="Line 62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1" name="Line 63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2" name="Line 64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" name="Line 65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4" name="Line 66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5" name="Line 67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6" name="Line 68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7" name="Line 69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8" name="Line 70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9" name="Line 71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0" name="Line 72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1" name="Line 73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2" name="Line 74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3" name="Line 75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4" name="Line 76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5" name="Line 77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6" name="Line 78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7" name="Line 79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8" name="Line 80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9" name="Line 81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0" name="Line 82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1" name="Line 83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2" name="Line 84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3" name="Line 85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4" name="Line 86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5" name="Line 87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6" name="Line 88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7" name="Line 89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8" name="Line 90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9" name="Line 91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0" name="Line 92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1" name="Line 93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2" name="Line 94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3" name="Line 95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" name="Line 96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" name="Line 97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" name="Line 98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" name="Line 99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" name="Line 100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" name="Line 101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" name="Line 102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1" name="Line 103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2" name="Line 104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3" name="Line 105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" name="Line 106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5" name="Line 107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6" name="Line 108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7" name="Line 109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8" name="Line 110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9" name="Line 111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0" name="Line 112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1" name="Line 113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2" name="Line 114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3" name="Line 115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" name="Line 116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5" name="Line 117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6" name="Line 118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7" name="Line 119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8" name="Line 120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9" name="Line 121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0" name="Text Box 122"/>
            <p:cNvSpPr txBox="1">
              <a:spLocks noChangeArrowheads="1"/>
            </p:cNvSpPr>
            <p:nvPr/>
          </p:nvSpPr>
          <p:spPr bwMode="auto">
            <a:xfrm>
              <a:off x="576" y="969"/>
              <a:ext cx="54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0cm</a:t>
              </a:r>
            </a:p>
          </p:txBody>
        </p:sp>
        <p:sp>
          <p:nvSpPr>
            <p:cNvPr id="1461" name="Text Box 123"/>
            <p:cNvSpPr txBox="1">
              <a:spLocks noChangeArrowheads="1"/>
            </p:cNvSpPr>
            <p:nvPr/>
          </p:nvSpPr>
          <p:spPr bwMode="auto">
            <a:xfrm>
              <a:off x="105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1462" name="Text Box 124"/>
            <p:cNvSpPr txBox="1">
              <a:spLocks noChangeArrowheads="1"/>
            </p:cNvSpPr>
            <p:nvPr/>
          </p:nvSpPr>
          <p:spPr bwMode="auto">
            <a:xfrm>
              <a:off x="153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463" name="Text Box 125"/>
            <p:cNvSpPr txBox="1">
              <a:spLocks noChangeArrowheads="1"/>
            </p:cNvSpPr>
            <p:nvPr/>
          </p:nvSpPr>
          <p:spPr bwMode="auto">
            <a:xfrm>
              <a:off x="201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1464" name="Text Box 126"/>
            <p:cNvSpPr txBox="1">
              <a:spLocks noChangeArrowheads="1"/>
            </p:cNvSpPr>
            <p:nvPr/>
          </p:nvSpPr>
          <p:spPr bwMode="auto">
            <a:xfrm>
              <a:off x="2497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1465" name="Text Box 127"/>
            <p:cNvSpPr txBox="1">
              <a:spLocks noChangeArrowheads="1"/>
            </p:cNvSpPr>
            <p:nvPr/>
          </p:nvSpPr>
          <p:spPr bwMode="auto">
            <a:xfrm>
              <a:off x="297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1466" name="Text Box 128"/>
            <p:cNvSpPr txBox="1">
              <a:spLocks noChangeArrowheads="1"/>
            </p:cNvSpPr>
            <p:nvPr/>
          </p:nvSpPr>
          <p:spPr bwMode="auto">
            <a:xfrm>
              <a:off x="3453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1467" name="Text Box 129"/>
            <p:cNvSpPr txBox="1">
              <a:spLocks noChangeArrowheads="1"/>
            </p:cNvSpPr>
            <p:nvPr/>
          </p:nvSpPr>
          <p:spPr bwMode="auto">
            <a:xfrm>
              <a:off x="393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7</a:t>
              </a:r>
            </a:p>
          </p:txBody>
        </p:sp>
        <p:sp>
          <p:nvSpPr>
            <p:cNvPr id="1468" name="Text Box 130"/>
            <p:cNvSpPr txBox="1">
              <a:spLocks noChangeArrowheads="1"/>
            </p:cNvSpPr>
            <p:nvPr/>
          </p:nvSpPr>
          <p:spPr bwMode="auto">
            <a:xfrm>
              <a:off x="441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1469" name="Text Box 131"/>
            <p:cNvSpPr txBox="1">
              <a:spLocks noChangeArrowheads="1"/>
            </p:cNvSpPr>
            <p:nvPr/>
          </p:nvSpPr>
          <p:spPr bwMode="auto">
            <a:xfrm>
              <a:off x="489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FF3300"/>
                  </a:solidFill>
                </a:rPr>
                <a:t>9</a:t>
              </a:r>
            </a:p>
          </p:txBody>
        </p:sp>
        <p:sp>
          <p:nvSpPr>
            <p:cNvPr id="1470" name="Line 132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1" name="Line 133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2" name="Line 134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3" name="Line 135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4" name="Line 136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5" name="Line 137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6" name="Line 138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7" name="Line 139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8" name="Text Box 140"/>
            <p:cNvSpPr txBox="1">
              <a:spLocks noChangeArrowheads="1"/>
            </p:cNvSpPr>
            <p:nvPr/>
          </p:nvSpPr>
          <p:spPr bwMode="auto">
            <a:xfrm>
              <a:off x="5339" y="969"/>
              <a:ext cx="389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10</a:t>
              </a:r>
            </a:p>
          </p:txBody>
        </p:sp>
        <p:sp>
          <p:nvSpPr>
            <p:cNvPr id="1479" name="Text Box 141"/>
            <p:cNvSpPr txBox="1">
              <a:spLocks noChangeArrowheads="1"/>
            </p:cNvSpPr>
            <p:nvPr/>
          </p:nvSpPr>
          <p:spPr bwMode="auto">
            <a:xfrm>
              <a:off x="4489" y="1104"/>
              <a:ext cx="163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sz="8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1480" name="Line 142"/>
            <p:cNvSpPr>
              <a:spLocks noChangeShapeType="1"/>
            </p:cNvSpPr>
            <p:nvPr/>
          </p:nvSpPr>
          <p:spPr bwMode="auto">
            <a:xfrm>
              <a:off x="576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1" name="Line 143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482" name="Straight Arrow Connector 1481"/>
          <p:cNvCxnSpPr/>
          <p:nvPr/>
        </p:nvCxnSpPr>
        <p:spPr>
          <a:xfrm>
            <a:off x="4968044" y="5805264"/>
            <a:ext cx="2743200" cy="0"/>
          </a:xfrm>
          <a:prstGeom prst="straightConnector1">
            <a:avLst/>
          </a:prstGeom>
          <a:ln w="28575">
            <a:solidFill>
              <a:srgbClr val="0000C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83" name="Picture 3" descr="ButCh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329459"/>
            <a:ext cx="184150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84" name="Group 27"/>
          <p:cNvGrpSpPr>
            <a:grpSpLocks/>
          </p:cNvGrpSpPr>
          <p:nvPr/>
        </p:nvGrpSpPr>
        <p:grpSpPr bwMode="auto">
          <a:xfrm rot="5400000">
            <a:off x="5250012" y="2705268"/>
            <a:ext cx="6176992" cy="523412"/>
            <a:chOff x="572" y="813"/>
            <a:chExt cx="5156" cy="579"/>
          </a:xfrm>
        </p:grpSpPr>
        <p:sp>
          <p:nvSpPr>
            <p:cNvPr id="1485" name="Rectangle 28"/>
            <p:cNvSpPr>
              <a:spLocks noChangeArrowheads="1"/>
            </p:cNvSpPr>
            <p:nvPr/>
          </p:nvSpPr>
          <p:spPr bwMode="auto">
            <a:xfrm>
              <a:off x="576" y="813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1486" name="Line 29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7" name="Line 30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8" name="Line 31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9" name="Line 32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0" name="Line 33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1" name="Line 34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2" name="Line 35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3" name="Line 36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4" name="Line 37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5" name="Line 38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6" name="Line 39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7" name="Line 40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8" name="Line 41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9" name="Line 42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0" name="Line 43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1" name="Line 44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2" name="Line 45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3" name="Line 46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4" name="Line 47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5" name="Line 48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6" name="Line 49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7" name="Line 50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8" name="Line 51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9" name="Line 52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0" name="Line 53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1" name="Line 54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2" name="Line 55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3" name="Line 56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4" name="Line 57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" name="Line 58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6" name="Line 59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7" name="Line 60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8" name="Line 61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9" name="Line 62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0" name="Line 63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1" name="Line 64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2" name="Line 65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3" name="Line 66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4" name="Line 67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" name="Line 68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" name="Line 69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7" name="Line 70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8" name="Line 71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9" name="Line 72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0" name="Line 73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1" name="Line 74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2" name="Line 75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3" name="Line 76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4" name="Line 77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5" name="Line 78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" name="Line 79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" name="Line 80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" name="Line 81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" name="Line 82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" name="Line 83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" name="Line 84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" name="Line 85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" name="Line 86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" name="Line 87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5" name="Line 88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" name="Line 89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7" name="Line 90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8" name="Line 91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9" name="Line 92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0" name="Line 93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1" name="Line 94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2" name="Line 95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3" name="Line 96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4" name="Line 97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5" name="Line 98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" name="Line 99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7" name="Line 100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8" name="Line 101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9" name="Line 102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0" name="Line 103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1" name="Line 104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2" name="Line 105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3" name="Line 106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4" name="Line 107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5" name="Line 108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6" name="Line 109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7" name="Line 110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8" name="Line 111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9" name="Line 112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0" name="Line 113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1" name="Line 114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2" name="Line 115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3" name="Line 116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4" name="Line 117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5" name="Line 118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6" name="Line 119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" name="Line 120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" name="Line 121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9" name="Text Box 122"/>
            <p:cNvSpPr txBox="1">
              <a:spLocks noChangeArrowheads="1"/>
            </p:cNvSpPr>
            <p:nvPr/>
          </p:nvSpPr>
          <p:spPr bwMode="auto">
            <a:xfrm>
              <a:off x="576" y="969"/>
              <a:ext cx="54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 err="1">
                  <a:solidFill>
                    <a:srgbClr val="FF3300"/>
                  </a:solidFill>
                </a:rPr>
                <a:t>0cm</a:t>
              </a:r>
              <a:endParaRPr lang="en-US" dirty="0">
                <a:solidFill>
                  <a:srgbClr val="FF3300"/>
                </a:solidFill>
              </a:endParaRPr>
            </a:p>
          </p:txBody>
        </p:sp>
        <p:sp>
          <p:nvSpPr>
            <p:cNvPr id="1580" name="Text Box 123"/>
            <p:cNvSpPr txBox="1">
              <a:spLocks noChangeArrowheads="1"/>
            </p:cNvSpPr>
            <p:nvPr/>
          </p:nvSpPr>
          <p:spPr bwMode="auto">
            <a:xfrm>
              <a:off x="105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1581" name="Text Box 124"/>
            <p:cNvSpPr txBox="1">
              <a:spLocks noChangeArrowheads="1"/>
            </p:cNvSpPr>
            <p:nvPr/>
          </p:nvSpPr>
          <p:spPr bwMode="auto">
            <a:xfrm>
              <a:off x="153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582" name="Text Box 125"/>
            <p:cNvSpPr txBox="1">
              <a:spLocks noChangeArrowheads="1"/>
            </p:cNvSpPr>
            <p:nvPr/>
          </p:nvSpPr>
          <p:spPr bwMode="auto">
            <a:xfrm>
              <a:off x="201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1583" name="Text Box 126"/>
            <p:cNvSpPr txBox="1">
              <a:spLocks noChangeArrowheads="1"/>
            </p:cNvSpPr>
            <p:nvPr/>
          </p:nvSpPr>
          <p:spPr bwMode="auto">
            <a:xfrm>
              <a:off x="2497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1584" name="Text Box 127"/>
            <p:cNvSpPr txBox="1">
              <a:spLocks noChangeArrowheads="1"/>
            </p:cNvSpPr>
            <p:nvPr/>
          </p:nvSpPr>
          <p:spPr bwMode="auto">
            <a:xfrm>
              <a:off x="297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1585" name="Text Box 128"/>
            <p:cNvSpPr txBox="1">
              <a:spLocks noChangeArrowheads="1"/>
            </p:cNvSpPr>
            <p:nvPr/>
          </p:nvSpPr>
          <p:spPr bwMode="auto">
            <a:xfrm>
              <a:off x="3453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1586" name="Text Box 129"/>
            <p:cNvSpPr txBox="1">
              <a:spLocks noChangeArrowheads="1"/>
            </p:cNvSpPr>
            <p:nvPr/>
          </p:nvSpPr>
          <p:spPr bwMode="auto">
            <a:xfrm>
              <a:off x="393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7</a:t>
              </a:r>
            </a:p>
          </p:txBody>
        </p:sp>
        <p:sp>
          <p:nvSpPr>
            <p:cNvPr id="1587" name="Text Box 130"/>
            <p:cNvSpPr txBox="1">
              <a:spLocks noChangeArrowheads="1"/>
            </p:cNvSpPr>
            <p:nvPr/>
          </p:nvSpPr>
          <p:spPr bwMode="auto">
            <a:xfrm>
              <a:off x="441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1588" name="Text Box 131"/>
            <p:cNvSpPr txBox="1">
              <a:spLocks noChangeArrowheads="1"/>
            </p:cNvSpPr>
            <p:nvPr/>
          </p:nvSpPr>
          <p:spPr bwMode="auto">
            <a:xfrm>
              <a:off x="489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9</a:t>
              </a:r>
            </a:p>
          </p:txBody>
        </p:sp>
        <p:sp>
          <p:nvSpPr>
            <p:cNvPr id="1589" name="Line 132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0" name="Line 133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1" name="Line 134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2" name="Line 135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3" name="Line 136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4" name="Line 137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5" name="Line 138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6" name="Line 139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" name="Text Box 140"/>
            <p:cNvSpPr txBox="1">
              <a:spLocks noChangeArrowheads="1"/>
            </p:cNvSpPr>
            <p:nvPr/>
          </p:nvSpPr>
          <p:spPr bwMode="auto">
            <a:xfrm>
              <a:off x="5339" y="969"/>
              <a:ext cx="389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10</a:t>
              </a:r>
            </a:p>
          </p:txBody>
        </p:sp>
        <p:sp>
          <p:nvSpPr>
            <p:cNvPr id="1598" name="Text Box 141"/>
            <p:cNvSpPr txBox="1">
              <a:spLocks noChangeArrowheads="1"/>
            </p:cNvSpPr>
            <p:nvPr/>
          </p:nvSpPr>
          <p:spPr bwMode="auto">
            <a:xfrm>
              <a:off x="4489" y="1104"/>
              <a:ext cx="163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sz="8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1599" name="Line 142"/>
            <p:cNvSpPr>
              <a:spLocks noChangeShapeType="1"/>
            </p:cNvSpPr>
            <p:nvPr/>
          </p:nvSpPr>
          <p:spPr bwMode="auto">
            <a:xfrm>
              <a:off x="572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0" name="Line 143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601" name="Straight Arrow Connector 1600"/>
          <p:cNvCxnSpPr/>
          <p:nvPr/>
        </p:nvCxnSpPr>
        <p:spPr>
          <a:xfrm rot="5400000">
            <a:off x="7690104" y="3977640"/>
            <a:ext cx="1874520" cy="0"/>
          </a:xfrm>
          <a:prstGeom prst="straightConnector1">
            <a:avLst/>
          </a:prstGeom>
          <a:ln w="28575">
            <a:solidFill>
              <a:srgbClr val="0000C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02" name="Picture 3" descr="ButCh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385597" y="3071788"/>
            <a:ext cx="184150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03" name="TextBox 1602"/>
          <p:cNvSpPr txBox="1">
            <a:spLocks noChangeArrowheads="1"/>
          </p:cNvSpPr>
          <p:nvPr/>
        </p:nvSpPr>
        <p:spPr bwMode="auto">
          <a:xfrm>
            <a:off x="4915719" y="5769260"/>
            <a:ext cx="59238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000" dirty="0" smtClean="0">
                <a:solidFill>
                  <a:srgbClr val="FF0000"/>
                </a:solidFill>
                <a:latin typeface="Arial" charset="0"/>
              </a:rPr>
              <a:t>A’</a:t>
            </a:r>
            <a:endParaRPr lang="en-US" sz="3000" dirty="0">
              <a:solidFill>
                <a:srgbClr val="FF0000"/>
              </a:solidFill>
              <a:latin typeface="Arial" charset="0"/>
            </a:endParaRPr>
          </a:p>
        </p:txBody>
      </p:sp>
      <p:cxnSp>
        <p:nvCxnSpPr>
          <p:cNvPr id="1606" name="Straight Arrow Connector 1605"/>
          <p:cNvCxnSpPr/>
          <p:nvPr/>
        </p:nvCxnSpPr>
        <p:spPr>
          <a:xfrm flipV="1">
            <a:off x="7699248" y="4901184"/>
            <a:ext cx="922712" cy="924319"/>
          </a:xfrm>
          <a:prstGeom prst="straightConnector1">
            <a:avLst/>
          </a:prstGeom>
          <a:ln w="28575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07" name="Group 27"/>
          <p:cNvGrpSpPr>
            <a:grpSpLocks/>
          </p:cNvGrpSpPr>
          <p:nvPr/>
        </p:nvGrpSpPr>
        <p:grpSpPr bwMode="auto">
          <a:xfrm rot="18892360">
            <a:off x="6410083" y="4180828"/>
            <a:ext cx="6172200" cy="520700"/>
            <a:chOff x="576" y="816"/>
            <a:chExt cx="5152" cy="576"/>
          </a:xfrm>
        </p:grpSpPr>
        <p:sp>
          <p:nvSpPr>
            <p:cNvPr id="1608" name="Rectangle 28"/>
            <p:cNvSpPr>
              <a:spLocks noChangeArrowheads="1"/>
            </p:cNvSpPr>
            <p:nvPr/>
          </p:nvSpPr>
          <p:spPr bwMode="auto">
            <a:xfrm>
              <a:off x="576" y="816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1609" name="Line 29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0" name="Line 30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1" name="Line 31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2" name="Line 32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3" name="Line 33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4" name="Line 34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5" name="Line 35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6" name="Line 36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7" name="Line 37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8" name="Line 38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9" name="Line 39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0" name="Line 40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1" name="Line 41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2" name="Line 42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3" name="Line 43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4" name="Line 44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5" name="Line 45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6" name="Line 46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7" name="Line 47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8" name="Line 48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9" name="Line 49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0" name="Line 50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1" name="Line 51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2" name="Line 52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3" name="Line 53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4" name="Line 54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5" name="Line 55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6" name="Line 56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7" name="Line 57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" name="Line 58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" name="Line 59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" name="Line 60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" name="Line 61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" name="Line 62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" name="Line 63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" name="Line 64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5" name="Line 65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6" name="Line 66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7" name="Line 67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8" name="Line 68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9" name="Line 69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0" name="Line 70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1" name="Line 71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2" name="Line 72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3" name="Line 73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" name="Line 74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" name="Line 75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" name="Line 76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" name="Line 77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" name="Line 78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9" name="Line 79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0" name="Line 80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1" name="Line 81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2" name="Line 82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3" name="Line 83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4" name="Line 84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5" name="Line 85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6" name="Line 86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7" name="Line 87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8" name="Line 88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9" name="Line 89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0" name="Line 90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1" name="Line 91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2" name="Line 92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3" name="Line 93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4" name="Line 94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5" name="Line 95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6" name="Line 96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7" name="Line 97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8" name="Line 98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9" name="Line 99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0" name="Line 100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1" name="Line 101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2" name="Line 102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3" name="Line 103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4" name="Line 104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5" name="Line 105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6" name="Line 106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7" name="Line 107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8" name="Line 108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9" name="Line 109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0" name="Line 110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1" name="Line 111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2" name="Line 112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3" name="Line 113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4" name="Line 114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5" name="Line 115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6" name="Line 116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7" name="Line 117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8" name="Line 118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9" name="Line 119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0" name="Line 120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1" name="Line 121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2" name="Text Box 122"/>
            <p:cNvSpPr txBox="1">
              <a:spLocks noChangeArrowheads="1"/>
            </p:cNvSpPr>
            <p:nvPr/>
          </p:nvSpPr>
          <p:spPr bwMode="auto">
            <a:xfrm>
              <a:off x="576" y="969"/>
              <a:ext cx="54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0cm</a:t>
              </a:r>
            </a:p>
          </p:txBody>
        </p:sp>
        <p:sp>
          <p:nvSpPr>
            <p:cNvPr id="1703" name="Text Box 123"/>
            <p:cNvSpPr txBox="1">
              <a:spLocks noChangeArrowheads="1"/>
            </p:cNvSpPr>
            <p:nvPr/>
          </p:nvSpPr>
          <p:spPr bwMode="auto">
            <a:xfrm>
              <a:off x="105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1704" name="Text Box 124"/>
            <p:cNvSpPr txBox="1">
              <a:spLocks noChangeArrowheads="1"/>
            </p:cNvSpPr>
            <p:nvPr/>
          </p:nvSpPr>
          <p:spPr bwMode="auto">
            <a:xfrm>
              <a:off x="153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705" name="Text Box 125"/>
            <p:cNvSpPr txBox="1">
              <a:spLocks noChangeArrowheads="1"/>
            </p:cNvSpPr>
            <p:nvPr/>
          </p:nvSpPr>
          <p:spPr bwMode="auto">
            <a:xfrm>
              <a:off x="201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1706" name="Text Box 126"/>
            <p:cNvSpPr txBox="1">
              <a:spLocks noChangeArrowheads="1"/>
            </p:cNvSpPr>
            <p:nvPr/>
          </p:nvSpPr>
          <p:spPr bwMode="auto">
            <a:xfrm>
              <a:off x="2497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1707" name="Text Box 127"/>
            <p:cNvSpPr txBox="1">
              <a:spLocks noChangeArrowheads="1"/>
            </p:cNvSpPr>
            <p:nvPr/>
          </p:nvSpPr>
          <p:spPr bwMode="auto">
            <a:xfrm>
              <a:off x="297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1708" name="Text Box 128"/>
            <p:cNvSpPr txBox="1">
              <a:spLocks noChangeArrowheads="1"/>
            </p:cNvSpPr>
            <p:nvPr/>
          </p:nvSpPr>
          <p:spPr bwMode="auto">
            <a:xfrm>
              <a:off x="3453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1709" name="Text Box 129"/>
            <p:cNvSpPr txBox="1">
              <a:spLocks noChangeArrowheads="1"/>
            </p:cNvSpPr>
            <p:nvPr/>
          </p:nvSpPr>
          <p:spPr bwMode="auto">
            <a:xfrm>
              <a:off x="393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7</a:t>
              </a:r>
            </a:p>
          </p:txBody>
        </p:sp>
        <p:sp>
          <p:nvSpPr>
            <p:cNvPr id="1710" name="Text Box 130"/>
            <p:cNvSpPr txBox="1">
              <a:spLocks noChangeArrowheads="1"/>
            </p:cNvSpPr>
            <p:nvPr/>
          </p:nvSpPr>
          <p:spPr bwMode="auto">
            <a:xfrm>
              <a:off x="441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1711" name="Text Box 131"/>
            <p:cNvSpPr txBox="1">
              <a:spLocks noChangeArrowheads="1"/>
            </p:cNvSpPr>
            <p:nvPr/>
          </p:nvSpPr>
          <p:spPr bwMode="auto">
            <a:xfrm>
              <a:off x="489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9</a:t>
              </a:r>
            </a:p>
          </p:txBody>
        </p:sp>
        <p:sp>
          <p:nvSpPr>
            <p:cNvPr id="1712" name="Line 132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3" name="Line 133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4" name="Line 134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5" name="Line 135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6" name="Line 136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7" name="Line 137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8" name="Line 138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9" name="Line 139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" name="Text Box 140"/>
            <p:cNvSpPr txBox="1">
              <a:spLocks noChangeArrowheads="1"/>
            </p:cNvSpPr>
            <p:nvPr/>
          </p:nvSpPr>
          <p:spPr bwMode="auto">
            <a:xfrm>
              <a:off x="5339" y="969"/>
              <a:ext cx="389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10</a:t>
              </a:r>
            </a:p>
          </p:txBody>
        </p:sp>
        <p:sp>
          <p:nvSpPr>
            <p:cNvPr id="1721" name="Text Box 141"/>
            <p:cNvSpPr txBox="1">
              <a:spLocks noChangeArrowheads="1"/>
            </p:cNvSpPr>
            <p:nvPr/>
          </p:nvSpPr>
          <p:spPr bwMode="auto">
            <a:xfrm>
              <a:off x="4489" y="1104"/>
              <a:ext cx="163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sz="8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1722" name="Line 142"/>
            <p:cNvSpPr>
              <a:spLocks noChangeShapeType="1"/>
            </p:cNvSpPr>
            <p:nvPr/>
          </p:nvSpPr>
          <p:spPr bwMode="auto">
            <a:xfrm>
              <a:off x="576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3" name="Line 143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724" name="Picture 3" descr="ButCh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44556">
            <a:off x="6757481" y="3972753"/>
            <a:ext cx="184150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5" name="TextBox 1724"/>
          <p:cNvSpPr txBox="1">
            <a:spLocks noChangeArrowheads="1"/>
          </p:cNvSpPr>
          <p:nvPr/>
        </p:nvSpPr>
        <p:spPr bwMode="auto">
          <a:xfrm>
            <a:off x="7472003" y="5755322"/>
            <a:ext cx="59238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000" dirty="0" smtClean="0">
                <a:solidFill>
                  <a:srgbClr val="FF0000"/>
                </a:solidFill>
                <a:latin typeface="Arial" charset="0"/>
              </a:rPr>
              <a:t>D’</a:t>
            </a:r>
            <a:endParaRPr lang="en-US" sz="3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726" name="TextBox 1725"/>
          <p:cNvSpPr txBox="1">
            <a:spLocks noChangeArrowheads="1"/>
          </p:cNvSpPr>
          <p:nvPr/>
        </p:nvSpPr>
        <p:spPr bwMode="auto">
          <a:xfrm>
            <a:off x="8532440" y="4761148"/>
            <a:ext cx="59238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000" dirty="0" smtClean="0">
                <a:solidFill>
                  <a:srgbClr val="FF0000"/>
                </a:solidFill>
                <a:latin typeface="Arial" charset="0"/>
              </a:rPr>
              <a:t>C’</a:t>
            </a:r>
            <a:endParaRPr lang="en-US" sz="3000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1729" name="Group 27"/>
          <p:cNvGrpSpPr>
            <a:grpSpLocks/>
          </p:cNvGrpSpPr>
          <p:nvPr/>
        </p:nvGrpSpPr>
        <p:grpSpPr bwMode="auto">
          <a:xfrm rot="5400000">
            <a:off x="2492078" y="4619054"/>
            <a:ext cx="6172200" cy="520700"/>
            <a:chOff x="576" y="816"/>
            <a:chExt cx="5152" cy="576"/>
          </a:xfrm>
        </p:grpSpPr>
        <p:sp>
          <p:nvSpPr>
            <p:cNvPr id="1730" name="Rectangle 28"/>
            <p:cNvSpPr>
              <a:spLocks noChangeArrowheads="1"/>
            </p:cNvSpPr>
            <p:nvPr/>
          </p:nvSpPr>
          <p:spPr bwMode="auto">
            <a:xfrm>
              <a:off x="576" y="816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1731" name="Line 29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2" name="Line 30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3" name="Line 31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4" name="Line 32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5" name="Line 33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6" name="Line 34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7" name="Line 35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8" name="Line 36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9" name="Line 37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0" name="Line 38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" name="Line 39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" name="Line 40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" name="Line 41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" name="Line 42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" name="Line 43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" name="Line 44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" name="Line 45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" name="Line 46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" name="Line 47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" name="Line 48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" name="Line 49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" name="Line 50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" name="Line 51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4" name="Line 52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5" name="Line 53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6" name="Line 54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7" name="Line 55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8" name="Line 56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9" name="Line 57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0" name="Line 58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1" name="Line 59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2" name="Line 60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" name="Line 61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4" name="Line 62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5" name="Line 63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6" name="Line 64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7" name="Line 65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8" name="Line 66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9" name="Line 67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0" name="Line 68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1" name="Line 69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2" name="Line 70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3" name="Line 71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4" name="Line 72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5" name="Line 73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6" name="Line 74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7" name="Line 75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8" name="Line 76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9" name="Line 77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0" name="Line 78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1" name="Line 79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2" name="Line 80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3" name="Line 81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4" name="Line 82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5" name="Line 83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6" name="Line 84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7" name="Line 85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8" name="Line 86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9" name="Line 87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0" name="Line 88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1" name="Line 89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" name="Line 90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3" name="Line 91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4" name="Line 92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5" name="Line 93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6" name="Line 94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7" name="Line 95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8" name="Line 96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9" name="Line 97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0" name="Line 98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1" name="Line 99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2" name="Line 100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3" name="Line 101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4" name="Line 102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5" name="Line 103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6" name="Line 104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7" name="Line 105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8" name="Line 106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9" name="Line 107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0" name="Line 108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1" name="Line 109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2" name="Line 110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3" name="Line 111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4" name="Line 112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5" name="Line 113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6" name="Line 114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7" name="Line 115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8" name="Line 116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9" name="Line 117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0" name="Line 118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1" name="Line 119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2" name="Line 120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3" name="Line 121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4" name="Text Box 122"/>
            <p:cNvSpPr txBox="1">
              <a:spLocks noChangeArrowheads="1"/>
            </p:cNvSpPr>
            <p:nvPr/>
          </p:nvSpPr>
          <p:spPr bwMode="auto">
            <a:xfrm>
              <a:off x="576" y="969"/>
              <a:ext cx="54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0cm</a:t>
              </a:r>
            </a:p>
          </p:txBody>
        </p:sp>
        <p:sp>
          <p:nvSpPr>
            <p:cNvPr id="1825" name="Text Box 123"/>
            <p:cNvSpPr txBox="1">
              <a:spLocks noChangeArrowheads="1"/>
            </p:cNvSpPr>
            <p:nvPr/>
          </p:nvSpPr>
          <p:spPr bwMode="auto">
            <a:xfrm>
              <a:off x="105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1826" name="Text Box 124"/>
            <p:cNvSpPr txBox="1">
              <a:spLocks noChangeArrowheads="1"/>
            </p:cNvSpPr>
            <p:nvPr/>
          </p:nvSpPr>
          <p:spPr bwMode="auto">
            <a:xfrm>
              <a:off x="153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827" name="Text Box 125"/>
            <p:cNvSpPr txBox="1">
              <a:spLocks noChangeArrowheads="1"/>
            </p:cNvSpPr>
            <p:nvPr/>
          </p:nvSpPr>
          <p:spPr bwMode="auto">
            <a:xfrm>
              <a:off x="201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1828" name="Text Box 126"/>
            <p:cNvSpPr txBox="1">
              <a:spLocks noChangeArrowheads="1"/>
            </p:cNvSpPr>
            <p:nvPr/>
          </p:nvSpPr>
          <p:spPr bwMode="auto">
            <a:xfrm>
              <a:off x="2497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1829" name="Text Box 127"/>
            <p:cNvSpPr txBox="1">
              <a:spLocks noChangeArrowheads="1"/>
            </p:cNvSpPr>
            <p:nvPr/>
          </p:nvSpPr>
          <p:spPr bwMode="auto">
            <a:xfrm>
              <a:off x="297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1830" name="Text Box 128"/>
            <p:cNvSpPr txBox="1">
              <a:spLocks noChangeArrowheads="1"/>
            </p:cNvSpPr>
            <p:nvPr/>
          </p:nvSpPr>
          <p:spPr bwMode="auto">
            <a:xfrm>
              <a:off x="3453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1831" name="Text Box 129"/>
            <p:cNvSpPr txBox="1">
              <a:spLocks noChangeArrowheads="1"/>
            </p:cNvSpPr>
            <p:nvPr/>
          </p:nvSpPr>
          <p:spPr bwMode="auto">
            <a:xfrm>
              <a:off x="393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7</a:t>
              </a:r>
            </a:p>
          </p:txBody>
        </p:sp>
        <p:sp>
          <p:nvSpPr>
            <p:cNvPr id="1832" name="Text Box 130"/>
            <p:cNvSpPr txBox="1">
              <a:spLocks noChangeArrowheads="1"/>
            </p:cNvSpPr>
            <p:nvPr/>
          </p:nvSpPr>
          <p:spPr bwMode="auto">
            <a:xfrm>
              <a:off x="441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1833" name="Text Box 131"/>
            <p:cNvSpPr txBox="1">
              <a:spLocks noChangeArrowheads="1"/>
            </p:cNvSpPr>
            <p:nvPr/>
          </p:nvSpPr>
          <p:spPr bwMode="auto">
            <a:xfrm>
              <a:off x="489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9</a:t>
              </a:r>
            </a:p>
          </p:txBody>
        </p:sp>
        <p:sp>
          <p:nvSpPr>
            <p:cNvPr id="1834" name="Line 132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5" name="Line 133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6" name="Line 134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7" name="Line 135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8" name="Line 136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9" name="Line 137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0" name="Line 138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1" name="Line 139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2" name="Text Box 140"/>
            <p:cNvSpPr txBox="1">
              <a:spLocks noChangeArrowheads="1"/>
            </p:cNvSpPr>
            <p:nvPr/>
          </p:nvSpPr>
          <p:spPr bwMode="auto">
            <a:xfrm>
              <a:off x="5339" y="969"/>
              <a:ext cx="389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10</a:t>
              </a:r>
            </a:p>
          </p:txBody>
        </p:sp>
        <p:sp>
          <p:nvSpPr>
            <p:cNvPr id="1843" name="Text Box 141"/>
            <p:cNvSpPr txBox="1">
              <a:spLocks noChangeArrowheads="1"/>
            </p:cNvSpPr>
            <p:nvPr/>
          </p:nvSpPr>
          <p:spPr bwMode="auto">
            <a:xfrm>
              <a:off x="4489" y="1104"/>
              <a:ext cx="163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sz="8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1844" name="Line 142"/>
            <p:cNvSpPr>
              <a:spLocks noChangeShapeType="1"/>
            </p:cNvSpPr>
            <p:nvPr/>
          </p:nvSpPr>
          <p:spPr bwMode="auto">
            <a:xfrm>
              <a:off x="576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" name="Line 143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846" name="Straight Arrow Connector 1845"/>
          <p:cNvCxnSpPr/>
          <p:nvPr/>
        </p:nvCxnSpPr>
        <p:spPr>
          <a:xfrm rot="5400000">
            <a:off x="4961132" y="3989461"/>
            <a:ext cx="1847088" cy="0"/>
          </a:xfrm>
          <a:prstGeom prst="straightConnector1">
            <a:avLst/>
          </a:prstGeom>
          <a:ln w="28575">
            <a:solidFill>
              <a:srgbClr val="0000CC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47" name="Picture 3" descr="ButCh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649651" y="3105139"/>
            <a:ext cx="184150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48" name="Straight Arrow Connector 1847"/>
          <p:cNvCxnSpPr/>
          <p:nvPr/>
        </p:nvCxnSpPr>
        <p:spPr>
          <a:xfrm flipV="1">
            <a:off x="4947316" y="4895946"/>
            <a:ext cx="922712" cy="924319"/>
          </a:xfrm>
          <a:prstGeom prst="straightConnector1">
            <a:avLst/>
          </a:prstGeom>
          <a:ln w="28575">
            <a:solidFill>
              <a:srgbClr val="0000CC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49" name="Group 27"/>
          <p:cNvGrpSpPr>
            <a:grpSpLocks/>
          </p:cNvGrpSpPr>
          <p:nvPr/>
        </p:nvGrpSpPr>
        <p:grpSpPr bwMode="auto">
          <a:xfrm rot="18892360">
            <a:off x="3666883" y="4180828"/>
            <a:ext cx="6172200" cy="520700"/>
            <a:chOff x="576" y="816"/>
            <a:chExt cx="5152" cy="576"/>
          </a:xfrm>
        </p:grpSpPr>
        <p:sp>
          <p:nvSpPr>
            <p:cNvPr id="1850" name="Rectangle 28"/>
            <p:cNvSpPr>
              <a:spLocks noChangeArrowheads="1"/>
            </p:cNvSpPr>
            <p:nvPr/>
          </p:nvSpPr>
          <p:spPr bwMode="auto">
            <a:xfrm>
              <a:off x="576" y="816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1851" name="Line 29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2" name="Line 30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" name="Line 31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4" name="Line 32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5" name="Line 33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6" name="Line 34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7" name="Line 35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8" name="Line 36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9" name="Line 37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0" name="Line 38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1" name="Line 39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2" name="Line 40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3" name="Line 41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4" name="Line 42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5" name="Line 43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6" name="Line 44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7" name="Line 45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8" name="Line 46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9" name="Line 47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0" name="Line 48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1" name="Line 49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2" name="Line 50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3" name="Line 51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4" name="Line 52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5" name="Line 53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6" name="Line 54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7" name="Line 55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8" name="Line 56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9" name="Line 57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0" name="Line 58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1" name="Line 59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2" name="Line 60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3" name="Line 61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4" name="Line 62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5" name="Line 63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6" name="Line 64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7" name="Line 65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8" name="Line 66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9" name="Line 67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0" name="Line 68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1" name="Line 69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2" name="Line 70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3" name="Line 71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4" name="Line 72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5" name="Line 73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6" name="Line 74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7" name="Line 75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8" name="Line 76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9" name="Line 77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0" name="Line 78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1" name="Line 79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2" name="Line 80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3" name="Line 81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4" name="Line 82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5" name="Line 83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6" name="Line 84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7" name="Line 85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8" name="Line 86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9" name="Line 87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0" name="Line 88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1" name="Line 89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2" name="Line 90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3" name="Line 91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4" name="Line 92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5" name="Line 93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6" name="Line 94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7" name="Line 95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8" name="Line 96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9" name="Line 97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0" name="Line 98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1" name="Line 99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2" name="Line 100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3" name="Line 101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4" name="Line 102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5" name="Line 103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6" name="Line 104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7" name="Line 105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8" name="Line 106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9" name="Line 107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0" name="Line 108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1" name="Line 109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2" name="Line 110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3" name="Line 111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4" name="Line 112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5" name="Line 113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6" name="Line 114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7" name="Line 115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8" name="Line 116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9" name="Line 117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0" name="Line 118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1" name="Line 119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2" name="Line 120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3" name="Line 121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4" name="Text Box 122"/>
            <p:cNvSpPr txBox="1">
              <a:spLocks noChangeArrowheads="1"/>
            </p:cNvSpPr>
            <p:nvPr/>
          </p:nvSpPr>
          <p:spPr bwMode="auto">
            <a:xfrm>
              <a:off x="576" y="969"/>
              <a:ext cx="54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0cm</a:t>
              </a:r>
            </a:p>
          </p:txBody>
        </p:sp>
        <p:sp>
          <p:nvSpPr>
            <p:cNvPr id="1945" name="Text Box 123"/>
            <p:cNvSpPr txBox="1">
              <a:spLocks noChangeArrowheads="1"/>
            </p:cNvSpPr>
            <p:nvPr/>
          </p:nvSpPr>
          <p:spPr bwMode="auto">
            <a:xfrm>
              <a:off x="105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1946" name="Text Box 124"/>
            <p:cNvSpPr txBox="1">
              <a:spLocks noChangeArrowheads="1"/>
            </p:cNvSpPr>
            <p:nvPr/>
          </p:nvSpPr>
          <p:spPr bwMode="auto">
            <a:xfrm>
              <a:off x="153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947" name="Text Box 125"/>
            <p:cNvSpPr txBox="1">
              <a:spLocks noChangeArrowheads="1"/>
            </p:cNvSpPr>
            <p:nvPr/>
          </p:nvSpPr>
          <p:spPr bwMode="auto">
            <a:xfrm>
              <a:off x="201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1948" name="Text Box 126"/>
            <p:cNvSpPr txBox="1">
              <a:spLocks noChangeArrowheads="1"/>
            </p:cNvSpPr>
            <p:nvPr/>
          </p:nvSpPr>
          <p:spPr bwMode="auto">
            <a:xfrm>
              <a:off x="2497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1949" name="Text Box 127"/>
            <p:cNvSpPr txBox="1">
              <a:spLocks noChangeArrowheads="1"/>
            </p:cNvSpPr>
            <p:nvPr/>
          </p:nvSpPr>
          <p:spPr bwMode="auto">
            <a:xfrm>
              <a:off x="297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1950" name="Text Box 128"/>
            <p:cNvSpPr txBox="1">
              <a:spLocks noChangeArrowheads="1"/>
            </p:cNvSpPr>
            <p:nvPr/>
          </p:nvSpPr>
          <p:spPr bwMode="auto">
            <a:xfrm>
              <a:off x="3453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1951" name="Text Box 129"/>
            <p:cNvSpPr txBox="1">
              <a:spLocks noChangeArrowheads="1"/>
            </p:cNvSpPr>
            <p:nvPr/>
          </p:nvSpPr>
          <p:spPr bwMode="auto">
            <a:xfrm>
              <a:off x="393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7</a:t>
              </a:r>
            </a:p>
          </p:txBody>
        </p:sp>
        <p:sp>
          <p:nvSpPr>
            <p:cNvPr id="1952" name="Text Box 130"/>
            <p:cNvSpPr txBox="1">
              <a:spLocks noChangeArrowheads="1"/>
            </p:cNvSpPr>
            <p:nvPr/>
          </p:nvSpPr>
          <p:spPr bwMode="auto">
            <a:xfrm>
              <a:off x="441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1953" name="Text Box 131"/>
            <p:cNvSpPr txBox="1">
              <a:spLocks noChangeArrowheads="1"/>
            </p:cNvSpPr>
            <p:nvPr/>
          </p:nvSpPr>
          <p:spPr bwMode="auto">
            <a:xfrm>
              <a:off x="489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9</a:t>
              </a:r>
            </a:p>
          </p:txBody>
        </p:sp>
        <p:sp>
          <p:nvSpPr>
            <p:cNvPr id="1954" name="Line 132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5" name="Line 133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6" name="Line 134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7" name="Line 135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8" name="Line 136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9" name="Line 137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0" name="Line 138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1" name="Line 139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2" name="Text Box 140"/>
            <p:cNvSpPr txBox="1">
              <a:spLocks noChangeArrowheads="1"/>
            </p:cNvSpPr>
            <p:nvPr/>
          </p:nvSpPr>
          <p:spPr bwMode="auto">
            <a:xfrm>
              <a:off x="5339" y="969"/>
              <a:ext cx="389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10</a:t>
              </a:r>
            </a:p>
          </p:txBody>
        </p:sp>
        <p:sp>
          <p:nvSpPr>
            <p:cNvPr id="1963" name="Text Box 141"/>
            <p:cNvSpPr txBox="1">
              <a:spLocks noChangeArrowheads="1"/>
            </p:cNvSpPr>
            <p:nvPr/>
          </p:nvSpPr>
          <p:spPr bwMode="auto">
            <a:xfrm>
              <a:off x="4489" y="1104"/>
              <a:ext cx="163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sz="8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1964" name="Line 142"/>
            <p:cNvSpPr>
              <a:spLocks noChangeShapeType="1"/>
            </p:cNvSpPr>
            <p:nvPr/>
          </p:nvSpPr>
          <p:spPr bwMode="auto">
            <a:xfrm>
              <a:off x="576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5" name="Line 143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966" name="Picture 3" descr="ButCh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44556">
            <a:off x="4014281" y="3972753"/>
            <a:ext cx="184150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67" name="Group 27"/>
          <p:cNvGrpSpPr>
            <a:grpSpLocks/>
          </p:cNvGrpSpPr>
          <p:nvPr/>
        </p:nvGrpSpPr>
        <p:grpSpPr bwMode="auto">
          <a:xfrm>
            <a:off x="5320147" y="4919472"/>
            <a:ext cx="6172200" cy="520700"/>
            <a:chOff x="576" y="816"/>
            <a:chExt cx="5152" cy="576"/>
          </a:xfrm>
        </p:grpSpPr>
        <p:sp>
          <p:nvSpPr>
            <p:cNvPr id="1968" name="Rectangle 28"/>
            <p:cNvSpPr>
              <a:spLocks noChangeArrowheads="1"/>
            </p:cNvSpPr>
            <p:nvPr/>
          </p:nvSpPr>
          <p:spPr bwMode="auto">
            <a:xfrm>
              <a:off x="576" y="816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1969" name="Line 29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0" name="Line 30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1" name="Line 31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2" name="Line 32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3" name="Line 33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4" name="Line 34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5" name="Line 35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" name="Line 36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7" name="Line 37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8" name="Line 38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9" name="Line 39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0" name="Line 40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1" name="Line 41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2" name="Line 42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3" name="Line 43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4" name="Line 44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5" name="Line 45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6" name="Line 46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7" name="Line 47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8" name="Line 48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9" name="Line 49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0" name="Line 50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1" name="Line 51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2" name="Line 52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3" name="Line 53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4" name="Line 54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5" name="Line 55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6" name="Line 56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7" name="Line 57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8" name="Line 58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9" name="Line 59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0" name="Line 60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1" name="Line 61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2" name="Line 62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3" name="Line 63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4" name="Line 64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5" name="Line 65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6" name="Line 66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" name="Line 67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8" name="Line 68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9" name="Line 69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0" name="Line 70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1" name="Line 71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2" name="Line 72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3" name="Line 73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4" name="Line 74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5" name="Line 75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6" name="Line 76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7" name="Line 77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8" name="Line 78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9" name="Line 79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0" name="Line 80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1" name="Line 81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2" name="Line 82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3" name="Line 83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4" name="Line 84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5" name="Line 85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6" name="Line 86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7" name="Line 87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8" name="Line 88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9" name="Line 89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0" name="Line 90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1" name="Line 91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2" name="Line 92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3" name="Line 93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4" name="Line 94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5" name="Line 95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6" name="Line 96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7" name="Line 97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8" name="Line 98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9" name="Line 99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0" name="Line 100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1" name="Line 101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2" name="Line 102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3" name="Line 103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4" name="Line 104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5" name="Line 105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6" name="Line 106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7" name="Line 107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8" name="Line 108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" name="Line 109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" name="Line 110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" name="Line 111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" name="Line 112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" name="Line 113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" name="Line 114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5" name="Line 115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6" name="Line 116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7" name="Line 117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Line 118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" name="Line 119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0" name="Line 120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1" name="Line 121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2" name="Text Box 122"/>
            <p:cNvSpPr txBox="1">
              <a:spLocks noChangeArrowheads="1"/>
            </p:cNvSpPr>
            <p:nvPr/>
          </p:nvSpPr>
          <p:spPr bwMode="auto">
            <a:xfrm>
              <a:off x="576" y="969"/>
              <a:ext cx="54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0cm</a:t>
              </a:r>
            </a:p>
          </p:txBody>
        </p:sp>
        <p:sp>
          <p:nvSpPr>
            <p:cNvPr id="2063" name="Text Box 123"/>
            <p:cNvSpPr txBox="1">
              <a:spLocks noChangeArrowheads="1"/>
            </p:cNvSpPr>
            <p:nvPr/>
          </p:nvSpPr>
          <p:spPr bwMode="auto">
            <a:xfrm>
              <a:off x="105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2064" name="Text Box 124"/>
            <p:cNvSpPr txBox="1">
              <a:spLocks noChangeArrowheads="1"/>
            </p:cNvSpPr>
            <p:nvPr/>
          </p:nvSpPr>
          <p:spPr bwMode="auto">
            <a:xfrm>
              <a:off x="153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2065" name="Text Box 125"/>
            <p:cNvSpPr txBox="1">
              <a:spLocks noChangeArrowheads="1"/>
            </p:cNvSpPr>
            <p:nvPr/>
          </p:nvSpPr>
          <p:spPr bwMode="auto">
            <a:xfrm>
              <a:off x="201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2066" name="Text Box 126"/>
            <p:cNvSpPr txBox="1">
              <a:spLocks noChangeArrowheads="1"/>
            </p:cNvSpPr>
            <p:nvPr/>
          </p:nvSpPr>
          <p:spPr bwMode="auto">
            <a:xfrm>
              <a:off x="2497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2067" name="Text Box 127"/>
            <p:cNvSpPr txBox="1">
              <a:spLocks noChangeArrowheads="1"/>
            </p:cNvSpPr>
            <p:nvPr/>
          </p:nvSpPr>
          <p:spPr bwMode="auto">
            <a:xfrm>
              <a:off x="297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2068" name="Text Box 128"/>
            <p:cNvSpPr txBox="1">
              <a:spLocks noChangeArrowheads="1"/>
            </p:cNvSpPr>
            <p:nvPr/>
          </p:nvSpPr>
          <p:spPr bwMode="auto">
            <a:xfrm>
              <a:off x="3453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2069" name="Text Box 129"/>
            <p:cNvSpPr txBox="1">
              <a:spLocks noChangeArrowheads="1"/>
            </p:cNvSpPr>
            <p:nvPr/>
          </p:nvSpPr>
          <p:spPr bwMode="auto">
            <a:xfrm>
              <a:off x="393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7</a:t>
              </a:r>
            </a:p>
          </p:txBody>
        </p:sp>
        <p:sp>
          <p:nvSpPr>
            <p:cNvPr id="2070" name="Text Box 130"/>
            <p:cNvSpPr txBox="1">
              <a:spLocks noChangeArrowheads="1"/>
            </p:cNvSpPr>
            <p:nvPr/>
          </p:nvSpPr>
          <p:spPr bwMode="auto">
            <a:xfrm>
              <a:off x="441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2071" name="Text Box 131"/>
            <p:cNvSpPr txBox="1">
              <a:spLocks noChangeArrowheads="1"/>
            </p:cNvSpPr>
            <p:nvPr/>
          </p:nvSpPr>
          <p:spPr bwMode="auto">
            <a:xfrm>
              <a:off x="489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FF3300"/>
                  </a:solidFill>
                </a:rPr>
                <a:t>9</a:t>
              </a:r>
            </a:p>
          </p:txBody>
        </p:sp>
        <p:sp>
          <p:nvSpPr>
            <p:cNvPr id="2072" name="Line 132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3" name="Line 133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Line 134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5" name="Line 135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Line 136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7" name="Line 137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8" name="Line 138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" name="Line 139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0" name="Text Box 140"/>
            <p:cNvSpPr txBox="1">
              <a:spLocks noChangeArrowheads="1"/>
            </p:cNvSpPr>
            <p:nvPr/>
          </p:nvSpPr>
          <p:spPr bwMode="auto">
            <a:xfrm>
              <a:off x="5339" y="969"/>
              <a:ext cx="389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10</a:t>
              </a:r>
            </a:p>
          </p:txBody>
        </p:sp>
        <p:sp>
          <p:nvSpPr>
            <p:cNvPr id="2081" name="Text Box 141"/>
            <p:cNvSpPr txBox="1">
              <a:spLocks noChangeArrowheads="1"/>
            </p:cNvSpPr>
            <p:nvPr/>
          </p:nvSpPr>
          <p:spPr bwMode="auto">
            <a:xfrm>
              <a:off x="4489" y="1104"/>
              <a:ext cx="163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sz="8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2082" name="Line 142"/>
            <p:cNvSpPr>
              <a:spLocks noChangeShapeType="1"/>
            </p:cNvSpPr>
            <p:nvPr/>
          </p:nvSpPr>
          <p:spPr bwMode="auto">
            <a:xfrm>
              <a:off x="576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3" name="Line 143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084" name="Straight Arrow Connector 2083"/>
          <p:cNvCxnSpPr/>
          <p:nvPr/>
        </p:nvCxnSpPr>
        <p:spPr>
          <a:xfrm>
            <a:off x="5892257" y="4877361"/>
            <a:ext cx="2743200" cy="0"/>
          </a:xfrm>
          <a:prstGeom prst="straightConnector1">
            <a:avLst/>
          </a:prstGeom>
          <a:ln w="28575">
            <a:solidFill>
              <a:srgbClr val="0000CC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85" name="Picture 3" descr="ButCh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245" y="3401556"/>
            <a:ext cx="184150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6" name="TextBox 2085"/>
          <p:cNvSpPr txBox="1">
            <a:spLocks noChangeArrowheads="1"/>
          </p:cNvSpPr>
          <p:nvPr/>
        </p:nvSpPr>
        <p:spPr bwMode="auto">
          <a:xfrm>
            <a:off x="5832140" y="4351166"/>
            <a:ext cx="59879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000" dirty="0" smtClean="0">
                <a:solidFill>
                  <a:srgbClr val="FF0000"/>
                </a:solidFill>
                <a:latin typeface="Arial" charset="0"/>
              </a:rPr>
              <a:t>B’</a:t>
            </a:r>
            <a:endParaRPr lang="en-US" sz="3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087" name="TextBox 2086"/>
          <p:cNvSpPr txBox="1"/>
          <p:nvPr/>
        </p:nvSpPr>
        <p:spPr>
          <a:xfrm>
            <a:off x="525950" y="5265204"/>
            <a:ext cx="37804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74320">
              <a:spcBef>
                <a:spcPts val="600"/>
              </a:spcBef>
              <a:buFont typeface="Arial" pitchFamily="34" charset="0"/>
              <a:buChar char="•"/>
            </a:pPr>
            <a:r>
              <a:rPr lang="en-US" sz="3000" dirty="0" err="1"/>
              <a:t>Nối</a:t>
            </a:r>
            <a:r>
              <a:rPr lang="en-US" sz="3000" dirty="0"/>
              <a:t> D’ </a:t>
            </a:r>
            <a:r>
              <a:rPr lang="en-US" sz="3000" dirty="0" err="1"/>
              <a:t>với</a:t>
            </a:r>
            <a:r>
              <a:rPr lang="en-US" sz="3000" dirty="0"/>
              <a:t> C’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012170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7.40741E-7 L 0.09705 -0.13704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44" y="-6852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81481E-6 L 0.29288 -4.81481E-6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7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35" y="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500"/>
                            </p:stCondLst>
                            <p:childTnLst>
                              <p:par>
                                <p:cTn id="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000"/>
                            </p:stCondLst>
                            <p:childTnLst>
                              <p:par>
                                <p:cTn id="71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741E-7 L 0.09722 -0.13704 " pathEditMode="relative" rAng="0" ptsTypes="AA">
                                      <p:cBhvr>
                                        <p:cTn id="77" dur="1000" fill="hold"/>
                                        <p:tgtEl>
                                          <p:spTgt spid="8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1" y="-6852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500"/>
                            </p:stCondLst>
                            <p:childTnLst>
                              <p:par>
                                <p:cTn id="82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0"/>
                            </p:stCondLst>
                            <p:childTnLst>
                              <p:par>
                                <p:cTn id="87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500"/>
                            </p:stCondLst>
                            <p:childTnLst>
                              <p:par>
                                <p:cTn id="9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000"/>
                            </p:stCondLst>
                            <p:childTnLst>
                              <p:par>
                                <p:cTn id="96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48148E-6 L 0.29705 -1.48148E-6 " pathEditMode="relative" rAng="0" ptsTypes="AA">
                                      <p:cBhvr>
                                        <p:cTn id="102" dur="1000" fill="hold"/>
                                        <p:tgtEl>
                                          <p:spTgt spid="10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44" y="0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1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7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1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1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2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1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0"/>
                            </p:stCondLst>
                            <p:childTnLst>
                              <p:par>
                                <p:cTn id="142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3000"/>
                            </p:stCondLst>
                            <p:childTnLst>
                              <p:par>
                                <p:cTn id="14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02312E-6 L 1.94444E-6 0.26266 " pathEditMode="relative" rAng="0" ptsTypes="AA">
                                      <p:cBhvr>
                                        <p:cTn id="148" dur="1000" fill="hold"/>
                                        <p:tgtEl>
                                          <p:spTgt spid="1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133"/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1000"/>
                                        <p:tgtEl>
                                          <p:spTgt spid="1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4000"/>
                            </p:stCondLst>
                            <p:childTnLst>
                              <p:par>
                                <p:cTn id="153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1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1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4500"/>
                            </p:stCondLst>
                            <p:childTnLst>
                              <p:par>
                                <p:cTn id="158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9" dur="500"/>
                                        <p:tgtEl>
                                          <p:spTgt spid="1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1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0"/>
                            </p:stCondLst>
                            <p:childTnLst>
                              <p:par>
                                <p:cTn id="1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1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500"/>
                            </p:stCondLst>
                            <p:childTnLst>
                              <p:par>
                                <p:cTn id="167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6000"/>
                            </p:stCondLst>
                            <p:childTnLst>
                              <p:par>
                                <p:cTn id="17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02312E-6 L 1.94444E-6 0.26266 " pathEditMode="relative" rAng="0" ptsTypes="AA">
                                      <p:cBhvr>
                                        <p:cTn id="173" dur="1000" fill="hold"/>
                                        <p:tgtEl>
                                          <p:spTgt spid="13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133"/>
                                    </p:animMotion>
                                  </p:childTnLst>
                                </p:cTn>
                              </p:par>
                              <p:par>
                                <p:cTn id="17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6" dur="1000"/>
                                        <p:tgtEl>
                                          <p:spTgt spid="1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7000"/>
                            </p:stCondLst>
                            <p:childTnLst>
                              <p:par>
                                <p:cTn id="178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9" dur="500"/>
                                        <p:tgtEl>
                                          <p:spTgt spid="1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1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7500"/>
                            </p:stCondLst>
                            <p:childTnLst>
                              <p:par>
                                <p:cTn id="183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1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1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8000"/>
                            </p:stCondLst>
                            <p:childTnLst>
                              <p:par>
                                <p:cTn id="18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0" dur="500"/>
                                        <p:tgtEl>
                                          <p:spTgt spid="1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8500"/>
                            </p:stCondLst>
                            <p:childTnLst>
                              <p:par>
                                <p:cTn id="192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9000"/>
                            </p:stCondLst>
                            <p:childTnLst>
                              <p:par>
                                <p:cTn id="19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48148E-6 L 0.29705 -1.48148E-6 " pathEditMode="relative" rAng="0" ptsTypes="AA">
                                      <p:cBhvr>
                                        <p:cTn id="198" dur="1000" fill="hold"/>
                                        <p:tgtEl>
                                          <p:spTgt spid="14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44" y="0"/>
                                    </p:animMotion>
                                  </p:childTnLst>
                                </p:cTn>
                              </p:par>
                              <p:par>
                                <p:cTn id="19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1" dur="1000"/>
                                        <p:tgtEl>
                                          <p:spTgt spid="1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3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1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/>
                                        <p:tgtEl>
                                          <p:spTgt spid="1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0500"/>
                            </p:stCondLst>
                            <p:childTnLst>
                              <p:par>
                                <p:cTn id="208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9" dur="500"/>
                                        <p:tgtEl>
                                          <p:spTgt spid="1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/>
                                        <p:tgtEl>
                                          <p:spTgt spid="1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1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11500"/>
                            </p:stCondLst>
                            <p:childTnLst>
                              <p:par>
                                <p:cTn id="2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1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8" dur="500"/>
                                        <p:tgtEl>
                                          <p:spTgt spid="1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2500"/>
                            </p:stCondLst>
                            <p:childTnLst>
                              <p:par>
                                <p:cTn id="23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1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3000"/>
                            </p:stCondLst>
                            <p:childTnLst>
                              <p:par>
                                <p:cTn id="23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02312E-6 L 1.94444E-6 0.26266 " pathEditMode="relative" rAng="0" ptsTypes="AA">
                                      <p:cBhvr>
                                        <p:cTn id="236" dur="1000" fill="hold"/>
                                        <p:tgtEl>
                                          <p:spTgt spid="16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133"/>
                                    </p:animMotion>
                                  </p:childTnLst>
                                </p:cTn>
                              </p:par>
                              <p:par>
                                <p:cTn id="2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9" dur="1000"/>
                                        <p:tgtEl>
                                          <p:spTgt spid="1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4000"/>
                            </p:stCondLst>
                            <p:childTnLst>
                              <p:par>
                                <p:cTn id="24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2" dur="500"/>
                                        <p:tgtEl>
                                          <p:spTgt spid="1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/>
                                        <p:tgtEl>
                                          <p:spTgt spid="1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4500"/>
                            </p:stCondLst>
                            <p:childTnLst>
                              <p:par>
                                <p:cTn id="246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7" dur="500"/>
                                        <p:tgtEl>
                                          <p:spTgt spid="1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/>
                                        <p:tgtEl>
                                          <p:spTgt spid="1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5000"/>
                            </p:stCondLst>
                            <p:childTnLst>
                              <p:par>
                                <p:cTn id="2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1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8" dur="2000"/>
                                        <p:tgtEl>
                                          <p:spTgt spid="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2000"/>
                            </p:stCondLst>
                            <p:childTnLst>
                              <p:par>
                                <p:cTn id="26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2" dur="500"/>
                                        <p:tgtEl>
                                          <p:spTgt spid="1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2500"/>
                            </p:stCondLst>
                            <p:childTnLst>
                              <p:par>
                                <p:cTn id="264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1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1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3000"/>
                            </p:stCondLst>
                            <p:childTnLst>
                              <p:par>
                                <p:cTn id="26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741E-7 L 0.09722 -0.13704 " pathEditMode="relative" rAng="0" ptsTypes="AA">
                                      <p:cBhvr>
                                        <p:cTn id="270" dur="1000" fill="hold"/>
                                        <p:tgtEl>
                                          <p:spTgt spid="17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1" y="-6852"/>
                                    </p:animMotion>
                                  </p:childTnLst>
                                </p:cTn>
                              </p:par>
                              <p:par>
                                <p:cTn id="2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3" dur="1000"/>
                                        <p:tgtEl>
                                          <p:spTgt spid="1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4000"/>
                            </p:stCondLst>
                            <p:childTnLst>
                              <p:par>
                                <p:cTn id="27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6" dur="500"/>
                                        <p:tgtEl>
                                          <p:spTgt spid="1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500"/>
                                        <p:tgtEl>
                                          <p:spTgt spid="1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4500"/>
                            </p:stCondLst>
                            <p:childTnLst>
                              <p:par>
                                <p:cTn id="28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1" dur="500"/>
                                        <p:tgtEl>
                                          <p:spTgt spid="1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/>
                                        <p:tgtEl>
                                          <p:spTgt spid="1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2000"/>
                            </p:stCondLst>
                            <p:childTnLst>
                              <p:par>
                                <p:cTn id="2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2" dur="500"/>
                                        <p:tgtEl>
                                          <p:spTgt spid="1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2500"/>
                            </p:stCondLst>
                            <p:childTnLst>
                              <p:par>
                                <p:cTn id="294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1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1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7.40741E-7 L 3.61111E-6 0.25995 " pathEditMode="relative" rAng="0" ptsTypes="AA">
                                      <p:cBhvr>
                                        <p:cTn id="300" dur="1000" fill="hold"/>
                                        <p:tgtEl>
                                          <p:spTgt spid="18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986"/>
                                    </p:animMotion>
                                  </p:childTnLst>
                                </p:cTn>
                              </p:par>
                              <p:par>
                                <p:cTn id="3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3" dur="1000"/>
                                        <p:tgtEl>
                                          <p:spTgt spid="1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4000"/>
                            </p:stCondLst>
                            <p:childTnLst>
                              <p:par>
                                <p:cTn id="30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6" dur="500"/>
                                        <p:tgtEl>
                                          <p:spTgt spid="1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7" dur="500"/>
                                        <p:tgtEl>
                                          <p:spTgt spid="1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4500"/>
                            </p:stCondLst>
                            <p:childTnLst>
                              <p:par>
                                <p:cTn id="31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1" dur="500"/>
                                        <p:tgtEl>
                                          <p:spTgt spid="1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/>
                                        <p:tgtEl>
                                          <p:spTgt spid="1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5000"/>
                            </p:stCondLst>
                            <p:childTnLst>
                              <p:par>
                                <p:cTn id="3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7" dur="500"/>
                                        <p:tgtEl>
                                          <p:spTgt spid="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5500"/>
                            </p:stCondLst>
                            <p:childTnLst>
                              <p:par>
                                <p:cTn id="3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1" dur="500"/>
                                        <p:tgtEl>
                                          <p:spTgt spid="1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6000"/>
                            </p:stCondLst>
                            <p:childTnLst>
                              <p:par>
                                <p:cTn id="323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1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1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6500"/>
                            </p:stCondLst>
                            <p:childTnLst>
                              <p:par>
                                <p:cTn id="32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741E-7 L 0.09722 -0.13704 " pathEditMode="relative" rAng="0" ptsTypes="AA">
                                      <p:cBhvr>
                                        <p:cTn id="329" dur="1000" fill="hold"/>
                                        <p:tgtEl>
                                          <p:spTgt spid="19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1" y="-6852"/>
                                    </p:animMotion>
                                  </p:childTnLst>
                                </p:cTn>
                              </p:par>
                              <p:par>
                                <p:cTn id="3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2" dur="1000"/>
                                        <p:tgtEl>
                                          <p:spTgt spid="1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>
                            <p:stCondLst>
                              <p:cond delay="7500"/>
                            </p:stCondLst>
                            <p:childTnLst>
                              <p:par>
                                <p:cTn id="334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5" dur="500"/>
                                        <p:tgtEl>
                                          <p:spTgt spid="1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500"/>
                                        <p:tgtEl>
                                          <p:spTgt spid="1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39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0" dur="500"/>
                                        <p:tgtEl>
                                          <p:spTgt spid="1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1" dur="500"/>
                                        <p:tgtEl>
                                          <p:spTgt spid="1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8500"/>
                            </p:stCondLst>
                            <p:childTnLst>
                              <p:par>
                                <p:cTn id="3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6" dur="500"/>
                                        <p:tgtEl>
                                          <p:spTgt spid="1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9000"/>
                            </p:stCondLst>
                            <p:childTnLst>
                              <p:par>
                                <p:cTn id="348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1" dur="5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>
                            <p:stCondLst>
                              <p:cond delay="9500"/>
                            </p:stCondLst>
                            <p:childTnLst>
                              <p:par>
                                <p:cTn id="35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48148E-6 L 0.29705 -1.48148E-6 " pathEditMode="relative" rAng="0" ptsTypes="AA">
                                      <p:cBhvr>
                                        <p:cTn id="354" dur="10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44" y="0"/>
                                    </p:animMotion>
                                  </p:childTnLst>
                                </p:cTn>
                              </p:par>
                              <p:par>
                                <p:cTn id="3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7" dur="1000"/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10500"/>
                            </p:stCondLst>
                            <p:childTnLst>
                              <p:par>
                                <p:cTn id="359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0" dur="500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1" dur="500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3" fill="hold">
                            <p:stCondLst>
                              <p:cond delay="11000"/>
                            </p:stCondLst>
                            <p:childTnLst>
                              <p:par>
                                <p:cTn id="364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5" dur="500"/>
                                        <p:tgtEl>
                                          <p:spTgt spid="1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6" dur="500"/>
                                        <p:tgtEl>
                                          <p:spTgt spid="1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8" grpId="0"/>
      <p:bldP spid="29" grpId="0"/>
      <p:bldP spid="30" grpId="0"/>
      <p:bldP spid="765" grpId="0"/>
      <p:bldP spid="766" grpId="0"/>
      <p:bldP spid="1006" grpId="0"/>
      <p:bldP spid="1007" grpId="0"/>
      <p:bldP spid="1603" grpId="0"/>
      <p:bldP spid="1725" grpId="0"/>
      <p:bldP spid="1726" grpId="0"/>
      <p:bldP spid="2086" grpId="0"/>
      <p:bldP spid="208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49148" y="0"/>
            <a:ext cx="8595360" cy="914400"/>
          </a:xfrm>
          <a:blipFill>
            <a:blip r:embed="rId7"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en-US" sz="3600" dirty="0">
                <a:solidFill>
                  <a:srgbClr val="003300"/>
                </a:solidFill>
                <a:latin typeface="Arial" charset="0"/>
                <a:cs typeface="Arial" charset="0"/>
              </a:rPr>
              <a:t>2</a:t>
            </a:r>
            <a:r>
              <a:rPr lang="en-US"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. </a:t>
            </a:r>
            <a:r>
              <a:rPr lang="en-US"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MẶT</a:t>
            </a:r>
            <a:r>
              <a:rPr lang="en-US"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PHẲNG</a:t>
            </a:r>
            <a:r>
              <a:rPr lang="en-US"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VÀ</a:t>
            </a:r>
            <a:r>
              <a:rPr lang="en-US"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ĐƯỜNG</a:t>
            </a:r>
            <a:r>
              <a:rPr lang="en-US"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THẲNG</a:t>
            </a:r>
            <a:endParaRPr sz="3600" dirty="0" smtClean="0">
              <a:solidFill>
                <a:srgbClr val="0033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43783" y="914400"/>
            <a:ext cx="8595360" cy="5943600"/>
          </a:xfrm>
          <a:blipFill>
            <a:blip r:embed="rId8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68580" indent="0" algn="just" eaLnBrk="1" hangingPunct="1">
              <a:spcBef>
                <a:spcPts val="600"/>
              </a:spcBef>
              <a:buNone/>
            </a:pP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vi-VN" sz="3000" b="1" dirty="0" smtClean="0">
                <a:latin typeface="Arial" pitchFamily="34" charset="0"/>
                <a:cs typeface="Arial" pitchFamily="34" charset="0"/>
              </a:rPr>
              <a:t>Quan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3000" b="1" dirty="0" smtClean="0">
                <a:latin typeface="Arial" pitchFamily="34" charset="0"/>
                <a:cs typeface="Arial" pitchFamily="34" charset="0"/>
              </a:rPr>
              <a:t>sát </a:t>
            </a:r>
            <a:r>
              <a:rPr lang="vi-VN" sz="3000" b="1" dirty="0">
                <a:latin typeface="Arial" pitchFamily="34" charset="0"/>
                <a:cs typeface="Arial" pitchFamily="34" charset="0"/>
              </a:rPr>
              <a:t>hình hộp chữ nhật ABCD.A’B’C’D’ (</a:t>
            </a:r>
            <a:r>
              <a:rPr lang="vi-VN" sz="3000" b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3000" b="1" dirty="0" err="1" smtClean="0">
                <a:latin typeface="Arial" pitchFamily="34" charset="0"/>
                <a:cs typeface="Arial" pitchFamily="34" charset="0"/>
              </a:rPr>
              <a:t>ình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3000" b="1" dirty="0" smtClean="0">
                <a:latin typeface="Arial" pitchFamily="34" charset="0"/>
                <a:cs typeface="Arial" pitchFamily="34" charset="0"/>
              </a:rPr>
              <a:t>vẽ</a:t>
            </a:r>
            <a:r>
              <a:rPr lang="vi-VN" sz="3000" b="1" dirty="0">
                <a:latin typeface="Arial" pitchFamily="34" charset="0"/>
                <a:cs typeface="Arial" pitchFamily="34" charset="0"/>
              </a:rPr>
              <a:t>). Hãy kể tên các mặt, các đỉnh và các cạnh của hình hộp chữ </a:t>
            </a:r>
            <a:r>
              <a:rPr lang="vi-VN" sz="3000" b="1" dirty="0" smtClean="0">
                <a:latin typeface="Arial" pitchFamily="34" charset="0"/>
                <a:cs typeface="Arial" pitchFamily="34" charset="0"/>
              </a:rPr>
              <a:t>nhật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 eaLnBrk="1" hangingPunct="1">
              <a:spcBef>
                <a:spcPts val="1800"/>
              </a:spcBef>
            </a:pPr>
            <a:endParaRPr lang="en-US" sz="3000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1" hangingPunct="1">
              <a:spcBef>
                <a:spcPts val="1800"/>
              </a:spcBef>
            </a:pPr>
            <a:endParaRPr lang="en-US" sz="3000" dirty="0" smtClean="0">
              <a:latin typeface="Arial" charset="0"/>
              <a:ea typeface="Calibri" pitchFamily="34" charset="0"/>
              <a:cs typeface="Arial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48640" y="914400"/>
            <a:ext cx="8595360" cy="0"/>
          </a:xfrm>
          <a:prstGeom prst="line">
            <a:avLst/>
          </a:prstGeom>
          <a:ln w="1270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659182" y="2774427"/>
            <a:ext cx="2976714" cy="2611452"/>
            <a:chOff x="659182" y="2774427"/>
            <a:chExt cx="2976714" cy="2611452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074755" y="3903292"/>
              <a:ext cx="0" cy="640080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079612" y="3903292"/>
              <a:ext cx="1368152" cy="488674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2447764" y="4372541"/>
              <a:ext cx="0" cy="640080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079612" y="4541415"/>
              <a:ext cx="1368152" cy="488674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1079612" y="3903292"/>
              <a:ext cx="684076" cy="643753"/>
            </a:xfrm>
            <a:prstGeom prst="line">
              <a:avLst/>
            </a:prstGeom>
            <a:ln w="28575">
              <a:solidFill>
                <a:srgbClr val="0000C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V="1">
              <a:off x="1079612" y="3253552"/>
              <a:ext cx="684076" cy="643753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2447764" y="4386218"/>
              <a:ext cx="684076" cy="643753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2447764" y="3736478"/>
              <a:ext cx="684076" cy="643753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1763688" y="3263401"/>
              <a:ext cx="1368152" cy="488674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1763688" y="3901524"/>
              <a:ext cx="1368152" cy="488674"/>
            </a:xfrm>
            <a:prstGeom prst="line">
              <a:avLst/>
            </a:prstGeom>
            <a:ln w="28575">
              <a:solidFill>
                <a:srgbClr val="0000C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1758831" y="3280869"/>
              <a:ext cx="0" cy="640080"/>
            </a:xfrm>
            <a:prstGeom prst="line">
              <a:avLst/>
            </a:prstGeom>
            <a:ln w="28575">
              <a:solidFill>
                <a:srgbClr val="0000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3131840" y="3750118"/>
              <a:ext cx="0" cy="640080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3048214" y="3323910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C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059832" y="4213073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C’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547664" y="2774427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B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716629" y="3472441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B’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375756" y="4228525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D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375756" y="4862659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D’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19572" y="3436437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A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59182" y="436160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A’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960440" y="2261079"/>
            <a:ext cx="50400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2880">
              <a:buFont typeface="Arial" pitchFamily="34" charset="0"/>
              <a:buChar char="•"/>
            </a:pPr>
            <a:r>
              <a:rPr lang="en-US" sz="2800" b="1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mặt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: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 Box 29"/>
          <p:cNvSpPr txBox="1">
            <a:spLocks noChangeArrowheads="1"/>
          </p:cNvSpPr>
          <p:nvPr/>
        </p:nvSpPr>
        <p:spPr bwMode="auto">
          <a:xfrm>
            <a:off x="3960440" y="3086961"/>
            <a:ext cx="504005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indent="182880" algn="ctr" eaLnBrk="1" hangingPunct="1"/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ABCD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A’B’C’D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’,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ABB’A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’, </a:t>
            </a:r>
          </a:p>
          <a:p>
            <a:pPr indent="182880" algn="ctr" eaLnBrk="1" hangingPunct="1"/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BCC’B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’,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CDD’C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’,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DD’A’A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960439" y="3940604"/>
            <a:ext cx="50400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2880">
              <a:buFont typeface="Arial" pitchFamily="34" charset="0"/>
              <a:buChar char="•"/>
            </a:pPr>
            <a:r>
              <a:rPr lang="vi-VN" sz="2800" b="1" dirty="0">
                <a:latin typeface="Arial" pitchFamily="34" charset="0"/>
                <a:cs typeface="Arial" pitchFamily="34" charset="0"/>
              </a:rPr>
              <a:t>Các đỉnh của hình hộp chữ nhật </a:t>
            </a:r>
            <a:r>
              <a:rPr lang="vi-VN" sz="2800" b="1" dirty="0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: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Text Box 31"/>
          <p:cNvSpPr txBox="1">
            <a:spLocks noChangeArrowheads="1"/>
          </p:cNvSpPr>
          <p:nvPr/>
        </p:nvSpPr>
        <p:spPr bwMode="auto">
          <a:xfrm>
            <a:off x="3961194" y="4741984"/>
            <a:ext cx="50393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indent="182880" algn="ctr" eaLnBrk="1" hangingPunct="1"/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A, B, C, D, A’, B’, C’, D’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960478" y="5121188"/>
            <a:ext cx="51480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2880">
              <a:buFont typeface="Arial" pitchFamily="34" charset="0"/>
              <a:buChar char="•"/>
            </a:pPr>
            <a:r>
              <a:rPr lang="en-US" sz="2800" b="1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cạnh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nhật</a:t>
            </a:r>
            <a:r>
              <a:rPr lang="vi-VN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: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Text Box 33"/>
          <p:cNvSpPr txBox="1">
            <a:spLocks noChangeArrowheads="1"/>
          </p:cNvSpPr>
          <p:nvPr/>
        </p:nvSpPr>
        <p:spPr bwMode="auto">
          <a:xfrm>
            <a:off x="3894871" y="5949280"/>
            <a:ext cx="521363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AB, BC, CD, DA,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A’B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’,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B’C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’, </a:t>
            </a:r>
          </a:p>
          <a:p>
            <a:pPr algn="ctr" eaLnBrk="1" hangingPunct="1"/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C’D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’,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D’A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’, AA’, BB’, CC’, DD’.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883933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87" grpId="0"/>
      <p:bldP spid="88" grpId="0"/>
      <p:bldP spid="89" grpId="0"/>
      <p:bldP spid="90" grpId="0"/>
      <p:bldP spid="9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FUQynbDZ7CnnKAa7cx9MM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48BxRTjzwKhAarpC8SPOi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FUQynbDZ7CnnKAa7cx9MM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48BxRTjzwKhAarpC8SPOi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FUQynbDZ7CnnKAa7cx9MM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2212</Words>
  <Application>Microsoft Office PowerPoint</Application>
  <PresentationFormat>On-screen Show (4:3)</PresentationFormat>
  <Paragraphs>478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Training</vt:lpstr>
      <vt:lpstr>PowerPoint Presentation</vt:lpstr>
      <vt:lpstr>MỘT SỐ HÌNH TRONG KHÔNG GIAN</vt:lpstr>
      <vt:lpstr>CHƯƠNG IV: HÌNH LĂNG TRỤ ĐỨNG. HÌNH CHÓP ĐỀU</vt:lpstr>
      <vt:lpstr>1. HÌNH HỘP CHỮ NHẬT</vt:lpstr>
      <vt:lpstr>1. HÌNH HỘP CHỮ NHẬT</vt:lpstr>
      <vt:lpstr>1. HÌNH HỘP CHỮ NHẬT</vt:lpstr>
      <vt:lpstr>1. HÌNH HỘP CHỮ NHẬT</vt:lpstr>
      <vt:lpstr>1. HÌNH HỘP CHỮ NHẬT</vt:lpstr>
      <vt:lpstr>2. MẶT PHẲNG VÀ ĐƯỜNG THẲNG</vt:lpstr>
      <vt:lpstr>2. MẶT PHẲNG VÀ ĐƯỜNG THẲNG</vt:lpstr>
      <vt:lpstr>2. MẶT PHẲNG VÀ ĐƯỜNG THẲNG</vt:lpstr>
      <vt:lpstr>3. BÀI TẬP</vt:lpstr>
      <vt:lpstr>3. BÀI TẬP</vt:lpstr>
      <vt:lpstr>HƯỚNG DẪN VỀ NHÀ</vt:lpstr>
      <vt:lpstr>BÀI HỌC KẾT THÚC</vt:lpstr>
      <vt:lpstr>Chúc các thầy cô mạnh khỏe, hạnh phúc! Chúc các em học sinh học tập tốt!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2011-11-06T04:40:59Z</dcterms:created>
  <dcterms:modified xsi:type="dcterms:W3CDTF">2013-03-06T16:44:31Z</dcterms:modified>
</cp:coreProperties>
</file>