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8" r:id="rId7"/>
    <p:sldId id="269" r:id="rId8"/>
    <p:sldId id="262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3168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41: Ui, ưi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590800" y="4876800"/>
            <a:ext cx="4267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01" y="4098925"/>
            <a:ext cx="2994841" cy="20002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66" y="4106863"/>
            <a:ext cx="2435400" cy="19096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082" y="4076700"/>
            <a:ext cx="2970518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787" y="1828799"/>
            <a:ext cx="3602930" cy="2128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246438"/>
            <a:ext cx="8434202" cy="7557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24000"/>
            <a:ext cx="8382000" cy="270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9238"/>
            <a:ext cx="8839200" cy="615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9400"/>
            <a:ext cx="8153400" cy="635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197&quot;&gt;&lt;/object&gt;&lt;object type=&quot;2&quot; unique_id=&quot;10198&quot;&gt;&lt;object type=&quot;3&quot; unique_id=&quot;10199&quot;&gt;&lt;property id=&quot;20148&quot; value=&quot;5&quot;/&gt;&lt;property id=&quot;20300&quot; value=&quot;Slide 1&quot;/&gt;&lt;property id=&quot;20307&quot; value=&quot;257&quot;/&gt;&lt;/object&gt;&lt;object type=&quot;3&quot; unique_id=&quot;10200&quot;&gt;&lt;property id=&quot;20148&quot; value=&quot;5&quot;/&gt;&lt;property id=&quot;20300&quot; value=&quot;Slide 2&quot;/&gt;&lt;property id=&quot;20307&quot; value=&quot;258&quot;/&gt;&lt;/object&gt;&lt;object type=&quot;3&quot; unique_id=&quot;10201&quot;&gt;&lt;property id=&quot;20148&quot; value=&quot;5&quot;/&gt;&lt;property id=&quot;20300&quot; value=&quot;Slide 3&quot;/&gt;&lt;property id=&quot;20307&quot; value=&quot;259&quot;/&gt;&lt;/object&gt;&lt;object type=&quot;3&quot; unique_id=&quot;10202&quot;&gt;&lt;property id=&quot;20148&quot; value=&quot;5&quot;/&gt;&lt;property id=&quot;20300&quot; value=&quot;Slide 4&quot;/&gt;&lt;property id=&quot;20307&quot; value=&quot;260&quot;/&gt;&lt;/object&gt;&lt;object type=&quot;3&quot; unique_id=&quot;10203&quot;&gt;&lt;property id=&quot;20148&quot; value=&quot;5&quot;/&gt;&lt;property id=&quot;20300&quot; value=&quot;Slide 5&quot;/&gt;&lt;property id=&quot;20307&quot; value=&quot;268&quot;/&gt;&lt;/object&gt;&lt;object type=&quot;3&quot; unique_id=&quot;10204&quot;&gt;&lt;property id=&quot;20148&quot; value=&quot;5&quot;/&gt;&lt;property id=&quot;20300&quot; value=&quot;Slide 6&quot;/&gt;&lt;property id=&quot;20307&quot; value=&quot;269&quot;/&gt;&lt;/object&gt;&lt;object type=&quot;3&quot; unique_id=&quot;10205&quot;&gt;&lt;property id=&quot;20148&quot; value=&quot;5&quot;/&gt;&lt;property id=&quot;20300&quot; value=&quot;Slide 7&quot;/&gt;&lt;property id=&quot;20307&quot; value=&quot;262&quot;/&gt;&lt;/object&gt;&lt;object type=&quot;3&quot; unique_id=&quot;10206&quot;&gt;&lt;property id=&quot;20148&quot; value=&quot;5&quot;/&gt;&lt;property id=&quot;20300&quot; value=&quot;Slide 8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</Words>
  <PresentationFormat>On-screen Show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2020-08-18T11:40:23Z</dcterms:created>
  <dcterms:modified xsi:type="dcterms:W3CDTF">2020-11-02T15:07:06Z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