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89" r:id="rId5"/>
    <p:sldId id="292" r:id="rId6"/>
    <p:sldId id="281" r:id="rId7"/>
    <p:sldId id="290" r:id="rId8"/>
    <p:sldId id="294" r:id="rId9"/>
    <p:sldId id="291" r:id="rId10"/>
    <p:sldId id="293" r:id="rId11"/>
    <p:sldId id="29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EFEFE"/>
    <a:srgbClr val="006699"/>
    <a:srgbClr val="00FFFF"/>
    <a:srgbClr val="993300"/>
    <a:srgbClr val="B86873"/>
    <a:srgbClr val="00FF00"/>
    <a:srgbClr val="FF9900"/>
    <a:srgbClr val="CC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892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7813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85422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748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58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98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92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67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70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4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164737"/>
      </p:ext>
    </p:extLst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85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1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2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556151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4740940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649979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321911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387879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6879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430343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190EF-1A40-4E1A-9970-B088BCDDC808}" type="datetimeFigureOut">
              <a:rPr lang="es-ES" smtClean="0"/>
              <a:t>13/06/2021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30BD-F83E-4B68-A7BB-AA52AB5FB8E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97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C040-F5FE-47F2-9DCB-B7B158FEA2F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9CF54-6EFA-4DAA-9C67-4CBF6DFBC58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9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3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3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4.xm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5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3.wav"/><Relationship Id="rId7" Type="http://schemas.microsoft.com/office/2007/relationships/hdphoto" Target="../media/hdphoto1.wdp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jpeg"/><Relationship Id="rId4" Type="http://schemas.openxmlformats.org/officeDocument/2006/relationships/slide" Target="slide7.xm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audio" Target="../media/audio3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slide" Target="slide8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3.wav"/><Relationship Id="rId7" Type="http://schemas.microsoft.com/office/2007/relationships/hdphoto" Target="../media/hdphoto1.wdp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jpeg"/><Relationship Id="rId4" Type="http://schemas.openxmlformats.org/officeDocument/2006/relationships/slide" Target="slide9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3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10" Type="http://schemas.microsoft.com/office/2007/relationships/hdphoto" Target="../media/hdphoto2.wdp"/><Relationship Id="rId4" Type="http://schemas.openxmlformats.org/officeDocument/2006/relationships/slide" Target="slide10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192917"/>
            <a:ext cx="4776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NHÌN HÌNH</a:t>
            </a:r>
            <a:endParaRPr lang="en-US" sz="4800" b="1" i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5975" y="2038400"/>
            <a:ext cx="39453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ĐOÁN </a:t>
            </a:r>
            <a:r>
              <a:rPr lang="en-US" sz="4800" b="1" i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NGHỀ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575975" y="3645024"/>
            <a:ext cx="1972655" cy="576064"/>
            <a:chOff x="3575975" y="3645024"/>
            <a:chExt cx="1972655" cy="576064"/>
          </a:xfrm>
        </p:grpSpPr>
        <p:sp>
          <p:nvSpPr>
            <p:cNvPr id="6" name="Oval 5"/>
            <p:cNvSpPr/>
            <p:nvPr/>
          </p:nvSpPr>
          <p:spPr>
            <a:xfrm>
              <a:off x="3575975" y="3645024"/>
              <a:ext cx="1972655" cy="5760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hlinkClick r:id="rId3" action="ppaction://hlinksldjump"/>
            </p:cNvPr>
            <p:cNvSpPr txBox="1"/>
            <p:nvPr/>
          </p:nvSpPr>
          <p:spPr>
            <a:xfrm>
              <a:off x="4083357" y="3748390"/>
              <a:ext cx="9578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PLAY</a:t>
              </a:r>
              <a:endParaRPr lang="en-US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402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g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g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LINE Official Stickers - Chibi Maruko-nyan Animated Stickers Example with  GIF Animati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908720"/>
            <a:ext cx="3910514" cy="359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5249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7807" y="2350836"/>
            <a:ext cx="1291263" cy="17517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953564" y="2350836"/>
            <a:ext cx="1291263" cy="17517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859321" y="2350836"/>
            <a:ext cx="1291263" cy="17517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6765077" y="2350836"/>
            <a:ext cx="1291263" cy="17517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905288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JENNY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2829722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GREG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4754156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LINDA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DOCTOR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6678589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smtClean="0">
                <a:solidFill>
                  <a:srgbClr val="FF0000"/>
                </a:solidFill>
              </a:rPr>
              <a:t>1/8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101" y="2438170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4" descr="Cartoon man builder Royalty Free Vector Image - VectorStock | Hình minh  họa, Ý tưởng lớp học, Giáo dục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3"/>
          <a:stretch/>
        </p:blipFill>
        <p:spPr bwMode="auto">
          <a:xfrm>
            <a:off x="3013394" y="2478016"/>
            <a:ext cx="1199316" cy="15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porter Journalist Cartoon Reporter Character Reporters Live Report, News  Broadcast, Character Illustration, Reporter PNG and Vector with Transparent  Background for Free Downloa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132" y="2527901"/>
            <a:ext cx="1121639" cy="14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ree to Use &amp;amp; Public Domain Nurse Clip Art | Nurse clip art, Nurse cartoon,  Nurse ar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940" y="2438170"/>
            <a:ext cx="926251" cy="15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7806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775974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820034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798004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842064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6633455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JENNY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2829722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4754156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MIKE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SINGER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718222" y="4282980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MINA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smtClean="0">
                <a:solidFill>
                  <a:srgbClr val="FF0000"/>
                </a:solidFill>
              </a:rPr>
              <a:t>2/8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4" name="Picture 6" descr="Free to Use &amp;amp; Public Domain Nurse Clip Art | Nurse clip art, Nurse cartoon,  Nurse ar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107" y="2438170"/>
            <a:ext cx="926251" cy="15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ผลการค้นหารูปภาพสำหรับ singer carto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204" b="94167" l="10000" r="90000">
                        <a14:foregroundMark x1="12444" y1="63056" x2="12444" y2="63056"/>
                        <a14:foregroundMark x1="26222" y1="64630" x2="26222" y2="64630"/>
                        <a14:foregroundMark x1="29000" y1="73704" x2="29000" y2="73704"/>
                        <a14:foregroundMark x1="36444" y1="76296" x2="36444" y2="76296"/>
                        <a14:foregroundMark x1="25889" y1="80741" x2="25889" y2="80741"/>
                        <a14:foregroundMark x1="70667" y1="66389" x2="70667" y2="66389"/>
                        <a14:foregroundMark x1="25222" y1="62778" x2="25222" y2="62778"/>
                        <a14:foregroundMark x1="37111" y1="78611" x2="37111" y2="78611"/>
                        <a14:foregroundMark x1="56667" y1="81204" x2="56667" y2="81204"/>
                        <a14:foregroundMark x1="66333" y1="80741" x2="66333" y2="80741"/>
                        <a14:foregroundMark x1="66333" y1="72685" x2="66333" y2="72685"/>
                        <a14:foregroundMark x1="69778" y1="68519" x2="69778" y2="685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03" y="2486272"/>
            <a:ext cx="1236082" cy="148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LICENSELEARN MORE Standard For Print, Advertising, Design Expanded WAYS TO  BUYCOMPARE Single Image $14.99 Credits $1.00… | Hình ảnh, Đồ chơi, Ý tưởng  lớp học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2920313" y="2438170"/>
            <a:ext cx="1116829" cy="15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Artist Cartoon High Res Stock Images | Shutterstock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9"/>
          <a:stretch/>
        </p:blipFill>
        <p:spPr bwMode="auto">
          <a:xfrm>
            <a:off x="4862358" y="2440122"/>
            <a:ext cx="1162554" cy="153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9435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7807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665919" y="2325684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2909512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6509120" y="2325684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905288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4542077" y="4299294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JENNY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2855216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GREG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REPORTER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6461605" y="4299294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LINDA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>
                <a:solidFill>
                  <a:srgbClr val="FF0000"/>
                </a:solidFill>
              </a:rPr>
              <a:t>6</a:t>
            </a:r>
            <a:r>
              <a:rPr lang="es-ES_tradnl" sz="2400" b="1" smtClean="0">
                <a:solidFill>
                  <a:srgbClr val="FF0000"/>
                </a:solidFill>
              </a:rPr>
              <a:t>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64" y="2431397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Free to Use &amp;amp; Public Domain Nurse Clip Art | Nurse clip art, Nurse cartoon,  Nurse 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068" y="2411987"/>
            <a:ext cx="926251" cy="15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Reporter Journalist Cartoon Reporter Character Reporters Live Report, News  Broadcast, Character Illustration, Reporter PNG and Vector with Transparent  Background for Free Downloa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92" y="2488049"/>
            <a:ext cx="1121639" cy="14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 descr="Cartoon man builder Royalty Free Vector Image - VectorStock | Hình minh  họa, Ý tưởng lớp học, Giáo dục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3"/>
          <a:stretch/>
        </p:blipFill>
        <p:spPr bwMode="auto">
          <a:xfrm>
            <a:off x="2952444" y="2456933"/>
            <a:ext cx="1199316" cy="15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2893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7807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632922" y="2360801"/>
            <a:ext cx="1291263" cy="175179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859321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926571" y="2360801"/>
            <a:ext cx="1291263" cy="175179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905288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6509080" y="4315403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GREG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4754156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LINDA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NURSE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2840083" y="4315403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JENNY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smtClean="0">
                <a:solidFill>
                  <a:srgbClr val="FF0000"/>
                </a:solidFill>
              </a:rPr>
              <a:t>3/8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5" name="Picture 14" descr="Cartoon man builder Royalty Free Vector Image - VectorStock | Hình minh  họa, Ý tưởng lớp học, Giáo dục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3"/>
          <a:stretch/>
        </p:blipFill>
        <p:spPr bwMode="auto">
          <a:xfrm>
            <a:off x="6692752" y="2487981"/>
            <a:ext cx="1199316" cy="15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porter Journalist Cartoon Reporter Character Reporters Live Report, News  Broadcast, Character Illustration, Reporter PNG and Vector with Transparent  Background for Free Downloa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132" y="2527901"/>
            <a:ext cx="1121639" cy="14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Free to Use &amp;amp; Public Domain Nurse Clip Art | Nurse clip art, Nurse cartoon,  Nurse 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076" y="2448134"/>
            <a:ext cx="926251" cy="15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Back to school teacher woman cartoon character Vector Image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15"/>
          <a:stretch/>
        </p:blipFill>
        <p:spPr bwMode="auto">
          <a:xfrm>
            <a:off x="1163046" y="2466210"/>
            <a:ext cx="1060784" cy="148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6953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7807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632922" y="2360801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859321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926571" y="2360801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905288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6509080" y="4315403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4754156" y="4305438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MIKE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TEACHER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2840083" y="4315403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>
                <a:solidFill>
                  <a:srgbClr val="FF0000"/>
                </a:solidFill>
              </a:rPr>
              <a:t>4</a:t>
            </a:r>
            <a:r>
              <a:rPr lang="es-ES_tradnl" sz="2400" b="1" smtClean="0">
                <a:solidFill>
                  <a:srgbClr val="FF0000"/>
                </a:solidFill>
              </a:rPr>
              <a:t>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Picture 4" descr="Back to school teacher woman cartoon character Vector Imag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15"/>
          <a:stretch/>
        </p:blipFill>
        <p:spPr bwMode="auto">
          <a:xfrm>
            <a:off x="3026976" y="2496241"/>
            <a:ext cx="1060784" cy="148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64" y="2431397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LICENSELEARN MORE Standard For Print, Advertising, Design Expanded WAYS TO  BUYCOMPARE Single Image $14.99 Credits $1.00… | Hình ảnh, Đồ chơi, Ý tưởng  lớp học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6738085" y="2433234"/>
            <a:ext cx="1116829" cy="15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Artist Cartoon High Res Stock Images | Shutterstock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9"/>
          <a:stretch/>
        </p:blipFill>
        <p:spPr bwMode="auto">
          <a:xfrm>
            <a:off x="4943774" y="2446531"/>
            <a:ext cx="1162554" cy="153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1596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509120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665919" y="2325684"/>
            <a:ext cx="1291263" cy="17517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2909512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1109243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6366601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4542077" y="4299294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MINA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2855216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BUILDER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1061728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GREG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>
                <a:solidFill>
                  <a:srgbClr val="FF0000"/>
                </a:solidFill>
              </a:rPr>
              <a:t>8</a:t>
            </a:r>
            <a:r>
              <a:rPr lang="es-ES_tradnl" sz="2400" b="1" smtClean="0">
                <a:solidFill>
                  <a:srgbClr val="FF0000"/>
                </a:solidFill>
              </a:rPr>
              <a:t>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977" y="2431397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ผลการค้นหารูปภาพสำหรับ singer carto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204" b="94167" l="10000" r="90000">
                        <a14:foregroundMark x1="12444" y1="63056" x2="12444" y2="63056"/>
                        <a14:foregroundMark x1="26222" y1="64630" x2="26222" y2="64630"/>
                        <a14:foregroundMark x1="29000" y1="73704" x2="29000" y2="73704"/>
                        <a14:foregroundMark x1="36444" y1="76296" x2="36444" y2="76296"/>
                        <a14:foregroundMark x1="25889" y1="80741" x2="25889" y2="80741"/>
                        <a14:foregroundMark x1="70667" y1="66389" x2="70667" y2="66389"/>
                        <a14:foregroundMark x1="25222" y1="62778" x2="25222" y2="62778"/>
                        <a14:foregroundMark x1="37111" y1="78611" x2="37111" y2="78611"/>
                        <a14:foregroundMark x1="56667" y1="81204" x2="56667" y2="81204"/>
                        <a14:foregroundMark x1="66333" y1="80741" x2="66333" y2="80741"/>
                        <a14:foregroundMark x1="66333" y1="72685" x2="66333" y2="72685"/>
                        <a14:foregroundMark x1="69778" y1="68519" x2="69778" y2="685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43" y="2456933"/>
            <a:ext cx="1236082" cy="148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Cartoon man builder Royalty Free Vector Image - VectorStock | Hình minh  họa, Ý tưởng lớp học, Giáo dục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3"/>
          <a:stretch/>
        </p:blipFill>
        <p:spPr bwMode="auto">
          <a:xfrm>
            <a:off x="1143960" y="2466857"/>
            <a:ext cx="1199316" cy="15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LICENSELEARN MORE Standard For Print, Advertising, Design Expanded WAYS TO  BUYCOMPARE Single Image $14.99 Credits $1.00… | Hình ảnh, Đồ chơi, Ý tưởng  lớp học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3042256" y="2389687"/>
            <a:ext cx="1116829" cy="15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0710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47807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632922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2909512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4771217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905288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6509080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JENNY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2855216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LINDA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CHEF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4723702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smtClean="0">
                <a:solidFill>
                  <a:srgbClr val="FF0000"/>
                </a:solidFill>
              </a:rPr>
              <a:t>5/8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2" name="Picture 4" descr="Reporter Journalist Cartoon Reporter Character Reporters Live Report, News  Broadcast, Character Illustration, Reporter PNG and Vector with Transparent  Background for Fre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192" y="2528214"/>
            <a:ext cx="1121639" cy="145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64" y="2431397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LICENSELEARN MORE Standard For Print, Advertising, Design Expanded WAYS TO  BUYCOMPARE Single Image $14.99 Credits $1.00… | Hình ảnh, Đồ chơi, Ý tưởng  lớp học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9"/>
          <a:stretch/>
        </p:blipFill>
        <p:spPr bwMode="auto">
          <a:xfrm>
            <a:off x="4897406" y="2490231"/>
            <a:ext cx="1116829" cy="158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Free to Use &amp;amp; Public Domain Nurse Clip Art | Nurse clip art, Nurse cartoon,  Nurse ar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071" y="2437139"/>
            <a:ext cx="926251" cy="153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49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509120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665919" y="2325684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2909512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1109243" y="2350836"/>
            <a:ext cx="1291263" cy="1751799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JENNY"/>
          <p:cNvSpPr txBox="1"/>
          <p:nvPr/>
        </p:nvSpPr>
        <p:spPr>
          <a:xfrm>
            <a:off x="6366601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PETER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greg"/>
          <p:cNvSpPr txBox="1"/>
          <p:nvPr/>
        </p:nvSpPr>
        <p:spPr>
          <a:xfrm>
            <a:off x="4542077" y="4299294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MINA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Linda"/>
          <p:cNvSpPr txBox="1"/>
          <p:nvPr/>
        </p:nvSpPr>
        <p:spPr>
          <a:xfrm>
            <a:off x="2855216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GREG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107504" y="899054"/>
            <a:ext cx="7848871" cy="1065947"/>
          </a:xfrm>
          <a:prstGeom prst="roundRect">
            <a:avLst>
              <a:gd name="adj" fmla="val 8234"/>
            </a:avLst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contourW="12700">
              <a:contourClr>
                <a:srgbClr val="00B050"/>
              </a:contourClr>
            </a:sp3d>
          </a:bodyPr>
          <a:lstStyle/>
          <a:p>
            <a:pPr algn="ctr"/>
            <a:endParaRPr lang="es-ES"/>
          </a:p>
        </p:txBody>
      </p:sp>
      <p:sp>
        <p:nvSpPr>
          <p:cNvPr id="48" name="47 Rectángulo redondeado"/>
          <p:cNvSpPr/>
          <p:nvPr/>
        </p:nvSpPr>
        <p:spPr>
          <a:xfrm>
            <a:off x="827585" y="1021239"/>
            <a:ext cx="6327167" cy="792088"/>
          </a:xfrm>
          <a:prstGeom prst="roundRect">
            <a:avLst>
              <a:gd name="adj" fmla="val 8234"/>
            </a:avLst>
          </a:prstGeom>
          <a:solidFill>
            <a:schemeClr val="bg1">
              <a:alpha val="69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  <a:scene3d>
            <a:camera prst="orthographicFront"/>
            <a:lightRig rig="threePt" dir="t">
              <a:rot lat="0" lon="0" rev="10200000"/>
            </a:lightRig>
          </a:scene3d>
          <a:sp3d>
            <a:bevelT w="158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ARTIST</a:t>
            </a:r>
            <a:endParaRPr lang="es-E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PETTER"/>
          <p:cNvSpPr txBox="1"/>
          <p:nvPr/>
        </p:nvSpPr>
        <p:spPr>
          <a:xfrm>
            <a:off x="1061728" y="4324446"/>
            <a:ext cx="15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MIKE</a:t>
            </a:r>
            <a:endParaRPr lang="es-ES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090446" y="1201194"/>
            <a:ext cx="80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smtClean="0">
                <a:solidFill>
                  <a:srgbClr val="FF0000"/>
                </a:solidFill>
              </a:rPr>
              <a:t>7/8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8 Triángulo isósceles">
            <a:hlinkClick r:id="rId4" action="ppaction://hlinksldjump"/>
          </p:cNvPr>
          <p:cNvSpPr/>
          <p:nvPr/>
        </p:nvSpPr>
        <p:spPr>
          <a:xfrm rot="5400000">
            <a:off x="4154312" y="4791588"/>
            <a:ext cx="835376" cy="650812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Picture 2" descr="Clipart Of Doctors Picture Free Download Clip Art On - Doctor Cartoon Clip  Art - Free Transparent PNG Clipart Images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24" b="98077" l="6548" r="90000">
                        <a14:foregroundMark x1="20714" y1="53285" x2="37857" y2="57212"/>
                        <a14:foregroundMark x1="45119" y1="54247" x2="39762" y2="92388"/>
                        <a14:foregroundMark x1="41190" y1="52324" x2="50476" y2="65144"/>
                        <a14:foregroundMark x1="50476" y1="63782" x2="47143" y2="66106"/>
                        <a14:foregroundMark x1="66667" y1="55288" x2="71548" y2="82853"/>
                        <a14:foregroundMark x1="78929" y1="55929" x2="79405" y2="70353"/>
                        <a14:foregroundMark x1="68571" y1="52644" x2="68571" y2="53285"/>
                        <a14:foregroundMark x1="53929" y1="39423" x2="53929" y2="39423"/>
                        <a14:foregroundMark x1="64167" y1="40785" x2="48095" y2="40785"/>
                        <a14:foregroundMark x1="39286" y1="94391" x2="32976" y2="973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977" y="2431397"/>
            <a:ext cx="1040100" cy="154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 descr="Cartoon man builder Royalty Free Vector Image - VectorStock | Hình minh  họa, Ý tưởng lớp học, Giáo dục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83"/>
          <a:stretch/>
        </p:blipFill>
        <p:spPr bwMode="auto">
          <a:xfrm>
            <a:off x="2952444" y="2456933"/>
            <a:ext cx="1199316" cy="15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Artist Cartoon High Res Stock Images | Shutterstoc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9"/>
          <a:stretch/>
        </p:blipFill>
        <p:spPr bwMode="auto">
          <a:xfrm>
            <a:off x="1173597" y="2457869"/>
            <a:ext cx="1162554" cy="153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ผลการค้นหารูปภาพสำหรับ singer carto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204" b="94167" l="10000" r="90000">
                        <a14:foregroundMark x1="12444" y1="63056" x2="12444" y2="63056"/>
                        <a14:foregroundMark x1="26222" y1="64630" x2="26222" y2="64630"/>
                        <a14:foregroundMark x1="29000" y1="73704" x2="29000" y2="73704"/>
                        <a14:foregroundMark x1="36444" y1="76296" x2="36444" y2="76296"/>
                        <a14:foregroundMark x1="25889" y1="80741" x2="25889" y2="80741"/>
                        <a14:foregroundMark x1="70667" y1="66389" x2="70667" y2="66389"/>
                        <a14:foregroundMark x1="25222" y1="62778" x2="25222" y2="62778"/>
                        <a14:foregroundMark x1="37111" y1="78611" x2="37111" y2="78611"/>
                        <a14:foregroundMark x1="56667" y1="81204" x2="56667" y2="81204"/>
                        <a14:foregroundMark x1="66333" y1="80741" x2="66333" y2="80741"/>
                        <a14:foregroundMark x1="66333" y1="72685" x2="66333" y2="72685"/>
                        <a14:foregroundMark x1="69778" y1="68519" x2="69778" y2="685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43" y="2456933"/>
            <a:ext cx="1236082" cy="148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0300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RREC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53</Words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Tema de Office</vt:lpstr>
      <vt:lpstr>1_Tema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2013-01-01T19:40:45Z</dcterms:created>
  <dcterms:modified xsi:type="dcterms:W3CDTF">2021-06-13T13:03:37Z</dcterms:modified>
</cp:coreProperties>
</file>