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0" r:id="rId4"/>
    <p:sldId id="263" r:id="rId5"/>
    <p:sldId id="266" r:id="rId6"/>
    <p:sldId id="262" r:id="rId7"/>
    <p:sldId id="267" r:id="rId8"/>
    <p:sldId id="264" r:id="rId9"/>
    <p:sldId id="259" r:id="rId10"/>
    <p:sldId id="261" r:id="rId11"/>
    <p:sldId id="265" r:id="rId12"/>
    <p:sldId id="268" r:id="rId13"/>
    <p:sldId id="269" r:id="rId14"/>
    <p:sldId id="270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40292"/>
    <a:srgbClr val="CC0498"/>
    <a:srgbClr val="FF8A80"/>
    <a:srgbClr val="00B0F0"/>
    <a:srgbClr val="FF9900"/>
    <a:srgbClr val="FF4B4B"/>
    <a:srgbClr val="FFD237"/>
    <a:srgbClr val="4E9F42"/>
    <a:srgbClr val="00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388"/>
    </p:cViewPr>
  </p:sorterViewPr>
  <p:notesViewPr>
    <p:cSldViewPr snapToGrid="0">
      <p:cViewPr varScale="1">
        <p:scale>
          <a:sx n="57" d="100"/>
          <a:sy n="57" d="100"/>
        </p:scale>
        <p:origin x="19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06/relationships/vbaProject" Target="vbaProject.bin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A4C6-EFC2-4200-AA59-4AAFAD0B3D24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19D41-919E-4DE6-9541-7B7B09A2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96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4AC7D-964E-4983-AAEF-EE849FB4492D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ECC46-6824-4010-83A2-4664F16547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70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761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248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753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16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337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52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11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62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9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21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09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23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214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7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18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-36296903" y="1515930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24016" y="12182475"/>
            <a:ext cx="2773378" cy="2828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51790297" y="18136129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184" y="15159302"/>
            <a:ext cx="2773378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chanvongquay"/>
          <p:cNvGrpSpPr/>
          <p:nvPr/>
        </p:nvGrpSpPr>
        <p:grpSpPr>
          <a:xfrm>
            <a:off x="1587089" y="3893214"/>
            <a:ext cx="3323772" cy="2507588"/>
            <a:chOff x="4339771" y="4347109"/>
            <a:chExt cx="3323772" cy="2507588"/>
          </a:xfrm>
        </p:grpSpPr>
        <p:sp>
          <p:nvSpPr>
            <p:cNvPr id="59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1061116" y="1112839"/>
            <a:ext cx="4375718" cy="4375718"/>
            <a:chOff x="1061116" y="1112839"/>
            <a:chExt cx="4375718" cy="4375718"/>
          </a:xfrm>
        </p:grpSpPr>
        <p:grpSp>
          <p:nvGrpSpPr>
            <p:cNvPr id="136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4000" b="1" dirty="0" smtClean="0">
                    <a:solidFill>
                      <a:srgbClr val="002060"/>
                    </a:solidFill>
                  </a:endParaRPr>
                </a:p>
                <a:p>
                  <a:endParaRPr lang="en-US" sz="4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6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Oval 136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39" name="Oval 138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40" name="Oval 139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41" name="Oval 140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42" name="Oval 141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43" name="Oval 142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50</a:t>
              </a:r>
              <a:endParaRPr lang="en-US" sz="4800" b="1" dirty="0"/>
            </a:p>
          </p:txBody>
        </p:sp>
        <p:sp>
          <p:nvSpPr>
            <p:cNvPr id="144" name="Oval 143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40</a:t>
              </a:r>
              <a:endParaRPr lang="en-US" sz="4800" b="1" dirty="0"/>
            </a:p>
          </p:txBody>
        </p:sp>
      </p:grpSp>
      <p:sp>
        <p:nvSpPr>
          <p:cNvPr id="100" name="Right Arrow 99"/>
          <p:cNvSpPr/>
          <p:nvPr/>
        </p:nvSpPr>
        <p:spPr>
          <a:xfrm rot="215260">
            <a:off x="958342" y="3077941"/>
            <a:ext cx="619899" cy="49973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350237"/>
            <a:ext cx="12192002" cy="50482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ACF0764B-F979-DC47-B942-004C82F189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2"/>
            <a:ext cx="12192002" cy="504825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3133946" y="100592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151199" y="537453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 rot="5400000">
            <a:off x="5335503" y="319755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rot="5400000">
            <a:off x="966894" y="321480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 rot="2729469">
            <a:off x="4696825" y="164668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 rot="2729469">
            <a:off x="1593479" y="472146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 rot="8129469">
            <a:off x="1602432" y="164973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 rot="1380000">
            <a:off x="3988793" y="117282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rot="1380000">
            <a:off x="2297723" y="52008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rot="6780000">
            <a:off x="5158999" y="4050447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6780000">
            <a:off x="1130932" y="235937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 rot="4109469">
            <a:off x="5177066" y="237331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 rot="4109469">
            <a:off x="1119007" y="39910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 rot="9509469">
            <a:off x="3945247" y="522510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 rot="9509469">
            <a:off x="2327469" y="116704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2996135" y="3047858"/>
            <a:ext cx="505680" cy="50568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amA"/>
          <p:cNvSpPr txBox="1"/>
          <p:nvPr/>
        </p:nvSpPr>
        <p:spPr>
          <a:xfrm>
            <a:off x="7386472" y="664015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A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9" t="4765" r="5186" b="80949"/>
          <a:stretch/>
        </p:blipFill>
        <p:spPr>
          <a:xfrm>
            <a:off x="9294087" y="1050502"/>
            <a:ext cx="1681843" cy="979715"/>
          </a:xfrm>
          <a:prstGeom prst="rect">
            <a:avLst/>
          </a:prstGeom>
        </p:spPr>
      </p:pic>
      <p:grpSp>
        <p:nvGrpSpPr>
          <p:cNvPr id="106" name="Group 105"/>
          <p:cNvGrpSpPr/>
          <p:nvPr/>
        </p:nvGrpSpPr>
        <p:grpSpPr>
          <a:xfrm>
            <a:off x="7466101" y="1072574"/>
            <a:ext cx="1697924" cy="927324"/>
            <a:chOff x="7621535" y="2383973"/>
            <a:chExt cx="1697924" cy="927324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9" t="17857" r="8834" b="32143"/>
            <a:stretch/>
          </p:blipFill>
          <p:spPr>
            <a:xfrm>
              <a:off x="7621535" y="2383973"/>
              <a:ext cx="1697924" cy="927324"/>
            </a:xfrm>
            <a:prstGeom prst="rect">
              <a:avLst/>
            </a:prstGeom>
            <a:ln>
              <a:noFill/>
            </a:ln>
          </p:spPr>
        </p:pic>
        <p:sp>
          <p:nvSpPr>
            <p:cNvPr id="108" name="Rounded Rectangle 107"/>
            <p:cNvSpPr/>
            <p:nvPr/>
          </p:nvSpPr>
          <p:spPr>
            <a:xfrm>
              <a:off x="7720606" y="2533650"/>
              <a:ext cx="1480544" cy="641350"/>
            </a:xfrm>
            <a:prstGeom prst="roundRect">
              <a:avLst>
                <a:gd name="adj" fmla="val 8747"/>
              </a:avLst>
            </a:prstGeom>
            <a:solidFill>
              <a:srgbClr val="FCE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Rounded Rectangle 108"/>
          <p:cNvSpPr/>
          <p:nvPr/>
        </p:nvSpPr>
        <p:spPr>
          <a:xfrm>
            <a:off x="7664243" y="1248366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0" name="teamB"/>
          <p:cNvSpPr txBox="1"/>
          <p:nvPr/>
        </p:nvSpPr>
        <p:spPr>
          <a:xfrm>
            <a:off x="9205125" y="674548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B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9517730" y="1253421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3" name="chu"/>
          <p:cNvGrpSpPr/>
          <p:nvPr/>
        </p:nvGrpSpPr>
        <p:grpSpPr>
          <a:xfrm>
            <a:off x="-139606" y="322703"/>
            <a:ext cx="6547104" cy="6547756"/>
            <a:chOff x="2714170" y="821463"/>
            <a:chExt cx="5942482" cy="6122794"/>
          </a:xfrm>
        </p:grpSpPr>
        <p:sp>
          <p:nvSpPr>
            <p:cNvPr id="64" name="Oval 63"/>
            <p:cNvSpPr/>
            <p:nvPr/>
          </p:nvSpPr>
          <p:spPr>
            <a:xfrm>
              <a:off x="2714170" y="821463"/>
              <a:ext cx="5942482" cy="61227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382818" y="1103454"/>
              <a:ext cx="4813742" cy="495931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prstTxWarp prst="textArchUp">
                <a:avLst>
                  <a:gd name="adj" fmla="val 10800000"/>
                </a:avLst>
              </a:prstTxWarp>
              <a:spAutoFit/>
            </a:bodyPr>
            <a:lstStyle/>
            <a:p>
              <a:pPr algn="ctr"/>
              <a:r>
                <a:rPr lang="en-US" sz="6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Vòng quay </a:t>
              </a:r>
              <a:r>
                <a:rPr lang="en-US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kì diệu</a:t>
              </a:r>
              <a:endPara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025323" y="8539536"/>
            <a:ext cx="6998089" cy="3845775"/>
            <a:chOff x="2498279" y="1472312"/>
            <a:chExt cx="6998089" cy="3845775"/>
          </a:xfrm>
        </p:grpSpPr>
        <p:sp>
          <p:nvSpPr>
            <p:cNvPr id="67" name="Rounded Rectangle 66"/>
            <p:cNvSpPr/>
            <p:nvPr/>
          </p:nvSpPr>
          <p:spPr>
            <a:xfrm>
              <a:off x="2498279" y="1472312"/>
              <a:ext cx="6998089" cy="3845775"/>
            </a:xfrm>
            <a:prstGeom prst="roundRect">
              <a:avLst>
                <a:gd name="adj" fmla="val 4973"/>
              </a:avLst>
            </a:prstGeom>
            <a:solidFill>
              <a:srgbClr val="FCE5BC"/>
            </a:solidFill>
            <a:ln w="381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58000" dir="5400000" sy="-100000" algn="bl" rotWithShape="0"/>
                  </a:effectLst>
                  <a:cs typeface="Arial" panose="020B0604020202020204" pitchFamily="34" charset="0"/>
                </a:rPr>
                <a:t>LUẬT CH</a:t>
              </a:r>
              <a:r>
                <a:rPr lang="vi-VN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58000" dir="5400000" sy="-100000" algn="bl" rotWithShape="0"/>
                  </a:effectLst>
                  <a:cs typeface="Arial" panose="020B0604020202020204" pitchFamily="34" charset="0"/>
                </a:rPr>
                <a:t>Ơ</a:t>
              </a:r>
              <a:r>
                <a:rPr 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58000" dir="5400000" sy="-100000" algn="bl" rotWithShape="0"/>
                  </a:effectLst>
                  <a:cs typeface="Arial" panose="020B0604020202020204" pitchFamily="34" charset="0"/>
                </a:rPr>
                <a:t>I</a:t>
              </a:r>
            </a:p>
            <a:p>
              <a:pPr algn="just"/>
              <a:endPara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lnSpc>
                  <a:spcPct val="130000"/>
                </a:lnSpc>
                <a:buFontTx/>
                <a:buChar char="-"/>
              </a:pP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Nhấn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nút            đ</a:t>
              </a:r>
              <a:r>
                <a:rPr lang="vi-VN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ể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quay.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lnSpc>
                  <a:spcPct val="130000"/>
                </a:lnSpc>
                <a:buFontTx/>
                <a:buChar char="-"/>
              </a:pP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vi-VN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đúng 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</a:t>
              </a:r>
              <a:r>
                <a:rPr lang="vi-VN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ỏi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sẽ 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ược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cộng 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số    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vi-VN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ể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t</a:t>
              </a:r>
              <a:r>
                <a:rPr lang="vi-VN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 </a:t>
              </a:r>
              <a:r>
                <a:rPr lang="vi-VN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ứng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vị trí mũi 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 d</a:t>
              </a:r>
              <a:r>
                <a: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ừng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 algn="just">
                <a:lnSpc>
                  <a:spcPct val="130000"/>
                </a:lnSpc>
                <a:buFontTx/>
                <a:buChar char="-"/>
              </a:pP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Kết thúc 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trò ch</a:t>
              </a:r>
              <a:r>
                <a:rPr lang="vi-VN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đội 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cao 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vi-VN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ểm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</a:t>
              </a:r>
              <a:r>
                <a:rPr lang="vi-VN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sẽ chiến thắng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68" name="Spin"/>
            <p:cNvSpPr/>
            <p:nvPr/>
          </p:nvSpPr>
          <p:spPr>
            <a:xfrm>
              <a:off x="4662814" y="2448125"/>
              <a:ext cx="972362" cy="36990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 Black" panose="020B0A04020102020204" pitchFamily="34" charset="0"/>
                </a:rPr>
                <a:t>Spin</a:t>
              </a:r>
            </a:p>
          </p:txBody>
        </p:sp>
      </p:grpSp>
      <p:sp>
        <p:nvSpPr>
          <p:cNvPr id="69" name="play"/>
          <p:cNvSpPr/>
          <p:nvPr/>
        </p:nvSpPr>
        <p:spPr>
          <a:xfrm>
            <a:off x="10087816" y="7716742"/>
            <a:ext cx="1124189" cy="580751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PLAY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" name="play1">
            <a:hlinkClick r:id="" action="ppaction://macro?name=RESET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4433" y="-3733441"/>
            <a:ext cx="6099872" cy="3513608"/>
          </a:xfrm>
          <a:prstGeom prst="rect">
            <a:avLst/>
          </a:prstGeom>
        </p:spPr>
      </p:pic>
      <p:pic>
        <p:nvPicPr>
          <p:cNvPr id="3" name="Media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937.530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94118" y="-1184835"/>
            <a:ext cx="609600" cy="609600"/>
          </a:xfrm>
          <a:prstGeom prst="rect">
            <a:avLst/>
          </a:prstGeom>
        </p:spPr>
      </p:pic>
      <p:sp>
        <p:nvSpPr>
          <p:cNvPr id="90" name="Oval 89"/>
          <p:cNvSpPr/>
          <p:nvPr/>
        </p:nvSpPr>
        <p:spPr>
          <a:xfrm rot="8129469">
            <a:off x="4677214" y="475308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pin">
            <a:hlinkClick r:id="" action="ppaction://hlinkshowjump?jump=nextslide"/>
          </p:cNvPr>
          <p:cNvSpPr/>
          <p:nvPr/>
        </p:nvSpPr>
        <p:spPr>
          <a:xfrm>
            <a:off x="5025323" y="5353350"/>
            <a:ext cx="1433877" cy="58017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Spin</a:t>
            </a:r>
          </a:p>
        </p:txBody>
      </p:sp>
    </p:spTree>
    <p:extLst>
      <p:ext uri="{BB962C8B-B14F-4D97-AF65-F5344CB8AC3E}">
        <p14:creationId xmlns:p14="http://schemas.microsoft.com/office/powerpoint/2010/main" val="35535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75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5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75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5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75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75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5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75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5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75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5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75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5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75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75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75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75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75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5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75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5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75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75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406 0.01666 L 0.00183 0.9243 " pathEditMode="relative" rAng="0" ptsTypes="AA">
                                      <p:cBhvr>
                                        <p:cTn id="60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4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90" grpId="0" animBg="1"/>
      <p:bldP spid="6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XmDA.MsPham"/>
          <p:cNvSpPr/>
          <p:nvPr/>
        </p:nvSpPr>
        <p:spPr>
          <a:xfrm>
            <a:off x="7849724" y="5065716"/>
            <a:ext cx="1689100" cy="44149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Xem </a:t>
            </a:r>
            <a:r>
              <a:rPr lang="en-US" b="1" dirty="0" smtClean="0"/>
              <a:t>đáp </a:t>
            </a:r>
            <a:r>
              <a:rPr lang="en-US" b="1" dirty="0"/>
              <a:t>án</a:t>
            </a:r>
          </a:p>
        </p:txBody>
      </p:sp>
      <p:grpSp>
        <p:nvGrpSpPr>
          <p:cNvPr id="120" name="chanvongquay"/>
          <p:cNvGrpSpPr/>
          <p:nvPr/>
        </p:nvGrpSpPr>
        <p:grpSpPr>
          <a:xfrm>
            <a:off x="1489313" y="3871738"/>
            <a:ext cx="3323772" cy="2507588"/>
            <a:chOff x="4339771" y="4347109"/>
            <a:chExt cx="3323772" cy="2507588"/>
          </a:xfrm>
        </p:grpSpPr>
        <p:sp>
          <p:nvSpPr>
            <p:cNvPr id="121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 rot="10553891">
            <a:off x="1061116" y="1112839"/>
            <a:ext cx="4375718" cy="4375718"/>
            <a:chOff x="1061116" y="1112839"/>
            <a:chExt cx="4375718" cy="4375718"/>
          </a:xfrm>
        </p:grpSpPr>
        <p:grpSp>
          <p:nvGrpSpPr>
            <p:cNvPr id="125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4000" b="1" dirty="0" smtClean="0">
                    <a:solidFill>
                      <a:srgbClr val="002060"/>
                    </a:solidFill>
                  </a:endParaRPr>
                </a:p>
                <a:p>
                  <a:endParaRPr lang="en-US" sz="4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2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Oval 125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28" name="Oval 127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29" name="Oval 128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30" name="Oval 129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31" name="Oval 130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32" name="Oval 131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50</a:t>
              </a:r>
              <a:endParaRPr lang="en-US" sz="4800" b="1" dirty="0"/>
            </a:p>
          </p:txBody>
        </p:sp>
        <p:sp>
          <p:nvSpPr>
            <p:cNvPr id="134" name="Oval 133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40</a:t>
              </a:r>
              <a:endParaRPr lang="en-US" sz="4800" b="1" dirty="0"/>
            </a:p>
          </p:txBody>
        </p:sp>
      </p:grpSp>
      <p:sp>
        <p:nvSpPr>
          <p:cNvPr id="151" name="Right Arrow 150"/>
          <p:cNvSpPr/>
          <p:nvPr/>
        </p:nvSpPr>
        <p:spPr>
          <a:xfrm rot="215260">
            <a:off x="958342" y="3077941"/>
            <a:ext cx="619899" cy="49973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350237"/>
            <a:ext cx="12192002" cy="504825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xmlns="" id="{ACF0764B-F979-DC47-B942-004C82F18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2"/>
            <a:ext cx="12192002" cy="504825"/>
          </a:xfrm>
          <a:prstGeom prst="rect">
            <a:avLst/>
          </a:prstGeom>
        </p:spPr>
      </p:pic>
      <p:sp>
        <p:nvSpPr>
          <p:cNvPr id="154" name="Oval 153"/>
          <p:cNvSpPr/>
          <p:nvPr/>
        </p:nvSpPr>
        <p:spPr>
          <a:xfrm>
            <a:off x="3133946" y="100592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3151199" y="537453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 rot="5400000">
            <a:off x="5335503" y="319755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 rot="5400000">
            <a:off x="966894" y="321480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 rot="2729469">
            <a:off x="4696825" y="164668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 rot="8129469">
            <a:off x="4677214" y="475308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 rot="8129469">
            <a:off x="1602432" y="164973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 rot="1380000">
            <a:off x="3988793" y="117282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 rot="1380000">
            <a:off x="2297723" y="52008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 rot="6780000">
            <a:off x="5158999" y="4050447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 rot="6780000">
            <a:off x="1130932" y="235937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 rot="4109469">
            <a:off x="5177066" y="237331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 rot="4109469">
            <a:off x="1119007" y="39910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 rot="9509469">
            <a:off x="3945247" y="522510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 rot="9509469">
            <a:off x="2327469" y="116704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2996135" y="3047858"/>
            <a:ext cx="505680" cy="50568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5930843" y="961173"/>
            <a:ext cx="174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score</a:t>
            </a:r>
            <a:endParaRPr lang="en-US" sz="4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71" name="teamA"/>
          <p:cNvSpPr txBox="1"/>
          <p:nvPr/>
        </p:nvSpPr>
        <p:spPr>
          <a:xfrm>
            <a:off x="7775153" y="423915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A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72" name="Picture 1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9" t="4765" r="5186" b="80949"/>
          <a:stretch/>
        </p:blipFill>
        <p:spPr>
          <a:xfrm>
            <a:off x="9682768" y="810402"/>
            <a:ext cx="1681843" cy="979715"/>
          </a:xfrm>
          <a:prstGeom prst="rect">
            <a:avLst/>
          </a:prstGeom>
        </p:spPr>
      </p:pic>
      <p:grpSp>
        <p:nvGrpSpPr>
          <p:cNvPr id="173" name="Group 172"/>
          <p:cNvGrpSpPr/>
          <p:nvPr/>
        </p:nvGrpSpPr>
        <p:grpSpPr>
          <a:xfrm>
            <a:off x="7854782" y="832474"/>
            <a:ext cx="1697924" cy="927324"/>
            <a:chOff x="7621535" y="2383973"/>
            <a:chExt cx="1697924" cy="927324"/>
          </a:xfrm>
        </p:grpSpPr>
        <p:pic>
          <p:nvPicPr>
            <p:cNvPr id="174" name="Picture 17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9" t="17857" r="8834" b="32143"/>
            <a:stretch/>
          </p:blipFill>
          <p:spPr>
            <a:xfrm>
              <a:off x="7621535" y="2383973"/>
              <a:ext cx="1697924" cy="927324"/>
            </a:xfrm>
            <a:prstGeom prst="rect">
              <a:avLst/>
            </a:prstGeom>
            <a:ln>
              <a:noFill/>
            </a:ln>
          </p:spPr>
        </p:pic>
        <p:sp>
          <p:nvSpPr>
            <p:cNvPr id="175" name="Rounded Rectangle 174"/>
            <p:cNvSpPr/>
            <p:nvPr/>
          </p:nvSpPr>
          <p:spPr>
            <a:xfrm>
              <a:off x="7720606" y="2533650"/>
              <a:ext cx="1480544" cy="641350"/>
            </a:xfrm>
            <a:prstGeom prst="roundRect">
              <a:avLst>
                <a:gd name="adj" fmla="val 8747"/>
              </a:avLst>
            </a:prstGeom>
            <a:solidFill>
              <a:srgbClr val="FCE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diemAMsPham">
            <a:hlinkClick r:id="" action="ppaction://macro?name=congAMsPham"/>
          </p:cNvPr>
          <p:cNvSpPr/>
          <p:nvPr/>
        </p:nvSpPr>
        <p:spPr>
          <a:xfrm>
            <a:off x="8052924" y="1027316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7" name="teamB"/>
          <p:cNvSpPr txBox="1"/>
          <p:nvPr/>
        </p:nvSpPr>
        <p:spPr>
          <a:xfrm>
            <a:off x="9593806" y="434448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B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78" name="diemBMsPham">
            <a:hlinkClick r:id="" action="ppaction://macro?name=congBMsPham"/>
          </p:cNvPr>
          <p:cNvSpPr/>
          <p:nvPr/>
        </p:nvSpPr>
        <p:spPr>
          <a:xfrm>
            <a:off x="9906411" y="1013321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9" name="Rounded Rectangle 2"/>
          <p:cNvSpPr/>
          <p:nvPr/>
        </p:nvSpPr>
        <p:spPr>
          <a:xfrm>
            <a:off x="5922213" y="1991423"/>
            <a:ext cx="5905324" cy="2672769"/>
          </a:xfrm>
          <a:prstGeom prst="roundRect">
            <a:avLst>
              <a:gd name="adj" fmla="val 70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Câu h</a:t>
            </a:r>
            <a:r>
              <a:rPr lang="vi-VN" sz="2800" b="1" dirty="0" smtClean="0">
                <a:solidFill>
                  <a:srgbClr val="C00000"/>
                </a:solidFill>
              </a:rPr>
              <a:t>ỏi</a:t>
            </a:r>
            <a:r>
              <a:rPr lang="en-US" sz="2800" b="1" dirty="0" smtClean="0">
                <a:solidFill>
                  <a:srgbClr val="C00000"/>
                </a:solidFill>
              </a:rPr>
              <a:t> 9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She is </a:t>
            </a:r>
            <a:r>
              <a:rPr lang="en-US" sz="2800" b="1" dirty="0" smtClean="0">
                <a:solidFill>
                  <a:srgbClr val="C00000"/>
                </a:solidFill>
              </a:rPr>
              <a:t>more </a:t>
            </a:r>
            <a:r>
              <a:rPr lang="en-US" sz="2800" b="1" dirty="0">
                <a:solidFill>
                  <a:srgbClr val="C00000"/>
                </a:solidFill>
              </a:rPr>
              <a:t>clever/ </a:t>
            </a:r>
            <a:r>
              <a:rPr lang="en-US" sz="2800" b="1" dirty="0" smtClean="0">
                <a:solidFill>
                  <a:srgbClr val="C00000"/>
                </a:solidFill>
              </a:rPr>
              <a:t>cleverer </a:t>
            </a:r>
            <a:r>
              <a:rPr lang="en-US" sz="2800" b="1" dirty="0" smtClean="0"/>
              <a:t>than </a:t>
            </a:r>
            <a:r>
              <a:rPr lang="en-US" sz="2800" b="1" dirty="0"/>
              <a:t>her sister.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0" name="Spin">
            <a:hlinkClick r:id="" action="ppaction://hlinkshowjump?jump=nextslide"/>
          </p:cNvPr>
          <p:cNvSpPr/>
          <p:nvPr/>
        </p:nvSpPr>
        <p:spPr>
          <a:xfrm>
            <a:off x="4792200" y="6964362"/>
            <a:ext cx="1355178" cy="548328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Spin</a:t>
            </a:r>
          </a:p>
        </p:txBody>
      </p:sp>
      <p:sp>
        <p:nvSpPr>
          <p:cNvPr id="181" name="DA.MsPham2"/>
          <p:cNvSpPr txBox="1"/>
          <p:nvPr/>
        </p:nvSpPr>
        <p:spPr>
          <a:xfrm>
            <a:off x="6346064" y="4895817"/>
            <a:ext cx="5023881" cy="1435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zh-CN"/>
            </a:defPPr>
            <a:lvl1pPr algn="ctr">
              <a:lnSpc>
                <a:spcPct val="150000"/>
              </a:lnSpc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cleverer</a:t>
            </a:r>
            <a:endParaRPr lang="zh-CN" altLang="en-US" dirty="0"/>
          </a:p>
        </p:txBody>
      </p:sp>
      <p:sp>
        <p:nvSpPr>
          <p:cNvPr id="58" name="Oval 57"/>
          <p:cNvSpPr/>
          <p:nvPr/>
        </p:nvSpPr>
        <p:spPr>
          <a:xfrm rot="2729469">
            <a:off x="1593479" y="472146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269" y="3496871"/>
            <a:ext cx="1030874" cy="10529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724" y="5116676"/>
            <a:ext cx="1030874" cy="10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5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75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5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75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5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75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75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5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75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50" tmFilter="0, 0; .2, .5; .8, .5; 1, 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75" autoRev="1" fill="hold"/>
                                        <p:tgtEl>
                                          <p:spTgt spid="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5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75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5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75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75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75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75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75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75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221 -0.24861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79" grpId="0" animBg="1"/>
      <p:bldP spid="180" grpId="0" animBg="1"/>
      <p:bldP spid="181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XmDA.MsPham"/>
          <p:cNvSpPr/>
          <p:nvPr/>
        </p:nvSpPr>
        <p:spPr>
          <a:xfrm>
            <a:off x="7849724" y="5065716"/>
            <a:ext cx="1689100" cy="44149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Xem </a:t>
            </a:r>
            <a:r>
              <a:rPr lang="en-US" b="1" dirty="0" smtClean="0"/>
              <a:t>đáp </a:t>
            </a:r>
            <a:r>
              <a:rPr lang="en-US" b="1" dirty="0"/>
              <a:t>án</a:t>
            </a:r>
          </a:p>
        </p:txBody>
      </p:sp>
      <p:grpSp>
        <p:nvGrpSpPr>
          <p:cNvPr id="120" name="chanvongquay"/>
          <p:cNvGrpSpPr/>
          <p:nvPr/>
        </p:nvGrpSpPr>
        <p:grpSpPr>
          <a:xfrm>
            <a:off x="1489313" y="3871738"/>
            <a:ext cx="3323772" cy="2507588"/>
            <a:chOff x="4339771" y="4347109"/>
            <a:chExt cx="3323772" cy="2507588"/>
          </a:xfrm>
        </p:grpSpPr>
        <p:sp>
          <p:nvSpPr>
            <p:cNvPr id="121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 rot="13700507">
            <a:off x="1061116" y="1112839"/>
            <a:ext cx="4375718" cy="4375718"/>
            <a:chOff x="1061116" y="1112839"/>
            <a:chExt cx="4375718" cy="4375718"/>
          </a:xfrm>
        </p:grpSpPr>
        <p:grpSp>
          <p:nvGrpSpPr>
            <p:cNvPr id="125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4000" b="1" dirty="0" smtClean="0">
                    <a:solidFill>
                      <a:srgbClr val="002060"/>
                    </a:solidFill>
                  </a:endParaRPr>
                </a:p>
                <a:p>
                  <a:endParaRPr lang="en-US" sz="4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2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Oval 125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28" name="Oval 127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29" name="Oval 128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30" name="Oval 129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31" name="Oval 130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32" name="Oval 131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50</a:t>
              </a:r>
              <a:endParaRPr lang="en-US" sz="4800" b="1" dirty="0"/>
            </a:p>
          </p:txBody>
        </p:sp>
        <p:sp>
          <p:nvSpPr>
            <p:cNvPr id="134" name="Oval 133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40</a:t>
              </a:r>
              <a:endParaRPr lang="en-US" sz="4800" b="1" dirty="0"/>
            </a:p>
          </p:txBody>
        </p:sp>
      </p:grpSp>
      <p:sp>
        <p:nvSpPr>
          <p:cNvPr id="151" name="Right Arrow 150"/>
          <p:cNvSpPr/>
          <p:nvPr/>
        </p:nvSpPr>
        <p:spPr>
          <a:xfrm rot="215260">
            <a:off x="958342" y="3077941"/>
            <a:ext cx="619899" cy="49973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350237"/>
            <a:ext cx="12192002" cy="504825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xmlns="" id="{ACF0764B-F979-DC47-B942-004C82F18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2"/>
            <a:ext cx="12192002" cy="504825"/>
          </a:xfrm>
          <a:prstGeom prst="rect">
            <a:avLst/>
          </a:prstGeom>
        </p:spPr>
      </p:pic>
      <p:sp>
        <p:nvSpPr>
          <p:cNvPr id="154" name="Oval 153"/>
          <p:cNvSpPr/>
          <p:nvPr/>
        </p:nvSpPr>
        <p:spPr>
          <a:xfrm>
            <a:off x="3133946" y="100592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3151199" y="537453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 rot="5400000">
            <a:off x="5335503" y="319755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 rot="5400000">
            <a:off x="966894" y="321480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 rot="2729469">
            <a:off x="4696825" y="164668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 rot="8129469">
            <a:off x="4677214" y="475308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 rot="8129469">
            <a:off x="1602432" y="164973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 rot="1380000">
            <a:off x="3988793" y="117282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 rot="1380000">
            <a:off x="2297723" y="52008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 rot="6780000">
            <a:off x="5158999" y="4050447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 rot="6780000">
            <a:off x="1130932" y="235937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 rot="4109469">
            <a:off x="5177066" y="237331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 rot="4109469">
            <a:off x="1119007" y="39910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 rot="9509469">
            <a:off x="3945247" y="522510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 rot="9509469">
            <a:off x="2327469" y="116704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2996135" y="3047858"/>
            <a:ext cx="505680" cy="50568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5930843" y="961173"/>
            <a:ext cx="174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score</a:t>
            </a:r>
            <a:endParaRPr lang="en-US" sz="4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71" name="teamA"/>
          <p:cNvSpPr txBox="1"/>
          <p:nvPr/>
        </p:nvSpPr>
        <p:spPr>
          <a:xfrm>
            <a:off x="7775153" y="423915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A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72" name="Picture 1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9" t="4765" r="5186" b="80949"/>
          <a:stretch/>
        </p:blipFill>
        <p:spPr>
          <a:xfrm>
            <a:off x="9682768" y="810402"/>
            <a:ext cx="1681843" cy="979715"/>
          </a:xfrm>
          <a:prstGeom prst="rect">
            <a:avLst/>
          </a:prstGeom>
        </p:spPr>
      </p:pic>
      <p:grpSp>
        <p:nvGrpSpPr>
          <p:cNvPr id="173" name="Group 172"/>
          <p:cNvGrpSpPr/>
          <p:nvPr/>
        </p:nvGrpSpPr>
        <p:grpSpPr>
          <a:xfrm>
            <a:off x="7854782" y="832474"/>
            <a:ext cx="1697924" cy="927324"/>
            <a:chOff x="7621535" y="2383973"/>
            <a:chExt cx="1697924" cy="927324"/>
          </a:xfrm>
        </p:grpSpPr>
        <p:pic>
          <p:nvPicPr>
            <p:cNvPr id="174" name="Picture 17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9" t="17857" r="8834" b="32143"/>
            <a:stretch/>
          </p:blipFill>
          <p:spPr>
            <a:xfrm>
              <a:off x="7621535" y="2383973"/>
              <a:ext cx="1697924" cy="927324"/>
            </a:xfrm>
            <a:prstGeom prst="rect">
              <a:avLst/>
            </a:prstGeom>
            <a:ln>
              <a:noFill/>
            </a:ln>
          </p:spPr>
        </p:pic>
        <p:sp>
          <p:nvSpPr>
            <p:cNvPr id="175" name="Rounded Rectangle 174"/>
            <p:cNvSpPr/>
            <p:nvPr/>
          </p:nvSpPr>
          <p:spPr>
            <a:xfrm>
              <a:off x="7720606" y="2533650"/>
              <a:ext cx="1480544" cy="641350"/>
            </a:xfrm>
            <a:prstGeom prst="roundRect">
              <a:avLst>
                <a:gd name="adj" fmla="val 8747"/>
              </a:avLst>
            </a:prstGeom>
            <a:solidFill>
              <a:srgbClr val="FCE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diemAMsPham">
            <a:hlinkClick r:id="" action="ppaction://macro?name=congAMsPham"/>
          </p:cNvPr>
          <p:cNvSpPr/>
          <p:nvPr/>
        </p:nvSpPr>
        <p:spPr>
          <a:xfrm>
            <a:off x="8052924" y="1027316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7" name="teamB"/>
          <p:cNvSpPr txBox="1"/>
          <p:nvPr/>
        </p:nvSpPr>
        <p:spPr>
          <a:xfrm>
            <a:off x="9593806" y="434448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B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78" name="diemBMsPham">
            <a:hlinkClick r:id="" action="ppaction://macro?name=congBMsPham"/>
          </p:cNvPr>
          <p:cNvSpPr/>
          <p:nvPr/>
        </p:nvSpPr>
        <p:spPr>
          <a:xfrm>
            <a:off x="9906411" y="1013321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9" name="Rounded Rectangle 2"/>
          <p:cNvSpPr/>
          <p:nvPr/>
        </p:nvSpPr>
        <p:spPr>
          <a:xfrm>
            <a:off x="5922213" y="1991423"/>
            <a:ext cx="5905324" cy="2672769"/>
          </a:xfrm>
          <a:prstGeom prst="roundRect">
            <a:avLst>
              <a:gd name="adj" fmla="val 70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Câu h</a:t>
            </a:r>
            <a:r>
              <a:rPr lang="vi-VN" sz="2800" b="1" dirty="0" smtClean="0">
                <a:solidFill>
                  <a:srgbClr val="C00000"/>
                </a:solidFill>
              </a:rPr>
              <a:t>ỏi</a:t>
            </a:r>
            <a:r>
              <a:rPr lang="en-US" sz="2800" b="1" dirty="0" smtClean="0">
                <a:solidFill>
                  <a:srgbClr val="C00000"/>
                </a:solidFill>
              </a:rPr>
              <a:t> 10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0" name="Spin">
            <a:hlinkClick r:id="rId6" action="ppaction://hlinksldjump"/>
          </p:cNvPr>
          <p:cNvSpPr/>
          <p:nvPr/>
        </p:nvSpPr>
        <p:spPr>
          <a:xfrm>
            <a:off x="4792200" y="6964362"/>
            <a:ext cx="1355178" cy="548328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Spin</a:t>
            </a:r>
          </a:p>
        </p:txBody>
      </p:sp>
      <p:sp>
        <p:nvSpPr>
          <p:cNvPr id="181" name="DA.MsPham2"/>
          <p:cNvSpPr txBox="1"/>
          <p:nvPr/>
        </p:nvSpPr>
        <p:spPr>
          <a:xfrm>
            <a:off x="6346064" y="4895817"/>
            <a:ext cx="5023881" cy="1435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zh-CN"/>
            </a:defPPr>
            <a:lvl1pPr algn="ctr">
              <a:lnSpc>
                <a:spcPct val="150000"/>
              </a:lnSpc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Đáp án</a:t>
            </a:r>
            <a:endParaRPr lang="zh-CN" altLang="en-US" dirty="0"/>
          </a:p>
        </p:txBody>
      </p:sp>
      <p:sp>
        <p:nvSpPr>
          <p:cNvPr id="58" name="Oval 57"/>
          <p:cNvSpPr/>
          <p:nvPr/>
        </p:nvSpPr>
        <p:spPr>
          <a:xfrm rot="2729469">
            <a:off x="1593479" y="472146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46" y="3040276"/>
            <a:ext cx="1030874" cy="10529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724" y="5097827"/>
            <a:ext cx="1030874" cy="10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5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75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5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75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5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75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75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5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75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50" tmFilter="0, 0; .2, .5; .8, .5; 1, 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75" autoRev="1" fill="hold"/>
                                        <p:tgtEl>
                                          <p:spTgt spid="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5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75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5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75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75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75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75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75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75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221 -0.24861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79" grpId="0" animBg="1"/>
      <p:bldP spid="180" grpId="0" animBg="1"/>
      <p:bldP spid="181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XmDA.MsPham"/>
          <p:cNvSpPr/>
          <p:nvPr/>
        </p:nvSpPr>
        <p:spPr>
          <a:xfrm>
            <a:off x="7849724" y="5065716"/>
            <a:ext cx="1689100" cy="44149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Xem </a:t>
            </a:r>
            <a:r>
              <a:rPr lang="en-US" b="1" dirty="0" smtClean="0"/>
              <a:t>đáp </a:t>
            </a:r>
            <a:r>
              <a:rPr lang="en-US" b="1" dirty="0"/>
              <a:t>án</a:t>
            </a:r>
          </a:p>
        </p:txBody>
      </p:sp>
      <p:grpSp>
        <p:nvGrpSpPr>
          <p:cNvPr id="115" name="chanvongquay"/>
          <p:cNvGrpSpPr/>
          <p:nvPr/>
        </p:nvGrpSpPr>
        <p:grpSpPr>
          <a:xfrm>
            <a:off x="1489313" y="3871738"/>
            <a:ext cx="3323772" cy="2507588"/>
            <a:chOff x="4339771" y="4347109"/>
            <a:chExt cx="3323772" cy="2507588"/>
          </a:xfrm>
        </p:grpSpPr>
        <p:sp>
          <p:nvSpPr>
            <p:cNvPr id="116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 rot="7848154">
            <a:off x="1061116" y="1112839"/>
            <a:ext cx="4375718" cy="4375718"/>
            <a:chOff x="1061116" y="1112839"/>
            <a:chExt cx="4375718" cy="4375718"/>
          </a:xfrm>
        </p:grpSpPr>
        <p:grpSp>
          <p:nvGrpSpPr>
            <p:cNvPr id="120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131" name="Freeform 130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4000" b="1" dirty="0" smtClean="0">
                    <a:solidFill>
                      <a:srgbClr val="002060"/>
                    </a:solidFill>
                  </a:endParaRPr>
                </a:p>
                <a:p>
                  <a:endParaRPr lang="en-US" sz="4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1" name="Oval 120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23" name="Oval 122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24" name="Oval 123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25" name="Oval 124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26" name="Oval 125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27" name="Oval 126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50</a:t>
              </a:r>
              <a:endParaRPr lang="en-US" sz="4800" b="1" dirty="0"/>
            </a:p>
          </p:txBody>
        </p:sp>
        <p:sp>
          <p:nvSpPr>
            <p:cNvPr id="128" name="Oval 127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40</a:t>
              </a:r>
              <a:endParaRPr lang="en-US" sz="4800" b="1" dirty="0"/>
            </a:p>
          </p:txBody>
        </p:sp>
      </p:grpSp>
      <p:sp>
        <p:nvSpPr>
          <p:cNvPr id="146" name="Right Arrow 145"/>
          <p:cNvSpPr/>
          <p:nvPr/>
        </p:nvSpPr>
        <p:spPr>
          <a:xfrm rot="215260">
            <a:off x="958342" y="3077941"/>
            <a:ext cx="619899" cy="49973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350237"/>
            <a:ext cx="12192002" cy="504825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xmlns="" id="{ACF0764B-F979-DC47-B942-004C82F18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2"/>
            <a:ext cx="12192002" cy="504825"/>
          </a:xfrm>
          <a:prstGeom prst="rect">
            <a:avLst/>
          </a:prstGeom>
        </p:spPr>
      </p:pic>
      <p:sp>
        <p:nvSpPr>
          <p:cNvPr id="149" name="Oval 148"/>
          <p:cNvSpPr/>
          <p:nvPr/>
        </p:nvSpPr>
        <p:spPr>
          <a:xfrm>
            <a:off x="3133946" y="100592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151199" y="537453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 rot="5400000">
            <a:off x="5335503" y="319755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 rot="5400000">
            <a:off x="966894" y="321480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 rot="2729469">
            <a:off x="4696825" y="164668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 rot="8129469">
            <a:off x="4677214" y="475308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 rot="8129469">
            <a:off x="1602432" y="164973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 rot="1380000">
            <a:off x="3988793" y="117282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 rot="1380000">
            <a:off x="2297723" y="52008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 rot="6780000">
            <a:off x="5158999" y="4050447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 rot="6780000">
            <a:off x="1130932" y="235937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 rot="4109469">
            <a:off x="5177066" y="237331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 rot="4109469">
            <a:off x="1119007" y="39910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 rot="9509469">
            <a:off x="3945247" y="522510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 rot="9509469">
            <a:off x="2327469" y="116704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2996135" y="3047858"/>
            <a:ext cx="505680" cy="50568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5930843" y="961173"/>
            <a:ext cx="174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score</a:t>
            </a:r>
            <a:endParaRPr lang="en-US" sz="4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66" name="teamA"/>
          <p:cNvSpPr txBox="1"/>
          <p:nvPr/>
        </p:nvSpPr>
        <p:spPr>
          <a:xfrm>
            <a:off x="7775153" y="423915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A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67" name="Picture 16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9" t="4765" r="5186" b="80949"/>
          <a:stretch/>
        </p:blipFill>
        <p:spPr>
          <a:xfrm>
            <a:off x="9682768" y="810402"/>
            <a:ext cx="1681843" cy="979715"/>
          </a:xfrm>
          <a:prstGeom prst="rect">
            <a:avLst/>
          </a:prstGeom>
        </p:spPr>
      </p:pic>
      <p:grpSp>
        <p:nvGrpSpPr>
          <p:cNvPr id="168" name="Group 167"/>
          <p:cNvGrpSpPr/>
          <p:nvPr/>
        </p:nvGrpSpPr>
        <p:grpSpPr>
          <a:xfrm>
            <a:off x="7854782" y="832474"/>
            <a:ext cx="1697924" cy="927324"/>
            <a:chOff x="7621535" y="2383973"/>
            <a:chExt cx="1697924" cy="927324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9" t="17857" r="8834" b="32143"/>
            <a:stretch/>
          </p:blipFill>
          <p:spPr>
            <a:xfrm>
              <a:off x="7621535" y="2383973"/>
              <a:ext cx="1697924" cy="927324"/>
            </a:xfrm>
            <a:prstGeom prst="rect">
              <a:avLst/>
            </a:prstGeom>
            <a:ln>
              <a:noFill/>
            </a:ln>
          </p:spPr>
        </p:pic>
        <p:sp>
          <p:nvSpPr>
            <p:cNvPr id="170" name="Rounded Rectangle 169"/>
            <p:cNvSpPr/>
            <p:nvPr/>
          </p:nvSpPr>
          <p:spPr>
            <a:xfrm>
              <a:off x="7720606" y="2533650"/>
              <a:ext cx="1480544" cy="641350"/>
            </a:xfrm>
            <a:prstGeom prst="roundRect">
              <a:avLst>
                <a:gd name="adj" fmla="val 8747"/>
              </a:avLst>
            </a:prstGeom>
            <a:solidFill>
              <a:srgbClr val="FCE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diemAMsPham">
            <a:hlinkClick r:id="" action="ppaction://macro?name=congAMsPham"/>
          </p:cNvPr>
          <p:cNvSpPr/>
          <p:nvPr/>
        </p:nvSpPr>
        <p:spPr>
          <a:xfrm>
            <a:off x="8052924" y="1027316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2" name="teamB"/>
          <p:cNvSpPr txBox="1"/>
          <p:nvPr/>
        </p:nvSpPr>
        <p:spPr>
          <a:xfrm>
            <a:off x="9593806" y="434448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B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73" name="diemBMsPham">
            <a:hlinkClick r:id="" action="ppaction://macro?name=congBMsPham"/>
          </p:cNvPr>
          <p:cNvSpPr/>
          <p:nvPr/>
        </p:nvSpPr>
        <p:spPr>
          <a:xfrm>
            <a:off x="9906411" y="1013321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4" name="Rounded Rectangle 2"/>
          <p:cNvSpPr/>
          <p:nvPr/>
        </p:nvSpPr>
        <p:spPr>
          <a:xfrm>
            <a:off x="5922213" y="1991423"/>
            <a:ext cx="5905324" cy="2672769"/>
          </a:xfrm>
          <a:prstGeom prst="roundRect">
            <a:avLst>
              <a:gd name="adj" fmla="val 70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Câu h</a:t>
            </a:r>
            <a:r>
              <a:rPr lang="vi-VN" sz="2800" b="1" dirty="0" smtClean="0">
                <a:solidFill>
                  <a:srgbClr val="C00000"/>
                </a:solidFill>
              </a:rPr>
              <a:t>ỏi</a:t>
            </a:r>
            <a:r>
              <a:rPr lang="en-US" sz="2800" b="1" dirty="0" smtClean="0">
                <a:solidFill>
                  <a:srgbClr val="C00000"/>
                </a:solidFill>
              </a:rPr>
              <a:t> 11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5" name="Spin">
            <a:hlinkClick r:id="" action="ppaction://hlinkshowjump?jump=nextslide"/>
          </p:cNvPr>
          <p:cNvSpPr/>
          <p:nvPr/>
        </p:nvSpPr>
        <p:spPr>
          <a:xfrm>
            <a:off x="4792200" y="6964362"/>
            <a:ext cx="1355178" cy="548328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Spin</a:t>
            </a:r>
          </a:p>
        </p:txBody>
      </p:sp>
      <p:sp>
        <p:nvSpPr>
          <p:cNvPr id="176" name="DA.MsPham2"/>
          <p:cNvSpPr txBox="1"/>
          <p:nvPr/>
        </p:nvSpPr>
        <p:spPr>
          <a:xfrm>
            <a:off x="6346064" y="4895817"/>
            <a:ext cx="5023881" cy="1435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zh-CN"/>
            </a:defPPr>
            <a:lvl1pPr algn="ctr">
              <a:lnSpc>
                <a:spcPct val="150000"/>
              </a:lnSpc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Đáp án</a:t>
            </a:r>
            <a:endParaRPr lang="zh-CN" altLang="en-US" dirty="0"/>
          </a:p>
        </p:txBody>
      </p:sp>
      <p:sp>
        <p:nvSpPr>
          <p:cNvPr id="58" name="Oval 57"/>
          <p:cNvSpPr/>
          <p:nvPr/>
        </p:nvSpPr>
        <p:spPr>
          <a:xfrm rot="2729469">
            <a:off x="1593479" y="472146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46" y="3345256"/>
            <a:ext cx="1030874" cy="10529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709" y="5130255"/>
            <a:ext cx="1030874" cy="10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5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75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5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75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5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75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75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5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75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5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75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5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75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5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75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75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75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75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75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75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221 -0.24861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114" grpId="0" animBg="1"/>
      <p:bldP spid="114" grpId="1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74" grpId="0" animBg="1"/>
      <p:bldP spid="175" grpId="0" animBg="1"/>
      <p:bldP spid="176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XmDA.MsPham"/>
          <p:cNvSpPr/>
          <p:nvPr/>
        </p:nvSpPr>
        <p:spPr>
          <a:xfrm>
            <a:off x="7849724" y="5065716"/>
            <a:ext cx="1689100" cy="44149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Xem </a:t>
            </a:r>
            <a:r>
              <a:rPr lang="en-US" b="1" dirty="0" smtClean="0"/>
              <a:t>đáp </a:t>
            </a:r>
            <a:r>
              <a:rPr lang="en-US" b="1" dirty="0"/>
              <a:t>án</a:t>
            </a:r>
          </a:p>
        </p:txBody>
      </p:sp>
      <p:grpSp>
        <p:nvGrpSpPr>
          <p:cNvPr id="120" name="chanvongquay"/>
          <p:cNvGrpSpPr/>
          <p:nvPr/>
        </p:nvGrpSpPr>
        <p:grpSpPr>
          <a:xfrm>
            <a:off x="1489313" y="3871738"/>
            <a:ext cx="3323772" cy="2507588"/>
            <a:chOff x="4339771" y="4347109"/>
            <a:chExt cx="3323772" cy="2507588"/>
          </a:xfrm>
        </p:grpSpPr>
        <p:sp>
          <p:nvSpPr>
            <p:cNvPr id="121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 rot="21337574">
            <a:off x="1061116" y="1112839"/>
            <a:ext cx="4375718" cy="4375718"/>
            <a:chOff x="1061116" y="1112839"/>
            <a:chExt cx="4375718" cy="4375718"/>
          </a:xfrm>
        </p:grpSpPr>
        <p:grpSp>
          <p:nvGrpSpPr>
            <p:cNvPr id="125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4000" b="1" dirty="0" smtClean="0">
                    <a:solidFill>
                      <a:srgbClr val="002060"/>
                    </a:solidFill>
                  </a:endParaRPr>
                </a:p>
                <a:p>
                  <a:endParaRPr lang="en-US" sz="4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2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Oval 125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28" name="Oval 127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29" name="Oval 128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30" name="Oval 129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31" name="Oval 130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32" name="Oval 131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50</a:t>
              </a:r>
              <a:endParaRPr lang="en-US" sz="4800" b="1" dirty="0"/>
            </a:p>
          </p:txBody>
        </p:sp>
        <p:sp>
          <p:nvSpPr>
            <p:cNvPr id="134" name="Oval 133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40</a:t>
              </a:r>
              <a:endParaRPr lang="en-US" sz="4800" b="1" dirty="0"/>
            </a:p>
          </p:txBody>
        </p:sp>
      </p:grpSp>
      <p:sp>
        <p:nvSpPr>
          <p:cNvPr id="151" name="Right Arrow 150"/>
          <p:cNvSpPr/>
          <p:nvPr/>
        </p:nvSpPr>
        <p:spPr>
          <a:xfrm rot="215260">
            <a:off x="958342" y="3077941"/>
            <a:ext cx="619899" cy="49973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350237"/>
            <a:ext cx="12192002" cy="504825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xmlns="" id="{ACF0764B-F979-DC47-B942-004C82F18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2"/>
            <a:ext cx="12192002" cy="504825"/>
          </a:xfrm>
          <a:prstGeom prst="rect">
            <a:avLst/>
          </a:prstGeom>
        </p:spPr>
      </p:pic>
      <p:sp>
        <p:nvSpPr>
          <p:cNvPr id="154" name="Oval 153"/>
          <p:cNvSpPr/>
          <p:nvPr/>
        </p:nvSpPr>
        <p:spPr>
          <a:xfrm>
            <a:off x="3133946" y="100592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3151199" y="537453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 rot="5400000">
            <a:off x="5335503" y="319755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 rot="5400000">
            <a:off x="966894" y="321480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 rot="2729469">
            <a:off x="4696825" y="164668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 rot="8129469">
            <a:off x="4677214" y="475308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 rot="8129469">
            <a:off x="1602432" y="164973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 rot="1380000">
            <a:off x="3988793" y="117282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 rot="1380000">
            <a:off x="2297723" y="52008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 rot="6780000">
            <a:off x="5158999" y="4050447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 rot="6780000">
            <a:off x="1130932" y="235937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 rot="4109469">
            <a:off x="5177066" y="237331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 rot="4109469">
            <a:off x="1119007" y="39910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 rot="9509469">
            <a:off x="3945247" y="522510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 rot="9509469">
            <a:off x="2327469" y="116704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2996135" y="3047858"/>
            <a:ext cx="505680" cy="50568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5930843" y="961173"/>
            <a:ext cx="174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score</a:t>
            </a:r>
            <a:endParaRPr lang="en-US" sz="4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71" name="teamA"/>
          <p:cNvSpPr txBox="1"/>
          <p:nvPr/>
        </p:nvSpPr>
        <p:spPr>
          <a:xfrm>
            <a:off x="7775153" y="423915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A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72" name="Picture 1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9" t="4765" r="5186" b="80949"/>
          <a:stretch/>
        </p:blipFill>
        <p:spPr>
          <a:xfrm>
            <a:off x="9682768" y="810402"/>
            <a:ext cx="1681843" cy="979715"/>
          </a:xfrm>
          <a:prstGeom prst="rect">
            <a:avLst/>
          </a:prstGeom>
        </p:spPr>
      </p:pic>
      <p:grpSp>
        <p:nvGrpSpPr>
          <p:cNvPr id="173" name="Group 172"/>
          <p:cNvGrpSpPr/>
          <p:nvPr/>
        </p:nvGrpSpPr>
        <p:grpSpPr>
          <a:xfrm>
            <a:off x="7854782" y="832474"/>
            <a:ext cx="1697924" cy="927324"/>
            <a:chOff x="7621535" y="2383973"/>
            <a:chExt cx="1697924" cy="927324"/>
          </a:xfrm>
        </p:grpSpPr>
        <p:pic>
          <p:nvPicPr>
            <p:cNvPr id="174" name="Picture 17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9" t="17857" r="8834" b="32143"/>
            <a:stretch/>
          </p:blipFill>
          <p:spPr>
            <a:xfrm>
              <a:off x="7621535" y="2383973"/>
              <a:ext cx="1697924" cy="927324"/>
            </a:xfrm>
            <a:prstGeom prst="rect">
              <a:avLst/>
            </a:prstGeom>
            <a:ln>
              <a:noFill/>
            </a:ln>
          </p:spPr>
        </p:pic>
        <p:sp>
          <p:nvSpPr>
            <p:cNvPr id="175" name="Rounded Rectangle 174"/>
            <p:cNvSpPr/>
            <p:nvPr/>
          </p:nvSpPr>
          <p:spPr>
            <a:xfrm>
              <a:off x="7720606" y="2533650"/>
              <a:ext cx="1480544" cy="641350"/>
            </a:xfrm>
            <a:prstGeom prst="roundRect">
              <a:avLst>
                <a:gd name="adj" fmla="val 8747"/>
              </a:avLst>
            </a:prstGeom>
            <a:solidFill>
              <a:srgbClr val="FCE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diemAMsPham">
            <a:hlinkClick r:id="" action="ppaction://macro?name=congAMsPham"/>
          </p:cNvPr>
          <p:cNvSpPr/>
          <p:nvPr/>
        </p:nvSpPr>
        <p:spPr>
          <a:xfrm>
            <a:off x="8052924" y="1027316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7" name="teamB"/>
          <p:cNvSpPr txBox="1"/>
          <p:nvPr/>
        </p:nvSpPr>
        <p:spPr>
          <a:xfrm>
            <a:off x="9593806" y="434448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B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78" name="diemBMsPham">
            <a:hlinkClick r:id="" action="ppaction://macro?name=congBMsPham"/>
          </p:cNvPr>
          <p:cNvSpPr/>
          <p:nvPr/>
        </p:nvSpPr>
        <p:spPr>
          <a:xfrm>
            <a:off x="9906411" y="1013321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9" name="Rounded Rectangle 2"/>
          <p:cNvSpPr/>
          <p:nvPr/>
        </p:nvSpPr>
        <p:spPr>
          <a:xfrm>
            <a:off x="5922213" y="1991423"/>
            <a:ext cx="5905324" cy="2672769"/>
          </a:xfrm>
          <a:prstGeom prst="roundRect">
            <a:avLst>
              <a:gd name="adj" fmla="val 70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Câu h</a:t>
            </a:r>
            <a:r>
              <a:rPr lang="vi-VN" sz="2800" b="1" dirty="0" smtClean="0">
                <a:solidFill>
                  <a:srgbClr val="C00000"/>
                </a:solidFill>
              </a:rPr>
              <a:t>ỏi</a:t>
            </a:r>
            <a:r>
              <a:rPr lang="en-US" sz="2800" b="1" dirty="0" smtClean="0">
                <a:solidFill>
                  <a:srgbClr val="C00000"/>
                </a:solidFill>
              </a:rPr>
              <a:t> 12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0" name="Spin">
            <a:hlinkClick r:id="" action="ppaction://hlinkshowjump?jump=nextslide"/>
          </p:cNvPr>
          <p:cNvSpPr/>
          <p:nvPr/>
        </p:nvSpPr>
        <p:spPr>
          <a:xfrm>
            <a:off x="4792200" y="6964362"/>
            <a:ext cx="1355178" cy="548328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Spin</a:t>
            </a:r>
          </a:p>
        </p:txBody>
      </p:sp>
      <p:sp>
        <p:nvSpPr>
          <p:cNvPr id="181" name="DA.MsPham2"/>
          <p:cNvSpPr txBox="1"/>
          <p:nvPr/>
        </p:nvSpPr>
        <p:spPr>
          <a:xfrm>
            <a:off x="6346064" y="4895817"/>
            <a:ext cx="5023881" cy="1435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zh-CN"/>
            </a:defPPr>
            <a:lvl1pPr algn="ctr">
              <a:lnSpc>
                <a:spcPct val="150000"/>
              </a:lnSpc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Đáp án</a:t>
            </a:r>
            <a:endParaRPr lang="zh-CN" altLang="en-US" dirty="0"/>
          </a:p>
        </p:txBody>
      </p:sp>
      <p:sp>
        <p:nvSpPr>
          <p:cNvPr id="58" name="Oval 57"/>
          <p:cNvSpPr/>
          <p:nvPr/>
        </p:nvSpPr>
        <p:spPr>
          <a:xfrm rot="2729469">
            <a:off x="1593479" y="472146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798" y="3300698"/>
            <a:ext cx="1030874" cy="10529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361" y="5097827"/>
            <a:ext cx="1030874" cy="10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5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75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5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75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5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75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75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5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75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50" tmFilter="0, 0; .2, .5; .8, .5; 1, 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75" autoRev="1" fill="hold"/>
                                        <p:tgtEl>
                                          <p:spTgt spid="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5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75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5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75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75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75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75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75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75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221 -0.24861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79" grpId="0" animBg="1"/>
      <p:bldP spid="180" grpId="0" animBg="1"/>
      <p:bldP spid="181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350237"/>
            <a:ext cx="12192002" cy="504825"/>
          </a:xfrm>
          <a:prstGeom prst="rect">
            <a:avLst/>
          </a:prstGeom>
        </p:spPr>
      </p:pic>
      <p:pic>
        <p:nvPicPr>
          <p:cNvPr id="82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/>
          <a:stretch/>
        </p:blipFill>
        <p:spPr>
          <a:xfrm>
            <a:off x="238526" y="5015428"/>
            <a:ext cx="1449877" cy="176842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60298768-B9DD-4BAA-AAAA-CC62CFDBFE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5" y="5227515"/>
            <a:ext cx="920151" cy="938580"/>
          </a:xfrm>
          <a:prstGeom prst="rect">
            <a:avLst/>
          </a:prstGeom>
        </p:spPr>
      </p:pic>
      <p:grpSp>
        <p:nvGrpSpPr>
          <p:cNvPr id="58" name="chanvongquay"/>
          <p:cNvGrpSpPr/>
          <p:nvPr/>
        </p:nvGrpSpPr>
        <p:grpSpPr>
          <a:xfrm>
            <a:off x="1489313" y="3871738"/>
            <a:ext cx="3323772" cy="2507588"/>
            <a:chOff x="4339771" y="4347109"/>
            <a:chExt cx="3323772" cy="2507588"/>
          </a:xfrm>
        </p:grpSpPr>
        <p:sp>
          <p:nvSpPr>
            <p:cNvPr id="59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 rot="8961603">
            <a:off x="1061116" y="1112839"/>
            <a:ext cx="4375718" cy="4375718"/>
            <a:chOff x="1061116" y="1112839"/>
            <a:chExt cx="4375718" cy="4375718"/>
          </a:xfrm>
        </p:grpSpPr>
        <p:grpSp>
          <p:nvGrpSpPr>
            <p:cNvPr id="63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4000" b="1" dirty="0" smtClean="0">
                    <a:solidFill>
                      <a:srgbClr val="002060"/>
                    </a:solidFill>
                  </a:endParaRPr>
                </a:p>
                <a:p>
                  <a:endParaRPr lang="en-US" sz="4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35" name="Oval 134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37" name="Oval 136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38" name="Oval 137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39" name="Oval 138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40" name="Oval 139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50</a:t>
              </a:r>
              <a:endParaRPr lang="en-US" sz="4800" b="1" dirty="0"/>
            </a:p>
          </p:txBody>
        </p:sp>
        <p:sp>
          <p:nvSpPr>
            <p:cNvPr id="141" name="Oval 140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40</a:t>
              </a:r>
              <a:endParaRPr lang="en-US" sz="4800" b="1" dirty="0"/>
            </a:p>
          </p:txBody>
        </p:sp>
      </p:grpSp>
      <p:sp>
        <p:nvSpPr>
          <p:cNvPr id="100" name="Right Arrow 99"/>
          <p:cNvSpPr/>
          <p:nvPr/>
        </p:nvSpPr>
        <p:spPr>
          <a:xfrm rot="215260">
            <a:off x="958342" y="3077941"/>
            <a:ext cx="619899" cy="49973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ACF0764B-F979-DC47-B942-004C82F18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2"/>
            <a:ext cx="12192002" cy="504825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3133946" y="100592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151199" y="537453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 rot="5400000">
            <a:off x="5335503" y="319755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rot="5400000">
            <a:off x="966894" y="321480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 rot="2729469">
            <a:off x="4696825" y="164668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 rot="2729469">
            <a:off x="1593479" y="472146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 rot="8129469">
            <a:off x="4677214" y="475308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 rot="8129469">
            <a:off x="1602432" y="164973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 rot="1380000">
            <a:off x="3988793" y="117282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rot="1380000">
            <a:off x="2297723" y="52008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rot="6780000">
            <a:off x="5158999" y="4050447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6780000">
            <a:off x="1130932" y="235937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 rot="4109469">
            <a:off x="5177066" y="237331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 rot="4109469">
            <a:off x="1119007" y="39910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 rot="9509469">
            <a:off x="3945247" y="522510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 rot="9509469">
            <a:off x="2327469" y="116704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2996135" y="3047858"/>
            <a:ext cx="505680" cy="50568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5930843" y="961173"/>
            <a:ext cx="174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score</a:t>
            </a:r>
            <a:endParaRPr lang="en-US" sz="4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4" name="teamA"/>
          <p:cNvSpPr txBox="1"/>
          <p:nvPr/>
        </p:nvSpPr>
        <p:spPr>
          <a:xfrm>
            <a:off x="7775153" y="423915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A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9" t="4765" r="5186" b="80949"/>
          <a:stretch/>
        </p:blipFill>
        <p:spPr>
          <a:xfrm>
            <a:off x="9682768" y="810402"/>
            <a:ext cx="1681843" cy="979715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7854782" y="832474"/>
            <a:ext cx="1697924" cy="927324"/>
            <a:chOff x="7621535" y="2383973"/>
            <a:chExt cx="1697924" cy="927324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9" t="17857" r="8834" b="32143"/>
            <a:stretch/>
          </p:blipFill>
          <p:spPr>
            <a:xfrm>
              <a:off x="7621535" y="2383973"/>
              <a:ext cx="1697924" cy="927324"/>
            </a:xfrm>
            <a:prstGeom prst="rect">
              <a:avLst/>
            </a:prstGeom>
            <a:ln>
              <a:noFill/>
            </a:ln>
          </p:spPr>
        </p:pic>
        <p:sp>
          <p:nvSpPr>
            <p:cNvPr id="68" name="Rounded Rectangle 67"/>
            <p:cNvSpPr/>
            <p:nvPr/>
          </p:nvSpPr>
          <p:spPr>
            <a:xfrm>
              <a:off x="7720606" y="2533650"/>
              <a:ext cx="1480544" cy="641350"/>
            </a:xfrm>
            <a:prstGeom prst="roundRect">
              <a:avLst>
                <a:gd name="adj" fmla="val 8747"/>
              </a:avLst>
            </a:prstGeom>
            <a:solidFill>
              <a:srgbClr val="FCE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diemAMsPham">
            <a:hlinkClick r:id="" action="ppaction://macro?name=congAMsPham"/>
          </p:cNvPr>
          <p:cNvSpPr/>
          <p:nvPr/>
        </p:nvSpPr>
        <p:spPr>
          <a:xfrm>
            <a:off x="8052924" y="1008266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teamB"/>
          <p:cNvSpPr txBox="1"/>
          <p:nvPr/>
        </p:nvSpPr>
        <p:spPr>
          <a:xfrm>
            <a:off x="9593806" y="434448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B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1" name="diemBMsPham">
            <a:hlinkClick r:id="" action="ppaction://macro?name=congBMsPham"/>
          </p:cNvPr>
          <p:cNvSpPr/>
          <p:nvPr/>
        </p:nvSpPr>
        <p:spPr>
          <a:xfrm>
            <a:off x="9906411" y="1013321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15508" y="2156468"/>
            <a:ext cx="5683303" cy="3968710"/>
            <a:chOff x="6015508" y="2156468"/>
            <a:chExt cx="5683303" cy="3968710"/>
          </a:xfrm>
        </p:grpSpPr>
        <p:sp>
          <p:nvSpPr>
            <p:cNvPr id="102" name="Rounded Rectangle 2"/>
            <p:cNvSpPr/>
            <p:nvPr/>
          </p:nvSpPr>
          <p:spPr>
            <a:xfrm>
              <a:off x="6015508" y="2156468"/>
              <a:ext cx="5683303" cy="3968710"/>
            </a:xfrm>
            <a:custGeom>
              <a:avLst/>
              <a:gdLst>
                <a:gd name="connsiteX0" fmla="*/ 0 w 5535236"/>
                <a:gd name="connsiteY0" fmla="*/ 383312 h 3785797"/>
                <a:gd name="connsiteX1" fmla="*/ 383312 w 5535236"/>
                <a:gd name="connsiteY1" fmla="*/ 0 h 3785797"/>
                <a:gd name="connsiteX2" fmla="*/ 5151924 w 5535236"/>
                <a:gd name="connsiteY2" fmla="*/ 0 h 3785797"/>
                <a:gd name="connsiteX3" fmla="*/ 5535236 w 5535236"/>
                <a:gd name="connsiteY3" fmla="*/ 383312 h 3785797"/>
                <a:gd name="connsiteX4" fmla="*/ 5535236 w 5535236"/>
                <a:gd name="connsiteY4" fmla="*/ 3402485 h 3785797"/>
                <a:gd name="connsiteX5" fmla="*/ 5151924 w 5535236"/>
                <a:gd name="connsiteY5" fmla="*/ 3785797 h 3785797"/>
                <a:gd name="connsiteX6" fmla="*/ 383312 w 5535236"/>
                <a:gd name="connsiteY6" fmla="*/ 3785797 h 3785797"/>
                <a:gd name="connsiteX7" fmla="*/ 0 w 5535236"/>
                <a:gd name="connsiteY7" fmla="*/ 3402485 h 3785797"/>
                <a:gd name="connsiteX8" fmla="*/ 0 w 5535236"/>
                <a:gd name="connsiteY8" fmla="*/ 383312 h 3785797"/>
                <a:gd name="connsiteX0" fmla="*/ 0 w 5535236"/>
                <a:gd name="connsiteY0" fmla="*/ 383312 h 3785797"/>
                <a:gd name="connsiteX1" fmla="*/ 383312 w 5535236"/>
                <a:gd name="connsiteY1" fmla="*/ 0 h 3785797"/>
                <a:gd name="connsiteX2" fmla="*/ 5151924 w 5535236"/>
                <a:gd name="connsiteY2" fmla="*/ 0 h 3785797"/>
                <a:gd name="connsiteX3" fmla="*/ 5535236 w 5535236"/>
                <a:gd name="connsiteY3" fmla="*/ 383312 h 3785797"/>
                <a:gd name="connsiteX4" fmla="*/ 5535236 w 5535236"/>
                <a:gd name="connsiteY4" fmla="*/ 3402485 h 3785797"/>
                <a:gd name="connsiteX5" fmla="*/ 5151924 w 5535236"/>
                <a:gd name="connsiteY5" fmla="*/ 3785797 h 3785797"/>
                <a:gd name="connsiteX6" fmla="*/ 383312 w 5535236"/>
                <a:gd name="connsiteY6" fmla="*/ 3785797 h 3785797"/>
                <a:gd name="connsiteX7" fmla="*/ 0 w 5535236"/>
                <a:gd name="connsiteY7" fmla="*/ 3402485 h 3785797"/>
                <a:gd name="connsiteX8" fmla="*/ 0 w 5535236"/>
                <a:gd name="connsiteY8" fmla="*/ 383312 h 3785797"/>
                <a:gd name="connsiteX0" fmla="*/ 0 w 5535236"/>
                <a:gd name="connsiteY0" fmla="*/ 501845 h 3904330"/>
                <a:gd name="connsiteX1" fmla="*/ 383312 w 5535236"/>
                <a:gd name="connsiteY1" fmla="*/ 118533 h 3904330"/>
                <a:gd name="connsiteX2" fmla="*/ 5151924 w 5535236"/>
                <a:gd name="connsiteY2" fmla="*/ 118533 h 3904330"/>
                <a:gd name="connsiteX3" fmla="*/ 5535236 w 5535236"/>
                <a:gd name="connsiteY3" fmla="*/ 501845 h 3904330"/>
                <a:gd name="connsiteX4" fmla="*/ 5535236 w 5535236"/>
                <a:gd name="connsiteY4" fmla="*/ 3521018 h 3904330"/>
                <a:gd name="connsiteX5" fmla="*/ 5151924 w 5535236"/>
                <a:gd name="connsiteY5" fmla="*/ 3904330 h 3904330"/>
                <a:gd name="connsiteX6" fmla="*/ 383312 w 5535236"/>
                <a:gd name="connsiteY6" fmla="*/ 3904330 h 3904330"/>
                <a:gd name="connsiteX7" fmla="*/ 0 w 5535236"/>
                <a:gd name="connsiteY7" fmla="*/ 3521018 h 3904330"/>
                <a:gd name="connsiteX8" fmla="*/ 0 w 5535236"/>
                <a:gd name="connsiteY8" fmla="*/ 501845 h 3904330"/>
                <a:gd name="connsiteX0" fmla="*/ 0 w 5535236"/>
                <a:gd name="connsiteY0" fmla="*/ 469214 h 3871699"/>
                <a:gd name="connsiteX1" fmla="*/ 383312 w 5535236"/>
                <a:gd name="connsiteY1" fmla="*/ 85902 h 3871699"/>
                <a:gd name="connsiteX2" fmla="*/ 5151924 w 5535236"/>
                <a:gd name="connsiteY2" fmla="*/ 85902 h 3871699"/>
                <a:gd name="connsiteX3" fmla="*/ 5535236 w 5535236"/>
                <a:gd name="connsiteY3" fmla="*/ 469214 h 3871699"/>
                <a:gd name="connsiteX4" fmla="*/ 5535236 w 5535236"/>
                <a:gd name="connsiteY4" fmla="*/ 3488387 h 3871699"/>
                <a:gd name="connsiteX5" fmla="*/ 5151924 w 5535236"/>
                <a:gd name="connsiteY5" fmla="*/ 3871699 h 3871699"/>
                <a:gd name="connsiteX6" fmla="*/ 383312 w 5535236"/>
                <a:gd name="connsiteY6" fmla="*/ 3871699 h 3871699"/>
                <a:gd name="connsiteX7" fmla="*/ 0 w 5535236"/>
                <a:gd name="connsiteY7" fmla="*/ 3488387 h 3871699"/>
                <a:gd name="connsiteX8" fmla="*/ 0 w 5535236"/>
                <a:gd name="connsiteY8" fmla="*/ 469214 h 3871699"/>
                <a:gd name="connsiteX0" fmla="*/ 19999 w 5555235"/>
                <a:gd name="connsiteY0" fmla="*/ 469214 h 3871699"/>
                <a:gd name="connsiteX1" fmla="*/ 403311 w 5555235"/>
                <a:gd name="connsiteY1" fmla="*/ 85902 h 3871699"/>
                <a:gd name="connsiteX2" fmla="*/ 5171923 w 5555235"/>
                <a:gd name="connsiteY2" fmla="*/ 85902 h 3871699"/>
                <a:gd name="connsiteX3" fmla="*/ 5555235 w 5555235"/>
                <a:gd name="connsiteY3" fmla="*/ 469214 h 3871699"/>
                <a:gd name="connsiteX4" fmla="*/ 5555235 w 5555235"/>
                <a:gd name="connsiteY4" fmla="*/ 3488387 h 3871699"/>
                <a:gd name="connsiteX5" fmla="*/ 5171923 w 5555235"/>
                <a:gd name="connsiteY5" fmla="*/ 3871699 h 3871699"/>
                <a:gd name="connsiteX6" fmla="*/ 403311 w 5555235"/>
                <a:gd name="connsiteY6" fmla="*/ 3871699 h 3871699"/>
                <a:gd name="connsiteX7" fmla="*/ 19999 w 5555235"/>
                <a:gd name="connsiteY7" fmla="*/ 3488387 h 3871699"/>
                <a:gd name="connsiteX8" fmla="*/ 19999 w 5555235"/>
                <a:gd name="connsiteY8" fmla="*/ 469214 h 3871699"/>
                <a:gd name="connsiteX0" fmla="*/ 19999 w 5758435"/>
                <a:gd name="connsiteY0" fmla="*/ 469214 h 3871699"/>
                <a:gd name="connsiteX1" fmla="*/ 403311 w 5758435"/>
                <a:gd name="connsiteY1" fmla="*/ 85902 h 3871699"/>
                <a:gd name="connsiteX2" fmla="*/ 5171923 w 5758435"/>
                <a:gd name="connsiteY2" fmla="*/ 85902 h 3871699"/>
                <a:gd name="connsiteX3" fmla="*/ 5555235 w 5758435"/>
                <a:gd name="connsiteY3" fmla="*/ 469214 h 3871699"/>
                <a:gd name="connsiteX4" fmla="*/ 5555235 w 5758435"/>
                <a:gd name="connsiteY4" fmla="*/ 3488387 h 3871699"/>
                <a:gd name="connsiteX5" fmla="*/ 5171923 w 5758435"/>
                <a:gd name="connsiteY5" fmla="*/ 3871699 h 3871699"/>
                <a:gd name="connsiteX6" fmla="*/ 403311 w 5758435"/>
                <a:gd name="connsiteY6" fmla="*/ 3871699 h 3871699"/>
                <a:gd name="connsiteX7" fmla="*/ 19999 w 5758435"/>
                <a:gd name="connsiteY7" fmla="*/ 3488387 h 3871699"/>
                <a:gd name="connsiteX8" fmla="*/ 19999 w 5758435"/>
                <a:gd name="connsiteY8" fmla="*/ 469214 h 3871699"/>
                <a:gd name="connsiteX0" fmla="*/ 19999 w 5683303"/>
                <a:gd name="connsiteY0" fmla="*/ 469214 h 3871699"/>
                <a:gd name="connsiteX1" fmla="*/ 403311 w 5683303"/>
                <a:gd name="connsiteY1" fmla="*/ 85902 h 3871699"/>
                <a:gd name="connsiteX2" fmla="*/ 5171923 w 5683303"/>
                <a:gd name="connsiteY2" fmla="*/ 85902 h 3871699"/>
                <a:gd name="connsiteX3" fmla="*/ 5555235 w 5683303"/>
                <a:gd name="connsiteY3" fmla="*/ 469214 h 3871699"/>
                <a:gd name="connsiteX4" fmla="*/ 5555235 w 5683303"/>
                <a:gd name="connsiteY4" fmla="*/ 3488387 h 3871699"/>
                <a:gd name="connsiteX5" fmla="*/ 5171923 w 5683303"/>
                <a:gd name="connsiteY5" fmla="*/ 3871699 h 3871699"/>
                <a:gd name="connsiteX6" fmla="*/ 403311 w 5683303"/>
                <a:gd name="connsiteY6" fmla="*/ 3871699 h 3871699"/>
                <a:gd name="connsiteX7" fmla="*/ 19999 w 5683303"/>
                <a:gd name="connsiteY7" fmla="*/ 3488387 h 3871699"/>
                <a:gd name="connsiteX8" fmla="*/ 19999 w 5683303"/>
                <a:gd name="connsiteY8" fmla="*/ 469214 h 3871699"/>
                <a:gd name="connsiteX0" fmla="*/ 19999 w 5683303"/>
                <a:gd name="connsiteY0" fmla="*/ 469214 h 4024099"/>
                <a:gd name="connsiteX1" fmla="*/ 403311 w 5683303"/>
                <a:gd name="connsiteY1" fmla="*/ 85902 h 4024099"/>
                <a:gd name="connsiteX2" fmla="*/ 5171923 w 5683303"/>
                <a:gd name="connsiteY2" fmla="*/ 85902 h 4024099"/>
                <a:gd name="connsiteX3" fmla="*/ 5555235 w 5683303"/>
                <a:gd name="connsiteY3" fmla="*/ 469214 h 4024099"/>
                <a:gd name="connsiteX4" fmla="*/ 5555235 w 5683303"/>
                <a:gd name="connsiteY4" fmla="*/ 3488387 h 4024099"/>
                <a:gd name="connsiteX5" fmla="*/ 5171923 w 5683303"/>
                <a:gd name="connsiteY5" fmla="*/ 3871699 h 4024099"/>
                <a:gd name="connsiteX6" fmla="*/ 403311 w 5683303"/>
                <a:gd name="connsiteY6" fmla="*/ 3871699 h 4024099"/>
                <a:gd name="connsiteX7" fmla="*/ 19999 w 5683303"/>
                <a:gd name="connsiteY7" fmla="*/ 3488387 h 4024099"/>
                <a:gd name="connsiteX8" fmla="*/ 19999 w 5683303"/>
                <a:gd name="connsiteY8" fmla="*/ 469214 h 4024099"/>
                <a:gd name="connsiteX0" fmla="*/ 19999 w 5683303"/>
                <a:gd name="connsiteY0" fmla="*/ 469214 h 3968710"/>
                <a:gd name="connsiteX1" fmla="*/ 403311 w 5683303"/>
                <a:gd name="connsiteY1" fmla="*/ 85902 h 3968710"/>
                <a:gd name="connsiteX2" fmla="*/ 5171923 w 5683303"/>
                <a:gd name="connsiteY2" fmla="*/ 85902 h 3968710"/>
                <a:gd name="connsiteX3" fmla="*/ 5555235 w 5683303"/>
                <a:gd name="connsiteY3" fmla="*/ 469214 h 3968710"/>
                <a:gd name="connsiteX4" fmla="*/ 5555235 w 5683303"/>
                <a:gd name="connsiteY4" fmla="*/ 3488387 h 3968710"/>
                <a:gd name="connsiteX5" fmla="*/ 5171923 w 5683303"/>
                <a:gd name="connsiteY5" fmla="*/ 3871699 h 3968710"/>
                <a:gd name="connsiteX6" fmla="*/ 403311 w 5683303"/>
                <a:gd name="connsiteY6" fmla="*/ 3871699 h 3968710"/>
                <a:gd name="connsiteX7" fmla="*/ 19999 w 5683303"/>
                <a:gd name="connsiteY7" fmla="*/ 3488387 h 3968710"/>
                <a:gd name="connsiteX8" fmla="*/ 19999 w 5683303"/>
                <a:gd name="connsiteY8" fmla="*/ 469214 h 396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3303" h="3968710">
                  <a:moveTo>
                    <a:pt x="19999" y="469214"/>
                  </a:moveTo>
                  <a:cubicBezTo>
                    <a:pt x="19999" y="257517"/>
                    <a:pt x="-132236" y="200202"/>
                    <a:pt x="403311" y="85902"/>
                  </a:cubicBezTo>
                  <a:cubicBezTo>
                    <a:pt x="2049998" y="-180798"/>
                    <a:pt x="3468086" y="276402"/>
                    <a:pt x="5171923" y="85902"/>
                  </a:cubicBezTo>
                  <a:cubicBezTo>
                    <a:pt x="5383620" y="85902"/>
                    <a:pt x="5555235" y="257517"/>
                    <a:pt x="5555235" y="469214"/>
                  </a:cubicBezTo>
                  <a:cubicBezTo>
                    <a:pt x="6012435" y="1608955"/>
                    <a:pt x="5059935" y="2405796"/>
                    <a:pt x="5555235" y="3488387"/>
                  </a:cubicBezTo>
                  <a:cubicBezTo>
                    <a:pt x="5555235" y="3700084"/>
                    <a:pt x="5383620" y="3871699"/>
                    <a:pt x="5171923" y="3871699"/>
                  </a:cubicBezTo>
                  <a:cubicBezTo>
                    <a:pt x="3620486" y="4214599"/>
                    <a:pt x="2145248" y="3509749"/>
                    <a:pt x="403311" y="3871699"/>
                  </a:cubicBezTo>
                  <a:cubicBezTo>
                    <a:pt x="191614" y="3871699"/>
                    <a:pt x="19999" y="3700084"/>
                    <a:pt x="19999" y="3488387"/>
                  </a:cubicBezTo>
                  <a:cubicBezTo>
                    <a:pt x="19999" y="2481996"/>
                    <a:pt x="229549" y="1589905"/>
                    <a:pt x="19999" y="469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endParaRPr lang="en-US" sz="2800" b="1" dirty="0">
                <a:solidFill>
                  <a:srgbClr val="C0000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" t="13992" r="65563" b="63584"/>
            <a:stretch/>
          </p:blipFill>
          <p:spPr>
            <a:xfrm>
              <a:off x="6267107" y="2500111"/>
              <a:ext cx="5094247" cy="2782572"/>
            </a:xfrm>
            <a:prstGeom prst="ellipse">
              <a:avLst/>
            </a:prstGeom>
          </p:spPr>
        </p:pic>
      </p:grpSp>
      <p:sp>
        <p:nvSpPr>
          <p:cNvPr id="103" name="Spin">
            <a:hlinkClick r:id="" action="ppaction://hlinkshowjump?jump=endshow"/>
          </p:cNvPr>
          <p:cNvSpPr/>
          <p:nvPr/>
        </p:nvSpPr>
        <p:spPr>
          <a:xfrm>
            <a:off x="7854782" y="7196651"/>
            <a:ext cx="1433877" cy="58017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36427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5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75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5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75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5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75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75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5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75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5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75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5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75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5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75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75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75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75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75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5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75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35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3.33333E-6 L 0.00222 -0.2486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XmDA.MsPham"/>
          <p:cNvSpPr/>
          <p:nvPr/>
        </p:nvSpPr>
        <p:spPr>
          <a:xfrm>
            <a:off x="7849724" y="5065716"/>
            <a:ext cx="1689100" cy="44149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Xem </a:t>
            </a:r>
            <a:r>
              <a:rPr lang="en-US" b="1" dirty="0" smtClean="0"/>
              <a:t>đáp </a:t>
            </a:r>
            <a:r>
              <a:rPr lang="en-US" b="1" dirty="0"/>
              <a:t>án</a:t>
            </a:r>
          </a:p>
        </p:txBody>
      </p:sp>
      <p:grpSp>
        <p:nvGrpSpPr>
          <p:cNvPr id="58" name="chanvongquay"/>
          <p:cNvGrpSpPr/>
          <p:nvPr/>
        </p:nvGrpSpPr>
        <p:grpSpPr>
          <a:xfrm>
            <a:off x="1489313" y="3871738"/>
            <a:ext cx="3323772" cy="2507588"/>
            <a:chOff x="4339771" y="4347109"/>
            <a:chExt cx="3323772" cy="2507588"/>
          </a:xfrm>
        </p:grpSpPr>
        <p:sp>
          <p:nvSpPr>
            <p:cNvPr id="59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 rot="10201034">
            <a:off x="1061116" y="1112839"/>
            <a:ext cx="4375718" cy="4375718"/>
            <a:chOff x="1061116" y="1112839"/>
            <a:chExt cx="4375718" cy="4375718"/>
          </a:xfrm>
        </p:grpSpPr>
        <p:grpSp>
          <p:nvGrpSpPr>
            <p:cNvPr id="63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4000" b="1" dirty="0" smtClean="0">
                    <a:solidFill>
                      <a:srgbClr val="002060"/>
                    </a:solidFill>
                  </a:endParaRPr>
                </a:p>
                <a:p>
                  <a:endParaRPr lang="en-US" sz="4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35" name="Oval 134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37" name="Oval 136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38" name="Oval 137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39" name="Oval 138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40" name="Oval 139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50</a:t>
              </a:r>
              <a:endParaRPr lang="en-US" sz="4800" b="1" dirty="0"/>
            </a:p>
          </p:txBody>
        </p:sp>
        <p:sp>
          <p:nvSpPr>
            <p:cNvPr id="141" name="Oval 140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40</a:t>
              </a:r>
              <a:endParaRPr lang="en-US" sz="4800" b="1" dirty="0"/>
            </a:p>
          </p:txBody>
        </p:sp>
      </p:grpSp>
      <p:sp>
        <p:nvSpPr>
          <p:cNvPr id="100" name="Right Arrow 99"/>
          <p:cNvSpPr/>
          <p:nvPr/>
        </p:nvSpPr>
        <p:spPr>
          <a:xfrm rot="215260">
            <a:off x="958342" y="3077941"/>
            <a:ext cx="619899" cy="49973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350237"/>
            <a:ext cx="12192002" cy="50482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ACF0764B-F979-DC47-B942-004C82F18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2"/>
            <a:ext cx="12192002" cy="504825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3133946" y="100592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151199" y="537453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 rot="5400000">
            <a:off x="5335503" y="319755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rot="5400000">
            <a:off x="966894" y="321480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 rot="2729469">
            <a:off x="4696825" y="164668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 rot="8129469">
            <a:off x="4677214" y="475308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 rot="8129469">
            <a:off x="1602432" y="164973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 rot="1380000">
            <a:off x="3988793" y="117282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rot="1380000">
            <a:off x="2297723" y="52008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rot="6780000">
            <a:off x="5158999" y="4050447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6780000">
            <a:off x="1130932" y="235937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 rot="4109469">
            <a:off x="5177066" y="237331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 rot="4109469">
            <a:off x="1119007" y="39910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 rot="9509469">
            <a:off x="3945247" y="522510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 rot="9509469">
            <a:off x="2327469" y="116704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2996135" y="3047858"/>
            <a:ext cx="505680" cy="50568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5930843" y="961173"/>
            <a:ext cx="174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score</a:t>
            </a:r>
            <a:endParaRPr lang="en-US" sz="4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2" name="teamA"/>
          <p:cNvSpPr txBox="1"/>
          <p:nvPr/>
        </p:nvSpPr>
        <p:spPr>
          <a:xfrm>
            <a:off x="7775153" y="423915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A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9" t="4765" r="5186" b="80949"/>
          <a:stretch/>
        </p:blipFill>
        <p:spPr>
          <a:xfrm>
            <a:off x="9682768" y="810402"/>
            <a:ext cx="1681843" cy="979715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7854782" y="832474"/>
            <a:ext cx="1697924" cy="927324"/>
            <a:chOff x="7621535" y="2383973"/>
            <a:chExt cx="1697924" cy="927324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9" t="17857" r="8834" b="32143"/>
            <a:stretch/>
          </p:blipFill>
          <p:spPr>
            <a:xfrm>
              <a:off x="7621535" y="2383973"/>
              <a:ext cx="1697924" cy="927324"/>
            </a:xfrm>
            <a:prstGeom prst="rect">
              <a:avLst/>
            </a:prstGeom>
            <a:ln>
              <a:noFill/>
            </a:ln>
          </p:spPr>
        </p:pic>
        <p:sp>
          <p:nvSpPr>
            <p:cNvPr id="67" name="Rounded Rectangle 66"/>
            <p:cNvSpPr/>
            <p:nvPr/>
          </p:nvSpPr>
          <p:spPr>
            <a:xfrm>
              <a:off x="7720606" y="2533650"/>
              <a:ext cx="1480544" cy="641350"/>
            </a:xfrm>
            <a:prstGeom prst="roundRect">
              <a:avLst>
                <a:gd name="adj" fmla="val 8747"/>
              </a:avLst>
            </a:prstGeom>
            <a:solidFill>
              <a:srgbClr val="FCE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diemAMsPham">
            <a:hlinkClick r:id="" action="ppaction://macro?name=congAMsPham"/>
          </p:cNvPr>
          <p:cNvSpPr/>
          <p:nvPr/>
        </p:nvSpPr>
        <p:spPr>
          <a:xfrm>
            <a:off x="8052924" y="1027316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teamB"/>
          <p:cNvSpPr txBox="1"/>
          <p:nvPr/>
        </p:nvSpPr>
        <p:spPr>
          <a:xfrm>
            <a:off x="9593806" y="434448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B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0" name="diemBMsPham">
            <a:hlinkClick r:id="" action="ppaction://macro?name=congBMsPham"/>
          </p:cNvPr>
          <p:cNvSpPr/>
          <p:nvPr/>
        </p:nvSpPr>
        <p:spPr>
          <a:xfrm>
            <a:off x="9906411" y="1013321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4" name="Rounded Rectangle 2"/>
          <p:cNvSpPr/>
          <p:nvPr/>
        </p:nvSpPr>
        <p:spPr>
          <a:xfrm>
            <a:off x="5922213" y="1991423"/>
            <a:ext cx="5905324" cy="2672769"/>
          </a:xfrm>
          <a:prstGeom prst="roundRect">
            <a:avLst>
              <a:gd name="adj" fmla="val 70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Câu h</a:t>
            </a:r>
            <a:r>
              <a:rPr lang="vi-VN" sz="2800" b="1" dirty="0" smtClean="0">
                <a:solidFill>
                  <a:srgbClr val="C00000"/>
                </a:solidFill>
              </a:rPr>
              <a:t>ỏi</a:t>
            </a:r>
            <a:r>
              <a:rPr lang="en-US" sz="2800" b="1" dirty="0" smtClean="0">
                <a:solidFill>
                  <a:srgbClr val="C00000"/>
                </a:solidFill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</a:rPr>
              <a:t>Is the North Sea </a:t>
            </a:r>
            <a:r>
              <a:rPr lang="en-US" sz="2800" b="1" dirty="0" smtClean="0">
                <a:solidFill>
                  <a:srgbClr val="C00000"/>
                </a:solidFill>
              </a:rPr>
              <a:t>more big/bigger</a:t>
            </a:r>
            <a:r>
              <a:rPr lang="en-US" sz="2800" b="1" dirty="0">
                <a:solidFill>
                  <a:schemeClr val="tx1"/>
                </a:solidFill>
              </a:rPr>
              <a:t> than the Mediterranean Sea?</a:t>
            </a:r>
          </a:p>
        </p:txBody>
      </p:sp>
      <p:sp>
        <p:nvSpPr>
          <p:cNvPr id="106" name="Spin">
            <a:hlinkClick r:id="" action="ppaction://hlinkshowjump?jump=nextslide"/>
          </p:cNvPr>
          <p:cNvSpPr/>
          <p:nvPr/>
        </p:nvSpPr>
        <p:spPr>
          <a:xfrm>
            <a:off x="4792200" y="6964362"/>
            <a:ext cx="1355178" cy="548328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Spin</a:t>
            </a:r>
          </a:p>
        </p:txBody>
      </p:sp>
      <p:sp>
        <p:nvSpPr>
          <p:cNvPr id="108" name="DA.MsPham2"/>
          <p:cNvSpPr txBox="1"/>
          <p:nvPr/>
        </p:nvSpPr>
        <p:spPr>
          <a:xfrm>
            <a:off x="6346064" y="4895817"/>
            <a:ext cx="5023881" cy="1435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zh-CN"/>
            </a:defPPr>
            <a:lvl1pPr algn="ctr">
              <a:lnSpc>
                <a:spcPct val="150000"/>
              </a:lnSpc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bigger</a:t>
            </a:r>
            <a:endParaRPr lang="zh-CN" altLang="en-US" dirty="0"/>
          </a:p>
        </p:txBody>
      </p:sp>
      <p:sp>
        <p:nvSpPr>
          <p:cNvPr id="71" name="Oval 70"/>
          <p:cNvSpPr/>
          <p:nvPr/>
        </p:nvSpPr>
        <p:spPr>
          <a:xfrm rot="2729469">
            <a:off x="1593479" y="472146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966" y="2095695"/>
            <a:ext cx="813264" cy="105296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770" y="5022152"/>
            <a:ext cx="732752" cy="10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5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75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5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75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5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75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75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5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75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5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75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5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75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5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75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75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75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75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75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75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221 -0.24861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</p:childTnLst>
        </p:cTn>
      </p:par>
    </p:tnLst>
    <p:bldLst>
      <p:bldP spid="110" grpId="0" animBg="1"/>
      <p:bldP spid="110" grpId="1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4" grpId="0" animBg="1"/>
      <p:bldP spid="106" grpId="0" animBg="1"/>
      <p:bldP spid="108" grpId="0" animBg="1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XmDA.MsPham"/>
          <p:cNvSpPr/>
          <p:nvPr/>
        </p:nvSpPr>
        <p:spPr>
          <a:xfrm>
            <a:off x="7849724" y="5065716"/>
            <a:ext cx="1689100" cy="44149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Xem </a:t>
            </a:r>
            <a:r>
              <a:rPr lang="en-US" b="1" dirty="0" smtClean="0"/>
              <a:t>đáp </a:t>
            </a:r>
            <a:r>
              <a:rPr lang="en-US" b="1" dirty="0"/>
              <a:t>án</a:t>
            </a:r>
          </a:p>
        </p:txBody>
      </p:sp>
      <p:grpSp>
        <p:nvGrpSpPr>
          <p:cNvPr id="69" name="chanvongquay"/>
          <p:cNvGrpSpPr/>
          <p:nvPr/>
        </p:nvGrpSpPr>
        <p:grpSpPr>
          <a:xfrm>
            <a:off x="1489313" y="3871738"/>
            <a:ext cx="3323772" cy="2507588"/>
            <a:chOff x="4339771" y="4347109"/>
            <a:chExt cx="3323772" cy="2507588"/>
          </a:xfrm>
        </p:grpSpPr>
        <p:sp>
          <p:nvSpPr>
            <p:cNvPr id="70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 rot="3982835">
            <a:off x="1061116" y="1112839"/>
            <a:ext cx="4375718" cy="4375718"/>
            <a:chOff x="1061116" y="1112839"/>
            <a:chExt cx="4375718" cy="4375718"/>
          </a:xfrm>
        </p:grpSpPr>
        <p:grpSp>
          <p:nvGrpSpPr>
            <p:cNvPr id="111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124" name="Freeform 123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4000" b="1" dirty="0" smtClean="0">
                    <a:solidFill>
                      <a:srgbClr val="002060"/>
                    </a:solidFill>
                  </a:endParaRPr>
                </a:p>
                <a:p>
                  <a:endParaRPr lang="en-US" sz="4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3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Oval 111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14" name="Oval 113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15" name="Oval 114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16" name="Oval 115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17" name="Oval 116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18" name="Oval 117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50</a:t>
              </a:r>
              <a:endParaRPr lang="en-US" sz="4800" b="1" dirty="0"/>
            </a:p>
          </p:txBody>
        </p:sp>
        <p:sp>
          <p:nvSpPr>
            <p:cNvPr id="119" name="Oval 118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04</a:t>
              </a:r>
              <a:endParaRPr lang="en-US" sz="4800" b="1" dirty="0"/>
            </a:p>
          </p:txBody>
        </p:sp>
      </p:grpSp>
      <p:sp>
        <p:nvSpPr>
          <p:cNvPr id="132" name="Right Arrow 131"/>
          <p:cNvSpPr/>
          <p:nvPr/>
        </p:nvSpPr>
        <p:spPr>
          <a:xfrm rot="215260">
            <a:off x="958342" y="3077941"/>
            <a:ext cx="619899" cy="49973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350237"/>
            <a:ext cx="12192002" cy="504825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xmlns="" id="{ACF0764B-F979-DC47-B942-004C82F18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2"/>
            <a:ext cx="12192002" cy="504825"/>
          </a:xfrm>
          <a:prstGeom prst="rect">
            <a:avLst/>
          </a:prstGeom>
        </p:spPr>
      </p:pic>
      <p:sp>
        <p:nvSpPr>
          <p:cNvPr id="142" name="Oval 141"/>
          <p:cNvSpPr/>
          <p:nvPr/>
        </p:nvSpPr>
        <p:spPr>
          <a:xfrm>
            <a:off x="3133946" y="100592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3151199" y="537453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 rot="5400000">
            <a:off x="5335503" y="319755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 rot="5400000">
            <a:off x="966894" y="321480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 rot="2729469">
            <a:off x="4696825" y="164668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 rot="8129469">
            <a:off x="4677214" y="475308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 rot="8129469">
            <a:off x="1602432" y="164973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 rot="1380000">
            <a:off x="3988793" y="117282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 rot="1380000">
            <a:off x="2297723" y="52008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 rot="6780000">
            <a:off x="5158999" y="4050447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 rot="6780000">
            <a:off x="1130932" y="235937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 rot="4109469">
            <a:off x="5177066" y="237331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 rot="4109469">
            <a:off x="1119007" y="39910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 rot="9509469">
            <a:off x="3945247" y="522510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 rot="9509469">
            <a:off x="2327469" y="116704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2996135" y="3047858"/>
            <a:ext cx="505680" cy="50568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5930843" y="961173"/>
            <a:ext cx="174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score</a:t>
            </a:r>
            <a:endParaRPr lang="en-US" sz="4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9" name="teamA"/>
          <p:cNvSpPr txBox="1"/>
          <p:nvPr/>
        </p:nvSpPr>
        <p:spPr>
          <a:xfrm>
            <a:off x="7775153" y="423915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A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9" t="4765" r="5186" b="80949"/>
          <a:stretch/>
        </p:blipFill>
        <p:spPr>
          <a:xfrm>
            <a:off x="9682768" y="810402"/>
            <a:ext cx="1681843" cy="979715"/>
          </a:xfrm>
          <a:prstGeom prst="rect">
            <a:avLst/>
          </a:prstGeom>
        </p:spPr>
      </p:pic>
      <p:grpSp>
        <p:nvGrpSpPr>
          <p:cNvPr id="161" name="Group 160"/>
          <p:cNvGrpSpPr/>
          <p:nvPr/>
        </p:nvGrpSpPr>
        <p:grpSpPr>
          <a:xfrm>
            <a:off x="7854782" y="832474"/>
            <a:ext cx="1697924" cy="927324"/>
            <a:chOff x="7621535" y="2383973"/>
            <a:chExt cx="1697924" cy="927324"/>
          </a:xfrm>
        </p:grpSpPr>
        <p:pic>
          <p:nvPicPr>
            <p:cNvPr id="162" name="Picture 16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9" t="17857" r="8834" b="32143"/>
            <a:stretch/>
          </p:blipFill>
          <p:spPr>
            <a:xfrm>
              <a:off x="7621535" y="2383973"/>
              <a:ext cx="1697924" cy="927324"/>
            </a:xfrm>
            <a:prstGeom prst="rect">
              <a:avLst/>
            </a:prstGeom>
            <a:ln>
              <a:noFill/>
            </a:ln>
          </p:spPr>
        </p:pic>
        <p:sp>
          <p:nvSpPr>
            <p:cNvPr id="163" name="Rounded Rectangle 162"/>
            <p:cNvSpPr/>
            <p:nvPr/>
          </p:nvSpPr>
          <p:spPr>
            <a:xfrm>
              <a:off x="7720606" y="2533650"/>
              <a:ext cx="1480544" cy="641350"/>
            </a:xfrm>
            <a:prstGeom prst="roundRect">
              <a:avLst>
                <a:gd name="adj" fmla="val 8747"/>
              </a:avLst>
            </a:prstGeom>
            <a:solidFill>
              <a:srgbClr val="FCE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diemAMsPham">
            <a:hlinkClick r:id="" action="ppaction://macro?name=congAMsPham"/>
          </p:cNvPr>
          <p:cNvSpPr/>
          <p:nvPr/>
        </p:nvSpPr>
        <p:spPr>
          <a:xfrm>
            <a:off x="8052924" y="1027316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5" name="teamB"/>
          <p:cNvSpPr txBox="1"/>
          <p:nvPr/>
        </p:nvSpPr>
        <p:spPr>
          <a:xfrm>
            <a:off x="9593806" y="434448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B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66" name="diemBMsPham">
            <a:hlinkClick r:id="" action="ppaction://macro?name=congBMsPham"/>
          </p:cNvPr>
          <p:cNvSpPr/>
          <p:nvPr/>
        </p:nvSpPr>
        <p:spPr>
          <a:xfrm>
            <a:off x="9906411" y="1013321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7" name="Rounded Rectangle 2"/>
          <p:cNvSpPr/>
          <p:nvPr/>
        </p:nvSpPr>
        <p:spPr>
          <a:xfrm>
            <a:off x="5922213" y="1991423"/>
            <a:ext cx="5905324" cy="2672769"/>
          </a:xfrm>
          <a:prstGeom prst="roundRect">
            <a:avLst>
              <a:gd name="adj" fmla="val 70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Câu h</a:t>
            </a:r>
            <a:r>
              <a:rPr lang="vi-VN" sz="2800" b="1" dirty="0" smtClean="0">
                <a:solidFill>
                  <a:srgbClr val="C00000"/>
                </a:solidFill>
              </a:rPr>
              <a:t>ỏi</a:t>
            </a:r>
            <a:r>
              <a:rPr lang="en-US" sz="2800" b="1" dirty="0" smtClean="0">
                <a:solidFill>
                  <a:srgbClr val="C00000"/>
                </a:solidFill>
              </a:rPr>
              <a:t> 5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Physics is </a:t>
            </a:r>
            <a:r>
              <a:rPr lang="en-US" sz="2800" b="1" dirty="0">
                <a:solidFill>
                  <a:srgbClr val="C00000"/>
                </a:solidFill>
              </a:rPr>
              <a:t>badder/worse</a:t>
            </a:r>
            <a:r>
              <a:rPr lang="en-US" sz="2800" b="1" dirty="0"/>
              <a:t> than chemistry.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8" name="Spin">
            <a:hlinkClick r:id="" action="ppaction://hlinkshowjump?jump=nextslide"/>
          </p:cNvPr>
          <p:cNvSpPr/>
          <p:nvPr/>
        </p:nvSpPr>
        <p:spPr>
          <a:xfrm>
            <a:off x="4792200" y="6964362"/>
            <a:ext cx="1355178" cy="548328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Spin</a:t>
            </a:r>
          </a:p>
        </p:txBody>
      </p:sp>
      <p:sp>
        <p:nvSpPr>
          <p:cNvPr id="169" name="DA.MsPham2"/>
          <p:cNvSpPr txBox="1"/>
          <p:nvPr/>
        </p:nvSpPr>
        <p:spPr>
          <a:xfrm>
            <a:off x="6346064" y="4895817"/>
            <a:ext cx="5023881" cy="1435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zh-CN"/>
            </a:defPPr>
            <a:lvl1pPr algn="ctr">
              <a:lnSpc>
                <a:spcPct val="150000"/>
              </a:lnSpc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worse</a:t>
            </a:r>
            <a:endParaRPr lang="zh-CN" altLang="en-US" dirty="0"/>
          </a:p>
        </p:txBody>
      </p:sp>
      <p:sp>
        <p:nvSpPr>
          <p:cNvPr id="58" name="Oval 57"/>
          <p:cNvSpPr/>
          <p:nvPr/>
        </p:nvSpPr>
        <p:spPr>
          <a:xfrm rot="2729469">
            <a:off x="1593479" y="472146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04" y="3522646"/>
            <a:ext cx="1030874" cy="10529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724" y="5187973"/>
            <a:ext cx="1030874" cy="10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0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5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75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5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75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5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75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75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5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75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5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75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5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75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5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75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75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75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75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75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75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221 -0.24861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67" grpId="0" animBg="1"/>
      <p:bldP spid="168" grpId="0" animBg="1"/>
      <p:bldP spid="169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XmDA.MsPham"/>
          <p:cNvSpPr/>
          <p:nvPr/>
        </p:nvSpPr>
        <p:spPr>
          <a:xfrm>
            <a:off x="7849724" y="5065716"/>
            <a:ext cx="1689100" cy="44149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Xem </a:t>
            </a:r>
            <a:r>
              <a:rPr lang="en-US" b="1" dirty="0" smtClean="0"/>
              <a:t>đáp </a:t>
            </a:r>
            <a:r>
              <a:rPr lang="en-US" b="1" dirty="0"/>
              <a:t>án</a:t>
            </a:r>
          </a:p>
        </p:txBody>
      </p:sp>
      <p:grpSp>
        <p:nvGrpSpPr>
          <p:cNvPr id="176" name="chanvongquay"/>
          <p:cNvGrpSpPr/>
          <p:nvPr/>
        </p:nvGrpSpPr>
        <p:grpSpPr>
          <a:xfrm>
            <a:off x="1489313" y="3871738"/>
            <a:ext cx="3323772" cy="2507588"/>
            <a:chOff x="4339771" y="4347109"/>
            <a:chExt cx="3323772" cy="2507588"/>
          </a:xfrm>
        </p:grpSpPr>
        <p:sp>
          <p:nvSpPr>
            <p:cNvPr id="177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 rot="18624720">
            <a:off x="1061116" y="1112839"/>
            <a:ext cx="4375718" cy="4375718"/>
            <a:chOff x="1061116" y="1112839"/>
            <a:chExt cx="4375718" cy="4375718"/>
          </a:xfrm>
        </p:grpSpPr>
        <p:grpSp>
          <p:nvGrpSpPr>
            <p:cNvPr id="181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192" name="Freeform 191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Freeform 194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4000" b="1" dirty="0" smtClean="0">
                    <a:solidFill>
                      <a:srgbClr val="002060"/>
                    </a:solidFill>
                  </a:endParaRPr>
                </a:p>
                <a:p>
                  <a:endParaRPr lang="en-US" sz="4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96" name="Freeform 195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Freeform 196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Freeform 197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1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2" name="Oval 181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83" name="Oval 182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84" name="Oval 183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85" name="Oval 184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86" name="Oval 185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87" name="Oval 186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88" name="Oval 187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50</a:t>
              </a:r>
              <a:endParaRPr lang="en-US" sz="4800" b="1" dirty="0"/>
            </a:p>
          </p:txBody>
        </p:sp>
        <p:sp>
          <p:nvSpPr>
            <p:cNvPr id="189" name="Oval 188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04</a:t>
              </a:r>
              <a:endParaRPr lang="en-US" sz="4800" b="1" dirty="0"/>
            </a:p>
          </p:txBody>
        </p:sp>
      </p:grpSp>
      <p:sp>
        <p:nvSpPr>
          <p:cNvPr id="200" name="Right Arrow 199"/>
          <p:cNvSpPr/>
          <p:nvPr/>
        </p:nvSpPr>
        <p:spPr>
          <a:xfrm rot="215260">
            <a:off x="958342" y="3077941"/>
            <a:ext cx="619899" cy="49973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1" name="Picture 2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350237"/>
            <a:ext cx="12192002" cy="504825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xmlns="" id="{ACF0764B-F979-DC47-B942-004C82F18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2"/>
            <a:ext cx="12192002" cy="504825"/>
          </a:xfrm>
          <a:prstGeom prst="rect">
            <a:avLst/>
          </a:prstGeom>
        </p:spPr>
      </p:pic>
      <p:sp>
        <p:nvSpPr>
          <p:cNvPr id="203" name="Oval 202"/>
          <p:cNvSpPr/>
          <p:nvPr/>
        </p:nvSpPr>
        <p:spPr>
          <a:xfrm>
            <a:off x="3133946" y="100592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3151199" y="537453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 rot="5400000">
            <a:off x="5335503" y="319755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 rot="5400000">
            <a:off x="966894" y="321480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 rot="2729469">
            <a:off x="4696825" y="164668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 rot="8129469">
            <a:off x="4677214" y="475308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 rot="8129469">
            <a:off x="1602432" y="164973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 rot="1380000">
            <a:off x="3988793" y="117282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 rot="1380000">
            <a:off x="2297723" y="52008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 rot="6780000">
            <a:off x="5158999" y="4050447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 rot="6780000">
            <a:off x="1130932" y="235937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 rot="4109469">
            <a:off x="5177066" y="237331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 rot="4109469">
            <a:off x="1119007" y="39910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 rot="9509469">
            <a:off x="3945247" y="522510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 rot="9509469">
            <a:off x="2327469" y="116704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2996135" y="3047858"/>
            <a:ext cx="505680" cy="50568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TextBox 218"/>
          <p:cNvSpPr txBox="1"/>
          <p:nvPr/>
        </p:nvSpPr>
        <p:spPr>
          <a:xfrm>
            <a:off x="5930843" y="961173"/>
            <a:ext cx="174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score</a:t>
            </a:r>
            <a:endParaRPr lang="en-US" sz="4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220" name="teamA"/>
          <p:cNvSpPr txBox="1"/>
          <p:nvPr/>
        </p:nvSpPr>
        <p:spPr>
          <a:xfrm>
            <a:off x="7775153" y="423915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A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221" name="Picture 2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9" t="4765" r="5186" b="80949"/>
          <a:stretch/>
        </p:blipFill>
        <p:spPr>
          <a:xfrm>
            <a:off x="9682768" y="810402"/>
            <a:ext cx="1681843" cy="979715"/>
          </a:xfrm>
          <a:prstGeom prst="rect">
            <a:avLst/>
          </a:prstGeom>
        </p:spPr>
      </p:pic>
      <p:grpSp>
        <p:nvGrpSpPr>
          <p:cNvPr id="222" name="Group 221"/>
          <p:cNvGrpSpPr/>
          <p:nvPr/>
        </p:nvGrpSpPr>
        <p:grpSpPr>
          <a:xfrm>
            <a:off x="7854782" y="832474"/>
            <a:ext cx="1697924" cy="927324"/>
            <a:chOff x="7621535" y="2383973"/>
            <a:chExt cx="1697924" cy="927324"/>
          </a:xfrm>
        </p:grpSpPr>
        <p:pic>
          <p:nvPicPr>
            <p:cNvPr id="223" name="Picture 2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9" t="17857" r="8834" b="32143"/>
            <a:stretch/>
          </p:blipFill>
          <p:spPr>
            <a:xfrm>
              <a:off x="7621535" y="2383973"/>
              <a:ext cx="1697924" cy="927324"/>
            </a:xfrm>
            <a:prstGeom prst="rect">
              <a:avLst/>
            </a:prstGeom>
            <a:ln>
              <a:noFill/>
            </a:ln>
          </p:spPr>
        </p:pic>
        <p:sp>
          <p:nvSpPr>
            <p:cNvPr id="224" name="Rounded Rectangle 223"/>
            <p:cNvSpPr/>
            <p:nvPr/>
          </p:nvSpPr>
          <p:spPr>
            <a:xfrm>
              <a:off x="7720606" y="2533650"/>
              <a:ext cx="1480544" cy="641350"/>
            </a:xfrm>
            <a:prstGeom prst="roundRect">
              <a:avLst>
                <a:gd name="adj" fmla="val 8747"/>
              </a:avLst>
            </a:prstGeom>
            <a:solidFill>
              <a:srgbClr val="FCE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5" name="diemAMsPham">
            <a:hlinkClick r:id="" action="ppaction://macro?name=congAMsPham"/>
          </p:cNvPr>
          <p:cNvSpPr/>
          <p:nvPr/>
        </p:nvSpPr>
        <p:spPr>
          <a:xfrm>
            <a:off x="8052924" y="1027316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26" name="teamB"/>
          <p:cNvSpPr txBox="1"/>
          <p:nvPr/>
        </p:nvSpPr>
        <p:spPr>
          <a:xfrm>
            <a:off x="9593806" y="434448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B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227" name="diemBMsPham">
            <a:hlinkClick r:id="" action="ppaction://macro?name=congBMsPham"/>
          </p:cNvPr>
          <p:cNvSpPr/>
          <p:nvPr/>
        </p:nvSpPr>
        <p:spPr>
          <a:xfrm>
            <a:off x="9906411" y="1013321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28" name="Rounded Rectangle 2"/>
          <p:cNvSpPr/>
          <p:nvPr/>
        </p:nvSpPr>
        <p:spPr>
          <a:xfrm>
            <a:off x="5922213" y="1991423"/>
            <a:ext cx="5905324" cy="2672769"/>
          </a:xfrm>
          <a:prstGeom prst="roundRect">
            <a:avLst>
              <a:gd name="adj" fmla="val 70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Câu h</a:t>
            </a:r>
            <a:r>
              <a:rPr lang="vi-VN" sz="2800" b="1" dirty="0" smtClean="0">
                <a:solidFill>
                  <a:srgbClr val="C00000"/>
                </a:solidFill>
              </a:rPr>
              <a:t>ỏi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Australia is </a:t>
            </a:r>
            <a:r>
              <a:rPr lang="en-US" sz="2800" b="1" dirty="0">
                <a:solidFill>
                  <a:srgbClr val="C00000"/>
                </a:solidFill>
              </a:rPr>
              <a:t>farer/further</a:t>
            </a:r>
            <a:r>
              <a:rPr lang="en-US" sz="2800" b="1" dirty="0"/>
              <a:t> hotter than Ireland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229" name="Spin">
            <a:hlinkClick r:id="" action="ppaction://hlinkshowjump?jump=nextslide"/>
          </p:cNvPr>
          <p:cNvSpPr/>
          <p:nvPr/>
        </p:nvSpPr>
        <p:spPr>
          <a:xfrm>
            <a:off x="4792200" y="6964362"/>
            <a:ext cx="1355178" cy="548328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Spin</a:t>
            </a:r>
          </a:p>
        </p:txBody>
      </p:sp>
      <p:sp>
        <p:nvSpPr>
          <p:cNvPr id="230" name="DA.MsPham2"/>
          <p:cNvSpPr txBox="1"/>
          <p:nvPr/>
        </p:nvSpPr>
        <p:spPr>
          <a:xfrm>
            <a:off x="6346064" y="4895817"/>
            <a:ext cx="5023881" cy="1435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zh-CN"/>
            </a:defPPr>
            <a:lvl1pPr algn="ctr">
              <a:lnSpc>
                <a:spcPct val="150000"/>
              </a:lnSpc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further</a:t>
            </a:r>
            <a:endParaRPr lang="zh-CN" altLang="en-US" dirty="0"/>
          </a:p>
        </p:txBody>
      </p:sp>
      <p:sp>
        <p:nvSpPr>
          <p:cNvPr id="58" name="Oval 57"/>
          <p:cNvSpPr/>
          <p:nvPr/>
        </p:nvSpPr>
        <p:spPr>
          <a:xfrm rot="2729469">
            <a:off x="1593479" y="472146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269" y="3484072"/>
            <a:ext cx="1030874" cy="10529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724" y="5091486"/>
            <a:ext cx="1030874" cy="10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" tmFilter="0, 0; .2, .5; .8, .5; 1, 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" autoRev="1" fill="hold"/>
                                        <p:tgtEl>
                                          <p:spTgt spid="2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50" tmFilter="0, 0; .2, .5; .8, .5; 1, 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2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" tmFilter="0, 0; .2, .5; .8, .5; 1, 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75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5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75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50" tmFilter="0, 0; .2, .5; .8, .5; 1, 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75" autoRev="1" fill="hold"/>
                                        <p:tgtEl>
                                          <p:spTgt spid="2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75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50" tmFilter="0, 0; .2, .5; .8, .5; 1, 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75" autoRev="1" fill="hold"/>
                                        <p:tgtEl>
                                          <p:spTgt spid="2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50" tmFilter="0, 0; .2, .5; .8, .5; 1, 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75" autoRev="1" fill="hold"/>
                                        <p:tgtEl>
                                          <p:spTgt spid="2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5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75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50" tmFilter="0, 0; .2, .5; .8, .5; 1, 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75" autoRev="1" fill="hold"/>
                                        <p:tgtEl>
                                          <p:spTgt spid="2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75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" tmFilter="0, 0; .2, .5; .8, .5; 1, 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75" autoRev="1" fill="hold"/>
                                        <p:tgtEl>
                                          <p:spTgt spid="2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75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" tmFilter="0, 0; .2, .5; .8, .5; 1, 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75" autoRev="1" fill="hold"/>
                                        <p:tgtEl>
                                          <p:spTgt spid="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75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221 -0.24861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</p:childTnLst>
        </p:cTn>
      </p:par>
    </p:tnLst>
    <p:bldLst>
      <p:bldP spid="175" grpId="0" animBg="1"/>
      <p:bldP spid="175" grpId="1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28" grpId="0" animBg="1"/>
      <p:bldP spid="229" grpId="0" animBg="1"/>
      <p:bldP spid="230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XmDA.MsPham"/>
          <p:cNvSpPr/>
          <p:nvPr/>
        </p:nvSpPr>
        <p:spPr>
          <a:xfrm>
            <a:off x="7849724" y="5065716"/>
            <a:ext cx="1689100" cy="44149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Xem </a:t>
            </a:r>
            <a:r>
              <a:rPr lang="en-US" b="1" dirty="0" smtClean="0"/>
              <a:t>đáp </a:t>
            </a:r>
            <a:r>
              <a:rPr lang="en-US" b="1" dirty="0"/>
              <a:t>án</a:t>
            </a:r>
          </a:p>
        </p:txBody>
      </p:sp>
      <p:grpSp>
        <p:nvGrpSpPr>
          <p:cNvPr id="104" name="chanvongquay"/>
          <p:cNvGrpSpPr/>
          <p:nvPr/>
        </p:nvGrpSpPr>
        <p:grpSpPr>
          <a:xfrm>
            <a:off x="1489313" y="3871738"/>
            <a:ext cx="3323772" cy="2507588"/>
            <a:chOff x="4339771" y="4347109"/>
            <a:chExt cx="3323772" cy="2507588"/>
          </a:xfrm>
        </p:grpSpPr>
        <p:sp>
          <p:nvSpPr>
            <p:cNvPr id="107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 rot="18049061">
            <a:off x="1061116" y="1112839"/>
            <a:ext cx="4375718" cy="4375718"/>
            <a:chOff x="1061116" y="1112839"/>
            <a:chExt cx="4375718" cy="4375718"/>
          </a:xfrm>
        </p:grpSpPr>
        <p:grpSp>
          <p:nvGrpSpPr>
            <p:cNvPr id="112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124" name="Freeform 123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4000" b="1" dirty="0" smtClean="0">
                    <a:solidFill>
                      <a:srgbClr val="002060"/>
                    </a:solidFill>
                  </a:endParaRPr>
                </a:p>
                <a:p>
                  <a:endParaRPr lang="en-US" sz="4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3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Oval 112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15" name="Oval 114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16" name="Oval 115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17" name="Oval 116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18" name="Oval 117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20" name="Oval 119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50</a:t>
              </a:r>
              <a:endParaRPr lang="en-US" sz="4800" b="1" dirty="0"/>
            </a:p>
          </p:txBody>
        </p:sp>
        <p:sp>
          <p:nvSpPr>
            <p:cNvPr id="121" name="Oval 120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40</a:t>
              </a:r>
              <a:endParaRPr lang="en-US" sz="4800" b="1" dirty="0"/>
            </a:p>
          </p:txBody>
        </p:sp>
      </p:grpSp>
      <p:sp>
        <p:nvSpPr>
          <p:cNvPr id="132" name="Right Arrow 131"/>
          <p:cNvSpPr/>
          <p:nvPr/>
        </p:nvSpPr>
        <p:spPr>
          <a:xfrm rot="215260">
            <a:off x="958342" y="3077941"/>
            <a:ext cx="619899" cy="49973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350237"/>
            <a:ext cx="12192002" cy="504825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xmlns="" id="{ACF0764B-F979-DC47-B942-004C82F18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2"/>
            <a:ext cx="12192002" cy="504825"/>
          </a:xfrm>
          <a:prstGeom prst="rect">
            <a:avLst/>
          </a:prstGeom>
        </p:spPr>
      </p:pic>
      <p:sp>
        <p:nvSpPr>
          <p:cNvPr id="142" name="Oval 141"/>
          <p:cNvSpPr/>
          <p:nvPr/>
        </p:nvSpPr>
        <p:spPr>
          <a:xfrm>
            <a:off x="3133946" y="100592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3151199" y="537453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 rot="5400000">
            <a:off x="5335503" y="319755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 rot="5400000">
            <a:off x="966894" y="321480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 rot="2729469">
            <a:off x="4696825" y="164668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 rot="8129469">
            <a:off x="4677214" y="475308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 rot="8129469">
            <a:off x="1602432" y="164973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 rot="1380000">
            <a:off x="3988793" y="117282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 rot="1380000">
            <a:off x="2297723" y="52008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 rot="6780000">
            <a:off x="5158999" y="4050447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 rot="6780000">
            <a:off x="1130932" y="235937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 rot="4109469">
            <a:off x="5177066" y="237331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 rot="4109469">
            <a:off x="1119007" y="39910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 rot="9509469">
            <a:off x="3945247" y="522510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 rot="9509469">
            <a:off x="2327469" y="116704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2996135" y="3047858"/>
            <a:ext cx="505680" cy="50568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5930843" y="961173"/>
            <a:ext cx="174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score</a:t>
            </a:r>
            <a:endParaRPr lang="en-US" sz="4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9" name="teamA"/>
          <p:cNvSpPr txBox="1"/>
          <p:nvPr/>
        </p:nvSpPr>
        <p:spPr>
          <a:xfrm>
            <a:off x="7775153" y="423915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A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9" t="4765" r="5186" b="80949"/>
          <a:stretch/>
        </p:blipFill>
        <p:spPr>
          <a:xfrm>
            <a:off x="9682768" y="810402"/>
            <a:ext cx="1681843" cy="979715"/>
          </a:xfrm>
          <a:prstGeom prst="rect">
            <a:avLst/>
          </a:prstGeom>
        </p:spPr>
      </p:pic>
      <p:grpSp>
        <p:nvGrpSpPr>
          <p:cNvPr id="161" name="Group 160"/>
          <p:cNvGrpSpPr/>
          <p:nvPr/>
        </p:nvGrpSpPr>
        <p:grpSpPr>
          <a:xfrm>
            <a:off x="7854782" y="832474"/>
            <a:ext cx="1697924" cy="927324"/>
            <a:chOff x="7621535" y="2383973"/>
            <a:chExt cx="1697924" cy="927324"/>
          </a:xfrm>
        </p:grpSpPr>
        <p:pic>
          <p:nvPicPr>
            <p:cNvPr id="162" name="Picture 16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9" t="17857" r="8834" b="32143"/>
            <a:stretch/>
          </p:blipFill>
          <p:spPr>
            <a:xfrm>
              <a:off x="7621535" y="2383973"/>
              <a:ext cx="1697924" cy="927324"/>
            </a:xfrm>
            <a:prstGeom prst="rect">
              <a:avLst/>
            </a:prstGeom>
            <a:ln>
              <a:noFill/>
            </a:ln>
          </p:spPr>
        </p:pic>
        <p:sp>
          <p:nvSpPr>
            <p:cNvPr id="163" name="Rounded Rectangle 162"/>
            <p:cNvSpPr/>
            <p:nvPr/>
          </p:nvSpPr>
          <p:spPr>
            <a:xfrm>
              <a:off x="7720606" y="2533650"/>
              <a:ext cx="1480544" cy="641350"/>
            </a:xfrm>
            <a:prstGeom prst="roundRect">
              <a:avLst>
                <a:gd name="adj" fmla="val 8747"/>
              </a:avLst>
            </a:prstGeom>
            <a:solidFill>
              <a:srgbClr val="FCE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diemAMsPham">
            <a:hlinkClick r:id="" action="ppaction://macro?name=congAMsPham"/>
          </p:cNvPr>
          <p:cNvSpPr/>
          <p:nvPr/>
        </p:nvSpPr>
        <p:spPr>
          <a:xfrm>
            <a:off x="8052924" y="1027316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5" name="teamB"/>
          <p:cNvSpPr txBox="1"/>
          <p:nvPr/>
        </p:nvSpPr>
        <p:spPr>
          <a:xfrm>
            <a:off x="9593806" y="434448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B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66" name="diemBMsPham">
            <a:hlinkClick r:id="" action="ppaction://macro?name=congBMsPham"/>
          </p:cNvPr>
          <p:cNvSpPr/>
          <p:nvPr/>
        </p:nvSpPr>
        <p:spPr>
          <a:xfrm>
            <a:off x="9906411" y="1013321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7" name="Rounded Rectangle 2"/>
          <p:cNvSpPr/>
          <p:nvPr/>
        </p:nvSpPr>
        <p:spPr>
          <a:xfrm>
            <a:off x="5922213" y="1991423"/>
            <a:ext cx="5905324" cy="2672769"/>
          </a:xfrm>
          <a:prstGeom prst="roundRect">
            <a:avLst>
              <a:gd name="adj" fmla="val 70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Câu h</a:t>
            </a:r>
            <a:r>
              <a:rPr lang="vi-VN" sz="2800" b="1" dirty="0" smtClean="0">
                <a:solidFill>
                  <a:srgbClr val="C00000"/>
                </a:solidFill>
              </a:rPr>
              <a:t>ỏi</a:t>
            </a:r>
            <a:r>
              <a:rPr lang="en-US" sz="2800" b="1" dirty="0" smtClean="0">
                <a:solidFill>
                  <a:srgbClr val="C00000"/>
                </a:solidFill>
              </a:rPr>
              <a:t> 2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Are you a </a:t>
            </a:r>
            <a:r>
              <a:rPr lang="en-US" sz="2800" b="1" dirty="0">
                <a:solidFill>
                  <a:srgbClr val="C00000"/>
                </a:solidFill>
              </a:rPr>
              <a:t>better/good</a:t>
            </a:r>
            <a:r>
              <a:rPr lang="en-US" sz="2800" b="1" dirty="0"/>
              <a:t> student than your sister? 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8" name="Spin">
            <a:hlinkClick r:id="" action="ppaction://hlinkshowjump?jump=nextslide"/>
          </p:cNvPr>
          <p:cNvSpPr/>
          <p:nvPr/>
        </p:nvSpPr>
        <p:spPr>
          <a:xfrm>
            <a:off x="4792200" y="6964362"/>
            <a:ext cx="1355178" cy="548328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Spin</a:t>
            </a:r>
          </a:p>
        </p:txBody>
      </p:sp>
      <p:sp>
        <p:nvSpPr>
          <p:cNvPr id="169" name="DA.MsPham2"/>
          <p:cNvSpPr txBox="1"/>
          <p:nvPr/>
        </p:nvSpPr>
        <p:spPr>
          <a:xfrm>
            <a:off x="6346064" y="4895817"/>
            <a:ext cx="5023881" cy="1435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zh-CN"/>
            </a:defPPr>
            <a:lvl1pPr algn="ctr">
              <a:lnSpc>
                <a:spcPct val="150000"/>
              </a:lnSpc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better</a:t>
            </a:r>
            <a:endParaRPr lang="zh-CN" altLang="en-US" dirty="0"/>
          </a:p>
        </p:txBody>
      </p:sp>
      <p:sp>
        <p:nvSpPr>
          <p:cNvPr id="58" name="Oval 57"/>
          <p:cNvSpPr/>
          <p:nvPr/>
        </p:nvSpPr>
        <p:spPr>
          <a:xfrm rot="2729469">
            <a:off x="1593479" y="472146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89" y="3417834"/>
            <a:ext cx="1030874" cy="10529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217" y="5115695"/>
            <a:ext cx="1030874" cy="10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5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75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5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75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5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75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75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5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75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5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75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5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75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5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75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75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75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75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75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75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221 -0.24861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67" grpId="0" animBg="1"/>
      <p:bldP spid="168" grpId="0" animBg="1"/>
      <p:bldP spid="169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XmDA.MsPham"/>
          <p:cNvSpPr/>
          <p:nvPr/>
        </p:nvSpPr>
        <p:spPr>
          <a:xfrm>
            <a:off x="7849724" y="5065716"/>
            <a:ext cx="1689100" cy="44149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Xem </a:t>
            </a:r>
            <a:r>
              <a:rPr lang="en-US" b="1" dirty="0" smtClean="0"/>
              <a:t>đáp </a:t>
            </a:r>
            <a:r>
              <a:rPr lang="en-US" b="1" dirty="0"/>
              <a:t>án</a:t>
            </a:r>
          </a:p>
        </p:txBody>
      </p:sp>
      <p:grpSp>
        <p:nvGrpSpPr>
          <p:cNvPr id="108" name="chanvongquay"/>
          <p:cNvGrpSpPr/>
          <p:nvPr/>
        </p:nvGrpSpPr>
        <p:grpSpPr>
          <a:xfrm>
            <a:off x="1489313" y="3871738"/>
            <a:ext cx="3323772" cy="2507588"/>
            <a:chOff x="4339771" y="4347109"/>
            <a:chExt cx="3323772" cy="2507588"/>
          </a:xfrm>
        </p:grpSpPr>
        <p:sp>
          <p:nvSpPr>
            <p:cNvPr id="109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 rot="14942102">
            <a:off x="1061116" y="1112839"/>
            <a:ext cx="4375718" cy="4375718"/>
            <a:chOff x="1061116" y="1112839"/>
            <a:chExt cx="4375718" cy="4375718"/>
          </a:xfrm>
        </p:grpSpPr>
        <p:grpSp>
          <p:nvGrpSpPr>
            <p:cNvPr id="113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124" name="Freeform 123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4000" b="1" dirty="0" smtClean="0">
                    <a:solidFill>
                      <a:srgbClr val="002060"/>
                    </a:solidFill>
                  </a:endParaRPr>
                </a:p>
                <a:p>
                  <a:endParaRPr lang="en-US" sz="4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3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Oval 113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16" name="Oval 115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17" name="Oval 116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18" name="Oval 117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19" name="Oval 118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20" name="Oval 119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50</a:t>
              </a:r>
              <a:endParaRPr lang="en-US" sz="4800" b="1" dirty="0"/>
            </a:p>
          </p:txBody>
        </p:sp>
        <p:sp>
          <p:nvSpPr>
            <p:cNvPr id="121" name="Oval 120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40</a:t>
              </a:r>
              <a:endParaRPr lang="en-US" sz="4800" b="1" dirty="0"/>
            </a:p>
          </p:txBody>
        </p:sp>
      </p:grpSp>
      <p:sp>
        <p:nvSpPr>
          <p:cNvPr id="132" name="Right Arrow 131"/>
          <p:cNvSpPr/>
          <p:nvPr/>
        </p:nvSpPr>
        <p:spPr>
          <a:xfrm rot="215260">
            <a:off x="958342" y="3077941"/>
            <a:ext cx="619899" cy="49973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350237"/>
            <a:ext cx="12192002" cy="504825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xmlns="" id="{ACF0764B-F979-DC47-B942-004C82F18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2"/>
            <a:ext cx="12192002" cy="504825"/>
          </a:xfrm>
          <a:prstGeom prst="rect">
            <a:avLst/>
          </a:prstGeom>
        </p:spPr>
      </p:pic>
      <p:sp>
        <p:nvSpPr>
          <p:cNvPr id="142" name="Oval 141"/>
          <p:cNvSpPr/>
          <p:nvPr/>
        </p:nvSpPr>
        <p:spPr>
          <a:xfrm>
            <a:off x="3133946" y="100592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3151199" y="537453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 rot="5400000">
            <a:off x="5335503" y="319755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 rot="5400000">
            <a:off x="966894" y="321480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 rot="2729469">
            <a:off x="4696825" y="164668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 rot="8129469">
            <a:off x="4677214" y="475308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 rot="8129469">
            <a:off x="1602432" y="164973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 rot="1380000">
            <a:off x="3988793" y="117282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 rot="1380000">
            <a:off x="2297723" y="52008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 rot="6780000">
            <a:off x="5158999" y="4050447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 rot="6780000">
            <a:off x="1130932" y="235937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 rot="4109469">
            <a:off x="5177066" y="237331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 rot="4109469">
            <a:off x="1119007" y="39910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 rot="9509469">
            <a:off x="3945247" y="522510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 rot="9509469">
            <a:off x="2327469" y="116704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2996135" y="3047858"/>
            <a:ext cx="505680" cy="50568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5930843" y="961173"/>
            <a:ext cx="174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score</a:t>
            </a:r>
            <a:endParaRPr lang="en-US" sz="4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9" name="teamA"/>
          <p:cNvSpPr txBox="1"/>
          <p:nvPr/>
        </p:nvSpPr>
        <p:spPr>
          <a:xfrm>
            <a:off x="7775153" y="423915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A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9" t="4765" r="5186" b="80949"/>
          <a:stretch/>
        </p:blipFill>
        <p:spPr>
          <a:xfrm>
            <a:off x="9682768" y="810402"/>
            <a:ext cx="1681843" cy="979715"/>
          </a:xfrm>
          <a:prstGeom prst="rect">
            <a:avLst/>
          </a:prstGeom>
        </p:spPr>
      </p:pic>
      <p:grpSp>
        <p:nvGrpSpPr>
          <p:cNvPr id="161" name="Group 160"/>
          <p:cNvGrpSpPr/>
          <p:nvPr/>
        </p:nvGrpSpPr>
        <p:grpSpPr>
          <a:xfrm>
            <a:off x="7854782" y="832474"/>
            <a:ext cx="1697924" cy="927324"/>
            <a:chOff x="7621535" y="2383973"/>
            <a:chExt cx="1697924" cy="927324"/>
          </a:xfrm>
        </p:grpSpPr>
        <p:pic>
          <p:nvPicPr>
            <p:cNvPr id="162" name="Picture 16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9" t="17857" r="8834" b="32143"/>
            <a:stretch/>
          </p:blipFill>
          <p:spPr>
            <a:xfrm>
              <a:off x="7621535" y="2383973"/>
              <a:ext cx="1697924" cy="927324"/>
            </a:xfrm>
            <a:prstGeom prst="rect">
              <a:avLst/>
            </a:prstGeom>
            <a:ln>
              <a:noFill/>
            </a:ln>
          </p:spPr>
        </p:pic>
        <p:sp>
          <p:nvSpPr>
            <p:cNvPr id="163" name="Rounded Rectangle 162"/>
            <p:cNvSpPr/>
            <p:nvPr/>
          </p:nvSpPr>
          <p:spPr>
            <a:xfrm>
              <a:off x="7720606" y="2533650"/>
              <a:ext cx="1480544" cy="641350"/>
            </a:xfrm>
            <a:prstGeom prst="roundRect">
              <a:avLst>
                <a:gd name="adj" fmla="val 8747"/>
              </a:avLst>
            </a:prstGeom>
            <a:solidFill>
              <a:srgbClr val="FCE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diemAMsPham">
            <a:hlinkClick r:id="" action="ppaction://macro?name=congAMsPham"/>
          </p:cNvPr>
          <p:cNvSpPr/>
          <p:nvPr/>
        </p:nvSpPr>
        <p:spPr>
          <a:xfrm>
            <a:off x="8052924" y="1027316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5" name="teamB"/>
          <p:cNvSpPr txBox="1"/>
          <p:nvPr/>
        </p:nvSpPr>
        <p:spPr>
          <a:xfrm>
            <a:off x="9593806" y="434448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B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66" name="diemBMsPham">
            <a:hlinkClick r:id="" action="ppaction://macro?name=congBMsPham"/>
          </p:cNvPr>
          <p:cNvSpPr/>
          <p:nvPr/>
        </p:nvSpPr>
        <p:spPr>
          <a:xfrm>
            <a:off x="9906411" y="1013321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7" name="Rounded Rectangle 2"/>
          <p:cNvSpPr/>
          <p:nvPr/>
        </p:nvSpPr>
        <p:spPr>
          <a:xfrm>
            <a:off x="5922213" y="1991423"/>
            <a:ext cx="5905324" cy="2672769"/>
          </a:xfrm>
          <a:prstGeom prst="roundRect">
            <a:avLst>
              <a:gd name="adj" fmla="val 70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Câu h</a:t>
            </a:r>
            <a:r>
              <a:rPr lang="vi-VN" sz="2800" b="1" dirty="0" smtClean="0">
                <a:solidFill>
                  <a:srgbClr val="C00000"/>
                </a:solidFill>
              </a:rPr>
              <a:t>ỏi</a:t>
            </a:r>
            <a:r>
              <a:rPr lang="en-US" sz="2800" b="1" dirty="0" smtClean="0">
                <a:solidFill>
                  <a:srgbClr val="C00000"/>
                </a:solidFill>
              </a:rPr>
              <a:t> 3</a:t>
            </a:r>
          </a:p>
          <a:p>
            <a:pPr algn="ctr">
              <a:lnSpc>
                <a:spcPct val="150000"/>
              </a:lnSpc>
            </a:pPr>
            <a:r>
              <a:rPr lang="en-US" sz="2800" b="1" dirty="0"/>
              <a:t>My dad’s </a:t>
            </a:r>
            <a:r>
              <a:rPr lang="en-US" sz="2800" b="1" dirty="0">
                <a:solidFill>
                  <a:srgbClr val="C00000"/>
                </a:solidFill>
              </a:rPr>
              <a:t>funny/funnier</a:t>
            </a:r>
            <a:r>
              <a:rPr lang="en-US" sz="2800" b="1" dirty="0"/>
              <a:t> than your dad!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8" name="Spin">
            <a:hlinkClick r:id="" action="ppaction://hlinkshowjump?jump=nextslide"/>
          </p:cNvPr>
          <p:cNvSpPr/>
          <p:nvPr/>
        </p:nvSpPr>
        <p:spPr>
          <a:xfrm>
            <a:off x="4792200" y="6964362"/>
            <a:ext cx="1355178" cy="548328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Spin</a:t>
            </a:r>
          </a:p>
        </p:txBody>
      </p:sp>
      <p:sp>
        <p:nvSpPr>
          <p:cNvPr id="169" name="DA.MsPham2"/>
          <p:cNvSpPr txBox="1"/>
          <p:nvPr/>
        </p:nvSpPr>
        <p:spPr>
          <a:xfrm>
            <a:off x="6346064" y="4895817"/>
            <a:ext cx="5023881" cy="1435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zh-CN"/>
            </a:defPPr>
            <a:lvl1pPr algn="ctr">
              <a:lnSpc>
                <a:spcPct val="150000"/>
              </a:lnSpc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funnier</a:t>
            </a:r>
            <a:endParaRPr lang="zh-CN" altLang="en-US" dirty="0"/>
          </a:p>
        </p:txBody>
      </p:sp>
      <p:sp>
        <p:nvSpPr>
          <p:cNvPr id="58" name="Oval 57"/>
          <p:cNvSpPr/>
          <p:nvPr/>
        </p:nvSpPr>
        <p:spPr>
          <a:xfrm rot="2729469">
            <a:off x="1593479" y="472146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987" y="3543767"/>
            <a:ext cx="1030874" cy="10529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724" y="5133887"/>
            <a:ext cx="1030874" cy="10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5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75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5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75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5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75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75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5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75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5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75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5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75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5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75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75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75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75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75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75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221 -0.24861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67" grpId="0" animBg="1"/>
      <p:bldP spid="168" grpId="0" animBg="1"/>
      <p:bldP spid="169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XmDA.MsPham"/>
          <p:cNvSpPr/>
          <p:nvPr/>
        </p:nvSpPr>
        <p:spPr>
          <a:xfrm>
            <a:off x="7849724" y="5065716"/>
            <a:ext cx="1689100" cy="44149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Xem </a:t>
            </a:r>
            <a:r>
              <a:rPr lang="en-US" b="1" dirty="0" smtClean="0"/>
              <a:t>đáp </a:t>
            </a:r>
            <a:r>
              <a:rPr lang="en-US" b="1" dirty="0"/>
              <a:t>án</a:t>
            </a:r>
          </a:p>
        </p:txBody>
      </p:sp>
      <p:grpSp>
        <p:nvGrpSpPr>
          <p:cNvPr id="120" name="chanvongquay"/>
          <p:cNvGrpSpPr/>
          <p:nvPr/>
        </p:nvGrpSpPr>
        <p:grpSpPr>
          <a:xfrm>
            <a:off x="1489313" y="3871738"/>
            <a:ext cx="3323772" cy="2507588"/>
            <a:chOff x="4339771" y="4347109"/>
            <a:chExt cx="3323772" cy="2507588"/>
          </a:xfrm>
        </p:grpSpPr>
        <p:sp>
          <p:nvSpPr>
            <p:cNvPr id="121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 rot="9945688">
            <a:off x="1061116" y="1112839"/>
            <a:ext cx="4375718" cy="4375718"/>
            <a:chOff x="1061116" y="1112839"/>
            <a:chExt cx="4375718" cy="4375718"/>
          </a:xfrm>
        </p:grpSpPr>
        <p:grpSp>
          <p:nvGrpSpPr>
            <p:cNvPr id="125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4000" b="1" dirty="0" smtClean="0">
                    <a:solidFill>
                      <a:srgbClr val="002060"/>
                    </a:solidFill>
                  </a:endParaRPr>
                </a:p>
                <a:p>
                  <a:endParaRPr lang="en-US" sz="4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2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Oval 125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28" name="Oval 127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29" name="Oval 128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30" name="Oval 129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31" name="Oval 130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32" name="Oval 131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50</a:t>
              </a:r>
              <a:endParaRPr lang="en-US" sz="4800" b="1" dirty="0"/>
            </a:p>
          </p:txBody>
        </p:sp>
        <p:sp>
          <p:nvSpPr>
            <p:cNvPr id="134" name="Oval 133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40</a:t>
              </a:r>
              <a:endParaRPr lang="en-US" sz="4800" b="1" dirty="0"/>
            </a:p>
          </p:txBody>
        </p:sp>
      </p:grpSp>
      <p:sp>
        <p:nvSpPr>
          <p:cNvPr id="151" name="Right Arrow 150"/>
          <p:cNvSpPr/>
          <p:nvPr/>
        </p:nvSpPr>
        <p:spPr>
          <a:xfrm rot="215260">
            <a:off x="958342" y="3077941"/>
            <a:ext cx="619899" cy="49973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350237"/>
            <a:ext cx="12192002" cy="504825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xmlns="" id="{ACF0764B-F979-DC47-B942-004C82F18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2"/>
            <a:ext cx="12192002" cy="504825"/>
          </a:xfrm>
          <a:prstGeom prst="rect">
            <a:avLst/>
          </a:prstGeom>
        </p:spPr>
      </p:pic>
      <p:sp>
        <p:nvSpPr>
          <p:cNvPr id="154" name="Oval 153"/>
          <p:cNvSpPr/>
          <p:nvPr/>
        </p:nvSpPr>
        <p:spPr>
          <a:xfrm>
            <a:off x="3133946" y="100592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3151199" y="537453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 rot="5400000">
            <a:off x="5335503" y="319755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 rot="5400000">
            <a:off x="966894" y="321480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 rot="2729469">
            <a:off x="4696825" y="164668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 rot="8129469">
            <a:off x="4677214" y="475308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 rot="8129469">
            <a:off x="1602432" y="164973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 rot="1380000">
            <a:off x="3988793" y="117282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 rot="1380000">
            <a:off x="2297723" y="52008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 rot="6780000">
            <a:off x="5158999" y="4050447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 rot="6780000">
            <a:off x="1130932" y="235937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 rot="4109469">
            <a:off x="5177066" y="237331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 rot="4109469">
            <a:off x="1119007" y="39910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 rot="9509469">
            <a:off x="3945247" y="522510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 rot="9509469">
            <a:off x="2327469" y="116704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2996135" y="3047858"/>
            <a:ext cx="505680" cy="50568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5930843" y="961173"/>
            <a:ext cx="174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score</a:t>
            </a:r>
            <a:endParaRPr lang="en-US" sz="4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71" name="teamA"/>
          <p:cNvSpPr txBox="1"/>
          <p:nvPr/>
        </p:nvSpPr>
        <p:spPr>
          <a:xfrm>
            <a:off x="7775153" y="423915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A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72" name="Picture 1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9" t="4765" r="5186" b="80949"/>
          <a:stretch/>
        </p:blipFill>
        <p:spPr>
          <a:xfrm>
            <a:off x="9682768" y="810402"/>
            <a:ext cx="1681843" cy="979715"/>
          </a:xfrm>
          <a:prstGeom prst="rect">
            <a:avLst/>
          </a:prstGeom>
        </p:spPr>
      </p:pic>
      <p:grpSp>
        <p:nvGrpSpPr>
          <p:cNvPr id="173" name="Group 172"/>
          <p:cNvGrpSpPr/>
          <p:nvPr/>
        </p:nvGrpSpPr>
        <p:grpSpPr>
          <a:xfrm>
            <a:off x="7854782" y="832474"/>
            <a:ext cx="1697924" cy="927324"/>
            <a:chOff x="7621535" y="2383973"/>
            <a:chExt cx="1697924" cy="927324"/>
          </a:xfrm>
        </p:grpSpPr>
        <p:pic>
          <p:nvPicPr>
            <p:cNvPr id="174" name="Picture 17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9" t="17857" r="8834" b="32143"/>
            <a:stretch/>
          </p:blipFill>
          <p:spPr>
            <a:xfrm>
              <a:off x="7621535" y="2383973"/>
              <a:ext cx="1697924" cy="927324"/>
            </a:xfrm>
            <a:prstGeom prst="rect">
              <a:avLst/>
            </a:prstGeom>
            <a:ln>
              <a:noFill/>
            </a:ln>
          </p:spPr>
        </p:pic>
        <p:sp>
          <p:nvSpPr>
            <p:cNvPr id="175" name="Rounded Rectangle 174"/>
            <p:cNvSpPr/>
            <p:nvPr/>
          </p:nvSpPr>
          <p:spPr>
            <a:xfrm>
              <a:off x="7720606" y="2533650"/>
              <a:ext cx="1480544" cy="641350"/>
            </a:xfrm>
            <a:prstGeom prst="roundRect">
              <a:avLst>
                <a:gd name="adj" fmla="val 8747"/>
              </a:avLst>
            </a:prstGeom>
            <a:solidFill>
              <a:srgbClr val="FCE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diemAMsPham">
            <a:hlinkClick r:id="" action="ppaction://macro?name=congAMsPham"/>
          </p:cNvPr>
          <p:cNvSpPr/>
          <p:nvPr/>
        </p:nvSpPr>
        <p:spPr>
          <a:xfrm>
            <a:off x="8052924" y="1027316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7" name="teamB"/>
          <p:cNvSpPr txBox="1"/>
          <p:nvPr/>
        </p:nvSpPr>
        <p:spPr>
          <a:xfrm>
            <a:off x="9593806" y="434448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B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78" name="diemBMsPham">
            <a:hlinkClick r:id="" action="ppaction://macro?name=congBMsPham"/>
          </p:cNvPr>
          <p:cNvSpPr/>
          <p:nvPr/>
        </p:nvSpPr>
        <p:spPr>
          <a:xfrm>
            <a:off x="9906411" y="1013321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9" name="Rounded Rectangle 2"/>
          <p:cNvSpPr/>
          <p:nvPr/>
        </p:nvSpPr>
        <p:spPr>
          <a:xfrm>
            <a:off x="5922213" y="1991423"/>
            <a:ext cx="5905324" cy="2672769"/>
          </a:xfrm>
          <a:prstGeom prst="roundRect">
            <a:avLst>
              <a:gd name="adj" fmla="val 70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Câu h</a:t>
            </a:r>
            <a:r>
              <a:rPr lang="vi-VN" sz="2800" b="1" dirty="0" smtClean="0">
                <a:solidFill>
                  <a:srgbClr val="C00000"/>
                </a:solidFill>
              </a:rPr>
              <a:t>ỏi</a:t>
            </a:r>
            <a:r>
              <a:rPr lang="en-US" sz="2800" b="1" dirty="0" smtClean="0">
                <a:solidFill>
                  <a:srgbClr val="C00000"/>
                </a:solidFill>
              </a:rPr>
              <a:t> 4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Crocodiles are more dangerous </a:t>
            </a:r>
            <a:r>
              <a:rPr lang="en-US" sz="2800" b="1" dirty="0">
                <a:solidFill>
                  <a:srgbClr val="C00000"/>
                </a:solidFill>
              </a:rPr>
              <a:t>than/as</a:t>
            </a:r>
            <a:r>
              <a:rPr lang="en-US" sz="2800" b="1" dirty="0"/>
              <a:t> dolphins.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0" name="Spin">
            <a:hlinkClick r:id="" action="ppaction://hlinkshowjump?jump=nextslide"/>
          </p:cNvPr>
          <p:cNvSpPr/>
          <p:nvPr/>
        </p:nvSpPr>
        <p:spPr>
          <a:xfrm>
            <a:off x="4792200" y="6964362"/>
            <a:ext cx="1355178" cy="548328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Spin</a:t>
            </a:r>
          </a:p>
        </p:txBody>
      </p:sp>
      <p:sp>
        <p:nvSpPr>
          <p:cNvPr id="181" name="DA.MsPham2"/>
          <p:cNvSpPr txBox="1"/>
          <p:nvPr/>
        </p:nvSpPr>
        <p:spPr>
          <a:xfrm>
            <a:off x="6346064" y="4895817"/>
            <a:ext cx="5023881" cy="1435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zh-CN"/>
            </a:defPPr>
            <a:lvl1pPr algn="ctr">
              <a:lnSpc>
                <a:spcPct val="150000"/>
              </a:lnSpc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Than</a:t>
            </a:r>
            <a:endParaRPr lang="zh-CN" altLang="en-US" dirty="0"/>
          </a:p>
        </p:txBody>
      </p:sp>
      <p:sp>
        <p:nvSpPr>
          <p:cNvPr id="58" name="Oval 57"/>
          <p:cNvSpPr/>
          <p:nvPr/>
        </p:nvSpPr>
        <p:spPr>
          <a:xfrm rot="2729469">
            <a:off x="1593479" y="472146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161" y="2095695"/>
            <a:ext cx="1030874" cy="10529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709" y="5022152"/>
            <a:ext cx="1030874" cy="10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8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5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75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5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75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5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75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75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5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75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50" tmFilter="0, 0; .2, .5; .8, .5; 1, 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75" autoRev="1" fill="hold"/>
                                        <p:tgtEl>
                                          <p:spTgt spid="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5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75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5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75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75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75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75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75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75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221 -0.24861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79" grpId="0" animBg="1"/>
      <p:bldP spid="180" grpId="0" animBg="1"/>
      <p:bldP spid="181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XmDA.MsPham"/>
          <p:cNvSpPr/>
          <p:nvPr/>
        </p:nvSpPr>
        <p:spPr>
          <a:xfrm>
            <a:off x="7849724" y="5065716"/>
            <a:ext cx="1689100" cy="44149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Xem </a:t>
            </a:r>
            <a:r>
              <a:rPr lang="en-US" b="1" dirty="0" smtClean="0"/>
              <a:t>đáp </a:t>
            </a:r>
            <a:r>
              <a:rPr lang="en-US" b="1" dirty="0"/>
              <a:t>án</a:t>
            </a:r>
          </a:p>
        </p:txBody>
      </p:sp>
      <p:grpSp>
        <p:nvGrpSpPr>
          <p:cNvPr id="113" name="chanvongquay"/>
          <p:cNvGrpSpPr/>
          <p:nvPr/>
        </p:nvGrpSpPr>
        <p:grpSpPr>
          <a:xfrm>
            <a:off x="1489313" y="3871738"/>
            <a:ext cx="3323772" cy="2507588"/>
            <a:chOff x="4339771" y="4347109"/>
            <a:chExt cx="3323772" cy="2507588"/>
          </a:xfrm>
        </p:grpSpPr>
        <p:sp>
          <p:nvSpPr>
            <p:cNvPr id="114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 rot="14232705">
            <a:off x="1061116" y="1112839"/>
            <a:ext cx="4375718" cy="4375718"/>
            <a:chOff x="1061116" y="1112839"/>
            <a:chExt cx="4375718" cy="4375718"/>
          </a:xfrm>
        </p:grpSpPr>
        <p:grpSp>
          <p:nvGrpSpPr>
            <p:cNvPr id="118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129" name="Freeform 128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4000" b="1" dirty="0" smtClean="0">
                    <a:solidFill>
                      <a:srgbClr val="002060"/>
                    </a:solidFill>
                  </a:endParaRPr>
                </a:p>
                <a:p>
                  <a:endParaRPr lang="en-US" sz="4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8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Oval 118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21" name="Oval 120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22" name="Oval 121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23" name="Oval 122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24" name="Oval 123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25" name="Oval 124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50</a:t>
              </a:r>
              <a:endParaRPr lang="en-US" sz="4800" b="1" dirty="0"/>
            </a:p>
          </p:txBody>
        </p:sp>
        <p:sp>
          <p:nvSpPr>
            <p:cNvPr id="126" name="Oval 125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40</a:t>
              </a:r>
              <a:endParaRPr lang="en-US" sz="4800" b="1" dirty="0"/>
            </a:p>
          </p:txBody>
        </p:sp>
      </p:grpSp>
      <p:sp>
        <p:nvSpPr>
          <p:cNvPr id="144" name="Right Arrow 143"/>
          <p:cNvSpPr/>
          <p:nvPr/>
        </p:nvSpPr>
        <p:spPr>
          <a:xfrm rot="215260">
            <a:off x="958342" y="3077941"/>
            <a:ext cx="619899" cy="49973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350237"/>
            <a:ext cx="12192002" cy="504825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xmlns="" id="{ACF0764B-F979-DC47-B942-004C82F18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2"/>
            <a:ext cx="12192002" cy="504825"/>
          </a:xfrm>
          <a:prstGeom prst="rect">
            <a:avLst/>
          </a:prstGeom>
        </p:spPr>
      </p:pic>
      <p:sp>
        <p:nvSpPr>
          <p:cNvPr id="147" name="Oval 146"/>
          <p:cNvSpPr/>
          <p:nvPr/>
        </p:nvSpPr>
        <p:spPr>
          <a:xfrm>
            <a:off x="3133946" y="100592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3151199" y="537453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 rot="5400000">
            <a:off x="5335503" y="319755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 rot="5400000">
            <a:off x="966894" y="321480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 rot="2729469">
            <a:off x="4696825" y="164668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 rot="8129469">
            <a:off x="4677214" y="475308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 rot="8129469">
            <a:off x="1602432" y="164973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 rot="1380000">
            <a:off x="3988793" y="117282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 rot="1380000">
            <a:off x="2297723" y="52008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 rot="6780000">
            <a:off x="5158999" y="4050447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 rot="6780000">
            <a:off x="1130932" y="235937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 rot="4109469">
            <a:off x="5177066" y="237331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 rot="4109469">
            <a:off x="1119007" y="39910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 rot="9509469">
            <a:off x="3945247" y="522510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 rot="9509469">
            <a:off x="2327469" y="116704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2996135" y="3047858"/>
            <a:ext cx="505680" cy="50568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5930843" y="961173"/>
            <a:ext cx="174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score</a:t>
            </a:r>
            <a:endParaRPr lang="en-US" sz="4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64" name="teamA"/>
          <p:cNvSpPr txBox="1"/>
          <p:nvPr/>
        </p:nvSpPr>
        <p:spPr>
          <a:xfrm>
            <a:off x="7775153" y="423915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A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65" name="Picture 16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9" t="4765" r="5186" b="80949"/>
          <a:stretch/>
        </p:blipFill>
        <p:spPr>
          <a:xfrm>
            <a:off x="9682768" y="810402"/>
            <a:ext cx="1681843" cy="979715"/>
          </a:xfrm>
          <a:prstGeom prst="rect">
            <a:avLst/>
          </a:prstGeom>
        </p:spPr>
      </p:pic>
      <p:grpSp>
        <p:nvGrpSpPr>
          <p:cNvPr id="166" name="Group 165"/>
          <p:cNvGrpSpPr/>
          <p:nvPr/>
        </p:nvGrpSpPr>
        <p:grpSpPr>
          <a:xfrm>
            <a:off x="7854782" y="832474"/>
            <a:ext cx="1697924" cy="927324"/>
            <a:chOff x="7621535" y="2383973"/>
            <a:chExt cx="1697924" cy="927324"/>
          </a:xfrm>
        </p:grpSpPr>
        <p:pic>
          <p:nvPicPr>
            <p:cNvPr id="167" name="Picture 16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9" t="17857" r="8834" b="32143"/>
            <a:stretch/>
          </p:blipFill>
          <p:spPr>
            <a:xfrm>
              <a:off x="7621535" y="2383973"/>
              <a:ext cx="1697924" cy="927324"/>
            </a:xfrm>
            <a:prstGeom prst="rect">
              <a:avLst/>
            </a:prstGeom>
            <a:ln>
              <a:noFill/>
            </a:ln>
          </p:spPr>
        </p:pic>
        <p:sp>
          <p:nvSpPr>
            <p:cNvPr id="168" name="Rounded Rectangle 167"/>
            <p:cNvSpPr/>
            <p:nvPr/>
          </p:nvSpPr>
          <p:spPr>
            <a:xfrm>
              <a:off x="7720606" y="2533650"/>
              <a:ext cx="1480544" cy="641350"/>
            </a:xfrm>
            <a:prstGeom prst="roundRect">
              <a:avLst>
                <a:gd name="adj" fmla="val 8747"/>
              </a:avLst>
            </a:prstGeom>
            <a:solidFill>
              <a:srgbClr val="FCE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diemAMsPham">
            <a:hlinkClick r:id="" action="ppaction://macro?name=congAMsPham"/>
          </p:cNvPr>
          <p:cNvSpPr/>
          <p:nvPr/>
        </p:nvSpPr>
        <p:spPr>
          <a:xfrm>
            <a:off x="8052924" y="1027316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0" name="teamB"/>
          <p:cNvSpPr txBox="1"/>
          <p:nvPr/>
        </p:nvSpPr>
        <p:spPr>
          <a:xfrm>
            <a:off x="9593806" y="434448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B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71" name="diemBMsPham">
            <a:hlinkClick r:id="" action="ppaction://macro?name=congBMsPham"/>
          </p:cNvPr>
          <p:cNvSpPr/>
          <p:nvPr/>
        </p:nvSpPr>
        <p:spPr>
          <a:xfrm>
            <a:off x="9906411" y="1013321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2" name="Rounded Rectangle 2"/>
          <p:cNvSpPr/>
          <p:nvPr/>
        </p:nvSpPr>
        <p:spPr>
          <a:xfrm>
            <a:off x="5922213" y="1991423"/>
            <a:ext cx="5905324" cy="2672769"/>
          </a:xfrm>
          <a:prstGeom prst="roundRect">
            <a:avLst>
              <a:gd name="adj" fmla="val 70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Câu h</a:t>
            </a:r>
            <a:r>
              <a:rPr lang="vi-VN" sz="2800" b="1" dirty="0" smtClean="0">
                <a:solidFill>
                  <a:srgbClr val="C00000"/>
                </a:solidFill>
              </a:rPr>
              <a:t>ỏi</a:t>
            </a:r>
            <a:r>
              <a:rPr lang="en-US" sz="2800" b="1" dirty="0" smtClean="0">
                <a:solidFill>
                  <a:srgbClr val="C00000"/>
                </a:solidFill>
              </a:rPr>
              <a:t> 7</a:t>
            </a:r>
          </a:p>
          <a:p>
            <a:pPr lvl="0">
              <a:lnSpc>
                <a:spcPct val="150000"/>
              </a:lnSpc>
            </a:pPr>
            <a:r>
              <a:rPr lang="en-US" sz="2800" b="1" dirty="0"/>
              <a:t>Non-smokers usually live </a:t>
            </a:r>
            <a:r>
              <a:rPr lang="en-US" sz="2800" b="1" dirty="0">
                <a:solidFill>
                  <a:srgbClr val="C00000"/>
                </a:solidFill>
              </a:rPr>
              <a:t>more long/longer</a:t>
            </a:r>
            <a:r>
              <a:rPr lang="en-US" sz="2800" b="1" dirty="0"/>
              <a:t> than smokers.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3" name="Spin">
            <a:hlinkClick r:id="" action="ppaction://hlinkshowjump?jump=nextslide"/>
          </p:cNvPr>
          <p:cNvSpPr/>
          <p:nvPr/>
        </p:nvSpPr>
        <p:spPr>
          <a:xfrm>
            <a:off x="4792200" y="6964362"/>
            <a:ext cx="1355178" cy="548328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Spin</a:t>
            </a:r>
          </a:p>
        </p:txBody>
      </p:sp>
      <p:sp>
        <p:nvSpPr>
          <p:cNvPr id="174" name="DA.MsPham2"/>
          <p:cNvSpPr txBox="1"/>
          <p:nvPr/>
        </p:nvSpPr>
        <p:spPr>
          <a:xfrm>
            <a:off x="6346064" y="4895817"/>
            <a:ext cx="5023881" cy="1435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zh-CN"/>
            </a:defPPr>
            <a:lvl1pPr algn="ctr">
              <a:lnSpc>
                <a:spcPct val="150000"/>
              </a:lnSpc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longer</a:t>
            </a:r>
            <a:endParaRPr lang="zh-CN" altLang="en-US" dirty="0"/>
          </a:p>
        </p:txBody>
      </p:sp>
      <p:sp>
        <p:nvSpPr>
          <p:cNvPr id="58" name="Oval 57"/>
          <p:cNvSpPr/>
          <p:nvPr/>
        </p:nvSpPr>
        <p:spPr>
          <a:xfrm rot="2729469">
            <a:off x="1593479" y="472146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46" y="3428788"/>
            <a:ext cx="1136573" cy="116092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709" y="5022152"/>
            <a:ext cx="1030874" cy="10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5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75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5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75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5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75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75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5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75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5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75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5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75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5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75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75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75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75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75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75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221 -0.24861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72" grpId="0" animBg="1"/>
      <p:bldP spid="173" grpId="0" animBg="1"/>
      <p:bldP spid="174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XmDA.MsPham"/>
          <p:cNvSpPr/>
          <p:nvPr/>
        </p:nvSpPr>
        <p:spPr>
          <a:xfrm>
            <a:off x="7849724" y="5065716"/>
            <a:ext cx="1689100" cy="44149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Xem </a:t>
            </a:r>
            <a:r>
              <a:rPr lang="en-US" b="1" dirty="0" smtClean="0"/>
              <a:t>đáp </a:t>
            </a:r>
            <a:r>
              <a:rPr lang="en-US" b="1" dirty="0"/>
              <a:t>án</a:t>
            </a:r>
          </a:p>
        </p:txBody>
      </p:sp>
      <p:grpSp>
        <p:nvGrpSpPr>
          <p:cNvPr id="113" name="chanvongquay"/>
          <p:cNvGrpSpPr/>
          <p:nvPr/>
        </p:nvGrpSpPr>
        <p:grpSpPr>
          <a:xfrm>
            <a:off x="1489313" y="3871738"/>
            <a:ext cx="3323772" cy="2507588"/>
            <a:chOff x="4339771" y="4347109"/>
            <a:chExt cx="3323772" cy="2507588"/>
          </a:xfrm>
        </p:grpSpPr>
        <p:sp>
          <p:nvSpPr>
            <p:cNvPr id="114" name="Isosceles Triangle 79"/>
            <p:cNvSpPr/>
            <p:nvPr/>
          </p:nvSpPr>
          <p:spPr>
            <a:xfrm>
              <a:off x="4901414" y="4347109"/>
              <a:ext cx="2152606" cy="2271486"/>
            </a:xfrm>
            <a:custGeom>
              <a:avLst/>
              <a:gdLst>
                <a:gd name="connsiteX0" fmla="*/ 0 w 2152606"/>
                <a:gd name="connsiteY0" fmla="*/ 2271486 h 2271486"/>
                <a:gd name="connsiteX1" fmla="*/ 1076303 w 2152606"/>
                <a:gd name="connsiteY1" fmla="*/ 0 h 2271486"/>
                <a:gd name="connsiteX2" fmla="*/ 2152606 w 2152606"/>
                <a:gd name="connsiteY2" fmla="*/ 2271486 h 2271486"/>
                <a:gd name="connsiteX3" fmla="*/ 0 w 2152606"/>
                <a:gd name="connsiteY3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2152606 w 2152606"/>
                <a:gd name="connsiteY3" fmla="*/ 2271486 h 2271486"/>
                <a:gd name="connsiteX4" fmla="*/ 0 w 2152606"/>
                <a:gd name="connsiteY4" fmla="*/ 2271486 h 2271486"/>
                <a:gd name="connsiteX0" fmla="*/ 0 w 2152606"/>
                <a:gd name="connsiteY0" fmla="*/ 2271486 h 2271486"/>
                <a:gd name="connsiteX1" fmla="*/ 299357 w 2152606"/>
                <a:gd name="connsiteY1" fmla="*/ 1733759 h 2271486"/>
                <a:gd name="connsiteX2" fmla="*/ 1076303 w 2152606"/>
                <a:gd name="connsiteY2" fmla="*/ 0 h 2271486"/>
                <a:gd name="connsiteX3" fmla="*/ 1832882 w 2152606"/>
                <a:gd name="connsiteY3" fmla="*/ 1733759 h 2271486"/>
                <a:gd name="connsiteX4" fmla="*/ 2152606 w 2152606"/>
                <a:gd name="connsiteY4" fmla="*/ 2271486 h 2271486"/>
                <a:gd name="connsiteX5" fmla="*/ 0 w 2152606"/>
                <a:gd name="connsiteY5" fmla="*/ 2271486 h 227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06" h="2271486">
                  <a:moveTo>
                    <a:pt x="0" y="2271486"/>
                  </a:moveTo>
                  <a:cubicBezTo>
                    <a:pt x="83911" y="2092244"/>
                    <a:pt x="215446" y="1913001"/>
                    <a:pt x="299357" y="1733759"/>
                  </a:cubicBezTo>
                  <a:lnTo>
                    <a:pt x="1076303" y="0"/>
                  </a:lnTo>
                  <a:cubicBezTo>
                    <a:pt x="1344371" y="577920"/>
                    <a:pt x="1564814" y="1155839"/>
                    <a:pt x="1832882" y="1733759"/>
                  </a:cubicBezTo>
                  <a:lnTo>
                    <a:pt x="2152606" y="2271486"/>
                  </a:lnTo>
                  <a:lnTo>
                    <a:pt x="0" y="2271486"/>
                  </a:lnTo>
                  <a:close/>
                </a:path>
              </a:pathLst>
            </a:custGeom>
            <a:solidFill>
              <a:srgbClr val="C00000"/>
            </a:solidFill>
            <a:ln w="101600">
              <a:solidFill>
                <a:srgbClr val="FF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rapezoid 87"/>
            <p:cNvSpPr/>
            <p:nvPr/>
          </p:nvSpPr>
          <p:spPr>
            <a:xfrm>
              <a:off x="4339771" y="6526100"/>
              <a:ext cx="3323772" cy="311344"/>
            </a:xfrm>
            <a:custGeom>
              <a:avLst/>
              <a:gdLst>
                <a:gd name="connsiteX0" fmla="*/ 0 w 3323772"/>
                <a:gd name="connsiteY0" fmla="*/ 363821 h 363821"/>
                <a:gd name="connsiteX1" fmla="*/ 146529 w 3323772"/>
                <a:gd name="connsiteY1" fmla="*/ 0 h 363821"/>
                <a:gd name="connsiteX2" fmla="*/ 3177243 w 3323772"/>
                <a:gd name="connsiteY2" fmla="*/ 0 h 363821"/>
                <a:gd name="connsiteX3" fmla="*/ 3323772 w 3323772"/>
                <a:gd name="connsiteY3" fmla="*/ 363821 h 363821"/>
                <a:gd name="connsiteX4" fmla="*/ 0 w 3323772"/>
                <a:gd name="connsiteY4" fmla="*/ 363821 h 3638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27321 h 427321"/>
                <a:gd name="connsiteX1" fmla="*/ 146529 w 3323772"/>
                <a:gd name="connsiteY1" fmla="*/ 63500 h 427321"/>
                <a:gd name="connsiteX2" fmla="*/ 3177243 w 3323772"/>
                <a:gd name="connsiteY2" fmla="*/ 63500 h 427321"/>
                <a:gd name="connsiteX3" fmla="*/ 3323772 w 3323772"/>
                <a:gd name="connsiteY3" fmla="*/ 427321 h 427321"/>
                <a:gd name="connsiteX4" fmla="*/ 0 w 3323772"/>
                <a:gd name="connsiteY4" fmla="*/ 427321 h 427321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67436 h 467436"/>
                <a:gd name="connsiteX1" fmla="*/ 146529 w 3323772"/>
                <a:gd name="connsiteY1" fmla="*/ 103615 h 467436"/>
                <a:gd name="connsiteX2" fmla="*/ 3177243 w 3323772"/>
                <a:gd name="connsiteY2" fmla="*/ 103615 h 467436"/>
                <a:gd name="connsiteX3" fmla="*/ 3323772 w 3323772"/>
                <a:gd name="connsiteY3" fmla="*/ 467436 h 467436"/>
                <a:gd name="connsiteX4" fmla="*/ 0 w 3323772"/>
                <a:gd name="connsiteY4" fmla="*/ 467436 h 467436"/>
                <a:gd name="connsiteX0" fmla="*/ 0 w 3323772"/>
                <a:gd name="connsiteY0" fmla="*/ 445749 h 445749"/>
                <a:gd name="connsiteX1" fmla="*/ 146529 w 3323772"/>
                <a:gd name="connsiteY1" fmla="*/ 81928 h 445749"/>
                <a:gd name="connsiteX2" fmla="*/ 3177243 w 3323772"/>
                <a:gd name="connsiteY2" fmla="*/ 81928 h 445749"/>
                <a:gd name="connsiteX3" fmla="*/ 3323772 w 3323772"/>
                <a:gd name="connsiteY3" fmla="*/ 445749 h 445749"/>
                <a:gd name="connsiteX4" fmla="*/ 0 w 3323772"/>
                <a:gd name="connsiteY4" fmla="*/ 445749 h 445749"/>
                <a:gd name="connsiteX0" fmla="*/ 0 w 3323772"/>
                <a:gd name="connsiteY0" fmla="*/ 435056 h 435056"/>
                <a:gd name="connsiteX1" fmla="*/ 146529 w 3323772"/>
                <a:gd name="connsiteY1" fmla="*/ 71235 h 435056"/>
                <a:gd name="connsiteX2" fmla="*/ 3177243 w 3323772"/>
                <a:gd name="connsiteY2" fmla="*/ 71235 h 435056"/>
                <a:gd name="connsiteX3" fmla="*/ 3323772 w 3323772"/>
                <a:gd name="connsiteY3" fmla="*/ 435056 h 435056"/>
                <a:gd name="connsiteX4" fmla="*/ 0 w 3323772"/>
                <a:gd name="connsiteY4" fmla="*/ 435056 h 435056"/>
                <a:gd name="connsiteX0" fmla="*/ 0 w 3323772"/>
                <a:gd name="connsiteY0" fmla="*/ 416635 h 416635"/>
                <a:gd name="connsiteX1" fmla="*/ 146529 w 3323772"/>
                <a:gd name="connsiteY1" fmla="*/ 52814 h 416635"/>
                <a:gd name="connsiteX2" fmla="*/ 3177243 w 3323772"/>
                <a:gd name="connsiteY2" fmla="*/ 52814 h 416635"/>
                <a:gd name="connsiteX3" fmla="*/ 3323772 w 3323772"/>
                <a:gd name="connsiteY3" fmla="*/ 416635 h 416635"/>
                <a:gd name="connsiteX4" fmla="*/ 0 w 3323772"/>
                <a:gd name="connsiteY4" fmla="*/ 416635 h 41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772" h="416635">
                  <a:moveTo>
                    <a:pt x="0" y="416635"/>
                  </a:moveTo>
                  <a:cubicBezTo>
                    <a:pt x="48843" y="295361"/>
                    <a:pt x="11961" y="174088"/>
                    <a:pt x="146529" y="52814"/>
                  </a:cubicBezTo>
                  <a:cubicBezTo>
                    <a:pt x="381647" y="-18396"/>
                    <a:pt x="3071880" y="-16805"/>
                    <a:pt x="3177243" y="52814"/>
                  </a:cubicBezTo>
                  <a:cubicBezTo>
                    <a:pt x="3292761" y="174088"/>
                    <a:pt x="3274929" y="295361"/>
                    <a:pt x="3323772" y="416635"/>
                  </a:cubicBezTo>
                  <a:lnTo>
                    <a:pt x="0" y="4166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4339771" y="6854697"/>
              <a:ext cx="332377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 rot="7571812">
            <a:off x="1061116" y="1112839"/>
            <a:ext cx="4375718" cy="4375718"/>
            <a:chOff x="1061116" y="1112839"/>
            <a:chExt cx="4375718" cy="4375718"/>
          </a:xfrm>
        </p:grpSpPr>
        <p:grpSp>
          <p:nvGrpSpPr>
            <p:cNvPr id="118" name="vongquaylon"/>
            <p:cNvGrpSpPr/>
            <p:nvPr/>
          </p:nvGrpSpPr>
          <p:grpSpPr>
            <a:xfrm>
              <a:off x="1061116" y="1112839"/>
              <a:ext cx="4375718" cy="4375718"/>
              <a:chOff x="3757623" y="981259"/>
              <a:chExt cx="4375718" cy="4375718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3918240" y="1141876"/>
                <a:ext cx="4054485" cy="4054485"/>
                <a:chOff x="3249543" y="725989"/>
                <a:chExt cx="5702324" cy="5702326"/>
              </a:xfrm>
              <a:solidFill>
                <a:schemeClr val="bg1"/>
              </a:solidFill>
            </p:grpSpPr>
            <p:sp>
              <p:nvSpPr>
                <p:cNvPr id="131" name="Freeform 130"/>
                <p:cNvSpPr/>
                <p:nvPr/>
              </p:nvSpPr>
              <p:spPr>
                <a:xfrm>
                  <a:off x="6100705" y="1561430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 flipV="1">
                  <a:off x="6100705" y="3577152"/>
                  <a:ext cx="2851162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 rot="5400000">
                  <a:off x="5682984" y="3994873"/>
                  <a:ext cx="2851163" cy="2015721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 rot="5400000" flipH="1">
                  <a:off x="5682985" y="1143711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t"/>
                <a:lstStyle/>
                <a:p>
                  <a:endParaRPr lang="en-US" sz="4000" b="1" dirty="0" smtClean="0">
                    <a:solidFill>
                      <a:srgbClr val="002060"/>
                    </a:solidFill>
                  </a:endParaRPr>
                </a:p>
                <a:p>
                  <a:endParaRPr lang="en-US" sz="4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 flipH="1">
                  <a:off x="3249543" y="1561430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 flipH="1" flipV="1">
                  <a:off x="3249543" y="3577152"/>
                  <a:ext cx="2851163" cy="2015723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 rot="16200000" flipH="1">
                  <a:off x="3667263" y="3994872"/>
                  <a:ext cx="2851163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 rot="16200000">
                  <a:off x="3667264" y="1143710"/>
                  <a:ext cx="2851164" cy="2015722"/>
                </a:xfrm>
                <a:custGeom>
                  <a:avLst/>
                  <a:gdLst>
                    <a:gd name="connsiteX0" fmla="*/ 2015489 w 2851163"/>
                    <a:gd name="connsiteY0" fmla="*/ 0 h 2015723"/>
                    <a:gd name="connsiteX1" fmla="*/ 2016153 w 2851163"/>
                    <a:gd name="connsiteY1" fmla="*/ 604 h 2015723"/>
                    <a:gd name="connsiteX2" fmla="*/ 2836487 w 2851163"/>
                    <a:gd name="connsiteY2" fmla="*/ 1725098 h 2015723"/>
                    <a:gd name="connsiteX3" fmla="*/ 2851163 w 2851163"/>
                    <a:gd name="connsiteY3" fmla="*/ 2015723 h 2015723"/>
                    <a:gd name="connsiteX4" fmla="*/ 0 w 2851163"/>
                    <a:gd name="connsiteY4" fmla="*/ 2015723 h 2015723"/>
                    <a:gd name="connsiteX5" fmla="*/ 2015489 w 2851163"/>
                    <a:gd name="connsiteY5" fmla="*/ 0 h 201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63" h="2015723">
                      <a:moveTo>
                        <a:pt x="2015489" y="0"/>
                      </a:moveTo>
                      <a:lnTo>
                        <a:pt x="2016153" y="604"/>
                      </a:lnTo>
                      <a:cubicBezTo>
                        <a:pt x="2467600" y="452050"/>
                        <a:pt x="2768353" y="1054190"/>
                        <a:pt x="2836487" y="1725098"/>
                      </a:cubicBezTo>
                      <a:lnTo>
                        <a:pt x="2851163" y="2015723"/>
                      </a:lnTo>
                      <a:lnTo>
                        <a:pt x="0" y="2015723"/>
                      </a:lnTo>
                      <a:lnTo>
                        <a:pt x="2015489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" name="vien"/>
              <p:cNvSpPr/>
              <p:nvPr/>
            </p:nvSpPr>
            <p:spPr>
              <a:xfrm>
                <a:off x="3757623" y="981259"/>
                <a:ext cx="4375718" cy="4375718"/>
              </a:xfrm>
              <a:prstGeom prst="ellipse">
                <a:avLst/>
              </a:prstGeom>
              <a:noFill/>
              <a:ln w="3175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Oval 118"/>
            <p:cNvSpPr/>
            <p:nvPr/>
          </p:nvSpPr>
          <p:spPr>
            <a:xfrm>
              <a:off x="1283977" y="3410379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1257440" y="2385764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23" name="Oval 122"/>
            <p:cNvSpPr/>
            <p:nvPr/>
          </p:nvSpPr>
          <p:spPr>
            <a:xfrm rot="17310590">
              <a:off x="2074074" y="4216332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24" name="Oval 123"/>
            <p:cNvSpPr/>
            <p:nvPr/>
          </p:nvSpPr>
          <p:spPr>
            <a:xfrm rot="9836858">
              <a:off x="3949190" y="2388066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30</a:t>
              </a:r>
              <a:endParaRPr lang="en-US" sz="4800" b="1" dirty="0"/>
            </a:p>
          </p:txBody>
        </p:sp>
        <p:sp>
          <p:nvSpPr>
            <p:cNvPr id="125" name="Oval 124"/>
            <p:cNvSpPr/>
            <p:nvPr/>
          </p:nvSpPr>
          <p:spPr>
            <a:xfrm rot="11628075">
              <a:off x="3928079" y="3417803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20</a:t>
              </a:r>
              <a:endParaRPr lang="en-US" sz="4800" b="1" dirty="0"/>
            </a:p>
          </p:txBody>
        </p:sp>
        <p:sp>
          <p:nvSpPr>
            <p:cNvPr id="126" name="Oval 125"/>
            <p:cNvSpPr/>
            <p:nvPr/>
          </p:nvSpPr>
          <p:spPr>
            <a:xfrm rot="7814022">
              <a:off x="3186238" y="1568581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10</a:t>
              </a:r>
              <a:endParaRPr lang="en-US" sz="4800" b="1" dirty="0"/>
            </a:p>
          </p:txBody>
        </p:sp>
        <p:sp>
          <p:nvSpPr>
            <p:cNvPr id="127" name="Oval 126"/>
            <p:cNvSpPr/>
            <p:nvPr/>
          </p:nvSpPr>
          <p:spPr>
            <a:xfrm rot="4206287">
              <a:off x="2049972" y="1494398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50</a:t>
              </a:r>
              <a:endParaRPr lang="en-US" sz="4800" b="1" dirty="0"/>
            </a:p>
          </p:txBody>
        </p:sp>
        <p:sp>
          <p:nvSpPr>
            <p:cNvPr id="128" name="Oval 127"/>
            <p:cNvSpPr/>
            <p:nvPr/>
          </p:nvSpPr>
          <p:spPr>
            <a:xfrm rot="14473582" flipH="1">
              <a:off x="3130279" y="4139565"/>
              <a:ext cx="1329761" cy="83835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/>
                <a:t>40</a:t>
              </a:r>
              <a:endParaRPr lang="en-US" sz="4800" b="1" dirty="0"/>
            </a:p>
          </p:txBody>
        </p:sp>
      </p:grpSp>
      <p:sp>
        <p:nvSpPr>
          <p:cNvPr id="146" name="Right Arrow 145"/>
          <p:cNvSpPr/>
          <p:nvPr/>
        </p:nvSpPr>
        <p:spPr>
          <a:xfrm rot="215260">
            <a:off x="958342" y="3077941"/>
            <a:ext cx="619899" cy="49973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350237"/>
            <a:ext cx="12192002" cy="504825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xmlns="" id="{ACF0764B-F979-DC47-B942-004C82F18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2"/>
            <a:ext cx="12192002" cy="504825"/>
          </a:xfrm>
          <a:prstGeom prst="rect">
            <a:avLst/>
          </a:prstGeom>
        </p:spPr>
      </p:pic>
      <p:sp>
        <p:nvSpPr>
          <p:cNvPr id="149" name="Oval 148"/>
          <p:cNvSpPr/>
          <p:nvPr/>
        </p:nvSpPr>
        <p:spPr>
          <a:xfrm>
            <a:off x="3133946" y="100592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151199" y="537453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 rot="5400000">
            <a:off x="5335503" y="319755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 rot="5400000">
            <a:off x="966894" y="321480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 rot="2729469">
            <a:off x="4696825" y="164668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 rot="8129469">
            <a:off x="4677214" y="4753083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 rot="8129469">
            <a:off x="1602432" y="164973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 rot="1380000">
            <a:off x="3988793" y="117282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 rot="1380000">
            <a:off x="2297723" y="52008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 rot="6780000">
            <a:off x="5158999" y="4050447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 rot="6780000">
            <a:off x="1130932" y="2359376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 rot="4109469">
            <a:off x="5177066" y="2373314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 rot="4109469">
            <a:off x="1119007" y="3991092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 rot="9509469">
            <a:off x="3945247" y="5225105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 rot="9509469">
            <a:off x="2327469" y="116704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2996135" y="3047858"/>
            <a:ext cx="505680" cy="50568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5930843" y="961173"/>
            <a:ext cx="174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score</a:t>
            </a:r>
            <a:endParaRPr lang="en-US" sz="4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66" name="teamA"/>
          <p:cNvSpPr txBox="1"/>
          <p:nvPr/>
        </p:nvSpPr>
        <p:spPr>
          <a:xfrm>
            <a:off x="7775153" y="423915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A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67" name="Picture 16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9" t="4765" r="5186" b="80949"/>
          <a:stretch/>
        </p:blipFill>
        <p:spPr>
          <a:xfrm>
            <a:off x="9682768" y="810402"/>
            <a:ext cx="1681843" cy="979715"/>
          </a:xfrm>
          <a:prstGeom prst="rect">
            <a:avLst/>
          </a:prstGeom>
        </p:spPr>
      </p:pic>
      <p:grpSp>
        <p:nvGrpSpPr>
          <p:cNvPr id="168" name="Group 167"/>
          <p:cNvGrpSpPr/>
          <p:nvPr/>
        </p:nvGrpSpPr>
        <p:grpSpPr>
          <a:xfrm>
            <a:off x="7854782" y="832474"/>
            <a:ext cx="1697924" cy="927324"/>
            <a:chOff x="7621535" y="2383973"/>
            <a:chExt cx="1697924" cy="927324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9" t="17857" r="8834" b="32143"/>
            <a:stretch/>
          </p:blipFill>
          <p:spPr>
            <a:xfrm>
              <a:off x="7621535" y="2383973"/>
              <a:ext cx="1697924" cy="927324"/>
            </a:xfrm>
            <a:prstGeom prst="rect">
              <a:avLst/>
            </a:prstGeom>
            <a:ln>
              <a:noFill/>
            </a:ln>
          </p:spPr>
        </p:pic>
        <p:sp>
          <p:nvSpPr>
            <p:cNvPr id="170" name="Rounded Rectangle 169"/>
            <p:cNvSpPr/>
            <p:nvPr/>
          </p:nvSpPr>
          <p:spPr>
            <a:xfrm>
              <a:off x="7720606" y="2533650"/>
              <a:ext cx="1480544" cy="641350"/>
            </a:xfrm>
            <a:prstGeom prst="roundRect">
              <a:avLst>
                <a:gd name="adj" fmla="val 8747"/>
              </a:avLst>
            </a:prstGeom>
            <a:solidFill>
              <a:srgbClr val="FCE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diemAMsPham">
            <a:hlinkClick r:id="" action="ppaction://macro?name=congAMsPham"/>
          </p:cNvPr>
          <p:cNvSpPr/>
          <p:nvPr/>
        </p:nvSpPr>
        <p:spPr>
          <a:xfrm>
            <a:off x="8052924" y="1027316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2" name="teamB"/>
          <p:cNvSpPr txBox="1"/>
          <p:nvPr/>
        </p:nvSpPr>
        <p:spPr>
          <a:xfrm>
            <a:off x="9593806" y="434448"/>
            <a:ext cx="17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Team B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73" name="diemBMsPham">
            <a:hlinkClick r:id="" action="ppaction://macro?name=congBMsPham"/>
          </p:cNvPr>
          <p:cNvSpPr/>
          <p:nvPr/>
        </p:nvSpPr>
        <p:spPr>
          <a:xfrm>
            <a:off x="9906411" y="1013321"/>
            <a:ext cx="1283187" cy="580587"/>
          </a:xfrm>
          <a:prstGeom prst="roundRect">
            <a:avLst>
              <a:gd name="adj" fmla="val 8747"/>
            </a:avLst>
          </a:prstGeom>
          <a:solidFill>
            <a:srgbClr val="FC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4" name="Rounded Rectangle 2"/>
          <p:cNvSpPr/>
          <p:nvPr/>
        </p:nvSpPr>
        <p:spPr>
          <a:xfrm>
            <a:off x="5922213" y="1991423"/>
            <a:ext cx="5905324" cy="2672769"/>
          </a:xfrm>
          <a:prstGeom prst="roundRect">
            <a:avLst>
              <a:gd name="adj" fmla="val 70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Câu h</a:t>
            </a:r>
            <a:r>
              <a:rPr lang="vi-VN" sz="2800" b="1" dirty="0" smtClean="0">
                <a:solidFill>
                  <a:srgbClr val="C00000"/>
                </a:solidFill>
              </a:rPr>
              <a:t>ỏi</a:t>
            </a:r>
            <a:r>
              <a:rPr lang="en-US" sz="2800" b="1" dirty="0" smtClean="0">
                <a:solidFill>
                  <a:srgbClr val="C00000"/>
                </a:solidFill>
              </a:rPr>
              <a:t> 8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Your streets are </a:t>
            </a:r>
            <a:r>
              <a:rPr lang="en-US" sz="2800" b="1" dirty="0" smtClean="0">
                <a:solidFill>
                  <a:srgbClr val="C00000"/>
                </a:solidFill>
              </a:rPr>
              <a:t>narrower</a:t>
            </a:r>
            <a:r>
              <a:rPr lang="en-US" sz="2800" b="1" dirty="0">
                <a:solidFill>
                  <a:srgbClr val="C00000"/>
                </a:solidFill>
              </a:rPr>
              <a:t>/ more </a:t>
            </a:r>
            <a:r>
              <a:rPr lang="en-US" sz="2800" b="1" dirty="0" smtClean="0">
                <a:solidFill>
                  <a:srgbClr val="C00000"/>
                </a:solidFill>
              </a:rPr>
              <a:t>narrow</a:t>
            </a:r>
            <a:r>
              <a:rPr lang="en-US" sz="2800" b="1" dirty="0" smtClean="0"/>
              <a:t> </a:t>
            </a:r>
            <a:r>
              <a:rPr lang="en-US" sz="2800" b="1" dirty="0"/>
              <a:t>than ours.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5" name="Spin">
            <a:hlinkClick r:id="" action="ppaction://hlinkshowjump?jump=nextslide"/>
          </p:cNvPr>
          <p:cNvSpPr/>
          <p:nvPr/>
        </p:nvSpPr>
        <p:spPr>
          <a:xfrm>
            <a:off x="4792200" y="6964362"/>
            <a:ext cx="1355178" cy="548328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Spin</a:t>
            </a:r>
          </a:p>
        </p:txBody>
      </p:sp>
      <p:sp>
        <p:nvSpPr>
          <p:cNvPr id="176" name="DA.MsPham2"/>
          <p:cNvSpPr txBox="1"/>
          <p:nvPr/>
        </p:nvSpPr>
        <p:spPr>
          <a:xfrm>
            <a:off x="6346064" y="4895817"/>
            <a:ext cx="5023881" cy="1435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zh-CN"/>
            </a:defPPr>
            <a:lvl1pPr algn="ctr">
              <a:lnSpc>
                <a:spcPct val="150000"/>
              </a:lnSpc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narrower</a:t>
            </a:r>
            <a:endParaRPr lang="zh-CN" altLang="en-US" dirty="0"/>
          </a:p>
        </p:txBody>
      </p:sp>
      <p:sp>
        <p:nvSpPr>
          <p:cNvPr id="58" name="Oval 57"/>
          <p:cNvSpPr/>
          <p:nvPr/>
        </p:nvSpPr>
        <p:spPr>
          <a:xfrm rot="2729469">
            <a:off x="1593479" y="4721468"/>
            <a:ext cx="174101" cy="1741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FFFF00">
                <a:alpha val="8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815" y="3438755"/>
            <a:ext cx="1030874" cy="10529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724" y="5146914"/>
            <a:ext cx="1030874" cy="10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5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75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5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75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5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75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75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5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75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5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75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5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75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5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75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75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5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75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75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5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75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5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75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221 -0.24861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74" grpId="0" animBg="1"/>
      <p:bldP spid="175" grpId="0" animBg="1"/>
      <p:bldP spid="176" grpId="0" animBg="1"/>
      <p:bldP spid="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39AC439-AE78-43E1-86DA-9329C014ECD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307075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702</Words>
  <PresentationFormat>Widescreen</PresentationFormat>
  <Paragraphs>276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Algerian</vt:lpstr>
      <vt:lpstr>Arial</vt:lpstr>
      <vt:lpstr>Arial Black</vt:lpstr>
      <vt:lpstr>Calibri</vt:lpstr>
      <vt:lpstr>Tahoma</vt:lpstr>
      <vt:lpstr>Wingdings 2</vt:lpstr>
      <vt:lpstr>等线</vt:lpstr>
      <vt:lpstr>HDOfficeLightV0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2017-08-22T06:46:52Z</dcterms:created>
  <dcterms:modified xsi:type="dcterms:W3CDTF">2020-11-11T14:44:12Z</dcterms:modified>
</cp:coreProperties>
</file>