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18"/>
  </p:notesMasterIdLst>
  <p:sldIdLst>
    <p:sldId id="258" r:id="rId5"/>
    <p:sldId id="288" r:id="rId6"/>
    <p:sldId id="260" r:id="rId7"/>
    <p:sldId id="269" r:id="rId8"/>
    <p:sldId id="262" r:id="rId9"/>
    <p:sldId id="294" r:id="rId10"/>
    <p:sldId id="296" r:id="rId11"/>
    <p:sldId id="297" r:id="rId12"/>
    <p:sldId id="299" r:id="rId13"/>
    <p:sldId id="301" r:id="rId14"/>
    <p:sldId id="286" r:id="rId15"/>
    <p:sldId id="287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2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1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5" y="1080338"/>
            <a:ext cx="9911328" cy="1938942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34" y="5615060"/>
            <a:ext cx="4118332" cy="707836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pPr lvl="0"/>
            <a:r>
              <a:rPr lang="en-US" sz="4000" b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viên:.............</a:t>
            </a:r>
            <a:endParaRPr lang="en-US" sz="4000" b="1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800" y="1625600"/>
            <a:ext cx="9944100" cy="48133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827243" y="2184730"/>
            <a:ext cx="7031072" cy="3490136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và câu chuyện mục 2 trang 111 SGK.Thảo luận cặp đôi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Việc nắm các khái niệm và kĩ năng Địa lí có tầm quan trọng như thế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Cho ví dụ về việc vận dụng kiến thức và kĩ năng địa lí vào cuộc sống.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149612" y="449761"/>
            <a:ext cx="5892799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6943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6943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67920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943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86323"/>
              </p:ext>
            </p:extLst>
          </p:nvPr>
        </p:nvGraphicFramePr>
        <p:xfrm>
          <a:off x="525165" y="2301055"/>
          <a:ext cx="11298536" cy="2687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335">
                  <a:extLst>
                    <a:ext uri="{9D8B030D-6E8A-4147-A177-3AD203B41FA5}">
                      <a16:colId xmlns:a16="http://schemas.microsoft.com/office/drawing/2014/main" val="314795934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945544813"/>
                    </a:ext>
                  </a:extLst>
                </a:gridCol>
                <a:gridCol w="3987801">
                  <a:extLst>
                    <a:ext uri="{9D8B030D-6E8A-4147-A177-3AD203B41FA5}">
                      <a16:colId xmlns:a16="http://schemas.microsoft.com/office/drawing/2014/main" val="2898178223"/>
                    </a:ext>
                  </a:extLst>
                </a:gridCol>
              </a:tblGrid>
              <a:tr h="446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6713099"/>
                  </a:ext>
                </a:extLst>
              </a:tr>
              <a:tr h="22310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thấy hứng thú về môn Địa lí.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học được điều gì qua bài học hôm nay?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tiếp tục tìm hiểu thông tin về Địa lí bằng cách nào?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294785"/>
                  </a:ext>
                </a:extLst>
              </a:tr>
            </a:tbl>
          </a:graphicData>
        </a:graphic>
      </p:graphicFrame>
      <p:sp>
        <p:nvSpPr>
          <p:cNvPr id="12" name="文本框 45"/>
          <p:cNvSpPr txBox="1"/>
          <p:nvPr/>
        </p:nvSpPr>
        <p:spPr>
          <a:xfrm>
            <a:off x="757035" y="1419517"/>
            <a:ext cx="10445385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Điền thông tin để hoàn thành bảng sau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436562"/>
            <a:ext cx="221456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436562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3675062"/>
            <a:ext cx="2214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675062"/>
            <a:ext cx="2028825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700462"/>
            <a:ext cx="2289174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83513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85981" y="32670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3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3048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82222" y="6170552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en-US" sz="2000" b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308387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các bức ảnh, gọi tên các hiện tượng thiên nhiên và hoạt động kinh tế xã hội trong từng hình</a:t>
            </a:r>
            <a:r>
              <a:rPr lang="en-US" sz="2400" b="1" i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Kể thêm các hiện tượng thiên nhiên mà hàng ngày các em quan sát được.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06202" y="1520482"/>
            <a:ext cx="798327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1.Sự lí thú của việc học môn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83844" y="2561274"/>
            <a:ext cx="84289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 trò của Địa lí trong cuộc sống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538842" y="3512886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1837739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317603" y="1345297"/>
            <a:ext cx="820609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</a:t>
            </a:r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Sự </a:t>
            </a:r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 thú của việc học môn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-234529" y="648623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1.Sự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 thú của việc học môn Địa 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/>
            <a:endParaRPr lang="en-US" altLang="zh-CN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93" name="Rectangle 4"/>
          <p:cNvSpPr>
            <a:spLocks noChangeArrowheads="1"/>
          </p:cNvSpPr>
          <p:nvPr/>
        </p:nvSpPr>
        <p:spPr bwMode="auto">
          <a:xfrm>
            <a:off x="848922" y="1283847"/>
            <a:ext cx="97450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</a:t>
            </a: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mục 2 SGK/T111 kết hợp với hiểu biết 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1.Tại sao người dân vùng biển thường ra khơi vào chiều muộn?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nhưng câu ca dao, tục ngữ được đề cập trong bài học, em hãy nêu những lí thú của việc học môn Địa lí.</a:t>
            </a:r>
            <a:endParaRPr kumimoji="0" lang="nl-NL" alt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a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83" y="3222839"/>
            <a:ext cx="8020594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23863"/>
            <a:ext cx="5713413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97700" y="5327252"/>
            <a:ext cx="4876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Australia rộng hơn cả Mặt trăng. Mặt trăng có bán kính 3.476,28 km, trong khi Australia từ Đông sang Tây trải dài 4.000 km (Nguồn: MSN)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8" name="Picture 4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4489848"/>
            <a:ext cx="2921000" cy="1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3701" y="4628752"/>
            <a:ext cx="2692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tượng thiên nhiên kì lạ xuất hiện ở Việt Nam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://www.youtube.com/watch?v=e4_ba-CVXkw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6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3383844" y="2561274"/>
            <a:ext cx="842891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 trò của Địa lí trong cuộc sống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0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1962"/>
            <a:ext cx="10972799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4629631"/>
            <a:ext cx="10972798" cy="144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1/  Dựa vào câu chuyện trên, em hãy cho biết, Tiu-li đã tránh được sóng thần nhờ có kiến thức và kĩ năng địa lí nào?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2/ Kiến thức Địa lí có vai trò như thế nào đối với cuộc sống</a:t>
            </a:r>
            <a:endParaRPr lang="en-US" sz="28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189592" y="1980631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Tầm quan trọng của việc nắm các 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và kĩ năng Địa lí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5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507</Words>
  <PresentationFormat>Widescreen</PresentationFormat>
  <Paragraphs>67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Microsoft YaHei</vt:lpstr>
      <vt:lpstr>SimSun</vt:lpstr>
      <vt:lpstr>Arial</vt:lpstr>
      <vt:lpstr>Calibri</vt:lpstr>
      <vt:lpstr>Calibri Light</vt:lpstr>
      <vt:lpstr>Times New Roman</vt:lpstr>
      <vt:lpstr>方正少儿简体</vt:lpstr>
      <vt:lpstr>方正静蕾简体</vt:lpstr>
      <vt:lpstr>汉仪喵魂体W</vt:lpstr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2020-11-02T15:38:20Z</dcterms:created>
  <dcterms:modified xsi:type="dcterms:W3CDTF">2021-08-07T09:00:37Z</dcterms:modified>
</cp:coreProperties>
</file>