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55" r:id="rId4"/>
    <p:sldId id="258" r:id="rId5"/>
    <p:sldId id="340" r:id="rId6"/>
    <p:sldId id="341" r:id="rId7"/>
    <p:sldId id="342" r:id="rId8"/>
    <p:sldId id="262" r:id="rId9"/>
    <p:sldId id="343" r:id="rId10"/>
    <p:sldId id="260" r:id="rId11"/>
    <p:sldId id="344" r:id="rId12"/>
    <p:sldId id="315" r:id="rId13"/>
    <p:sldId id="316" r:id="rId14"/>
    <p:sldId id="345" r:id="rId15"/>
    <p:sldId id="319" r:id="rId16"/>
    <p:sldId id="346" r:id="rId17"/>
    <p:sldId id="347" r:id="rId18"/>
    <p:sldId id="318" r:id="rId19"/>
    <p:sldId id="348" r:id="rId20"/>
    <p:sldId id="349" r:id="rId21"/>
    <p:sldId id="350" r:id="rId22"/>
    <p:sldId id="351" r:id="rId23"/>
    <p:sldId id="352" r:id="rId24"/>
    <p:sldId id="353" r:id="rId25"/>
    <p:sldId id="354" r:id="rId26"/>
  </p:sldIdLst>
  <p:sldSz cx="18288000" cy="10287000"/>
  <p:notesSz cx="6858000" cy="9144000"/>
  <p:embeddedFontLst>
    <p:embeddedFont>
      <p:font typeface="Agency FB" panose="020B050302020202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ancing Script" panose="020B0604020202020204" charset="0"/>
      <p:regular r:id="rId34"/>
    </p:embeddedFont>
    <p:embeddedFont>
      <p:font typeface="Dancing Script Bold" panose="020B0604020202020204" charset="0"/>
      <p:regular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Open Sans Extrabold" panose="020B0906030804020204" pitchFamily="34" charset="0"/>
      <p:bold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637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FBBA0-EE7D-4C64-B6AF-3BFF97DE488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07BDD-E2F8-406D-979E-D2210468E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6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7BDD-E2F8-406D-979E-D2210468EF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3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7BDD-E2F8-406D-979E-D2210468EF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0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svg"/><Relationship Id="rId5" Type="http://schemas.openxmlformats.org/officeDocument/2006/relationships/image" Target="../media/image14.svg"/><Relationship Id="rId15" Type="http://schemas.openxmlformats.org/officeDocument/2006/relationships/hyperlink" Target="https://forms.gle/LzVNwfMpYB9qH4JU6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hyperlink" Target="https://www.vnteach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42545" y="4655082"/>
            <a:ext cx="12002911" cy="114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>
                <a:solidFill>
                  <a:srgbClr val="5B4A3B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ÔN TẬP GIỮA KÌ II</a:t>
            </a:r>
          </a:p>
        </p:txBody>
      </p:sp>
      <p:sp>
        <p:nvSpPr>
          <p:cNvPr id="6" name="Freeform 6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9607892" y="766216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1481465" y="1168651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920782">
            <a:off x="12344848" y="2473541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0AB3DFC0-6FF5-4661-AB1B-6CF6F7FC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402407" y="2197804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068276" y="2668487"/>
            <a:ext cx="1264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125028" y="4819244"/>
            <a:ext cx="6399248" cy="190967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107273" y="6918019"/>
            <a:ext cx="6434759" cy="180736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87262" y="6805951"/>
            <a:ext cx="5884261" cy="1915716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4402985" y="5337382"/>
            <a:ext cx="391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fr-F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321034" y="7204007"/>
            <a:ext cx="4249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215D51-354A-4EBB-8C72-37C6309EF3E4}"/>
              </a:ext>
            </a:extLst>
          </p:cNvPr>
          <p:cNvGrpSpPr/>
          <p:nvPr/>
        </p:nvGrpSpPr>
        <p:grpSpPr>
          <a:xfrm>
            <a:off x="10162597" y="4915439"/>
            <a:ext cx="5933593" cy="1836388"/>
            <a:chOff x="10162597" y="4915439"/>
            <a:chExt cx="5933593" cy="183638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40A452-AD32-4973-93FD-F4C4003D67AF}"/>
                </a:ext>
              </a:extLst>
            </p:cNvPr>
            <p:cNvGrpSpPr/>
            <p:nvPr/>
          </p:nvGrpSpPr>
          <p:grpSpPr>
            <a:xfrm>
              <a:off x="10162597" y="4915439"/>
              <a:ext cx="5933593" cy="1836388"/>
              <a:chOff x="328675" y="1806001"/>
              <a:chExt cx="11524343" cy="484777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2EAF8E5-6EA9-41CF-94FD-2F138B9DF3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 b="8917"/>
              <a:stretch/>
            </p:blipFill>
            <p:spPr>
              <a:xfrm>
                <a:off x="1482427" y="1858247"/>
                <a:ext cx="9349696" cy="4233063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5DF533E-DE32-454B-81F8-CE39568BA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4349" b="89323" l="10615" r="89458">
                            <a14:foregroundMark x1="11859" y1="27474" x2="11640" y2="42188"/>
                            <a14:foregroundMark x1="12372" y1="24740" x2="16471" y2="24609"/>
                            <a14:foregroundMark x1="16471" y1="24609" x2="35871" y2="25000"/>
                            <a14:foregroundMark x1="33455" y1="25130" x2="60176" y2="25130"/>
                            <a14:foregroundMark x1="60176" y1="25130" x2="72694" y2="24609"/>
                            <a14:foregroundMark x1="72694" y1="24609" x2="89312" y2="26432"/>
                            <a14:foregroundMark x1="88507" y1="26563" x2="88360" y2="88542"/>
                            <a14:foregroundMark x1="12884" y1="25000" x2="11420" y2="31510"/>
                            <a14:foregroundMark x1="11420" y1="31510" x2="11786" y2="74219"/>
                            <a14:foregroundMark x1="11054" y1="25781" x2="12225" y2="24609"/>
                            <a14:foregroundMark x1="11640" y1="72786" x2="11420" y2="89583"/>
                            <a14:foregroundMark x1="12079" y1="87891" x2="43485" y2="88542"/>
                            <a14:foregroundMark x1="59883" y1="88151" x2="64495" y2="88151"/>
                            <a14:foregroundMark x1="64495" y1="88151" x2="69034" y2="87891"/>
                            <a14:foregroundMark x1="69034" y1="87891" x2="87701" y2="88151"/>
                            <a14:foregroundMark x1="88799" y1="47526" x2="88946" y2="66146"/>
                            <a14:foregroundMark x1="88287" y1="58333" x2="88214" y2="66276"/>
                            <a14:foregroundMark x1="88214" y1="58333" x2="87994" y2="67188"/>
                            <a14:foregroundMark x1="88141" y1="57031" x2="88141" y2="63802"/>
                            <a14:foregroundMark x1="89312" y1="32943" x2="88946" y2="33073"/>
                            <a14:foregroundMark x1="89385" y1="36979" x2="88946" y2="37240"/>
                            <a14:foregroundMark x1="89531" y1="40495" x2="89019" y2="40885"/>
                            <a14:foregroundMark x1="39531" y1="88021" x2="43631" y2="87500"/>
                            <a14:foregroundMark x1="43631" y1="87500" x2="62079" y2="88281"/>
                            <a14:foregroundMark x1="76208" y1="88151" x2="82357" y2="88542"/>
                            <a14:foregroundMark x1="10615" y1="83594" x2="10981" y2="85417"/>
                            <a14:backgroundMark x1="8053" y1="27995" x2="8053" y2="48958"/>
                            <a14:backgroundMark x1="15007" y1="30729" x2="25988" y2="43750"/>
                            <a14:backgroundMark x1="25988" y1="43750" x2="28404" y2="45833"/>
                            <a14:backgroundMark x1="14568" y1="28255" x2="35798" y2="29818"/>
                            <a14:backgroundMark x1="14641" y1="30859" x2="14422" y2="77734"/>
                            <a14:backgroundMark x1="14422" y1="77734" x2="15081" y2="82813"/>
                            <a14:backgroundMark x1="14202" y1="70052" x2="13616" y2="31901"/>
                            <a14:backgroundMark x1="21596" y1="76823" x2="81772" y2="81380"/>
                            <a14:backgroundMark x1="34993" y1="28646" x2="64202" y2="29297"/>
                            <a14:backgroundMark x1="64202" y1="29297" x2="76647" y2="28385"/>
                            <a14:backgroundMark x1="76647" y1="28385" x2="85286" y2="28646"/>
                            <a14:backgroundMark x1="85286" y1="28646" x2="86750" y2="35807"/>
                            <a14:backgroundMark x1="86750" y1="35807" x2="86750" y2="36849"/>
                            <a14:backgroundMark x1="86750" y1="36849" x2="86384" y2="70964"/>
                            <a14:backgroundMark x1="19693" y1="53646" x2="74085" y2="53646"/>
                            <a14:backgroundMark x1="74085" y1="53646" x2="82211" y2="52604"/>
                            <a14:backgroundMark x1="82211" y1="52604" x2="82357" y2="52604"/>
                            <a14:backgroundMark x1="84846" y1="90495" x2="86245" y2="90687"/>
                            <a14:backgroundMark x1="84700" y1="91536" x2="81845" y2="90885"/>
                            <a14:backgroundMark x1="10395" y1="91406" x2="34261" y2="92318"/>
                          </a14:backgroundRemoval>
                        </a14:imgEffect>
                      </a14:imgLayer>
                    </a14:imgProps>
                  </a:ext>
                </a:extLst>
              </a:blip>
              <a:srcRect l="2619" t="21800" r="2857" b="7491"/>
              <a:stretch/>
            </p:blipFill>
            <p:spPr>
              <a:xfrm>
                <a:off x="328675" y="1806001"/>
                <a:ext cx="11524343" cy="4847772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11040618" y="5202421"/>
              <a:ext cx="44661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non. </a:t>
              </a:r>
              <a:endParaRPr lang="fr-F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1020041" y="7173556"/>
            <a:ext cx="4623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1BC64FEA-E6BA-4610-8EE6-575C59E487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0" y="2478824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8734" y="7268972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771901" y="6122366"/>
            <a:ext cx="3919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fr-FR" sz="32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718048" y="7624228"/>
            <a:ext cx="3919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0840647" y="5940172"/>
            <a:ext cx="4018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0841027" y="7624228"/>
            <a:ext cx="4018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2858" y="25408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0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4ABB1CD0-DC59-47E9-85EB-97144CBB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400" y="3272570"/>
            <a:ext cx="12649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dưỡng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8734" y="7268972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4415284" y="6041769"/>
            <a:ext cx="351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36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fr-FR" sz="3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243136" y="7638648"/>
            <a:ext cx="3517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169689" y="5978354"/>
            <a:ext cx="3707322" cy="689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595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hất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1232673" y="7645304"/>
            <a:ext cx="3596048" cy="689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595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hất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57663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576638" y="773459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rgbClr val="FFC000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55292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552928" y="769649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B1614B00-62D2-40FD-9497-CF2D230683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7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669EFB27-7563-461C-A323-C0E41F32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bao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1886" y="7353746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1004398" y="7540313"/>
            <a:ext cx="4183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969678" y="7473039"/>
            <a:ext cx="4133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271836" y="6001583"/>
            <a:ext cx="370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fr-F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4401117" y="6087935"/>
            <a:ext cx="359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658293" y="616183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242432" y="761643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55292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451206" y="7586480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2B8DAB-1614-4AE3-9BFB-3F14B684EF8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D9A21C6-896B-4063-BB04-B6C3B2A2BA2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9E97FF2-337C-4E91-A0E3-18F9AEC9081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C9AC6A8-C3D3-4D03-B5DA-880F4FBAD21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B1CDE47-C5A3-4FE6-99BA-9184C9C5B5A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E154C66-07F0-46EE-8C34-93022086F93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BA22B07-4742-4BDE-A936-FA1824928BD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5EF0533-5692-48A4-AB31-BA2E9BAF32B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1B443C1-4582-4409-88EE-01E1658930B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5B6A8FB-0A12-4126-90F4-813E15400B9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BF2DC7-3FB3-474D-9886-AAC497CDEFF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812B8BA-B1C9-4603-B86C-F76CB65134E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C869F01-9DA6-408E-A4BA-FC85F770C39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387AC5D-FC9E-413B-93D2-6777D199682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9D20FD8-7372-4A67-A66D-3A3429960E9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725BCC7-22BE-4DC8-B11C-735F4BE55B4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111E169-0FFD-4EAD-9656-FDDBCEAA0B0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0C5849D-2D38-4329-A8E9-82E2D5B5BC7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D7AF982-1EAB-489E-88AE-BE0FFD1EEDF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F12D053-DC98-4BEF-9D84-9435A5C3A60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2E6C2D1-D43E-4245-A011-8A2CD0781E1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8515C0B-0582-4F80-8189-7779379CD8C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AE2BC11-B7FB-4BEE-B9DD-18542EBC5C4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498CE44-DA47-48DA-952F-D86848AD911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A6E1CBE-D4C0-4C8D-A6C6-81C79E3B54C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DF8A290-9C53-4AD2-A072-F152BFB86E1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015BC23-5C64-46A3-8FFE-ABAAD92278A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B07785B-3D7D-45FD-8D59-1F28E55471F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F81A2FB-69AB-45F2-A12A-DCA78B627A3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43163E3-CF11-48C0-817A-99437DAE294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8E151ED-1477-4E7B-9C00-EF9194CD73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C6BE07B-DC3C-416A-8771-47CBFE1570E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7F8ABD5-7765-45AF-863B-D8E6F1B455B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58BD5AE-5354-4294-B5E5-09D2CD88D98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D525C4B-B689-44C5-8201-98E911908479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7DA254C-B150-46A7-A19A-076D20FEF1B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5A0EA39-5564-48BD-91C3-A4F820063EF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3919077-9F88-4204-BAA8-DC634F6333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394B6D9-CC74-47FA-833D-474423509C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8F3166C-7599-4EE5-86C3-13FD59103F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49279C4-1219-4CB5-AD11-8C5EAFBC115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118D3C1-D7F3-48CA-B53F-37A2E7DC554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255FFAB-17B6-4D48-AD42-9001820AC76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EF916FB-DC82-4D40-810D-1F03708FE8E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5EBFD24D-5EAD-4B2D-87BE-93174805837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97BF58E-C9E5-46FB-96B2-D5B2E22A17A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F4ED310-113E-4130-9644-19475CE361F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E4EC41A-38DE-4D4D-BFAE-EB3E2520BA7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30A9A1F-55BD-43A9-8149-7AF1086F90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E35D802-31DE-4E97-BF3A-EDB949CE1A7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F3AD11D-D6B0-4491-AC2C-EEC1687B74B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0C6EE45-943E-410C-BF3B-5781A4B1ECE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391B01-7962-4472-9E3C-78D6CF0363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223F276-9DCE-4605-8FDD-CB28E65FB0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36F6AB4-832B-4C8D-85BA-F3AE4974C4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BED0442-E2A4-47E7-AA6D-BD27D64F4FB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FE0337A-885F-4D18-B451-9EAAB38C4BD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AD24598-F130-4677-A9CC-924B14C23FE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1429777-9982-44A4-9C96-4075371B49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C1A7FACB-276B-4A4E-9551-45F43BA5B4C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D43A092-0DC8-480E-9A8D-F5309C17732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7073AEF-B3FE-432C-86EC-62A0BEDECFC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74A1FDE-07BC-4862-9554-727BA64E660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32BD026-3451-4DB2-920D-6E48C121EC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29D9AD4-54D4-4DA0-93B8-1F1B21C6D7E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EA4164C-4F45-4FB4-8C35-A4E061A0E82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3DCAFA1-73D3-49F4-B0C5-7CEB0CAB6B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A739A3A-7FCC-4175-A558-B470060A2E9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FA319AF-9D3B-4580-9962-667269BB639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4102672-AE97-4290-8251-657AFF74140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E42174E-180C-4893-BEF6-605C3C516D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FC1E10E-E65D-4752-83D3-DB0174FB02D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242DDF8-8786-4A40-9E40-0B85AD3389B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8E118AB2-BA62-4DC4-8E0F-7A0BEDA117B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249E8E0B-7D1D-416A-BB6A-BE1DE9AF265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63C3C8A-7D44-4D49-8301-CF6A07760C7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98966F3-126C-439C-94C3-C94CE0A4371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4658627-525A-4C4C-832C-F063D5E354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494912-1F55-4B95-BC2A-355012DDC91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AE78866-64BA-448A-B08F-BC24C0EB92F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03448F3C-5AB9-40CD-B8B5-32B23DF7159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49854C1-B8E1-4202-93D7-121D256E6EC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6A213D4-F023-4C68-BD52-A8C696BB983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92FE49B-AF86-474D-84EF-9AE0658E736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944FEEE-4BD7-4892-9563-68F388957D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AC289ED-C1D3-41C4-A908-92D9394CCABD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6897F8-82A7-474E-83EA-EA8B86A0992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F78B000-922E-4B51-8F3C-1AC2C6CAF9E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CC6692C9-1D30-4BA3-8C31-465FAFBDBEA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E99B3F4-961C-4E1D-A634-8BA10E8C1B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87AA4077-5AC8-4C7F-8884-E5670474887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D8A6A11-71F3-48FF-B27B-6D70DEDDAE4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1FFD0E8-9B55-4B11-A67E-A27BDD8E4DB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84E1DA1-36BA-43FD-875A-7BAADFC45EF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3B01E233-E86E-4BA8-BD38-62BC1DFBAD1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90C9CA20-5548-47B2-9295-41DF333566A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FD66CF5-8CB7-4086-9902-C42B45E601D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D3D57136-90F7-41C4-9C9A-E6A2E388073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621F81F-2563-480F-840F-3FFB02690A1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98662C46-42E9-4A1C-81DC-CEF3D940CE2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D5216D0-8449-467D-8921-A3CD1640D3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CB2E092-9C57-4444-B3AB-320570E85E1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C9153A5-DCBC-4118-BF32-8F413B731B59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C0E62C5-F39C-45E2-A555-8CAD9B17966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80C10EF-7936-4C73-87D7-5502539ACE3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852AA73-E1A2-4B5D-841E-D947DA92F07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F4C4E0F7-C90C-4620-84E2-8150E38D881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ECB69F3-62EE-4BB4-ABFC-375FD971EE6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5BAD133-0935-4624-A525-47FE5BAC2C3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DBC827D-E1BA-4302-BC2A-CB6EEA2016B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5A19E022-A89E-4732-A453-01C195B8EC8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F1E5DDE-3724-4B0C-B44A-2B12E39D76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FBF224AD-8A62-4077-8A96-5838E1589F7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C99BECF5-B991-4DC0-AF5D-B3D58EFEC44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31496124-A964-4862-B67D-66F3685AA27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381984F7-055D-4F73-A2C9-6DC2CED9080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3A0EB956-783F-48B2-896D-A45DD9CC709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B3964164-CF0F-48B6-8C20-89CA53074D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7CC642F-0F66-4B37-ACAC-4092B6A2D06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71E97EB-908A-40CF-B0E2-BBE865A52253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C35DC046-6B5F-45FB-BB6F-9E8474BB6C4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52A23ED-9DF3-4F34-B5C8-FE0260421EB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4A39310A-7A23-4702-9D0E-84C02F82F7E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6EF9EF6-B227-4102-968F-23EEA15FC15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A7064CCC-F1FB-4389-A9A2-570276C1917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0BB33DD-A416-489C-B49D-21B2A3B1D58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BF32EB12-DAA2-4908-A3D2-ECB8B3ED925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711DA24-4E2A-41B6-BD49-D920B6CFD8F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9F90E33-C8D3-4C34-A47B-250A4E500C3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023EF5A3-2BF5-4CC3-AA36-D9735398F2A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3D6AE184-3F6D-4BCC-B168-AD82BE23523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F18E3645-869A-47DF-910B-E9E190F511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1C2EEDAE-A845-496C-B26B-7B96DBB866A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BF74896-8C36-4C2D-8529-BC8798461C9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130F100B-7ABF-4CE1-9ED6-E3A18E368E4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F419C4D-9EB3-41FA-84CE-05A239BD589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881D420-2552-45EB-AB14-2BCD1C027D9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25F0733-F50A-4ED2-8978-F7644268E3E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F3BA4861-300D-4030-BFDC-86BA3264AD1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D87C4ACC-6E3A-4597-92FF-5F8ED4BCB12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EBFAE3C-1679-4935-8D15-25068BDEA00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B5239471-5150-4746-A7D5-D51D53A42CC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624A3495-F365-4BA7-A19D-E1BB7DB15D5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A79B21A5-FBF3-4236-9724-488C91DD64D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E1D5F11B-2561-4716-870C-CA304E97287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06CFC3C1-4630-4911-B687-5C759A73EB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0378CB5C-C7FC-4B6E-B327-9EEAF95A026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C9804AF-1971-4D3E-BC68-79AE52CFE01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F3F0E724-FBF2-46C3-A8A7-464EA74B146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3EC10DE3-E48D-4FD4-A511-3EE90F5E703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AFB71C15-4C93-43F2-84BB-FDD330CB0FB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A21870D1-338E-4DD4-8952-B26AE6B352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6DF6B14-DC02-4047-9B56-9579771BB6B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5E9DAC4-F296-4F0B-9B7E-3F04255760BE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47B42F58-E792-432F-A631-ACC493E1412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37FD6BE6-2491-4D41-946C-59768FF715B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FC9B9BBD-1DFA-4BB7-BA16-EB68AC4FDC4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5116CB5-A164-4DF5-9D3B-C0F98D64303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3BC61B9C-716F-4528-ABD8-76D97EF117B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50EEA820-8813-4D40-8C83-5777276D5A1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EBF30AD3-232D-4169-977B-1C65B2B67E0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78EC459E-2D0D-49A0-85D4-374DDC7079E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6D7A3E77-F5C4-46B6-9770-1044D843D99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2B484811-4B0B-4C42-8CF6-3279F9DAAB8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F2EEAEC8-5B3C-459E-9D04-7B5B7AA423C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4372BF0-188D-499D-9E54-2A49B440FFC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1A539116-6146-4149-BF63-7DB3C1B326B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FFF49D72-EE14-4580-891E-66EDDEE4F80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2F95F73-0A25-41F7-8944-CD8BBC0EB2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FB48D229-C9CD-4140-8A6E-20E39CD2754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67684FA-B7E0-40E7-9507-3FB30504DAA9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ABF60C3A-0C84-4E13-911C-87FF1103F64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3B99E873-CA26-45E8-98B4-4CF7BDDC10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8F74BE65-DBD6-4190-808E-39CDFDF5247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106C515-9172-4534-BDAF-5F922F71AB3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51F92AB-2F6A-450B-AC51-4921E451C02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56DB12B0-D375-4AF3-850E-09691B6C482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D50E6D75-69CC-43E2-83E1-2545A3EE465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FB8D2EE-4C5A-4D5E-A336-94828A24CFD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BC1A69FF-6AAD-46E1-B477-BF0293B1FFA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96DFB549-F617-4857-A13A-0B826ACB4A8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1C6FEDF6-5609-4E26-9DFB-9F46E628207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34FF58E-9AA6-4FDF-A5A5-EEE9C865428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34F6789D-9FFC-4BA5-B486-B9C063A576C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E9F13E2A-5DBE-42F4-BF56-5D33EC306F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0CC4A53F-46ED-41D2-A1B1-4660D8CB7F0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A1B12E33-6FB0-4967-97A5-6F3DC9C176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FD18D807-428A-4A1E-AE7A-6B788D54D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2858" y="25408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0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9EAB01DF-4F59-4538-A3FB-E275A7ED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bao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0765" y="7354940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1037404" y="7569304"/>
            <a:ext cx="4562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973799" y="7517436"/>
            <a:ext cx="4056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213230" y="6026178"/>
            <a:ext cx="370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fr-F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582715" y="6132890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352761" y="761643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55292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422656" y="7656931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rgbClr val="FFC000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860B53D9-5C12-42F1-B5DE-6C49A7C7AC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B86C525-3716-4B7E-B90C-2963F95D8CE0}"/>
              </a:ext>
            </a:extLst>
          </p:cNvPr>
          <p:cNvSpPr txBox="1"/>
          <p:nvPr/>
        </p:nvSpPr>
        <p:spPr>
          <a:xfrm>
            <a:off x="4383377" y="6026178"/>
            <a:ext cx="9865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</a:p>
        </p:txBody>
      </p:sp>
    </p:spTree>
    <p:extLst>
      <p:ext uri="{BB962C8B-B14F-4D97-AF65-F5344CB8AC3E}">
        <p14:creationId xmlns:p14="http://schemas.microsoft.com/office/powerpoint/2010/main" val="198775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Gold Texture Background Image">
            <a:extLst>
              <a:ext uri="{FF2B5EF4-FFF2-40B4-BE49-F238E27FC236}">
                <a16:creationId xmlns:a16="http://schemas.microsoft.com/office/drawing/2014/main" id="{DA01B77E-3DDD-4429-A301-3470CAB6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8734" y="7268972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4076009" y="6015388"/>
            <a:ext cx="434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101506" y="7445287"/>
            <a:ext cx="386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169689" y="5978354"/>
            <a:ext cx="3707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Protein, lipid,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carbonhydrate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fr-F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1232673" y="7645304"/>
            <a:ext cx="359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347107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327054" y="7541363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rgbClr val="FFC000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55292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552928" y="769649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BC075B66-A430-491A-930D-9F0D8442B7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2DAF821-0638-43DE-8FA5-47A76E247290}"/>
              </a:ext>
            </a:extLst>
          </p:cNvPr>
          <p:cNvSpPr txBox="1"/>
          <p:nvPr/>
        </p:nvSpPr>
        <p:spPr>
          <a:xfrm>
            <a:off x="10890014" y="9448808"/>
            <a:ext cx="55054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70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</p:spTree>
    <p:extLst>
      <p:ext uri="{BB962C8B-B14F-4D97-AF65-F5344CB8AC3E}">
        <p14:creationId xmlns:p14="http://schemas.microsoft.com/office/powerpoint/2010/main" val="25956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C61E4A81-8CC4-47D7-87DB-30199EF8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6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050" y="7282100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67021" y="7244644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5234470" y="6087600"/>
            <a:ext cx="425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fr-FR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5226470" y="7747045"/>
            <a:ext cx="410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fr-FR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2592801" y="6079037"/>
            <a:ext cx="3707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fr-FR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2677874" y="7723292"/>
            <a:ext cx="3596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4619394" y="6077306"/>
            <a:ext cx="790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4510345" y="7726083"/>
            <a:ext cx="790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1832735" y="6080673"/>
            <a:ext cx="790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1937755" y="7720926"/>
            <a:ext cx="790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4F2EB2-CADC-4A2D-A90B-C8CA9E984F5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EB4EA53-4DFD-4404-B645-D142CADEC4C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80E54D-3B73-4C8D-91D0-F71736DB822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815DAF-25CF-41FB-AD78-2719A5EF4EB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9985BCA-04D9-4311-BD20-0500960EC4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8CBB999-E89E-478F-958D-B67608ECC3F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ACDB973-D2F3-4753-810F-41D969D5F8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9F9E126-EAEF-4A51-B397-5BF8858AF5A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14EF9D5-F1EA-4B9E-90EF-3E54278F362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9F0D948-6EC1-4872-8B82-64530EC37BC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D27F9C-2541-4009-9A06-5CA341093CF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5C8C988-201E-4F84-92DC-E50A8E24AAC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EB41C67-30C5-48B3-B89C-625FE7656FA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7062B2A-1EB2-4A3D-AE6B-D39226FE81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5BDF35D-B09D-48C9-93E0-DCAD5970E45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0809C8-E151-4E60-85DE-9215975CAD0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89278A-F606-4CAC-A436-5F4304B00F7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5255A9-EF61-4FD0-9A58-86D90BAB0DF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966D97-EC74-4D60-AB7E-B9A9D31E0D2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5BBB103-CE22-404D-A8EC-4283CDBA157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E4AA324-3BDE-4B61-A420-3C8D59E9A86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E839611-CB1F-4A5B-98E3-88A10A6221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F9C505-DC93-413E-B89E-AB93906770D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8C99DAD-C31B-4B77-8D33-253AD1FCD4C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C0E5A93-61C0-453B-B8BC-7759557282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22BE6F0-B4CC-4DD5-850B-454118538E0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4845A19-4F58-4E81-A491-0C6EF46E7C0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3F01C30-A766-495C-9DCC-D1E17FC97CF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04AFF63-E8EC-456F-84D8-E6BCCAE6A6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C9E6D58-8BA4-467A-95A6-C4065BB40B3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3CC7144-FC35-4A4E-B05C-BB4C26B0093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B97E6E0-34F4-458C-BB1D-4AAC82AAA3B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9E57022-164A-46AD-8B0C-FF994C049E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631AD0-700F-48B1-851F-343FE7F805E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E0FD942-1A8B-4585-9147-01059E1F04EE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BE8E659-0D78-4C49-A898-4F1C18B0BCA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82784E2-9286-4F54-8D44-2A310978E79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B7573D9-7302-4336-9BB3-2972FFD0D04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79E89C3-DF2F-4C48-88C8-ABD8E436951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230BB99-A4CD-47B3-BAC7-28800CE039C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741656D-5154-4EE7-8662-ECFF838C822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C716918-4E59-4324-A985-D3B430CE851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CAD1FEF-5CE7-4C86-A837-60728EF2E09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2F3A52C-DC99-47C6-B57E-7341225B0AE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3A768FF-B0B3-48EB-9DF8-D536F0CB09F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95F5432-1F2D-4CC9-B53D-9625DC9C803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ACFF52E-BCE2-42B7-B691-C23602A530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D482C36-4B65-47A0-96A6-47879CA3D44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D81201-B6D8-477B-8784-2898CA4D860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26AEE6-186D-4381-8F08-9F374D27DD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78A302F-3062-4616-8E06-D2CB698746D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046E1E7-FBA8-4BC8-9C26-7A9A20A10092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CAD48C0-BDD2-4C31-8FD2-BCE794A4A60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1EB59EB-E145-4970-96C5-F3B4C6C938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0F62750-1697-4976-A1DB-687AA2E3085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BD33C91-CF71-431B-B580-589C0FCC2C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0927DC7-06C3-4706-8DE4-11A5C1E9145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84270B2-70EB-4A0E-A24C-F832E82FB4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76DCA31-AC39-4BAE-9B76-FC4D9800D3C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33B30AF-4531-481F-8B88-B23F48C783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3681C94-BE16-4A29-A21E-DB092BF9CC8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AA7512F-8004-4AC5-A114-0DB25693B4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5CADDA8-490B-4F41-BA4F-116F0C3A9A2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E739C82-D2B7-4F8A-B2CA-7D53F368167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A9CAF49-A0CD-40B2-84BB-94369D4CA1B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082D391-C96C-4538-8306-EDA7B1E7C19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BEFD8C6-46D3-4A1A-B927-D2FE2A072FE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CF8CD65-84A0-40B3-BDFE-7E4B584DDE4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5D1A72-AD4C-48B8-93D2-AFAA59FF6D1F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DDB39E-BB4A-4237-8D74-9D6621F2C3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AE2A976-D78D-4A44-B78B-32158AAAB05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E0E9900-C4A4-4352-AA2B-73190C6439E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2E3F575-E087-4BCA-908F-4B37654AE59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6EDB0C9-8843-4DAD-85A5-287B90321C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9D67B4B-AB88-4759-BBEC-8A96626DD63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63CCC3C-6FFD-4CB9-9303-A0EAFC846D2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DF1EEA9-1037-4E7D-B7B3-FF21BF1E25A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1730C4B-8087-4F14-A3F7-CB924B78A1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173FDCB-B15A-42F0-9ECA-532956BF5DA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4EA9938-53AE-46F2-86A2-B473C628AF5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3B651F0-6B87-4857-83A3-6723DB9ACC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EFDB090-E65E-48B2-A80F-14A2FE4246E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AF853EC-3211-4B77-A23C-50410D5CCFC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5B72AC-6DA8-4EC8-B67C-88861C0050B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B9D1F80-26BC-4084-AE36-8BFAEDE1756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4B91139-891D-412B-B186-73AC120FC90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C7CA3A9-1BED-4375-B977-21D9088433B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37359C1-523F-44EA-9C28-D7E3C5D6840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AB7FF79A-6616-445D-AE44-2A35F704DDF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3F7B7F9-E22D-4AC8-B97C-EA894A6C5D5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CEBB69E-9E35-4407-B5AA-7A63B50EE06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B839189-7865-4932-B46C-7D65255555E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40EC49A-961E-4D74-9B81-48A1351CC93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50C694F9-2471-48BE-8798-4749B35941C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2D308AB8-13C0-4A2A-A77B-0F2A7479E53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AE46CB7-1DED-4EC2-9A26-AE82BEDF74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BC95B3E-EA78-4E1C-8D9A-6BB5B28EB0F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F52F13F4-0484-42F6-9191-63045F85245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06A7D55-0FC3-4EEE-BE06-EC14DD1C92B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88A64DE-FECF-44A0-8F32-36F4D951845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6B4DF34-5EE0-4B80-8FAE-D86BFB51A1A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33605BF-CD01-493D-A9E9-BC4E842B1F4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FF523E8-AF13-4FF0-A27E-BC87DEE3908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CF5C0CC-5FF1-4AE9-9B90-53B8A6EC912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FCA5320-B278-4BAD-8894-6A3B09DA3DC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FF8C86-F1DC-4862-A6C2-07F89A25C25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CBA8A27-66A6-4447-B28F-B777D184A24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5FE78DF-BDAC-47E0-AF56-8C11EF9E5DA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7BE9670-6E7C-40D7-8DA2-07D8E142DB0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30C4A6F-2890-4686-8008-8A7210B5C47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B87CDB6-1122-4733-A3D8-2E5619A958A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2FECD6B-9FBA-4B37-A908-8E61F7B794C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6E9AE62-AB08-4923-9A40-8D018047040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F064490-47BC-42B4-9026-B9CCCE406B8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0981D64-6443-4ABF-A087-42771E188BB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28214480-DA25-43AC-A08D-F9A387BD2B7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E96273E-62BF-4A02-94DA-678272BFC52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4CA1FF3-1AA1-4B48-BC74-A44410F9E4F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D094E9A-0254-4493-AB12-83EF5E0D7B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5EE4374-1BCC-477B-AF26-6B7FA5314868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7E08D3D-46EE-4BE9-97E2-00307EDF4EA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651D96F-9D6C-4F9B-A727-F7224CE1CDE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2BC6B87-7DD6-4C48-8F11-51E56F79190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7C9A0AA-274E-4208-93EE-7AAE5C9DA06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96A60D77-5360-431B-A27E-597FAABDF40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2F661E5-AAF6-4245-972F-043692AF26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B48832E-5689-4350-AE35-DA9E25BF20B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8E60A1F7-6A20-4C63-8870-135FBDAD7FA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22B5F64F-A4B4-43E7-B022-52EA22A363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B47C689-BCC0-438D-86E1-42280F3D91F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F4B1A0D-3EC8-4BCE-A41A-8639FF1F9CC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0082BA9-AB38-431B-8B18-90923BC0BBF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D586B8B-FE90-4625-B9C9-B51EACA39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2C0D2506-900D-49B4-A0A8-B4A863B6D04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572880E-0E4A-432B-BA28-D0CD93B261E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C05C669D-EB41-4EA6-B3D5-BBBFA165148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CFB9AF-8CDF-493B-A741-093BE54512F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430D5C1-CEA2-4344-BE08-5F7AE2EA10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5577C6B-4825-4FD1-A4D0-5E556F45FAE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98826C09-655B-48FC-8775-09124A94E6E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D95B582-6FE5-490A-9542-27210E5A383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1A33033-1AE6-4375-8887-702C1DC9772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0F623BD1-F084-49CA-9A6A-A5A8B81877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B92625E-0959-43B6-8FE5-C6991284C15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C4F6611-02B0-4BE1-9257-FE7049C2980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ED2E34B7-AB1F-4353-82D6-B5EB646C87C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3BD3766-FA27-4869-8BE6-0C9883892E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5AD55C43-3031-454A-81A6-027B7F5CF9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D5265822-C04C-42B8-A914-EE195B24DAA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477EB918-CA02-4436-844E-7833A659F3E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9C456E4-24CD-44B8-9046-59A7D4D1E75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7408A46F-D280-43BB-B602-3AB8274950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1D23FE7-FDCE-48FC-8DD8-60043B3245B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611A51C-A5F8-44F1-B7A2-0438AB0FB6C3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EA502A3-2C3E-4635-8714-16ADF113E49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0FCE0E8-21E2-4CE7-B23D-C4F86537CC4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FDE17BDA-C5F2-474E-80F5-E11DB1F34F3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3A18E49-221E-4A20-9805-BEFE940339E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3C230A2-07DD-4E79-92FE-852557A32F6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211CA2AB-DB31-4587-A7D6-0545FB2794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EC9C07FF-17E1-4B17-87D7-8CAAE1C2E0A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62EAB923-6544-46FE-9ABA-6B468371DDA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B867F28-D38F-4420-9880-4526412DFF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411DEFE-98B8-433C-B093-96FF37014F6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C3A96153-B880-47D8-85EE-799BD076184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371349D-908F-4C30-A4F2-ECEEDCC20C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D9F8E47-8DD5-43B9-9822-E5CBCBDF665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76EB6A0-0746-4902-B52E-D12F9E7102D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A2B32465-2B66-459C-968E-DF89612F8E6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F86EF0C-72A3-4E7F-AF75-5967A42FE4C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BE00E00-D418-4765-8E05-E5DFE2FE0F8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B22B650-B948-4C40-80F1-D4D0D30D557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066715E5-ACEC-4561-8ACB-F2F0758ED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475A8036-2006-4EF2-B54C-69EA0C99E81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FDD4017C-1441-4170-9EB8-E20C9A64C21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A973CCC7-B2BC-420C-B14F-DF904987CB5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2188CCD5-DD59-471A-A650-7DA8C0999E1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7D86B4F-5DE8-4A67-BD57-8AEE5B371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9418D33-8C92-4609-BBB5-855EDB74EC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F1186CF1-005B-40B9-9317-8A21BB473B2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E04ADD55-8805-47AC-A511-271A44AA66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CCFC5BB7-7ACB-44F6-90F2-B4E1B5AEA94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91E5568-230E-4780-B25E-5E04FF2CF7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E95B7433-FE42-4907-A616-BDB79B5A24A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D4A6CD3-5D43-4EBC-8AE9-7EB515067AD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8B7B941-94F3-467D-B248-9D7E879BB6C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8BC4B4-B5CC-4CB4-A6BE-23FFAAD260B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F096D5-15E4-47DA-BEA1-E8E907844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2858" y="25408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8E072E62-9501-4170-9461-6AD6FCDD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6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8734" y="7268972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4367213" y="6122366"/>
            <a:ext cx="3517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4 </a:t>
            </a:r>
            <a:endParaRPr lang="fr-FR" sz="4200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367212" y="7635895"/>
            <a:ext cx="3517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2</a:t>
            </a:r>
            <a:endParaRPr lang="fr-FR" sz="4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343502" y="6122366"/>
            <a:ext cx="3243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3</a:t>
            </a:r>
            <a:endParaRPr lang="fr-FR" sz="4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1330936" y="7658715"/>
            <a:ext cx="3648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5</a:t>
            </a:r>
            <a:endParaRPr lang="fr-FR" sz="4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57663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rgbClr val="FFC000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576638" y="763934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55292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552928" y="763934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63EB98EE-C0B4-488F-AFB8-6C6F39E5D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C61E4A81-8CC4-47D7-87DB-30199EF8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7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05393" y="5495359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3126" y="723914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62003" y="7318439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853584" y="6073778"/>
            <a:ext cx="42509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939591" y="7577195"/>
            <a:ext cx="41072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165993" y="6004416"/>
            <a:ext cx="40860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1280596" y="7711371"/>
            <a:ext cx="35960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213798" y="609512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262461" y="762690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431438" y="609512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597223" y="777292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4F2EB2-CADC-4A2D-A90B-C8CA9E984F5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EB4EA53-4DFD-4404-B645-D142CADEC4C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80E54D-3B73-4C8D-91D0-F71736DB822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815DAF-25CF-41FB-AD78-2719A5EF4EB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9985BCA-04D9-4311-BD20-0500960EC4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8CBB999-E89E-478F-958D-B67608ECC3F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ACDB973-D2F3-4753-810F-41D969D5F8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9F9E126-EAEF-4A51-B397-5BF8858AF5A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14EF9D5-F1EA-4B9E-90EF-3E54278F362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9F0D948-6EC1-4872-8B82-64530EC37BC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D27F9C-2541-4009-9A06-5CA341093CF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5C8C988-201E-4F84-92DC-E50A8E24AAC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EB41C67-30C5-48B3-B89C-625FE7656FA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7062B2A-1EB2-4A3D-AE6B-D39226FE81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5BDF35D-B09D-48C9-93E0-DCAD5970E45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0809C8-E151-4E60-85DE-9215975CAD0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89278A-F606-4CAC-A436-5F4304B00F7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5255A9-EF61-4FD0-9A58-86D90BAB0DF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966D97-EC74-4D60-AB7E-B9A9D31E0D2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5BBB103-CE22-404D-A8EC-4283CDBA157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E4AA324-3BDE-4B61-A420-3C8D59E9A86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E839611-CB1F-4A5B-98E3-88A10A6221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F9C505-DC93-413E-B89E-AB93906770D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8C99DAD-C31B-4B77-8D33-253AD1FCD4C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C0E5A93-61C0-453B-B8BC-7759557282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22BE6F0-B4CC-4DD5-850B-454118538E0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4845A19-4F58-4E81-A491-0C6EF46E7C0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3F01C30-A766-495C-9DCC-D1E17FC97CF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04AFF63-E8EC-456F-84D8-E6BCCAE6A6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C9E6D58-8BA4-467A-95A6-C4065BB40B3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3CC7144-FC35-4A4E-B05C-BB4C26B0093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B97E6E0-34F4-458C-BB1D-4AAC82AAA3B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9E57022-164A-46AD-8B0C-FF994C049E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631AD0-700F-48B1-851F-343FE7F805E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E0FD942-1A8B-4585-9147-01059E1F04EE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BE8E659-0D78-4C49-A898-4F1C18B0BCA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82784E2-9286-4F54-8D44-2A310978E79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B7573D9-7302-4336-9BB3-2972FFD0D04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79E89C3-DF2F-4C48-88C8-ABD8E436951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230BB99-A4CD-47B3-BAC7-28800CE039C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741656D-5154-4EE7-8662-ECFF838C822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C716918-4E59-4324-A985-D3B430CE851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CAD1FEF-5CE7-4C86-A837-60728EF2E09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2F3A52C-DC99-47C6-B57E-7341225B0AE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3A768FF-B0B3-48EB-9DF8-D536F0CB09F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95F5432-1F2D-4CC9-B53D-9625DC9C803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ACFF52E-BCE2-42B7-B691-C23602A530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D482C36-4B65-47A0-96A6-47879CA3D44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D81201-B6D8-477B-8784-2898CA4D860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26AEE6-186D-4381-8F08-9F374D27DD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78A302F-3062-4616-8E06-D2CB698746D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046E1E7-FBA8-4BC8-9C26-7A9A20A10092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CAD48C0-BDD2-4C31-8FD2-BCE794A4A60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1EB59EB-E145-4970-96C5-F3B4C6C938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0F62750-1697-4976-A1DB-687AA2E3085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BD33C91-CF71-431B-B580-589C0FCC2C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0927DC7-06C3-4706-8DE4-11A5C1E9145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84270B2-70EB-4A0E-A24C-F832E82FB4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76DCA31-AC39-4BAE-9B76-FC4D9800D3C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33B30AF-4531-481F-8B88-B23F48C783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3681C94-BE16-4A29-A21E-DB092BF9CC8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AA7512F-8004-4AC5-A114-0DB25693B4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5CADDA8-490B-4F41-BA4F-116F0C3A9A2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E739C82-D2B7-4F8A-B2CA-7D53F368167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A9CAF49-A0CD-40B2-84BB-94369D4CA1B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082D391-C96C-4538-8306-EDA7B1E7C19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BEFD8C6-46D3-4A1A-B927-D2FE2A072FE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CF8CD65-84A0-40B3-BDFE-7E4B584DDE4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5D1A72-AD4C-48B8-93D2-AFAA59FF6D1F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DDB39E-BB4A-4237-8D74-9D6621F2C3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AE2A976-D78D-4A44-B78B-32158AAAB05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E0E9900-C4A4-4352-AA2B-73190C6439E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2E3F575-E087-4BCA-908F-4B37654AE59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6EDB0C9-8843-4DAD-85A5-287B90321C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9D67B4B-AB88-4759-BBEC-8A96626DD63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63CCC3C-6FFD-4CB9-9303-A0EAFC846D2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DF1EEA9-1037-4E7D-B7B3-FF21BF1E25A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1730C4B-8087-4F14-A3F7-CB924B78A1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173FDCB-B15A-42F0-9ECA-532956BF5DA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4EA9938-53AE-46F2-86A2-B473C628AF5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3B651F0-6B87-4857-83A3-6723DB9ACC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EFDB090-E65E-48B2-A80F-14A2FE4246E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AF853EC-3211-4B77-A23C-50410D5CCFC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5B72AC-6DA8-4EC8-B67C-88861C0050B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B9D1F80-26BC-4084-AE36-8BFAEDE1756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4B91139-891D-412B-B186-73AC120FC90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C7CA3A9-1BED-4375-B977-21D9088433B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37359C1-523F-44EA-9C28-D7E3C5D6840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AB7FF79A-6616-445D-AE44-2A35F704DDF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3F7B7F9-E22D-4AC8-B97C-EA894A6C5D5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CEBB69E-9E35-4407-B5AA-7A63B50EE06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B839189-7865-4932-B46C-7D65255555E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40EC49A-961E-4D74-9B81-48A1351CC93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50C694F9-2471-48BE-8798-4749B35941C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2D308AB8-13C0-4A2A-A77B-0F2A7479E53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AE46CB7-1DED-4EC2-9A26-AE82BEDF74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BC95B3E-EA78-4E1C-8D9A-6BB5B28EB0F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F52F13F4-0484-42F6-9191-63045F85245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06A7D55-0FC3-4EEE-BE06-EC14DD1C92B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88A64DE-FECF-44A0-8F32-36F4D951845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6B4DF34-5EE0-4B80-8FAE-D86BFB51A1A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33605BF-CD01-493D-A9E9-BC4E842B1F4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FF523E8-AF13-4FF0-A27E-BC87DEE3908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CF5C0CC-5FF1-4AE9-9B90-53B8A6EC912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FCA5320-B278-4BAD-8894-6A3B09DA3DC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FF8C86-F1DC-4862-A6C2-07F89A25C25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CBA8A27-66A6-4447-B28F-B777D184A24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5FE78DF-BDAC-47E0-AF56-8C11EF9E5DA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7BE9670-6E7C-40D7-8DA2-07D8E142DB0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30C4A6F-2890-4686-8008-8A7210B5C47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B87CDB6-1122-4733-A3D8-2E5619A958A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2FECD6B-9FBA-4B37-A908-8E61F7B794C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6E9AE62-AB08-4923-9A40-8D018047040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F064490-47BC-42B4-9026-B9CCCE406B8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0981D64-6443-4ABF-A087-42771E188BB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28214480-DA25-43AC-A08D-F9A387BD2B7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E96273E-62BF-4A02-94DA-678272BFC52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4CA1FF3-1AA1-4B48-BC74-A44410F9E4F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D094E9A-0254-4493-AB12-83EF5E0D7B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5EE4374-1BCC-477B-AF26-6B7FA5314868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7E08D3D-46EE-4BE9-97E2-00307EDF4EA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651D96F-9D6C-4F9B-A727-F7224CE1CDE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2BC6B87-7DD6-4C48-8F11-51E56F79190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7C9A0AA-274E-4208-93EE-7AAE5C9DA06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96A60D77-5360-431B-A27E-597FAABDF40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2F661E5-AAF6-4245-972F-043692AF26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B48832E-5689-4350-AE35-DA9E25BF20B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8E60A1F7-6A20-4C63-8870-135FBDAD7FA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22B5F64F-A4B4-43E7-B022-52EA22A363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B47C689-BCC0-438D-86E1-42280F3D91F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F4B1A0D-3EC8-4BCE-A41A-8639FF1F9CC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0082BA9-AB38-431B-8B18-90923BC0BBF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D586B8B-FE90-4625-B9C9-B51EACA39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2C0D2506-900D-49B4-A0A8-B4A863B6D04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572880E-0E4A-432B-BA28-D0CD93B261E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C05C669D-EB41-4EA6-B3D5-BBBFA165148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CFB9AF-8CDF-493B-A741-093BE54512F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430D5C1-CEA2-4344-BE08-5F7AE2EA10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5577C6B-4825-4FD1-A4D0-5E556F45FAE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98826C09-655B-48FC-8775-09124A94E6E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D95B582-6FE5-490A-9542-27210E5A383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1A33033-1AE6-4375-8887-702C1DC9772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0F623BD1-F084-49CA-9A6A-A5A8B81877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B92625E-0959-43B6-8FE5-C6991284C15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C4F6611-02B0-4BE1-9257-FE7049C2980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ED2E34B7-AB1F-4353-82D6-B5EB646C87C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3BD3766-FA27-4869-8BE6-0C9883892E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5AD55C43-3031-454A-81A6-027B7F5CF9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D5265822-C04C-42B8-A914-EE195B24DAA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477EB918-CA02-4436-844E-7833A659F3E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9C456E4-24CD-44B8-9046-59A7D4D1E75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7408A46F-D280-43BB-B602-3AB8274950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1D23FE7-FDCE-48FC-8DD8-60043B3245B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611A51C-A5F8-44F1-B7A2-0438AB0FB6C3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EA502A3-2C3E-4635-8714-16ADF113E49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0FCE0E8-21E2-4CE7-B23D-C4F86537CC4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FDE17BDA-C5F2-474E-80F5-E11DB1F34F3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3A18E49-221E-4A20-9805-BEFE940339E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3C230A2-07DD-4E79-92FE-852557A32F6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211CA2AB-DB31-4587-A7D6-0545FB2794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EC9C07FF-17E1-4B17-87D7-8CAAE1C2E0A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62EAB923-6544-46FE-9ABA-6B468371DDA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B867F28-D38F-4420-9880-4526412DFF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411DEFE-98B8-433C-B093-96FF37014F6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C3A96153-B880-47D8-85EE-799BD076184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371349D-908F-4C30-A4F2-ECEEDCC20C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D9F8E47-8DD5-43B9-9822-E5CBCBDF665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76EB6A0-0746-4902-B52E-D12F9E7102D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A2B32465-2B66-459C-968E-DF89612F8E6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F86EF0C-72A3-4E7F-AF75-5967A42FE4C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BE00E00-D418-4765-8E05-E5DFE2FE0F8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B22B650-B948-4C40-80F1-D4D0D30D557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066715E5-ACEC-4561-8ACB-F2F0758ED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475A8036-2006-4EF2-B54C-69EA0C99E81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FDD4017C-1441-4170-9EB8-E20C9A64C21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A973CCC7-B2BC-420C-B14F-DF904987CB5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2188CCD5-DD59-471A-A650-7DA8C0999E1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7D86B4F-5DE8-4A67-BD57-8AEE5B371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9418D33-8C92-4609-BBB5-855EDB74EC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F1186CF1-005B-40B9-9317-8A21BB473B2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E04ADD55-8805-47AC-A511-271A44AA66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CCFC5BB7-7ACB-44F6-90F2-B4E1B5AEA94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91E5568-230E-4780-B25E-5E04FF2CF7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E95B7433-FE42-4907-A616-BDB79B5A24A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D4A6CD3-5D43-4EBC-8AE9-7EB515067AD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8B7B941-94F3-467D-B248-9D7E879BB6C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8BC4B4-B5CC-4CB4-A6BE-23FFAAD260B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F096D5-15E4-47DA-BEA1-E8E907844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2858" y="25408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old Texture Background Image">
            <a:extLst>
              <a:ext uri="{FF2B5EF4-FFF2-40B4-BE49-F238E27FC236}">
                <a16:creationId xmlns:a16="http://schemas.microsoft.com/office/drawing/2014/main" id="{33CA634F-5CA0-45BA-8C87-6513EC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7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075699" y="3312070"/>
            <a:ext cx="11840020" cy="173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510" algn="ctr">
              <a:lnSpc>
                <a:spcPct val="115000"/>
              </a:lnSpc>
              <a:spcAft>
                <a:spcPts val="1000"/>
              </a:spcAft>
            </a:pP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thuỷ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hỗn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endParaRPr lang="en-US" sz="4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8734" y="7268972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427498" y="7618351"/>
            <a:ext cx="4900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0656740" y="5859264"/>
            <a:ext cx="4483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36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0686559" y="7773626"/>
            <a:ext cx="4423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D1E97C-8BCD-4B56-BC11-8CCDDE031948}"/>
              </a:ext>
            </a:extLst>
          </p:cNvPr>
          <p:cNvSpPr txBox="1"/>
          <p:nvPr/>
        </p:nvSpPr>
        <p:spPr>
          <a:xfrm>
            <a:off x="3781674" y="6126021"/>
            <a:ext cx="42509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74F51A-E44E-4FB0-AB0C-18B405F27CFE}"/>
              </a:ext>
            </a:extLst>
          </p:cNvPr>
          <p:cNvSpPr txBox="1"/>
          <p:nvPr/>
        </p:nvSpPr>
        <p:spPr>
          <a:xfrm>
            <a:off x="3180772" y="6147475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8130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548412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1700" y="1599674"/>
            <a:ext cx="3437600" cy="9026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731776" y="5965036"/>
            <a:ext cx="5499356" cy="2117918"/>
            <a:chOff x="0" y="0"/>
            <a:chExt cx="1521464" cy="5859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1464" cy="585948"/>
            </a:xfrm>
            <a:custGeom>
              <a:avLst/>
              <a:gdLst/>
              <a:ahLst/>
              <a:cxnLst/>
              <a:rect l="l" t="t" r="r" b="b"/>
              <a:pathLst>
                <a:path w="1521464" h="585948">
                  <a:moveTo>
                    <a:pt x="104176" y="0"/>
                  </a:moveTo>
                  <a:lnTo>
                    <a:pt x="1417288" y="0"/>
                  </a:lnTo>
                  <a:cubicBezTo>
                    <a:pt x="1444917" y="0"/>
                    <a:pt x="1471415" y="10976"/>
                    <a:pt x="1490952" y="30513"/>
                  </a:cubicBezTo>
                  <a:cubicBezTo>
                    <a:pt x="1510488" y="50049"/>
                    <a:pt x="1521464" y="76547"/>
                    <a:pt x="1521464" y="104176"/>
                  </a:cubicBezTo>
                  <a:lnTo>
                    <a:pt x="1521464" y="481772"/>
                  </a:lnTo>
                  <a:cubicBezTo>
                    <a:pt x="1521464" y="509401"/>
                    <a:pt x="1510488" y="535899"/>
                    <a:pt x="1490952" y="555436"/>
                  </a:cubicBezTo>
                  <a:cubicBezTo>
                    <a:pt x="1471415" y="574972"/>
                    <a:pt x="1444917" y="585948"/>
                    <a:pt x="1417288" y="585948"/>
                  </a:cubicBezTo>
                  <a:lnTo>
                    <a:pt x="104176" y="585948"/>
                  </a:lnTo>
                  <a:cubicBezTo>
                    <a:pt x="76547" y="585948"/>
                    <a:pt x="50049" y="574972"/>
                    <a:pt x="30513" y="555436"/>
                  </a:cubicBezTo>
                  <a:cubicBezTo>
                    <a:pt x="10976" y="535899"/>
                    <a:pt x="0" y="509401"/>
                    <a:pt x="0" y="481772"/>
                  </a:cubicBezTo>
                  <a:lnTo>
                    <a:pt x="0" y="104176"/>
                  </a:lnTo>
                  <a:cubicBezTo>
                    <a:pt x="0" y="76547"/>
                    <a:pt x="10976" y="50049"/>
                    <a:pt x="30513" y="30513"/>
                  </a:cubicBezTo>
                  <a:cubicBezTo>
                    <a:pt x="50049" y="10976"/>
                    <a:pt x="76547" y="0"/>
                    <a:pt x="104176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521464" cy="5383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Bài 17: Bảo quản và chế biến thức ăn thủy sản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47280" y="3532909"/>
            <a:ext cx="5531931" cy="1731107"/>
            <a:chOff x="0" y="0"/>
            <a:chExt cx="1530476" cy="4789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0476" cy="478932"/>
            </a:xfrm>
            <a:custGeom>
              <a:avLst/>
              <a:gdLst/>
              <a:ahLst/>
              <a:cxnLst/>
              <a:rect l="l" t="t" r="r" b="b"/>
              <a:pathLst>
                <a:path w="1530476" h="478932">
                  <a:moveTo>
                    <a:pt x="103563" y="0"/>
                  </a:moveTo>
                  <a:lnTo>
                    <a:pt x="1426914" y="0"/>
                  </a:lnTo>
                  <a:cubicBezTo>
                    <a:pt x="1454380" y="0"/>
                    <a:pt x="1480722" y="10911"/>
                    <a:pt x="1500144" y="30333"/>
                  </a:cubicBezTo>
                  <a:cubicBezTo>
                    <a:pt x="1519565" y="49755"/>
                    <a:pt x="1530476" y="76096"/>
                    <a:pt x="1530476" y="103563"/>
                  </a:cubicBezTo>
                  <a:lnTo>
                    <a:pt x="1530476" y="375369"/>
                  </a:lnTo>
                  <a:cubicBezTo>
                    <a:pt x="1530476" y="402836"/>
                    <a:pt x="1519565" y="429177"/>
                    <a:pt x="1500144" y="448599"/>
                  </a:cubicBezTo>
                  <a:cubicBezTo>
                    <a:pt x="1480722" y="468021"/>
                    <a:pt x="1454380" y="478932"/>
                    <a:pt x="1426914" y="478932"/>
                  </a:cubicBezTo>
                  <a:lnTo>
                    <a:pt x="103563" y="478932"/>
                  </a:lnTo>
                  <a:cubicBezTo>
                    <a:pt x="76096" y="478932"/>
                    <a:pt x="49755" y="468021"/>
                    <a:pt x="30333" y="448599"/>
                  </a:cubicBezTo>
                  <a:cubicBezTo>
                    <a:pt x="10911" y="429177"/>
                    <a:pt x="0" y="402836"/>
                    <a:pt x="0" y="375369"/>
                  </a:cubicBezTo>
                  <a:lnTo>
                    <a:pt x="0" y="103563"/>
                  </a:lnTo>
                  <a:cubicBezTo>
                    <a:pt x="0" y="76096"/>
                    <a:pt x="10911" y="49755"/>
                    <a:pt x="30333" y="30333"/>
                  </a:cubicBezTo>
                  <a:cubicBezTo>
                    <a:pt x="49755" y="10911"/>
                    <a:pt x="76096" y="0"/>
                    <a:pt x="103563" y="0"/>
                  </a:cubicBezTo>
                  <a:close/>
                </a:path>
              </a:pathLst>
            </a:custGeom>
            <a:solidFill>
              <a:srgbClr val="D37C7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530476" cy="431307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200"/>
                </a:lnSpc>
              </a:pPr>
              <a:r>
                <a:rPr lang="en-US" sz="32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Bài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 14: </a:t>
              </a:r>
              <a:r>
                <a:rPr lang="en-US" sz="32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Sinh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 </a:t>
              </a:r>
              <a:r>
                <a:rPr lang="en-US" sz="32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sản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 </a:t>
              </a:r>
              <a:r>
                <a:rPr lang="en-US" sz="32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của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 </a:t>
              </a:r>
              <a:r>
                <a:rPr lang="en-US" sz="32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cá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 </a:t>
              </a:r>
              <a:r>
                <a:rPr lang="en-US" sz="32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và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 </a:t>
              </a:r>
              <a:r>
                <a:rPr lang="en-US" sz="32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tôm</a:t>
              </a:r>
              <a:endPara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Balsamiq Sans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33453" y="3615679"/>
            <a:ext cx="4944059" cy="1599640"/>
            <a:chOff x="0" y="0"/>
            <a:chExt cx="1367834" cy="4425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67834" cy="442560"/>
            </a:xfrm>
            <a:custGeom>
              <a:avLst/>
              <a:gdLst/>
              <a:ahLst/>
              <a:cxnLst/>
              <a:rect l="l" t="t" r="r" b="b"/>
              <a:pathLst>
                <a:path w="1367834" h="442560">
                  <a:moveTo>
                    <a:pt x="115877" y="0"/>
                  </a:moveTo>
                  <a:lnTo>
                    <a:pt x="1251958" y="0"/>
                  </a:lnTo>
                  <a:cubicBezTo>
                    <a:pt x="1315955" y="0"/>
                    <a:pt x="1367834" y="51880"/>
                    <a:pt x="1367834" y="115877"/>
                  </a:cubicBezTo>
                  <a:lnTo>
                    <a:pt x="1367834" y="326683"/>
                  </a:lnTo>
                  <a:cubicBezTo>
                    <a:pt x="1367834" y="390680"/>
                    <a:pt x="1315955" y="442560"/>
                    <a:pt x="1251958" y="442560"/>
                  </a:cubicBezTo>
                  <a:lnTo>
                    <a:pt x="115877" y="442560"/>
                  </a:lnTo>
                  <a:cubicBezTo>
                    <a:pt x="85144" y="442560"/>
                    <a:pt x="55671" y="430352"/>
                    <a:pt x="33940" y="408620"/>
                  </a:cubicBezTo>
                  <a:cubicBezTo>
                    <a:pt x="12208" y="386889"/>
                    <a:pt x="0" y="357416"/>
                    <a:pt x="0" y="326683"/>
                  </a:cubicBezTo>
                  <a:lnTo>
                    <a:pt x="0" y="115877"/>
                  </a:lnTo>
                  <a:cubicBezTo>
                    <a:pt x="0" y="51880"/>
                    <a:pt x="51880" y="0"/>
                    <a:pt x="115877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1367834" cy="39493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Bài 16: Thức ăn Thủy sản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44000" y="6002782"/>
            <a:ext cx="4892073" cy="2042072"/>
            <a:chOff x="0" y="0"/>
            <a:chExt cx="1353452" cy="5649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53452" cy="564964"/>
            </a:xfrm>
            <a:custGeom>
              <a:avLst/>
              <a:gdLst/>
              <a:ahLst/>
              <a:cxnLst/>
              <a:rect l="l" t="t" r="r" b="b"/>
              <a:pathLst>
                <a:path w="1353452" h="564964">
                  <a:moveTo>
                    <a:pt x="117108" y="0"/>
                  </a:moveTo>
                  <a:lnTo>
                    <a:pt x="1236344" y="0"/>
                  </a:lnTo>
                  <a:cubicBezTo>
                    <a:pt x="1301021" y="0"/>
                    <a:pt x="1353452" y="52431"/>
                    <a:pt x="1353452" y="117108"/>
                  </a:cubicBezTo>
                  <a:lnTo>
                    <a:pt x="1353452" y="447856"/>
                  </a:lnTo>
                  <a:cubicBezTo>
                    <a:pt x="1353452" y="478915"/>
                    <a:pt x="1341114" y="508702"/>
                    <a:pt x="1319152" y="530664"/>
                  </a:cubicBezTo>
                  <a:cubicBezTo>
                    <a:pt x="1297190" y="552626"/>
                    <a:pt x="1267403" y="564964"/>
                    <a:pt x="1236344" y="564964"/>
                  </a:cubicBezTo>
                  <a:lnTo>
                    <a:pt x="117108" y="564964"/>
                  </a:lnTo>
                  <a:cubicBezTo>
                    <a:pt x="86049" y="564964"/>
                    <a:pt x="56262" y="552626"/>
                    <a:pt x="34300" y="530664"/>
                  </a:cubicBezTo>
                  <a:cubicBezTo>
                    <a:pt x="12338" y="508702"/>
                    <a:pt x="0" y="478915"/>
                    <a:pt x="0" y="447856"/>
                  </a:cubicBezTo>
                  <a:lnTo>
                    <a:pt x="0" y="117108"/>
                  </a:lnTo>
                  <a:cubicBezTo>
                    <a:pt x="0" y="86049"/>
                    <a:pt x="12338" y="56262"/>
                    <a:pt x="34300" y="34300"/>
                  </a:cubicBezTo>
                  <a:cubicBezTo>
                    <a:pt x="56262" y="12338"/>
                    <a:pt x="86049" y="0"/>
                    <a:pt x="117108" y="0"/>
                  </a:cubicBezTo>
                  <a:close/>
                </a:path>
              </a:pathLst>
            </a:custGeom>
            <a:solidFill>
              <a:srgbClr val="8BABC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47625"/>
              <a:ext cx="1353452" cy="517339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Bài 18: ƯDCNSH bảo quản, chế biến thức ăn thủy sản 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 rot="-10627">
            <a:off x="1891796" y="662911"/>
            <a:ext cx="10909963" cy="15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8"/>
              </a:lnSpc>
            </a:pPr>
            <a:r>
              <a:rPr lang="en-US" sz="13100" dirty="0" err="1">
                <a:solidFill>
                  <a:srgbClr val="5B4A3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Nội</a:t>
            </a:r>
            <a:r>
              <a:rPr lang="en-US" sz="13100" dirty="0">
                <a:solidFill>
                  <a:srgbClr val="5B4A3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dung </a:t>
            </a:r>
            <a:r>
              <a:rPr lang="en-US" sz="13100" dirty="0" err="1">
                <a:solidFill>
                  <a:srgbClr val="5B4A3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ôn</a:t>
            </a:r>
            <a:r>
              <a:rPr lang="en-US" sz="13100" dirty="0">
                <a:solidFill>
                  <a:srgbClr val="5B4A3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13100" dirty="0" err="1">
                <a:solidFill>
                  <a:srgbClr val="5B4A3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tập</a:t>
            </a:r>
            <a:endParaRPr lang="en-US" sz="13100" dirty="0">
              <a:solidFill>
                <a:srgbClr val="5B4A3B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348760" y="3615679"/>
            <a:ext cx="5067977" cy="1648337"/>
            <a:chOff x="0" y="0"/>
            <a:chExt cx="1402118" cy="4560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02118" cy="456033"/>
            </a:xfrm>
            <a:custGeom>
              <a:avLst/>
              <a:gdLst/>
              <a:ahLst/>
              <a:cxnLst/>
              <a:rect l="l" t="t" r="r" b="b"/>
              <a:pathLst>
                <a:path w="1402118" h="456033">
                  <a:moveTo>
                    <a:pt x="113044" y="0"/>
                  </a:moveTo>
                  <a:lnTo>
                    <a:pt x="1289074" y="0"/>
                  </a:lnTo>
                  <a:cubicBezTo>
                    <a:pt x="1319055" y="0"/>
                    <a:pt x="1347808" y="11910"/>
                    <a:pt x="1369008" y="33110"/>
                  </a:cubicBezTo>
                  <a:cubicBezTo>
                    <a:pt x="1390208" y="54309"/>
                    <a:pt x="1402118" y="83063"/>
                    <a:pt x="1402118" y="113044"/>
                  </a:cubicBezTo>
                  <a:lnTo>
                    <a:pt x="1402118" y="342989"/>
                  </a:lnTo>
                  <a:cubicBezTo>
                    <a:pt x="1402118" y="372970"/>
                    <a:pt x="1390208" y="401723"/>
                    <a:pt x="1369008" y="422923"/>
                  </a:cubicBezTo>
                  <a:cubicBezTo>
                    <a:pt x="1347808" y="444123"/>
                    <a:pt x="1319055" y="456033"/>
                    <a:pt x="1289074" y="456033"/>
                  </a:cubicBezTo>
                  <a:lnTo>
                    <a:pt x="113044" y="456033"/>
                  </a:lnTo>
                  <a:cubicBezTo>
                    <a:pt x="50611" y="456033"/>
                    <a:pt x="0" y="405421"/>
                    <a:pt x="0" y="342989"/>
                  </a:cubicBezTo>
                  <a:lnTo>
                    <a:pt x="0" y="113044"/>
                  </a:lnTo>
                  <a:cubicBezTo>
                    <a:pt x="0" y="83063"/>
                    <a:pt x="11910" y="54309"/>
                    <a:pt x="33110" y="33110"/>
                  </a:cubicBezTo>
                  <a:cubicBezTo>
                    <a:pt x="54309" y="11910"/>
                    <a:pt x="83063" y="0"/>
                    <a:pt x="113044" y="0"/>
                  </a:cubicBezTo>
                  <a:close/>
                </a:path>
              </a:pathLst>
            </a:custGeom>
            <a:solidFill>
              <a:srgbClr val="F1CA8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402118" cy="40840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200"/>
                </a:lnSpc>
              </a:pPr>
              <a:r>
                <a:rPr lang="en-US" sz="3200" b="1">
                  <a:solidFill>
                    <a:srgbClr val="FFFF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Balsamiq Sans Bold"/>
                </a:rPr>
                <a:t>Bài 15: ƯDCNSH trong chọn và nhân giống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C61E4A81-8CC4-47D7-87DB-30199EF8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" y="-3174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8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05393" y="5495359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3126" y="723914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62003" y="7318439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882097" y="5716573"/>
            <a:ext cx="3730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10%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12%.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011350" y="7433222"/>
            <a:ext cx="3604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165993" y="5833519"/>
            <a:ext cx="3585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30%.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1309107" y="7354166"/>
            <a:ext cx="3602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213798" y="609512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262461" y="762690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431438" y="609512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597223" y="777292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4F2EB2-CADC-4A2D-A90B-C8CA9E984F5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EB4EA53-4DFD-4404-B645-D142CADEC4C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80E54D-3B73-4C8D-91D0-F71736DB822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815DAF-25CF-41FB-AD78-2719A5EF4EB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9985BCA-04D9-4311-BD20-0500960EC4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8CBB999-E89E-478F-958D-B67608ECC3F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ACDB973-D2F3-4753-810F-41D969D5F8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9F9E126-EAEF-4A51-B397-5BF8858AF5A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14EF9D5-F1EA-4B9E-90EF-3E54278F362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9F0D948-6EC1-4872-8B82-64530EC37BC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D27F9C-2541-4009-9A06-5CA341093CF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5C8C988-201E-4F84-92DC-E50A8E24AAC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EB41C67-30C5-48B3-B89C-625FE7656FA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7062B2A-1EB2-4A3D-AE6B-D39226FE81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5BDF35D-B09D-48C9-93E0-DCAD5970E45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0809C8-E151-4E60-85DE-9215975CAD0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89278A-F606-4CAC-A436-5F4304B00F7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5255A9-EF61-4FD0-9A58-86D90BAB0DF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966D97-EC74-4D60-AB7E-B9A9D31E0D2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5BBB103-CE22-404D-A8EC-4283CDBA157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E4AA324-3BDE-4B61-A420-3C8D59E9A86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E839611-CB1F-4A5B-98E3-88A10A6221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F9C505-DC93-413E-B89E-AB93906770D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8C99DAD-C31B-4B77-8D33-253AD1FCD4C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C0E5A93-61C0-453B-B8BC-7759557282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22BE6F0-B4CC-4DD5-850B-454118538E0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4845A19-4F58-4E81-A491-0C6EF46E7C0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3F01C30-A766-495C-9DCC-D1E17FC97CF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04AFF63-E8EC-456F-84D8-E6BCCAE6A6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C9E6D58-8BA4-467A-95A6-C4065BB40B3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3CC7144-FC35-4A4E-B05C-BB4C26B0093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B97E6E0-34F4-458C-BB1D-4AAC82AAA3B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9E57022-164A-46AD-8B0C-FF994C049E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631AD0-700F-48B1-851F-343FE7F805E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E0FD942-1A8B-4585-9147-01059E1F04EE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BE8E659-0D78-4C49-A898-4F1C18B0BCA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82784E2-9286-4F54-8D44-2A310978E79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B7573D9-7302-4336-9BB3-2972FFD0D04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79E89C3-DF2F-4C48-88C8-ABD8E436951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230BB99-A4CD-47B3-BAC7-28800CE039C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741656D-5154-4EE7-8662-ECFF838C822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C716918-4E59-4324-A985-D3B430CE851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CAD1FEF-5CE7-4C86-A837-60728EF2E09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2F3A52C-DC99-47C6-B57E-7341225B0AE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3A768FF-B0B3-48EB-9DF8-D536F0CB09F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95F5432-1F2D-4CC9-B53D-9625DC9C803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ACFF52E-BCE2-42B7-B691-C23602A530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D482C36-4B65-47A0-96A6-47879CA3D44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D81201-B6D8-477B-8784-2898CA4D860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26AEE6-186D-4381-8F08-9F374D27DD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78A302F-3062-4616-8E06-D2CB698746D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046E1E7-FBA8-4BC8-9C26-7A9A20A10092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CAD48C0-BDD2-4C31-8FD2-BCE794A4A60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1EB59EB-E145-4970-96C5-F3B4C6C938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0F62750-1697-4976-A1DB-687AA2E3085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BD33C91-CF71-431B-B580-589C0FCC2C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0927DC7-06C3-4706-8DE4-11A5C1E9145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84270B2-70EB-4A0E-A24C-F832E82FB4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76DCA31-AC39-4BAE-9B76-FC4D9800D3C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33B30AF-4531-481F-8B88-B23F48C783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3681C94-BE16-4A29-A21E-DB092BF9CC8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AA7512F-8004-4AC5-A114-0DB25693B4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5CADDA8-490B-4F41-BA4F-116F0C3A9A2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E739C82-D2B7-4F8A-B2CA-7D53F368167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A9CAF49-A0CD-40B2-84BB-94369D4CA1B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082D391-C96C-4538-8306-EDA7B1E7C19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BEFD8C6-46D3-4A1A-B927-D2FE2A072FE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CF8CD65-84A0-40B3-BDFE-7E4B584DDE4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5D1A72-AD4C-48B8-93D2-AFAA59FF6D1F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DDB39E-BB4A-4237-8D74-9D6621F2C3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AE2A976-D78D-4A44-B78B-32158AAAB05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E0E9900-C4A4-4352-AA2B-73190C6439E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2E3F575-E087-4BCA-908F-4B37654AE59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6EDB0C9-8843-4DAD-85A5-287B90321C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9D67B4B-AB88-4759-BBEC-8A96626DD63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63CCC3C-6FFD-4CB9-9303-A0EAFC846D2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DF1EEA9-1037-4E7D-B7B3-FF21BF1E25A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1730C4B-8087-4F14-A3F7-CB924B78A1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173FDCB-B15A-42F0-9ECA-532956BF5DA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4EA9938-53AE-46F2-86A2-B473C628AF5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3B651F0-6B87-4857-83A3-6723DB9ACC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EFDB090-E65E-48B2-A80F-14A2FE4246E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AF853EC-3211-4B77-A23C-50410D5CCFC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5B72AC-6DA8-4EC8-B67C-88861C0050B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B9D1F80-26BC-4084-AE36-8BFAEDE1756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4B91139-891D-412B-B186-73AC120FC90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C7CA3A9-1BED-4375-B977-21D9088433B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37359C1-523F-44EA-9C28-D7E3C5D6840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AB7FF79A-6616-445D-AE44-2A35F704DDF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3F7B7F9-E22D-4AC8-B97C-EA894A6C5D5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CEBB69E-9E35-4407-B5AA-7A63B50EE06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B839189-7865-4932-B46C-7D65255555E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40EC49A-961E-4D74-9B81-48A1351CC93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50C694F9-2471-48BE-8798-4749B35941C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2D308AB8-13C0-4A2A-A77B-0F2A7479E53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AE46CB7-1DED-4EC2-9A26-AE82BEDF74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BC95B3E-EA78-4E1C-8D9A-6BB5B28EB0F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F52F13F4-0484-42F6-9191-63045F85245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06A7D55-0FC3-4EEE-BE06-EC14DD1C92B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88A64DE-FECF-44A0-8F32-36F4D951845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6B4DF34-5EE0-4B80-8FAE-D86BFB51A1A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33605BF-CD01-493D-A9E9-BC4E842B1F4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FF523E8-AF13-4FF0-A27E-BC87DEE3908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CF5C0CC-5FF1-4AE9-9B90-53B8A6EC912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FCA5320-B278-4BAD-8894-6A3B09DA3DC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FF8C86-F1DC-4862-A6C2-07F89A25C25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CBA8A27-66A6-4447-B28F-B777D184A24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5FE78DF-BDAC-47E0-AF56-8C11EF9E5DA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7BE9670-6E7C-40D7-8DA2-07D8E142DB0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30C4A6F-2890-4686-8008-8A7210B5C47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B87CDB6-1122-4733-A3D8-2E5619A958A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2FECD6B-9FBA-4B37-A908-8E61F7B794C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6E9AE62-AB08-4923-9A40-8D018047040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F064490-47BC-42B4-9026-B9CCCE406B8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0981D64-6443-4ABF-A087-42771E188BB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28214480-DA25-43AC-A08D-F9A387BD2B7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E96273E-62BF-4A02-94DA-678272BFC52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4CA1FF3-1AA1-4B48-BC74-A44410F9E4F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D094E9A-0254-4493-AB12-83EF5E0D7B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5EE4374-1BCC-477B-AF26-6B7FA5314868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7E08D3D-46EE-4BE9-97E2-00307EDF4EA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651D96F-9D6C-4F9B-A727-F7224CE1CDE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2BC6B87-7DD6-4C48-8F11-51E56F79190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7C9A0AA-274E-4208-93EE-7AAE5C9DA06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96A60D77-5360-431B-A27E-597FAABDF40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2F661E5-AAF6-4245-972F-043692AF26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B48832E-5689-4350-AE35-DA9E25BF20B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8E60A1F7-6A20-4C63-8870-135FBDAD7FA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22B5F64F-A4B4-43E7-B022-52EA22A363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B47C689-BCC0-438D-86E1-42280F3D91F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F4B1A0D-3EC8-4BCE-A41A-8639FF1F9CC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0082BA9-AB38-431B-8B18-90923BC0BBF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D586B8B-FE90-4625-B9C9-B51EACA39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2C0D2506-900D-49B4-A0A8-B4A863B6D04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572880E-0E4A-432B-BA28-D0CD93B261E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C05C669D-EB41-4EA6-B3D5-BBBFA165148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CFB9AF-8CDF-493B-A741-093BE54512F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430D5C1-CEA2-4344-BE08-5F7AE2EA10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5577C6B-4825-4FD1-A4D0-5E556F45FAE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98826C09-655B-48FC-8775-09124A94E6E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D95B582-6FE5-490A-9542-27210E5A383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1A33033-1AE6-4375-8887-702C1DC9772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0F623BD1-F084-49CA-9A6A-A5A8B81877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B92625E-0959-43B6-8FE5-C6991284C15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C4F6611-02B0-4BE1-9257-FE7049C2980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ED2E34B7-AB1F-4353-82D6-B5EB646C87C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3BD3766-FA27-4869-8BE6-0C9883892E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5AD55C43-3031-454A-81A6-027B7F5CF9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D5265822-C04C-42B8-A914-EE195B24DAA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477EB918-CA02-4436-844E-7833A659F3E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9C456E4-24CD-44B8-9046-59A7D4D1E75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7408A46F-D280-43BB-B602-3AB8274950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1D23FE7-FDCE-48FC-8DD8-60043B3245B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611A51C-A5F8-44F1-B7A2-0438AB0FB6C3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EA502A3-2C3E-4635-8714-16ADF113E49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0FCE0E8-21E2-4CE7-B23D-C4F86537CC4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FDE17BDA-C5F2-474E-80F5-E11DB1F34F3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3A18E49-221E-4A20-9805-BEFE940339E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3C230A2-07DD-4E79-92FE-852557A32F6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211CA2AB-DB31-4587-A7D6-0545FB2794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EC9C07FF-17E1-4B17-87D7-8CAAE1C2E0A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62EAB923-6544-46FE-9ABA-6B468371DDA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B867F28-D38F-4420-9880-4526412DFF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411DEFE-98B8-433C-B093-96FF37014F6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C3A96153-B880-47D8-85EE-799BD076184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371349D-908F-4C30-A4F2-ECEEDCC20C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D9F8E47-8DD5-43B9-9822-E5CBCBDF665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76EB6A0-0746-4902-B52E-D12F9E7102D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A2B32465-2B66-459C-968E-DF89612F8E6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F86EF0C-72A3-4E7F-AF75-5967A42FE4C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BE00E00-D418-4765-8E05-E5DFE2FE0F8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B22B650-B948-4C40-80F1-D4D0D30D557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066715E5-ACEC-4561-8ACB-F2F0758ED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475A8036-2006-4EF2-B54C-69EA0C99E81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FDD4017C-1441-4170-9EB8-E20C9A64C21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A973CCC7-B2BC-420C-B14F-DF904987CB5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2188CCD5-DD59-471A-A650-7DA8C0999E1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7D86B4F-5DE8-4A67-BD57-8AEE5B371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9418D33-8C92-4609-BBB5-855EDB74EC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F1186CF1-005B-40B9-9317-8A21BB473B2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E04ADD55-8805-47AC-A511-271A44AA66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CCFC5BB7-7ACB-44F6-90F2-B4E1B5AEA94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91E5568-230E-4780-B25E-5E04FF2CF7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E95B7433-FE42-4907-A616-BDB79B5A24A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D4A6CD3-5D43-4EBC-8AE9-7EB515067AD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8B7B941-94F3-467D-B248-9D7E879BB6C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8BC4B4-B5CC-4CB4-A6BE-23FFAAD260B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F096D5-15E4-47DA-BEA1-E8E907844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2858" y="25408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8E072E62-9501-4170-9461-6AD6FCDD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8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8734" y="7268972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4022113" y="5853062"/>
            <a:ext cx="389020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10%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12%.</a:t>
            </a:r>
          </a:p>
          <a:p>
            <a:r>
              <a:rPr lang="en-US" sz="3000" b="1" dirty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endParaRPr lang="fr-FR" sz="4200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187563" y="7565893"/>
            <a:ext cx="3517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50%.</a:t>
            </a:r>
          </a:p>
          <a:p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330936" y="5888036"/>
            <a:ext cx="3243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30%.</a:t>
            </a:r>
          </a:p>
          <a:p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1265671" y="7284671"/>
            <a:ext cx="36488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368414" y="6118868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rgbClr val="FFC000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428824" y="7681047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55292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552928" y="763934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63EB98EE-C0B4-488F-AFB8-6C6F39E5D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C61E4A81-8CC4-47D7-87DB-30199EF8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" y="-3174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9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36579" y="3043992"/>
            <a:ext cx="12649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05393" y="5495359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3126" y="723914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62003" y="7318439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876431" y="6017497"/>
            <a:ext cx="4431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086105" y="7535964"/>
            <a:ext cx="3861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218677" y="6005497"/>
            <a:ext cx="425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1361013" y="7482906"/>
            <a:ext cx="3942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213798" y="609512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262461" y="762690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431438" y="609512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597223" y="777292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4F2EB2-CADC-4A2D-A90B-C8CA9E984F5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EB4EA53-4DFD-4404-B645-D142CADEC4C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80E54D-3B73-4C8D-91D0-F71736DB822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815DAF-25CF-41FB-AD78-2719A5EF4EB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9985BCA-04D9-4311-BD20-0500960EC4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8CBB999-E89E-478F-958D-B67608ECC3F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ACDB973-D2F3-4753-810F-41D969D5F8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9F9E126-EAEF-4A51-B397-5BF8858AF5A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14EF9D5-F1EA-4B9E-90EF-3E54278F362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9F0D948-6EC1-4872-8B82-64530EC37BC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D27F9C-2541-4009-9A06-5CA341093CF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5C8C988-201E-4F84-92DC-E50A8E24AAC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EB41C67-30C5-48B3-B89C-625FE7656FA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7062B2A-1EB2-4A3D-AE6B-D39226FE81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5BDF35D-B09D-48C9-93E0-DCAD5970E45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0809C8-E151-4E60-85DE-9215975CAD0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89278A-F606-4CAC-A436-5F4304B00F7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5255A9-EF61-4FD0-9A58-86D90BAB0DF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966D97-EC74-4D60-AB7E-B9A9D31E0D2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5BBB103-CE22-404D-A8EC-4283CDBA157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E4AA324-3BDE-4B61-A420-3C8D59E9A86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E839611-CB1F-4A5B-98E3-88A10A6221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F9C505-DC93-413E-B89E-AB93906770D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8C99DAD-C31B-4B77-8D33-253AD1FCD4C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C0E5A93-61C0-453B-B8BC-7759557282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22BE6F0-B4CC-4DD5-850B-454118538E0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4845A19-4F58-4E81-A491-0C6EF46E7C0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3F01C30-A766-495C-9DCC-D1E17FC97CF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04AFF63-E8EC-456F-84D8-E6BCCAE6A6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C9E6D58-8BA4-467A-95A6-C4065BB40B3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3CC7144-FC35-4A4E-B05C-BB4C26B0093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B97E6E0-34F4-458C-BB1D-4AAC82AAA3B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9E57022-164A-46AD-8B0C-FF994C049E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631AD0-700F-48B1-851F-343FE7F805E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E0FD942-1A8B-4585-9147-01059E1F04EE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BE8E659-0D78-4C49-A898-4F1C18B0BCA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82784E2-9286-4F54-8D44-2A310978E79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B7573D9-7302-4336-9BB3-2972FFD0D04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79E89C3-DF2F-4C48-88C8-ABD8E436951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230BB99-A4CD-47B3-BAC7-28800CE039C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741656D-5154-4EE7-8662-ECFF838C822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C716918-4E59-4324-A985-D3B430CE851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CAD1FEF-5CE7-4C86-A837-60728EF2E09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2F3A52C-DC99-47C6-B57E-7341225B0AE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3A768FF-B0B3-48EB-9DF8-D536F0CB09F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95F5432-1F2D-4CC9-B53D-9625DC9C803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ACFF52E-BCE2-42B7-B691-C23602A530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D482C36-4B65-47A0-96A6-47879CA3D44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D81201-B6D8-477B-8784-2898CA4D860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26AEE6-186D-4381-8F08-9F374D27DD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78A302F-3062-4616-8E06-D2CB698746D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046E1E7-FBA8-4BC8-9C26-7A9A20A10092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CAD48C0-BDD2-4C31-8FD2-BCE794A4A60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1EB59EB-E145-4970-96C5-F3B4C6C938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0F62750-1697-4976-A1DB-687AA2E3085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BD33C91-CF71-431B-B580-589C0FCC2C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0927DC7-06C3-4706-8DE4-11A5C1E9145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84270B2-70EB-4A0E-A24C-F832E82FB4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76DCA31-AC39-4BAE-9B76-FC4D9800D3C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33B30AF-4531-481F-8B88-B23F48C783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3681C94-BE16-4A29-A21E-DB092BF9CC8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AA7512F-8004-4AC5-A114-0DB25693B4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5CADDA8-490B-4F41-BA4F-116F0C3A9A2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E739C82-D2B7-4F8A-B2CA-7D53F368167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A9CAF49-A0CD-40B2-84BB-94369D4CA1B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082D391-C96C-4538-8306-EDA7B1E7C19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BEFD8C6-46D3-4A1A-B927-D2FE2A072FE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CF8CD65-84A0-40B3-BDFE-7E4B584DDE4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5D1A72-AD4C-48B8-93D2-AFAA59FF6D1F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DDB39E-BB4A-4237-8D74-9D6621F2C3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AE2A976-D78D-4A44-B78B-32158AAAB05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E0E9900-C4A4-4352-AA2B-73190C6439E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2E3F575-E087-4BCA-908F-4B37654AE59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6EDB0C9-8843-4DAD-85A5-287B90321C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9D67B4B-AB88-4759-BBEC-8A96626DD63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63CCC3C-6FFD-4CB9-9303-A0EAFC846D2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DF1EEA9-1037-4E7D-B7B3-FF21BF1E25A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1730C4B-8087-4F14-A3F7-CB924B78A1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173FDCB-B15A-42F0-9ECA-532956BF5DA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4EA9938-53AE-46F2-86A2-B473C628AF5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3B651F0-6B87-4857-83A3-6723DB9ACC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EFDB090-E65E-48B2-A80F-14A2FE4246E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AF853EC-3211-4B77-A23C-50410D5CCFC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5B72AC-6DA8-4EC8-B67C-88861C0050B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B9D1F80-26BC-4084-AE36-8BFAEDE1756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4B91139-891D-412B-B186-73AC120FC90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C7CA3A9-1BED-4375-B977-21D9088433B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37359C1-523F-44EA-9C28-D7E3C5D6840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AB7FF79A-6616-445D-AE44-2A35F704DDF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3F7B7F9-E22D-4AC8-B97C-EA894A6C5D5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CEBB69E-9E35-4407-B5AA-7A63B50EE06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B839189-7865-4932-B46C-7D65255555E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40EC49A-961E-4D74-9B81-48A1351CC93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50C694F9-2471-48BE-8798-4749B35941C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2D308AB8-13C0-4A2A-A77B-0F2A7479E53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AE46CB7-1DED-4EC2-9A26-AE82BEDF74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BC95B3E-EA78-4E1C-8D9A-6BB5B28EB0F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F52F13F4-0484-42F6-9191-63045F85245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06A7D55-0FC3-4EEE-BE06-EC14DD1C92B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88A64DE-FECF-44A0-8F32-36F4D951845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6B4DF34-5EE0-4B80-8FAE-D86BFB51A1A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33605BF-CD01-493D-A9E9-BC4E842B1F4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FF523E8-AF13-4FF0-A27E-BC87DEE3908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CF5C0CC-5FF1-4AE9-9B90-53B8A6EC912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FCA5320-B278-4BAD-8894-6A3B09DA3DC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FF8C86-F1DC-4862-A6C2-07F89A25C25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CBA8A27-66A6-4447-B28F-B777D184A24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5FE78DF-BDAC-47E0-AF56-8C11EF9E5DA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7BE9670-6E7C-40D7-8DA2-07D8E142DB0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30C4A6F-2890-4686-8008-8A7210B5C47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B87CDB6-1122-4733-A3D8-2E5619A958A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2FECD6B-9FBA-4B37-A908-8E61F7B794C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6E9AE62-AB08-4923-9A40-8D018047040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F064490-47BC-42B4-9026-B9CCCE406B8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0981D64-6443-4ABF-A087-42771E188BB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28214480-DA25-43AC-A08D-F9A387BD2B7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E96273E-62BF-4A02-94DA-678272BFC52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4CA1FF3-1AA1-4B48-BC74-A44410F9E4F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D094E9A-0254-4493-AB12-83EF5E0D7B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5EE4374-1BCC-477B-AF26-6B7FA5314868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7E08D3D-46EE-4BE9-97E2-00307EDF4EA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651D96F-9D6C-4F9B-A727-F7224CE1CDE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2BC6B87-7DD6-4C48-8F11-51E56F79190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7C9A0AA-274E-4208-93EE-7AAE5C9DA06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96A60D77-5360-431B-A27E-597FAABDF40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2F661E5-AAF6-4245-972F-043692AF26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B48832E-5689-4350-AE35-DA9E25BF20B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8E60A1F7-6A20-4C63-8870-135FBDAD7FA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22B5F64F-A4B4-43E7-B022-52EA22A363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B47C689-BCC0-438D-86E1-42280F3D91F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F4B1A0D-3EC8-4BCE-A41A-8639FF1F9CC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0082BA9-AB38-431B-8B18-90923BC0BBF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D586B8B-FE90-4625-B9C9-B51EACA39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2C0D2506-900D-49B4-A0A8-B4A863B6D04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572880E-0E4A-432B-BA28-D0CD93B261E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C05C669D-EB41-4EA6-B3D5-BBBFA165148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CFB9AF-8CDF-493B-A741-093BE54512F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430D5C1-CEA2-4344-BE08-5F7AE2EA10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5577C6B-4825-4FD1-A4D0-5E556F45FAE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98826C09-655B-48FC-8775-09124A94E6E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D95B582-6FE5-490A-9542-27210E5A383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1A33033-1AE6-4375-8887-702C1DC9772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0F623BD1-F084-49CA-9A6A-A5A8B81877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B92625E-0959-43B6-8FE5-C6991284C15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C4F6611-02B0-4BE1-9257-FE7049C2980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ED2E34B7-AB1F-4353-82D6-B5EB646C87C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3BD3766-FA27-4869-8BE6-0C9883892E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5AD55C43-3031-454A-81A6-027B7F5CF9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D5265822-C04C-42B8-A914-EE195B24DAA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477EB918-CA02-4436-844E-7833A659F3E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9C456E4-24CD-44B8-9046-59A7D4D1E75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7408A46F-D280-43BB-B602-3AB8274950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1D23FE7-FDCE-48FC-8DD8-60043B3245B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611A51C-A5F8-44F1-B7A2-0438AB0FB6C3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EA502A3-2C3E-4635-8714-16ADF113E49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0FCE0E8-21E2-4CE7-B23D-C4F86537CC4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FDE17BDA-C5F2-474E-80F5-E11DB1F34F3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3A18E49-221E-4A20-9805-BEFE940339E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3C230A2-07DD-4E79-92FE-852557A32F6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211CA2AB-DB31-4587-A7D6-0545FB2794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EC9C07FF-17E1-4B17-87D7-8CAAE1C2E0A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62EAB923-6544-46FE-9ABA-6B468371DDA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B867F28-D38F-4420-9880-4526412DFF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411DEFE-98B8-433C-B093-96FF37014F6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C3A96153-B880-47D8-85EE-799BD076184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371349D-908F-4C30-A4F2-ECEEDCC20C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D9F8E47-8DD5-43B9-9822-E5CBCBDF665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76EB6A0-0746-4902-B52E-D12F9E7102D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A2B32465-2B66-459C-968E-DF89612F8E6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F86EF0C-72A3-4E7F-AF75-5967A42FE4C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BE00E00-D418-4765-8E05-E5DFE2FE0F8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B22B650-B948-4C40-80F1-D4D0D30D557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066715E5-ACEC-4561-8ACB-F2F0758ED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475A8036-2006-4EF2-B54C-69EA0C99E81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FDD4017C-1441-4170-9EB8-E20C9A64C21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A973CCC7-B2BC-420C-B14F-DF904987CB5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2188CCD5-DD59-471A-A650-7DA8C0999E1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7D86B4F-5DE8-4A67-BD57-8AEE5B371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9418D33-8C92-4609-BBB5-855EDB74EC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F1186CF1-005B-40B9-9317-8A21BB473B2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E04ADD55-8805-47AC-A511-271A44AA66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CCFC5BB7-7ACB-44F6-90F2-B4E1B5AEA94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91E5568-230E-4780-B25E-5E04FF2CF7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E95B7433-FE42-4907-A616-BDB79B5A24A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D4A6CD3-5D43-4EBC-8AE9-7EB515067AD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8B7B941-94F3-467D-B248-9D7E879BB6C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8BC4B4-B5CC-4CB4-A6BE-23FFAAD260B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F096D5-15E4-47DA-BEA1-E8E907844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12858" y="25408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4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9EAB01DF-4F59-4538-A3FB-E275A7ED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9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57149" y="3116690"/>
            <a:ext cx="126499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0765" y="7354940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1246567" y="7554544"/>
            <a:ext cx="3883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da,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046562" y="7527907"/>
            <a:ext cx="4056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213230" y="6026178"/>
            <a:ext cx="370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292696" y="6201175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352761" y="761643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55292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422656" y="7656931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rgbClr val="FFC000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860B53D9-5C12-42F1-B5DE-6C49A7C7AC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B86C525-3716-4B7E-B90C-2963F95D8CE0}"/>
              </a:ext>
            </a:extLst>
          </p:cNvPr>
          <p:cNvSpPr txBox="1"/>
          <p:nvPr/>
        </p:nvSpPr>
        <p:spPr>
          <a:xfrm>
            <a:off x="3969316" y="6101021"/>
            <a:ext cx="9865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C61E4A81-8CC4-47D7-87DB-30199EF8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" y="-3174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9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36579" y="3043992"/>
            <a:ext cx="1264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lysine?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05393" y="5495359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3126" y="723914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62003" y="7318439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876431" y="5903269"/>
            <a:ext cx="3685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971040" y="7351020"/>
            <a:ext cx="3861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299931" y="5919542"/>
            <a:ext cx="3655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1304015" y="7391974"/>
            <a:ext cx="3942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enzyme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213798" y="609512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262461" y="762690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431438" y="609512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597223" y="7772926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4F2EB2-CADC-4A2D-A90B-C8CA9E984F5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EB4EA53-4DFD-4404-B645-D142CADEC4C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80E54D-3B73-4C8D-91D0-F71736DB822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815DAF-25CF-41FB-AD78-2719A5EF4EB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9985BCA-04D9-4311-BD20-0500960EC4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8CBB999-E89E-478F-958D-B67608ECC3F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ACDB973-D2F3-4753-810F-41D969D5F8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9F9E126-EAEF-4A51-B397-5BF8858AF5A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14EF9D5-F1EA-4B9E-90EF-3E54278F362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9F0D948-6EC1-4872-8B82-64530EC37BC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D27F9C-2541-4009-9A06-5CA341093CF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5C8C988-201E-4F84-92DC-E50A8E24AAC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EB41C67-30C5-48B3-B89C-625FE7656FA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7062B2A-1EB2-4A3D-AE6B-D39226FE81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5BDF35D-B09D-48C9-93E0-DCAD5970E45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0809C8-E151-4E60-85DE-9215975CAD0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89278A-F606-4CAC-A436-5F4304B00F7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5255A9-EF61-4FD0-9A58-86D90BAB0DF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966D97-EC74-4D60-AB7E-B9A9D31E0D2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5BBB103-CE22-404D-A8EC-4283CDBA157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E4AA324-3BDE-4B61-A420-3C8D59E9A86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E839611-CB1F-4A5B-98E3-88A10A6221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F9C505-DC93-413E-B89E-AB93906770D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8C99DAD-C31B-4B77-8D33-253AD1FCD4C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C0E5A93-61C0-453B-B8BC-7759557282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22BE6F0-B4CC-4DD5-850B-454118538E0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4845A19-4F58-4E81-A491-0C6EF46E7C0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3F01C30-A766-495C-9DCC-D1E17FC97CF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04AFF63-E8EC-456F-84D8-E6BCCAE6A6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C9E6D58-8BA4-467A-95A6-C4065BB40B3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3CC7144-FC35-4A4E-B05C-BB4C26B0093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B97E6E0-34F4-458C-BB1D-4AAC82AAA3B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9E57022-164A-46AD-8B0C-FF994C049E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631AD0-700F-48B1-851F-343FE7F805E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E0FD942-1A8B-4585-9147-01059E1F04EE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BE8E659-0D78-4C49-A898-4F1C18B0BCA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82784E2-9286-4F54-8D44-2A310978E79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B7573D9-7302-4336-9BB3-2972FFD0D04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79E89C3-DF2F-4C48-88C8-ABD8E436951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230BB99-A4CD-47B3-BAC7-28800CE039C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741656D-5154-4EE7-8662-ECFF838C822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C716918-4E59-4324-A985-D3B430CE851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CAD1FEF-5CE7-4C86-A837-60728EF2E09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2F3A52C-DC99-47C6-B57E-7341225B0AE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3A768FF-B0B3-48EB-9DF8-D536F0CB09F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95F5432-1F2D-4CC9-B53D-9625DC9C803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ACFF52E-BCE2-42B7-B691-C23602A530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D482C36-4B65-47A0-96A6-47879CA3D44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AD81201-B6D8-477B-8784-2898CA4D860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26AEE6-186D-4381-8F08-9F374D27DD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78A302F-3062-4616-8E06-D2CB698746D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046E1E7-FBA8-4BC8-9C26-7A9A20A10092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CAD48C0-BDD2-4C31-8FD2-BCE794A4A60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1EB59EB-E145-4970-96C5-F3B4C6C938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0F62750-1697-4976-A1DB-687AA2E3085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BD33C91-CF71-431B-B580-589C0FCC2C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0927DC7-06C3-4706-8DE4-11A5C1E9145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84270B2-70EB-4A0E-A24C-F832E82FB4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76DCA31-AC39-4BAE-9B76-FC4D9800D3C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33B30AF-4531-481F-8B88-B23F48C783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3681C94-BE16-4A29-A21E-DB092BF9CC8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AA7512F-8004-4AC5-A114-0DB25693B4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5CADDA8-490B-4F41-BA4F-116F0C3A9A2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E739C82-D2B7-4F8A-B2CA-7D53F368167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A9CAF49-A0CD-40B2-84BB-94369D4CA1B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082D391-C96C-4538-8306-EDA7B1E7C19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BEFD8C6-46D3-4A1A-B927-D2FE2A072FE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CF8CD65-84A0-40B3-BDFE-7E4B584DDE4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5D1A72-AD4C-48B8-93D2-AFAA59FF6D1F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4DDB39E-BB4A-4237-8D74-9D6621F2C3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AE2A976-D78D-4A44-B78B-32158AAAB05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E0E9900-C4A4-4352-AA2B-73190C6439E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2E3F575-E087-4BCA-908F-4B37654AE59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6EDB0C9-8843-4DAD-85A5-287B90321C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9D67B4B-AB88-4759-BBEC-8A96626DD63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63CCC3C-6FFD-4CB9-9303-A0EAFC846D2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DF1EEA9-1037-4E7D-B7B3-FF21BF1E25A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1730C4B-8087-4F14-A3F7-CB924B78A1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173FDCB-B15A-42F0-9ECA-532956BF5DA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4EA9938-53AE-46F2-86A2-B473C628AF5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3B651F0-6B87-4857-83A3-6723DB9ACC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EFDB090-E65E-48B2-A80F-14A2FE4246E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AF853EC-3211-4B77-A23C-50410D5CCFC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5B72AC-6DA8-4EC8-B67C-88861C0050B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B9D1F80-26BC-4084-AE36-8BFAEDE1756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4B91139-891D-412B-B186-73AC120FC90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C7CA3A9-1BED-4375-B977-21D9088433B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37359C1-523F-44EA-9C28-D7E3C5D6840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AB7FF79A-6616-445D-AE44-2A35F704DDF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3F7B7F9-E22D-4AC8-B97C-EA894A6C5D5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CEBB69E-9E35-4407-B5AA-7A63B50EE06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B839189-7865-4932-B46C-7D65255555E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40EC49A-961E-4D74-9B81-48A1351CC93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50C694F9-2471-48BE-8798-4749B35941C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2D308AB8-13C0-4A2A-A77B-0F2A7479E53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AE46CB7-1DED-4EC2-9A26-AE82BEDF74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BC95B3E-EA78-4E1C-8D9A-6BB5B28EB0F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F52F13F4-0484-42F6-9191-63045F85245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06A7D55-0FC3-4EEE-BE06-EC14DD1C92B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88A64DE-FECF-44A0-8F32-36F4D951845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6B4DF34-5EE0-4B80-8FAE-D86BFB51A1A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33605BF-CD01-493D-A9E9-BC4E842B1F4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FF523E8-AF13-4FF0-A27E-BC87DEE3908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CF5C0CC-5FF1-4AE9-9B90-53B8A6EC912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FCA5320-B278-4BAD-8894-6A3B09DA3DC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FF8C86-F1DC-4862-A6C2-07F89A25C25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CBA8A27-66A6-4447-B28F-B777D184A24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5FE78DF-BDAC-47E0-AF56-8C11EF9E5DA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7BE9670-6E7C-40D7-8DA2-07D8E142DB0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30C4A6F-2890-4686-8008-8A7210B5C47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B87CDB6-1122-4733-A3D8-2E5619A958A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2FECD6B-9FBA-4B37-A908-8E61F7B794C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6E9AE62-AB08-4923-9A40-8D018047040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F064490-47BC-42B4-9026-B9CCCE406B8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0981D64-6443-4ABF-A087-42771E188BB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28214480-DA25-43AC-A08D-F9A387BD2B7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E96273E-62BF-4A02-94DA-678272BFC52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4CA1FF3-1AA1-4B48-BC74-A44410F9E4F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D094E9A-0254-4493-AB12-83EF5E0D7B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5EE4374-1BCC-477B-AF26-6B7FA5314868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7E08D3D-46EE-4BE9-97E2-00307EDF4EA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651D96F-9D6C-4F9B-A727-F7224CE1CDE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2BC6B87-7DD6-4C48-8F11-51E56F79190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7C9A0AA-274E-4208-93EE-7AAE5C9DA06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96A60D77-5360-431B-A27E-597FAABDF40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2F661E5-AAF6-4245-972F-043692AF26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B48832E-5689-4350-AE35-DA9E25BF20B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8E60A1F7-6A20-4C63-8870-135FBDAD7FA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22B5F64F-A4B4-43E7-B022-52EA22A363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B47C689-BCC0-438D-86E1-42280F3D91F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F4B1A0D-3EC8-4BCE-A41A-8639FF1F9CC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0082BA9-AB38-431B-8B18-90923BC0BBF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D586B8B-FE90-4625-B9C9-B51EACA39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2C0D2506-900D-49B4-A0A8-B4A863B6D04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572880E-0E4A-432B-BA28-D0CD93B261E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C05C669D-EB41-4EA6-B3D5-BBBFA165148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CFB9AF-8CDF-493B-A741-093BE54512F7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430D5C1-CEA2-4344-BE08-5F7AE2EA10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5577C6B-4825-4FD1-A4D0-5E556F45FAE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98826C09-655B-48FC-8775-09124A94E6E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D95B582-6FE5-490A-9542-27210E5A383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1A33033-1AE6-4375-8887-702C1DC9772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0F623BD1-F084-49CA-9A6A-A5A8B81877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B92625E-0959-43B6-8FE5-C6991284C15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C4F6611-02B0-4BE1-9257-FE7049C2980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ED2E34B7-AB1F-4353-82D6-B5EB646C87C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3BD3766-FA27-4869-8BE6-0C9883892E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5AD55C43-3031-454A-81A6-027B7F5CF9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D5265822-C04C-42B8-A914-EE195B24DAA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477EB918-CA02-4436-844E-7833A659F3E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9C456E4-24CD-44B8-9046-59A7D4D1E75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7408A46F-D280-43BB-B602-3AB8274950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1D23FE7-FDCE-48FC-8DD8-60043B3245B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611A51C-A5F8-44F1-B7A2-0438AB0FB6C3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EA502A3-2C3E-4635-8714-16ADF113E49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0FCE0E8-21E2-4CE7-B23D-C4F86537CC4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FDE17BDA-C5F2-474E-80F5-E11DB1F34F3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3A18E49-221E-4A20-9805-BEFE940339E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3C230A2-07DD-4E79-92FE-852557A32F6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211CA2AB-DB31-4587-A7D6-0545FB2794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EC9C07FF-17E1-4B17-87D7-8CAAE1C2E0A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62EAB923-6544-46FE-9ABA-6B468371DDA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B867F28-D38F-4420-9880-4526412DFF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411DEFE-98B8-433C-B093-96FF37014F6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C3A96153-B880-47D8-85EE-799BD076184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371349D-908F-4C30-A4F2-ECEEDCC20C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D9F8E47-8DD5-43B9-9822-E5CBCBDF665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76EB6A0-0746-4902-B52E-D12F9E7102D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A2B32465-2B66-459C-968E-DF89612F8E6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F86EF0C-72A3-4E7F-AF75-5967A42FE4C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BE00E00-D418-4765-8E05-E5DFE2FE0F8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B22B650-B948-4C40-80F1-D4D0D30D557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066715E5-ACEC-4561-8ACB-F2F0758ED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475A8036-2006-4EF2-B54C-69EA0C99E81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FDD4017C-1441-4170-9EB8-E20C9A64C21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A973CCC7-B2BC-420C-B14F-DF904987CB5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2188CCD5-DD59-471A-A650-7DA8C0999E1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7D86B4F-5DE8-4A67-BD57-8AEE5B371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9418D33-8C92-4609-BBB5-855EDB74EC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F1186CF1-005B-40B9-9317-8A21BB473B2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E04ADD55-8805-47AC-A511-271A44AA66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CCFC5BB7-7ACB-44F6-90F2-B4E1B5AEA94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91E5568-230E-4780-B25E-5E04FF2CF7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E95B7433-FE42-4907-A616-BDB79B5A24A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FD4A6CD3-5D43-4EBC-8AE9-7EB515067AD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8B7B941-94F3-467D-B248-9D7E879BB6C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8BC4B4-B5CC-4CB4-A6BE-23FFAAD260B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F096D5-15E4-47DA-BEA1-E8E907844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12858" y="25408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9EAB01DF-4F59-4538-A3FB-E275A7ED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72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72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10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57149" y="3116690"/>
            <a:ext cx="12649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lysine?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1" y="5503021"/>
            <a:ext cx="5771509" cy="1754326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471242"/>
            <a:ext cx="5642634" cy="177475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763538" cy="1728184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0764" y="7257348"/>
            <a:ext cx="5642635" cy="1744688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1143119" y="7422509"/>
            <a:ext cx="4198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enzyme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4046562" y="7527907"/>
            <a:ext cx="4056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1362734" y="5923350"/>
            <a:ext cx="3632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3292696" y="6201175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3352761" y="7616439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10552928" y="6103124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10422656" y="7656931"/>
            <a:ext cx="79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>
                <a:solidFill>
                  <a:srgbClr val="FFC000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860B53D9-5C12-42F1-B5DE-6C49A7C7AC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B86C525-3716-4B7E-B90C-2963F95D8CE0}"/>
              </a:ext>
            </a:extLst>
          </p:cNvPr>
          <p:cNvSpPr txBox="1"/>
          <p:nvPr/>
        </p:nvSpPr>
        <p:spPr>
          <a:xfrm>
            <a:off x="4175102" y="5861230"/>
            <a:ext cx="3345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605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9607892" y="766216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1481465" y="1168651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920782">
            <a:off x="12344848" y="2473541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8972A-5CAE-4DE7-B4D6-31AA743E0283}"/>
              </a:ext>
            </a:extLst>
          </p:cNvPr>
          <p:cNvSpPr txBox="1"/>
          <p:nvPr/>
        </p:nvSpPr>
        <p:spPr>
          <a:xfrm>
            <a:off x="3794502" y="2165858"/>
            <a:ext cx="119633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16: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17: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D09A01-B7F7-4DD4-85B7-AF61EE75CD4E}"/>
              </a:ext>
            </a:extLst>
          </p:cNvPr>
          <p:cNvSpPr txBox="1"/>
          <p:nvPr/>
        </p:nvSpPr>
        <p:spPr>
          <a:xfrm>
            <a:off x="4953000" y="1246281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Dancing Script" panose="020B0604020202020204" charset="0"/>
              </a:rPr>
              <a:t>Hoạt</a:t>
            </a:r>
            <a:r>
              <a:rPr lang="en-US" sz="4800" dirty="0">
                <a:latin typeface="Dancing Script" panose="020B0604020202020204" charset="0"/>
              </a:rPr>
              <a:t> </a:t>
            </a:r>
            <a:r>
              <a:rPr lang="en-US" sz="4800" dirty="0" err="1">
                <a:latin typeface="Dancing Script" panose="020B0604020202020204" charset="0"/>
              </a:rPr>
              <a:t>Động</a:t>
            </a:r>
            <a:r>
              <a:rPr lang="en-US" sz="4800" dirty="0">
                <a:latin typeface="Dancing Script" panose="020B0604020202020204" charset="0"/>
              </a:rPr>
              <a:t> </a:t>
            </a:r>
            <a:r>
              <a:rPr lang="en-US" sz="4800" dirty="0" err="1">
                <a:latin typeface="Dancing Script" panose="020B0604020202020204" charset="0"/>
              </a:rPr>
              <a:t>Nhóm</a:t>
            </a:r>
            <a:endParaRPr lang="en-US" sz="4800" dirty="0">
              <a:latin typeface="Dancing Scrip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10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6670" y="788102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8087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9364" y="86425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56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85409" y="2406073"/>
            <a:ext cx="14822984" cy="560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832" lvl="1" indent="-355916" algn="l">
              <a:lnSpc>
                <a:spcPts val="4352"/>
              </a:lnSpc>
              <a:buFont typeface="Arial"/>
              <a:buChar char="•"/>
            </a:pP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Phân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tích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được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đặc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điểm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sinh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sản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cá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tôm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marL="711832" lvl="1" indent="-355916" algn="l">
              <a:lnSpc>
                <a:spcPts val="4352"/>
              </a:lnSpc>
              <a:buFont typeface="Arial"/>
              <a:buChar char="•"/>
            </a:pP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Mô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tả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được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kĩ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thuật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ương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nuôi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cá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tôm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giống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marL="711832" lvl="1" indent="-355916" algn="l">
              <a:lnSpc>
                <a:spcPts val="4352"/>
              </a:lnSpc>
              <a:buFont typeface="Arial"/>
              <a:buChar char="•"/>
            </a:pP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Phân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tích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được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ứng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dụng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công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nghệ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sinh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học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trong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chọn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nhân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giống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thuỷ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sản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marL="711832" lvl="1" indent="-355916" algn="l">
              <a:lnSpc>
                <a:spcPts val="4352"/>
              </a:lnSpc>
              <a:buFont typeface="Arial"/>
              <a:buChar char="•"/>
            </a:pP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Trình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bày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được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thành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phần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dinh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dưỡng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và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vai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trò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của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các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nhóm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thức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ăn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thuỷ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sản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marL="711832" lvl="1" indent="-355916" algn="l">
              <a:lnSpc>
                <a:spcPts val="4352"/>
              </a:lnSpc>
              <a:buFont typeface="Arial"/>
              <a:buChar char="•"/>
            </a:pP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Mô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tả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được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một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số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phương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pháp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bảo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quản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chế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thức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ăn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thuỷ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sản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marL="711832" lvl="1" indent="-355916" algn="l">
              <a:lnSpc>
                <a:spcPts val="4352"/>
              </a:lnSpc>
              <a:buFont typeface="Arial"/>
              <a:buChar char="•"/>
            </a:pP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Thực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hiện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được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một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phương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pháp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bảo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quản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chế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thức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ăn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thuỷ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sản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ở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quy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mô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nhỏ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.</a:t>
            </a:r>
          </a:p>
          <a:p>
            <a:pPr marL="711832" lvl="1" indent="-355916" algn="l">
              <a:lnSpc>
                <a:spcPts val="4352"/>
              </a:lnSpc>
              <a:buFont typeface="Arial"/>
              <a:buChar char="•"/>
            </a:pP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Trình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bày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được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ứng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dụng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công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nghệ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sinh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học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trong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bảo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quản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chế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biến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thức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ăn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thuỷ</a:t>
            </a:r>
            <a:r>
              <a:rPr lang="en-US" sz="3400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3400" dirty="0" err="1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sản</a:t>
            </a:r>
            <a:endParaRPr lang="en-US" sz="3400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  <a:p>
            <a:pPr algn="l">
              <a:lnSpc>
                <a:spcPts val="4352"/>
              </a:lnSpc>
            </a:pPr>
            <a:endParaRPr lang="en-US" sz="3400" dirty="0">
              <a:solidFill>
                <a:srgbClr val="5B4A3B"/>
              </a:solidFill>
              <a:latin typeface="Times New Roman" panose="02020603050405020304" pitchFamily="18" charset="0"/>
              <a:ea typeface="Balsamiq Sans"/>
              <a:cs typeface="Times New Roman" panose="02020603050405020304" pitchFamily="18" charset="0"/>
              <a:sym typeface="Balsamiq San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4785869" y="641856"/>
            <a:ext cx="2621248" cy="2970105"/>
            <a:chOff x="0" y="0"/>
            <a:chExt cx="3494998" cy="3960140"/>
          </a:xfrm>
        </p:grpSpPr>
        <p:sp>
          <p:nvSpPr>
            <p:cNvPr id="13" name="Freeform 13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4952999" y="1252642"/>
            <a:ext cx="13977943" cy="506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24"/>
              </a:lnSpc>
            </a:pPr>
            <a:r>
              <a:rPr lang="en-US" sz="3400" b="1" dirty="0">
                <a:solidFill>
                  <a:srgbClr val="5B4A3B"/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HỆ THỐNG CÂU HỎI TỪ BÀI 14 ĐẾN BÀI 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FF9C28-02F1-C49E-1709-DF3A3FCBE0EC}"/>
              </a:ext>
            </a:extLst>
          </p:cNvPr>
          <p:cNvSpPr txBox="1"/>
          <p:nvPr/>
        </p:nvSpPr>
        <p:spPr>
          <a:xfrm>
            <a:off x="3615204" y="7907821"/>
            <a:ext cx="9907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 liệu được chia sẻ bởi Website VnTeach.Com</a:t>
            </a:r>
            <a:endParaRPr lang="en-US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4"/>
              </a:rPr>
              <a:t>https://www.vnteach.com</a:t>
            </a:r>
            <a:endParaRPr lang="en-US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tìm và tải các tài liệu ở đây</a:t>
            </a:r>
            <a:endParaRPr lang="en-US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5"/>
              </a:rPr>
              <a:t>https://forms.gle/LzVNwfMpYB9qH4JU6</a:t>
            </a:r>
            <a:endParaRPr lang="en-US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4227" y="15632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2909469" y="3664992"/>
            <a:ext cx="126528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fr-FR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602365" y="1278498"/>
            <a:ext cx="951549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66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452" y="-185494"/>
            <a:ext cx="4082144" cy="4082144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784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252217" y="3829916"/>
            <a:ext cx="132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8734" y="7268972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658628" y="6122366"/>
            <a:ext cx="4032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xuân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fr-FR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658626" y="7792436"/>
            <a:ext cx="4032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fr-FR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0803986" y="5905755"/>
            <a:ext cx="4032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xuân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fr-FR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0872758" y="7493109"/>
            <a:ext cx="4032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fr-FR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382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old Texture Background Image">
            <a:extLst>
              <a:ext uri="{FF2B5EF4-FFF2-40B4-BE49-F238E27FC236}">
                <a16:creationId xmlns:a16="http://schemas.microsoft.com/office/drawing/2014/main" id="{33CA634F-5CA0-45BA-8C87-6513EC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3075699" y="3312070"/>
            <a:ext cx="11840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8734" y="7268972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658628" y="6122366"/>
            <a:ext cx="403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xuân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fr-FR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658626" y="7792436"/>
            <a:ext cx="403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fr-FR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0656740" y="5859264"/>
            <a:ext cx="4483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xuân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fr-FR" sz="36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0728358" y="7475842"/>
            <a:ext cx="4032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fr-FR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499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0" y="2478824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62700" y="127849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72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05" y="421369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19048" y="3272570"/>
            <a:ext cx="1264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3034392" y="5610251"/>
            <a:ext cx="5157108" cy="1647095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10130765" y="5598902"/>
            <a:ext cx="5157108" cy="1647095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3042362" y="7280321"/>
            <a:ext cx="5157108" cy="1647095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10138734" y="7268972"/>
            <a:ext cx="5157108" cy="1647095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771901" y="6122366"/>
            <a:ext cx="391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718048" y="7624228"/>
            <a:ext cx="3919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10840647" y="5940172"/>
            <a:ext cx="4018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non. </a:t>
            </a:r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10841027" y="7624228"/>
            <a:ext cx="4018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7848195" y="5950734"/>
            <a:ext cx="2670108" cy="2670108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51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2858" y="25408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1439</Words>
  <Application>Microsoft Office PowerPoint</Application>
  <PresentationFormat>Custom</PresentationFormat>
  <Paragraphs>301</Paragraphs>
  <Slides>25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</vt:lpstr>
      <vt:lpstr>Tahoma</vt:lpstr>
      <vt:lpstr>Open Sans Extrabold</vt:lpstr>
      <vt:lpstr>Arial</vt:lpstr>
      <vt:lpstr>Dancing Script</vt:lpstr>
      <vt:lpstr>Times New Roman</vt:lpstr>
      <vt:lpstr>Agency FB</vt:lpstr>
      <vt:lpstr>Dancing Script Bold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2024-10-08T13:11:37Z</dcterms:modified>
  <dc:identifier>DAF07r0jDXA</dc:identifier>
</cp:coreProperties>
</file>