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5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1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6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1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4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2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7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8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5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4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30D52-78AB-4FF2-934D-01F2BFB21746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99704-4D3E-493D-B8CE-31CD8D8B9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5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92240" y="95003"/>
            <a:ext cx="2157096" cy="2157096"/>
            <a:chOff x="192240" y="95003"/>
            <a:chExt cx="2157096" cy="215709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397432" y="55311"/>
            <a:ext cx="2157096" cy="2157096"/>
            <a:chOff x="192240" y="95003"/>
            <a:chExt cx="2157096" cy="215709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0739" y="102812"/>
            <a:ext cx="2157096" cy="2157096"/>
            <a:chOff x="192240" y="95003"/>
            <a:chExt cx="2157096" cy="215709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31479" y="2529713"/>
            <a:ext cx="2157096" cy="2157096"/>
            <a:chOff x="192240" y="95003"/>
            <a:chExt cx="2157096" cy="2157096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41" name="Rectangle 40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36671" y="2490021"/>
            <a:ext cx="2157096" cy="2157096"/>
            <a:chOff x="192240" y="95003"/>
            <a:chExt cx="2157096" cy="2157096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45" name="Rectangle 44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489978" y="2537522"/>
            <a:ext cx="2157096" cy="2157096"/>
            <a:chOff x="192240" y="95003"/>
            <a:chExt cx="2157096" cy="2157096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49" name="Rectangle 48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31479" y="4913764"/>
            <a:ext cx="2157096" cy="2157096"/>
            <a:chOff x="192240" y="95003"/>
            <a:chExt cx="2157096" cy="2157096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53" name="Rectangle 52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336671" y="4874072"/>
            <a:ext cx="2157096" cy="2157096"/>
            <a:chOff x="192240" y="95003"/>
            <a:chExt cx="2157096" cy="2157096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57" name="Rectangle 56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489978" y="4921573"/>
            <a:ext cx="2157096" cy="2157096"/>
            <a:chOff x="192240" y="95003"/>
            <a:chExt cx="2157096" cy="2157096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61" name="Rectangle 60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31479" y="7345316"/>
            <a:ext cx="2157096" cy="2157096"/>
            <a:chOff x="192240" y="95003"/>
            <a:chExt cx="2157096" cy="2157096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65" name="Rectangle 64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336671" y="7305624"/>
            <a:ext cx="2157096" cy="2157096"/>
            <a:chOff x="192240" y="95003"/>
            <a:chExt cx="2157096" cy="2157096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69" name="Rectangle 68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489978" y="7353125"/>
            <a:ext cx="2157096" cy="2157096"/>
            <a:chOff x="192240" y="95003"/>
            <a:chExt cx="2157096" cy="2157096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 rot="16200000">
            <a:off x="3485525" y="962927"/>
            <a:ext cx="1200329" cy="76400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6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TÊN LỚP</a:t>
            </a:r>
            <a:endParaRPr lang="en-US" sz="6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7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92240" y="95003"/>
            <a:ext cx="2157096" cy="2157096"/>
            <a:chOff x="192240" y="95003"/>
            <a:chExt cx="2157096" cy="215709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397432" y="55311"/>
            <a:ext cx="2157096" cy="2157096"/>
            <a:chOff x="192240" y="95003"/>
            <a:chExt cx="2157096" cy="215709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0739" y="102812"/>
            <a:ext cx="2157096" cy="2157096"/>
            <a:chOff x="192240" y="95003"/>
            <a:chExt cx="2157096" cy="215709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31479" y="2529713"/>
            <a:ext cx="2157096" cy="2157096"/>
            <a:chOff x="192240" y="95003"/>
            <a:chExt cx="2157096" cy="2157096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41" name="Rectangle 40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36671" y="2490021"/>
            <a:ext cx="2157096" cy="2157096"/>
            <a:chOff x="192240" y="95003"/>
            <a:chExt cx="2157096" cy="2157096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45" name="Rectangle 44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489978" y="2537522"/>
            <a:ext cx="2157096" cy="2157096"/>
            <a:chOff x="192240" y="95003"/>
            <a:chExt cx="2157096" cy="2157096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49" name="Rectangle 48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31479" y="4913764"/>
            <a:ext cx="2157096" cy="2157096"/>
            <a:chOff x="192240" y="95003"/>
            <a:chExt cx="2157096" cy="2157096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53" name="Rectangle 52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336671" y="4874072"/>
            <a:ext cx="2157096" cy="2157096"/>
            <a:chOff x="192240" y="95003"/>
            <a:chExt cx="2157096" cy="2157096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57" name="Rectangle 56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489978" y="4921573"/>
            <a:ext cx="2157096" cy="2157096"/>
            <a:chOff x="192240" y="95003"/>
            <a:chExt cx="2157096" cy="2157096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61" name="Rectangle 60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31479" y="7345316"/>
            <a:ext cx="2157096" cy="2157096"/>
            <a:chOff x="192240" y="95003"/>
            <a:chExt cx="2157096" cy="2157096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65" name="Rectangle 64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336671" y="7305624"/>
            <a:ext cx="2157096" cy="2157096"/>
            <a:chOff x="192240" y="95003"/>
            <a:chExt cx="2157096" cy="2157096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69" name="Rectangle 68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489978" y="7353125"/>
            <a:ext cx="2157096" cy="2157096"/>
            <a:chOff x="192240" y="95003"/>
            <a:chExt cx="2157096" cy="2157096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" y="95003"/>
              <a:ext cx="2157096" cy="2157096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>
              <a:off x="468117" y="382336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#9Slide03 Bebas Neue Bold" panose="020B0606020202050201" pitchFamily="34" charset="0"/>
                </a:rPr>
                <a:t>CHÀO MUỪNG BỐ MẸ ĐẾN VỚI BUỔI HỌP PHỤ HUYNH CUỐI HỌC KÌ 1!                                                                                                                                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68117" y="295143"/>
              <a:ext cx="1605342" cy="16774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  <a:latin typeface="#9Slide03 Bebas Neue Bold" panose="020B0606020202050201" pitchFamily="34" charset="0"/>
                </a:rPr>
                <a:t>TẬP THỂ LỚP 4A2</a:t>
              </a:r>
              <a:endParaRPr lang="en-US" b="1">
                <a:solidFill>
                  <a:schemeClr val="bg1"/>
                </a:solidFill>
                <a:latin typeface="#9Slide03 Bebas Neue Bold" panose="020B0606020202050201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080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6" y="0"/>
            <a:ext cx="6750545" cy="3857625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-125380" y="79885"/>
            <a:ext cx="2422566" cy="2137560"/>
            <a:chOff x="190005" y="486888"/>
            <a:chExt cx="2422566" cy="2137560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9996" y="856476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183920" y="77160"/>
            <a:ext cx="2422566" cy="2137560"/>
            <a:chOff x="190005" y="486888"/>
            <a:chExt cx="2422566" cy="213756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6750545" cy="38576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004"/>
            <a:ext cx="6857999" cy="385762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4443054" y="94140"/>
            <a:ext cx="2422566" cy="2137560"/>
            <a:chOff x="190005" y="486888"/>
            <a:chExt cx="2422566" cy="2137560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2183920" y="2438752"/>
            <a:ext cx="2422566" cy="2137560"/>
            <a:chOff x="190005" y="486888"/>
            <a:chExt cx="2422566" cy="2137560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43" name="Group 42"/>
          <p:cNvGrpSpPr/>
          <p:nvPr/>
        </p:nvGrpSpPr>
        <p:grpSpPr>
          <a:xfrm>
            <a:off x="-125380" y="2441477"/>
            <a:ext cx="2422566" cy="2137560"/>
            <a:chOff x="190005" y="486888"/>
            <a:chExt cx="2422566" cy="2137560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46" name="Picture 4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4443054" y="2455732"/>
            <a:ext cx="2422566" cy="2137560"/>
            <a:chOff x="190005" y="486888"/>
            <a:chExt cx="2422566" cy="2137560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/>
        </p:nvGrpSpPr>
        <p:grpSpPr>
          <a:xfrm>
            <a:off x="2183920" y="4800344"/>
            <a:ext cx="2422566" cy="2137560"/>
            <a:chOff x="190005" y="486888"/>
            <a:chExt cx="2422566" cy="2137560"/>
          </a:xfrm>
        </p:grpSpPr>
        <p:pic>
          <p:nvPicPr>
            <p:cNvPr id="58" name="Picture 5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64" name="Group 63"/>
          <p:cNvGrpSpPr/>
          <p:nvPr/>
        </p:nvGrpSpPr>
        <p:grpSpPr>
          <a:xfrm>
            <a:off x="-125380" y="4803069"/>
            <a:ext cx="2422566" cy="2137560"/>
            <a:chOff x="190005" y="486888"/>
            <a:chExt cx="2422566" cy="2137560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66" name="TextBox 65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68" name="Picture 6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69" name="Picture 6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71" name="Group 70"/>
          <p:cNvGrpSpPr/>
          <p:nvPr/>
        </p:nvGrpSpPr>
        <p:grpSpPr>
          <a:xfrm>
            <a:off x="4443054" y="4817324"/>
            <a:ext cx="2422566" cy="2137560"/>
            <a:chOff x="190005" y="486888"/>
            <a:chExt cx="2422566" cy="2137560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75" name="Picture 7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76" name="Picture 7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77" name="Picture 7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2183920" y="7161936"/>
            <a:ext cx="2422566" cy="2137560"/>
            <a:chOff x="190005" y="486888"/>
            <a:chExt cx="2422566" cy="2137560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81" name="Picture 8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82" name="Picture 8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85" name="Group 84"/>
          <p:cNvGrpSpPr/>
          <p:nvPr/>
        </p:nvGrpSpPr>
        <p:grpSpPr>
          <a:xfrm>
            <a:off x="-125380" y="7164661"/>
            <a:ext cx="2422566" cy="2137560"/>
            <a:chOff x="190005" y="486888"/>
            <a:chExt cx="2422566" cy="2137560"/>
          </a:xfrm>
        </p:grpSpPr>
        <p:pic>
          <p:nvPicPr>
            <p:cNvPr id="86" name="Picture 8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87" name="TextBox 86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88" name="Picture 8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89" name="Picture 8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90" name="Picture 8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91" name="Picture 9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grpSp>
        <p:nvGrpSpPr>
          <p:cNvPr id="92" name="Group 91"/>
          <p:cNvGrpSpPr/>
          <p:nvPr/>
        </p:nvGrpSpPr>
        <p:grpSpPr>
          <a:xfrm>
            <a:off x="4443054" y="7178916"/>
            <a:ext cx="2422566" cy="2137560"/>
            <a:chOff x="190005" y="486888"/>
            <a:chExt cx="2422566" cy="2137560"/>
          </a:xfrm>
        </p:grpSpPr>
        <p:pic>
          <p:nvPicPr>
            <p:cNvPr id="93" name="Picture 9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94" name="TextBox 93"/>
            <p:cNvSpPr txBox="1"/>
            <p:nvPr/>
          </p:nvSpPr>
          <p:spPr>
            <a:xfrm>
              <a:off x="509903" y="920884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smtClean="0">
                  <a:solidFill>
                    <a:srgbClr val="00206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    LỚP 4A2</a:t>
              </a:r>
              <a:endParaRPr lang="en-US" sz="1400" b="1">
                <a:solidFill>
                  <a:srgbClr val="00206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906942" y="1339596"/>
              <a:ext cx="252672" cy="541508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sp>
        <p:nvSpPr>
          <p:cNvPr id="100" name="TextBox 99"/>
          <p:cNvSpPr txBox="1"/>
          <p:nvPr/>
        </p:nvSpPr>
        <p:spPr>
          <a:xfrm>
            <a:off x="2313169" y="863884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27100" y="870729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4013" y="3218449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297186" y="3225857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611117" y="3232702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-1970" y="5580422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281203" y="5587830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595134" y="5594675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-17953" y="7942395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265220" y="7949803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579151" y="7956648"/>
            <a:ext cx="2715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4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 rot="16200000">
            <a:off x="3273609" y="962754"/>
            <a:ext cx="1200329" cy="76400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6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TÊN LỚP</a:t>
            </a:r>
            <a:endParaRPr lang="en-US" sz="6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41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o.remove.bg/downloads/87e78e57-e4a2-4382-bbc5-7db48c7da861/z3985505786357_f31fd31979cfa984425198eefeb7f070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52270"/>
            <a:ext cx="2284962" cy="21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 rot="21266130">
            <a:off x="363642" y="3296857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10" name="Oval 9"/>
          <p:cNvSpPr/>
          <p:nvPr/>
        </p:nvSpPr>
        <p:spPr>
          <a:xfrm rot="21266130">
            <a:off x="971485" y="3310287"/>
            <a:ext cx="925368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11" name="Oval 10"/>
          <p:cNvSpPr/>
          <p:nvPr/>
        </p:nvSpPr>
        <p:spPr>
          <a:xfrm rot="21266130">
            <a:off x="832985" y="3119924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12" name="Oval 11"/>
          <p:cNvSpPr/>
          <p:nvPr/>
        </p:nvSpPr>
        <p:spPr>
          <a:xfrm rot="977832">
            <a:off x="400886" y="3119924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9" name="TextBox 8"/>
          <p:cNvSpPr txBox="1"/>
          <p:nvPr/>
        </p:nvSpPr>
        <p:spPr>
          <a:xfrm>
            <a:off x="198676" y="2989203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pic>
        <p:nvPicPr>
          <p:cNvPr id="26" name="Picture 2" descr="https://o.remove.bg/downloads/87e78e57-e4a2-4382-bbc5-7db48c7da861/z3985505786357_f31fd31979cfa984425198eefeb7f070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251" y="2452270"/>
            <a:ext cx="2284962" cy="21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val 26"/>
          <p:cNvSpPr/>
          <p:nvPr/>
        </p:nvSpPr>
        <p:spPr>
          <a:xfrm rot="21266130">
            <a:off x="2675870" y="3296857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28" name="Oval 27"/>
          <p:cNvSpPr/>
          <p:nvPr/>
        </p:nvSpPr>
        <p:spPr>
          <a:xfrm rot="21266130">
            <a:off x="3288044" y="3328572"/>
            <a:ext cx="925368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29" name="Oval 28"/>
          <p:cNvSpPr/>
          <p:nvPr/>
        </p:nvSpPr>
        <p:spPr>
          <a:xfrm rot="21266130">
            <a:off x="3145213" y="3119924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0" name="Oval 29"/>
          <p:cNvSpPr/>
          <p:nvPr/>
        </p:nvSpPr>
        <p:spPr>
          <a:xfrm rot="977832">
            <a:off x="2713115" y="3119924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pic>
        <p:nvPicPr>
          <p:cNvPr id="31" name="Picture 2" descr="https://o.remove.bg/downloads/87e78e57-e4a2-4382-bbc5-7db48c7da861/z3985505786357_f31fd31979cfa984425198eefeb7f070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884" y="2452270"/>
            <a:ext cx="2284962" cy="21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Oval 31"/>
          <p:cNvSpPr/>
          <p:nvPr/>
        </p:nvSpPr>
        <p:spPr>
          <a:xfrm rot="21266130">
            <a:off x="4940526" y="3296857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3" name="Oval 32"/>
          <p:cNvSpPr/>
          <p:nvPr/>
        </p:nvSpPr>
        <p:spPr>
          <a:xfrm rot="21266130">
            <a:off x="5548369" y="3310287"/>
            <a:ext cx="925368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4" name="Oval 33"/>
          <p:cNvSpPr/>
          <p:nvPr/>
        </p:nvSpPr>
        <p:spPr>
          <a:xfrm rot="21266130">
            <a:off x="5409869" y="3119924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5" name="Oval 34"/>
          <p:cNvSpPr/>
          <p:nvPr/>
        </p:nvSpPr>
        <p:spPr>
          <a:xfrm rot="977832">
            <a:off x="4977770" y="3119924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pic>
        <p:nvPicPr>
          <p:cNvPr id="36" name="Picture 2" descr="https://o.remove.bg/downloads/87e78e57-e4a2-4382-bbc5-7db48c7da861/z3985505786357_f31fd31979cfa984425198eefeb7f070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9769"/>
            <a:ext cx="2284962" cy="21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Oval 36"/>
          <p:cNvSpPr/>
          <p:nvPr/>
        </p:nvSpPr>
        <p:spPr>
          <a:xfrm rot="21266130">
            <a:off x="363642" y="5844356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8" name="Oval 37"/>
          <p:cNvSpPr/>
          <p:nvPr/>
        </p:nvSpPr>
        <p:spPr>
          <a:xfrm rot="21266130">
            <a:off x="971485" y="5857786"/>
            <a:ext cx="925368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9" name="Oval 38"/>
          <p:cNvSpPr/>
          <p:nvPr/>
        </p:nvSpPr>
        <p:spPr>
          <a:xfrm rot="21266130">
            <a:off x="832985" y="5667423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40" name="Oval 39"/>
          <p:cNvSpPr/>
          <p:nvPr/>
        </p:nvSpPr>
        <p:spPr>
          <a:xfrm rot="977832">
            <a:off x="400886" y="5667423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pic>
        <p:nvPicPr>
          <p:cNvPr id="56" name="Picture 2" descr="https://o.remove.bg/downloads/87e78e57-e4a2-4382-bbc5-7db48c7da861/z3985505786357_f31fd31979cfa984425198eefeb7f070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922" y="4989424"/>
            <a:ext cx="2284962" cy="21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Oval 56"/>
          <p:cNvSpPr/>
          <p:nvPr/>
        </p:nvSpPr>
        <p:spPr>
          <a:xfrm rot="21266130">
            <a:off x="2655564" y="5834011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58" name="Oval 57"/>
          <p:cNvSpPr/>
          <p:nvPr/>
        </p:nvSpPr>
        <p:spPr>
          <a:xfrm rot="21266130">
            <a:off x="3263407" y="5847441"/>
            <a:ext cx="925368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59" name="Oval 58"/>
          <p:cNvSpPr/>
          <p:nvPr/>
        </p:nvSpPr>
        <p:spPr>
          <a:xfrm rot="21266130">
            <a:off x="3124907" y="5657078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60" name="Oval 59"/>
          <p:cNvSpPr/>
          <p:nvPr/>
        </p:nvSpPr>
        <p:spPr>
          <a:xfrm rot="977832">
            <a:off x="2692808" y="5657078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pic>
        <p:nvPicPr>
          <p:cNvPr id="61" name="Picture 2" descr="https://o.remove.bg/downloads/87e78e57-e4a2-4382-bbc5-7db48c7da861/z3985505786357_f31fd31979cfa984425198eefeb7f070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300" y="4943022"/>
            <a:ext cx="2284962" cy="21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Oval 61"/>
          <p:cNvSpPr/>
          <p:nvPr/>
        </p:nvSpPr>
        <p:spPr>
          <a:xfrm rot="21266130">
            <a:off x="4914549" y="5816081"/>
            <a:ext cx="1235650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63" name="Oval 62"/>
          <p:cNvSpPr/>
          <p:nvPr/>
        </p:nvSpPr>
        <p:spPr>
          <a:xfrm rot="21266130">
            <a:off x="5531784" y="5801039"/>
            <a:ext cx="925368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64" name="Oval 63"/>
          <p:cNvSpPr/>
          <p:nvPr/>
        </p:nvSpPr>
        <p:spPr>
          <a:xfrm rot="21266130">
            <a:off x="5393284" y="5610676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65" name="Oval 64"/>
          <p:cNvSpPr/>
          <p:nvPr/>
        </p:nvSpPr>
        <p:spPr>
          <a:xfrm rot="977832">
            <a:off x="4961186" y="5610676"/>
            <a:ext cx="1202365" cy="7214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66" name="TextBox 65"/>
          <p:cNvSpPr txBox="1"/>
          <p:nvPr/>
        </p:nvSpPr>
        <p:spPr>
          <a:xfrm>
            <a:off x="2474308" y="2975010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729096" y="2982642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56840" y="5524374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434900" y="5533376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780161" y="5533947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25251" y="3702235"/>
            <a:ext cx="2233951" cy="28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26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283" b="1">
                <a:latin typeface="UTM Edwardian" panose="02040603050506020204" pitchFamily="18" charset="0"/>
                <a:cs typeface="Times New Roman" panose="02020603050405020304" pitchFamily="18" charset="0"/>
              </a:rPr>
              <a:t>Lưu Thị Trinh</a:t>
            </a:r>
            <a:endParaRPr lang="en-US" sz="2052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0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>
            <a:off x="75107" y="2663416"/>
            <a:ext cx="2147801" cy="1836369"/>
          </a:xfrm>
          <a:prstGeom prst="heart">
            <a:avLst/>
          </a:prstGeom>
          <a:ln w="57150"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7" name="Heart 6"/>
          <p:cNvSpPr/>
          <p:nvPr/>
        </p:nvSpPr>
        <p:spPr>
          <a:xfrm>
            <a:off x="4594403" y="2677102"/>
            <a:ext cx="2185763" cy="1848099"/>
          </a:xfrm>
          <a:prstGeom prst="heart">
            <a:avLst/>
          </a:prstGeom>
          <a:ln w="57150"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8" name="Heart 7"/>
          <p:cNvSpPr/>
          <p:nvPr/>
        </p:nvSpPr>
        <p:spPr>
          <a:xfrm>
            <a:off x="2328483" y="2651686"/>
            <a:ext cx="2172077" cy="1848099"/>
          </a:xfrm>
          <a:prstGeom prst="heart">
            <a:avLst/>
          </a:prstGeom>
          <a:ln w="57150"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10" name="Heart 9"/>
          <p:cNvSpPr/>
          <p:nvPr/>
        </p:nvSpPr>
        <p:spPr>
          <a:xfrm>
            <a:off x="75107" y="5330124"/>
            <a:ext cx="2147801" cy="1836369"/>
          </a:xfrm>
          <a:prstGeom prst="heart">
            <a:avLst/>
          </a:prstGeom>
          <a:ln w="57150"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11" name="Heart 10"/>
          <p:cNvSpPr/>
          <p:nvPr/>
        </p:nvSpPr>
        <p:spPr>
          <a:xfrm>
            <a:off x="4594403" y="5343810"/>
            <a:ext cx="2185763" cy="1848099"/>
          </a:xfrm>
          <a:prstGeom prst="heart">
            <a:avLst/>
          </a:prstGeom>
          <a:ln w="57150"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12" name="Heart 11"/>
          <p:cNvSpPr/>
          <p:nvPr/>
        </p:nvSpPr>
        <p:spPr>
          <a:xfrm>
            <a:off x="2328483" y="5318394"/>
            <a:ext cx="2172077" cy="1848099"/>
          </a:xfrm>
          <a:prstGeom prst="heart">
            <a:avLst/>
          </a:prstGeom>
          <a:ln w="57150"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pic>
        <p:nvPicPr>
          <p:cNvPr id="2052" name="Picture 4" descr="https://o.remove.bg/downloads/bd076a30-0449-4b8a-8b42-10d4688783cc/z3999005451965_50a988c488e578eca4a5ffbe38a242db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142">
            <a:off x="166797" y="2726961"/>
            <a:ext cx="555165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o.remove.bg/downloads/bd076a30-0449-4b8a-8b42-10d4688783cc/z3999005451965_50a988c488e578eca4a5ffbe38a242db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142">
            <a:off x="4780208" y="2726961"/>
            <a:ext cx="555165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s://o.remove.bg/downloads/bd076a30-0449-4b8a-8b42-10d4688783cc/z3999005451965_50a988c488e578eca4a5ffbe38a242db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142">
            <a:off x="2423772" y="2726962"/>
            <a:ext cx="555165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o.remove.bg/downloads/bd076a30-0449-4b8a-8b42-10d4688783cc/z3999005451965_50a988c488e578eca4a5ffbe38a242db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142">
            <a:off x="173172" y="5383199"/>
            <a:ext cx="555165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o.remove.bg/downloads/bd076a30-0449-4b8a-8b42-10d4688783cc/z3999005451965_50a988c488e578eca4a5ffbe38a242db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142">
            <a:off x="4740946" y="5383199"/>
            <a:ext cx="555165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s://o.remove.bg/downloads/bd076a30-0449-4b8a-8b42-10d4688783cc/z3999005451965_50a988c488e578eca4a5ffbe38a242db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142">
            <a:off x="2423773" y="5368253"/>
            <a:ext cx="555165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98676" y="2989203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59" y="3702235"/>
            <a:ext cx="2233951" cy="329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5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539" b="1">
                <a:latin typeface="UTM Edwardian" panose="02040603050506020204" pitchFamily="18" charset="0"/>
                <a:cs typeface="Times New Roman" panose="02020603050405020304" pitchFamily="18" charset="0"/>
              </a:rPr>
              <a:t>Lê Thị Trinh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62433" y="3754191"/>
            <a:ext cx="2233951" cy="36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3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796" b="1">
                <a:latin typeface="UTM Edwardian" panose="02040603050506020204" pitchFamily="18" charset="0"/>
                <a:cs typeface="Times New Roman" panose="02020603050405020304" pitchFamily="18" charset="0"/>
              </a:rPr>
              <a:t>Lê Thị Nga</a:t>
            </a:r>
            <a:endParaRPr lang="en-US" sz="256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7656" y="3702235"/>
            <a:ext cx="2233951" cy="36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3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796" b="1">
                <a:latin typeface="UTM Edwardian" panose="02040603050506020204" pitchFamily="18" charset="0"/>
                <a:cs typeface="Times New Roman" panose="02020603050405020304" pitchFamily="18" charset="0"/>
              </a:rPr>
              <a:t>Lê Thị Nga</a:t>
            </a:r>
            <a:endParaRPr lang="en-US" sz="256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5013" y="3070961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57596" y="2989203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29" y="6379528"/>
            <a:ext cx="2233951" cy="36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3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796" b="1">
                <a:latin typeface="UTM Edwardian" panose="02040603050506020204" pitchFamily="18" charset="0"/>
                <a:cs typeface="Times New Roman" panose="02020603050405020304" pitchFamily="18" charset="0"/>
              </a:rPr>
              <a:t>Lê Thị Nga</a:t>
            </a:r>
            <a:endParaRPr lang="en-US" sz="256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94403" y="6431484"/>
            <a:ext cx="2233951" cy="36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3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796" b="1">
                <a:latin typeface="UTM Edwardian" panose="02040603050506020204" pitchFamily="18" charset="0"/>
                <a:cs typeface="Times New Roman" panose="02020603050405020304" pitchFamily="18" charset="0"/>
              </a:rPr>
              <a:t>Lê Thị Nga</a:t>
            </a:r>
            <a:endParaRPr lang="en-US" sz="256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19626" y="6379528"/>
            <a:ext cx="2233951" cy="36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3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796" b="1">
                <a:latin typeface="UTM Edwardian" panose="02040603050506020204" pitchFamily="18" charset="0"/>
                <a:cs typeface="Times New Roman" panose="02020603050405020304" pitchFamily="18" charset="0"/>
              </a:rPr>
              <a:t>Lê Thị Nga</a:t>
            </a:r>
            <a:endParaRPr lang="en-US" sz="256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8676" y="5649722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85013" y="5731480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57596" y="5649722"/>
            <a:ext cx="1988884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v</a:t>
            </a:r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ì bố mẹ đã đến !!!</a:t>
            </a:r>
            <a:endParaRPr lang="en-US" sz="2309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#Li-N SVN-Fiolex Girls" panose="020B0606040200020203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287" y="4015725"/>
            <a:ext cx="305440" cy="28711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8659" y="4071226"/>
            <a:ext cx="305440" cy="28711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882" y="4071226"/>
            <a:ext cx="305440" cy="28711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750" y="6688569"/>
            <a:ext cx="305440" cy="28711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122" y="6744070"/>
            <a:ext cx="305440" cy="28711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344" y="6744070"/>
            <a:ext cx="305440" cy="28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7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/>
          <p:cNvSpPr/>
          <p:nvPr/>
        </p:nvSpPr>
        <p:spPr>
          <a:xfrm>
            <a:off x="75107" y="2663416"/>
            <a:ext cx="2147801" cy="1836369"/>
          </a:xfrm>
          <a:prstGeom prst="heart">
            <a:avLst/>
          </a:prstGeom>
          <a:ln w="57150">
            <a:solidFill>
              <a:srgbClr val="FF5B5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" name="TextBox 2"/>
          <p:cNvSpPr txBox="1"/>
          <p:nvPr/>
        </p:nvSpPr>
        <p:spPr>
          <a:xfrm>
            <a:off x="181902" y="3048218"/>
            <a:ext cx="1988884" cy="44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36" y="3612730"/>
            <a:ext cx="2233951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8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026" b="1">
                <a:latin typeface="UTM Edwardian" panose="02040603050506020204" pitchFamily="18" charset="0"/>
                <a:cs typeface="Times New Roman" panose="02020603050405020304" pitchFamily="18" charset="0"/>
              </a:rPr>
              <a:t>Lưu Thị Trinh</a:t>
            </a:r>
            <a:endParaRPr lang="en-US" sz="102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s://o.remove.bg/downloads/3c61e006-9740-4eb5-949d-0f3e7d894607/48f61b8627e800e35120e4abaea3cef6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84" flipH="1">
            <a:off x="43897" y="2592887"/>
            <a:ext cx="656937" cy="89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3132" y="3357772"/>
            <a:ext cx="1782860" cy="329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3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sự có mặt của quý phụ huynh!</a:t>
            </a:r>
          </a:p>
        </p:txBody>
      </p:sp>
      <p:pic>
        <p:nvPicPr>
          <p:cNvPr id="7" name="Picture 6" descr="https://o.remove.bg/downloads/bda7e186-1eaa-4899-8fa2-bd01c1bc396f/1057abe60405131-removebg-preview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6" t="-2093" r="1046" b="35846"/>
          <a:stretch/>
        </p:blipFill>
        <p:spPr bwMode="auto">
          <a:xfrm>
            <a:off x="855034" y="3777196"/>
            <a:ext cx="587947" cy="3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s://o.remove.bg/downloads/71061c5f-fb31-4b36-98fa-90710f1cf71b/1d7fbf231aa995caf99fe70e2e4155a4_tn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2"/>
          <a:stretch/>
        </p:blipFill>
        <p:spPr bwMode="auto">
          <a:xfrm>
            <a:off x="879511" y="4160528"/>
            <a:ext cx="549334" cy="26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4495">
            <a:off x="591469" y="3795378"/>
            <a:ext cx="266201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894" flipH="1">
            <a:off x="1456567" y="3788449"/>
            <a:ext cx="258223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https://o.remove.bg/downloads/80eac3dd-3116-4731-b8c7-3219cda7c8f5/f46562b678da4da7c86e7bc37c6f1b90-removebg-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526" flipH="1">
            <a:off x="1697610" y="2693966"/>
            <a:ext cx="543258" cy="71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 descr="https://o.remove.bg/downloads/7e1b9caa-74f0-4272-ba63-33aa047d7213/0b62068eb79ebc44fb9fb38b3222be29-removebg-preview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822">
            <a:off x="1392295" y="2688697"/>
            <a:ext cx="384408" cy="46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Heart 12"/>
          <p:cNvSpPr/>
          <p:nvPr/>
        </p:nvSpPr>
        <p:spPr>
          <a:xfrm>
            <a:off x="2307876" y="2663415"/>
            <a:ext cx="2147801" cy="1836369"/>
          </a:xfrm>
          <a:prstGeom prst="heart">
            <a:avLst/>
          </a:prstGeom>
          <a:ln w="57150">
            <a:solidFill>
              <a:srgbClr val="FF5B5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14" name="TextBox 13"/>
          <p:cNvSpPr txBox="1"/>
          <p:nvPr/>
        </p:nvSpPr>
        <p:spPr>
          <a:xfrm>
            <a:off x="2414671" y="3048217"/>
            <a:ext cx="1988884" cy="44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75205" y="3612729"/>
            <a:ext cx="2233951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8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026" b="1">
                <a:latin typeface="UTM Edwardian" panose="02040603050506020204" pitchFamily="18" charset="0"/>
                <a:cs typeface="Times New Roman" panose="02020603050405020304" pitchFamily="18" charset="0"/>
              </a:rPr>
              <a:t>Nguyễn Thị Bích Hằng</a:t>
            </a:r>
            <a:endParaRPr lang="en-US" sz="102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4" descr="https://o.remove.bg/downloads/3c61e006-9740-4eb5-949d-0f3e7d894607/48f61b8627e800e35120e4abaea3cef6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84" flipH="1">
            <a:off x="2276665" y="2592886"/>
            <a:ext cx="656937" cy="89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515901" y="3357771"/>
            <a:ext cx="1782860" cy="329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3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sự có mặt của quý phụ huynh!</a:t>
            </a:r>
          </a:p>
        </p:txBody>
      </p:sp>
      <p:pic>
        <p:nvPicPr>
          <p:cNvPr id="18" name="Picture 6" descr="https://o.remove.bg/downloads/bda7e186-1eaa-4899-8fa2-bd01c1bc396f/1057abe60405131-removebg-preview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6" t="-2093" r="1046" b="35846"/>
          <a:stretch/>
        </p:blipFill>
        <p:spPr bwMode="auto">
          <a:xfrm>
            <a:off x="3087802" y="3777195"/>
            <a:ext cx="587947" cy="3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s://o.remove.bg/downloads/71061c5f-fb31-4b36-98fa-90710f1cf71b/1d7fbf231aa995caf99fe70e2e4155a4_tn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2"/>
          <a:stretch/>
        </p:blipFill>
        <p:spPr bwMode="auto">
          <a:xfrm>
            <a:off x="3112279" y="4160527"/>
            <a:ext cx="549334" cy="26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4495">
            <a:off x="2824238" y="3795377"/>
            <a:ext cx="266201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894" flipH="1">
            <a:off x="3689336" y="3788449"/>
            <a:ext cx="258223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https://o.remove.bg/downloads/80eac3dd-3116-4731-b8c7-3219cda7c8f5/f46562b678da4da7c86e7bc37c6f1b90-removebg-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526" flipH="1">
            <a:off x="3930378" y="2693965"/>
            <a:ext cx="543258" cy="71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4" descr="https://o.remove.bg/downloads/7e1b9caa-74f0-4272-ba63-33aa047d7213/0b62068eb79ebc44fb9fb38b3222be29-removebg-preview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822">
            <a:off x="3625063" y="2688696"/>
            <a:ext cx="384408" cy="46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Heart 23"/>
          <p:cNvSpPr/>
          <p:nvPr/>
        </p:nvSpPr>
        <p:spPr>
          <a:xfrm>
            <a:off x="4606581" y="2663415"/>
            <a:ext cx="2147801" cy="1836369"/>
          </a:xfrm>
          <a:prstGeom prst="heart">
            <a:avLst/>
          </a:prstGeom>
          <a:ln w="57150">
            <a:solidFill>
              <a:srgbClr val="FF5B5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25" name="TextBox 24"/>
          <p:cNvSpPr txBox="1"/>
          <p:nvPr/>
        </p:nvSpPr>
        <p:spPr>
          <a:xfrm>
            <a:off x="4713376" y="3048217"/>
            <a:ext cx="1988884" cy="44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3910" y="3612729"/>
            <a:ext cx="2233951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8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026" b="1">
                <a:latin typeface="UTM Edwardian" panose="02040603050506020204" pitchFamily="18" charset="0"/>
                <a:cs typeface="Times New Roman" panose="02020603050405020304" pitchFamily="18" charset="0"/>
              </a:rPr>
              <a:t>Nguyễn Thị Bích Hằng</a:t>
            </a:r>
            <a:endParaRPr lang="en-US" sz="102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4" descr="https://o.remove.bg/downloads/3c61e006-9740-4eb5-949d-0f3e7d894607/48f61b8627e800e35120e4abaea3cef6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84" flipH="1">
            <a:off x="4575371" y="2592886"/>
            <a:ext cx="656937" cy="89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4814606" y="3357771"/>
            <a:ext cx="1782860" cy="329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3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sự có mặt của quý phụ huynh!</a:t>
            </a:r>
          </a:p>
        </p:txBody>
      </p:sp>
      <p:pic>
        <p:nvPicPr>
          <p:cNvPr id="29" name="Picture 6" descr="https://o.remove.bg/downloads/bda7e186-1eaa-4899-8fa2-bd01c1bc396f/1057abe60405131-removebg-preview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6" t="-2093" r="1046" b="35846"/>
          <a:stretch/>
        </p:blipFill>
        <p:spPr bwMode="auto">
          <a:xfrm>
            <a:off x="5386507" y="3777195"/>
            <a:ext cx="587947" cy="3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https://o.remove.bg/downloads/71061c5f-fb31-4b36-98fa-90710f1cf71b/1d7fbf231aa995caf99fe70e2e4155a4_tn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2"/>
          <a:stretch/>
        </p:blipFill>
        <p:spPr bwMode="auto">
          <a:xfrm>
            <a:off x="5410984" y="4160527"/>
            <a:ext cx="549334" cy="26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4495">
            <a:off x="5122943" y="3795377"/>
            <a:ext cx="266201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894" flipH="1">
            <a:off x="5988041" y="3788449"/>
            <a:ext cx="258223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https://o.remove.bg/downloads/80eac3dd-3116-4731-b8c7-3219cda7c8f5/f46562b678da4da7c86e7bc37c6f1b90-removebg-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526" flipH="1">
            <a:off x="6229083" y="2693965"/>
            <a:ext cx="543258" cy="71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4" descr="https://o.remove.bg/downloads/7e1b9caa-74f0-4272-ba63-33aa047d7213/0b62068eb79ebc44fb9fb38b3222be29-removebg-preview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822">
            <a:off x="5923768" y="2688696"/>
            <a:ext cx="384408" cy="46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Heart 34"/>
          <p:cNvSpPr/>
          <p:nvPr/>
        </p:nvSpPr>
        <p:spPr>
          <a:xfrm>
            <a:off x="75107" y="5062161"/>
            <a:ext cx="2147801" cy="1836369"/>
          </a:xfrm>
          <a:prstGeom prst="heart">
            <a:avLst/>
          </a:prstGeom>
          <a:ln w="57150">
            <a:solidFill>
              <a:srgbClr val="FF5B5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36" name="TextBox 35"/>
          <p:cNvSpPr txBox="1"/>
          <p:nvPr/>
        </p:nvSpPr>
        <p:spPr>
          <a:xfrm>
            <a:off x="181902" y="5446963"/>
            <a:ext cx="1988884" cy="44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436" y="6011475"/>
            <a:ext cx="2233951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8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026" b="1">
                <a:latin typeface="UTM Edwardian" panose="02040603050506020204" pitchFamily="18" charset="0"/>
                <a:cs typeface="Times New Roman" panose="02020603050405020304" pitchFamily="18" charset="0"/>
              </a:rPr>
              <a:t>Nguyễn Thị Bích Hằng</a:t>
            </a:r>
            <a:endParaRPr lang="en-US" sz="102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Picture 4" descr="https://o.remove.bg/downloads/3c61e006-9740-4eb5-949d-0f3e7d894607/48f61b8627e800e35120e4abaea3cef6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84" flipH="1">
            <a:off x="43897" y="4991632"/>
            <a:ext cx="656937" cy="89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283132" y="5756517"/>
            <a:ext cx="1782860" cy="329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3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sự có mặt của quý phụ huynh!</a:t>
            </a:r>
          </a:p>
        </p:txBody>
      </p:sp>
      <p:pic>
        <p:nvPicPr>
          <p:cNvPr id="40" name="Picture 6" descr="https://o.remove.bg/downloads/bda7e186-1eaa-4899-8fa2-bd01c1bc396f/1057abe60405131-removebg-preview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6" t="-2093" r="1046" b="35846"/>
          <a:stretch/>
        </p:blipFill>
        <p:spPr bwMode="auto">
          <a:xfrm>
            <a:off x="855034" y="6175941"/>
            <a:ext cx="587947" cy="3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https://o.remove.bg/downloads/71061c5f-fb31-4b36-98fa-90710f1cf71b/1d7fbf231aa995caf99fe70e2e4155a4_tn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2"/>
          <a:stretch/>
        </p:blipFill>
        <p:spPr bwMode="auto">
          <a:xfrm>
            <a:off x="879511" y="6559273"/>
            <a:ext cx="549334" cy="26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4495">
            <a:off x="591469" y="6194123"/>
            <a:ext cx="266201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894" flipH="1">
            <a:off x="1456567" y="6187194"/>
            <a:ext cx="258223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2" descr="https://o.remove.bg/downloads/80eac3dd-3116-4731-b8c7-3219cda7c8f5/f46562b678da4da7c86e7bc37c6f1b90-removebg-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526" flipH="1">
            <a:off x="1697610" y="5092711"/>
            <a:ext cx="543258" cy="71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4" descr="https://o.remove.bg/downloads/7e1b9caa-74f0-4272-ba63-33aa047d7213/0b62068eb79ebc44fb9fb38b3222be29-removebg-preview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822">
            <a:off x="1392295" y="5087442"/>
            <a:ext cx="384408" cy="46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Heart 45"/>
          <p:cNvSpPr/>
          <p:nvPr/>
        </p:nvSpPr>
        <p:spPr>
          <a:xfrm>
            <a:off x="2329703" y="5063103"/>
            <a:ext cx="2147801" cy="1836369"/>
          </a:xfrm>
          <a:prstGeom prst="heart">
            <a:avLst/>
          </a:prstGeom>
          <a:ln w="57150">
            <a:solidFill>
              <a:srgbClr val="FF5B5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47" name="TextBox 46"/>
          <p:cNvSpPr txBox="1"/>
          <p:nvPr/>
        </p:nvSpPr>
        <p:spPr>
          <a:xfrm>
            <a:off x="2436498" y="5447904"/>
            <a:ext cx="1988884" cy="44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97032" y="6012416"/>
            <a:ext cx="2233951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8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026" b="1">
                <a:latin typeface="UTM Edwardian" panose="02040603050506020204" pitchFamily="18" charset="0"/>
                <a:cs typeface="Times New Roman" panose="02020603050405020304" pitchFamily="18" charset="0"/>
              </a:rPr>
              <a:t>Nguyễn Thị Bích Hằng</a:t>
            </a:r>
            <a:endParaRPr lang="en-US" sz="102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Picture 4" descr="https://o.remove.bg/downloads/3c61e006-9740-4eb5-949d-0f3e7d894607/48f61b8627e800e35120e4abaea3cef6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84" flipH="1">
            <a:off x="2298493" y="4992574"/>
            <a:ext cx="656937" cy="89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 49"/>
          <p:cNvSpPr/>
          <p:nvPr/>
        </p:nvSpPr>
        <p:spPr>
          <a:xfrm>
            <a:off x="2537728" y="5757459"/>
            <a:ext cx="1782860" cy="329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3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sự có mặt của quý phụ huynh!</a:t>
            </a:r>
          </a:p>
        </p:txBody>
      </p:sp>
      <p:pic>
        <p:nvPicPr>
          <p:cNvPr id="51" name="Picture 6" descr="https://o.remove.bg/downloads/bda7e186-1eaa-4899-8fa2-bd01c1bc396f/1057abe60405131-removebg-preview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6" t="-2093" r="1046" b="35846"/>
          <a:stretch/>
        </p:blipFill>
        <p:spPr bwMode="auto">
          <a:xfrm>
            <a:off x="3109629" y="6176882"/>
            <a:ext cx="587947" cy="3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8" descr="https://o.remove.bg/downloads/71061c5f-fb31-4b36-98fa-90710f1cf71b/1d7fbf231aa995caf99fe70e2e4155a4_tn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2"/>
          <a:stretch/>
        </p:blipFill>
        <p:spPr bwMode="auto">
          <a:xfrm>
            <a:off x="3134106" y="6560215"/>
            <a:ext cx="549334" cy="26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4495">
            <a:off x="2846065" y="6195065"/>
            <a:ext cx="266201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894" flipH="1">
            <a:off x="3711163" y="6188136"/>
            <a:ext cx="258223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2" descr="https://o.remove.bg/downloads/80eac3dd-3116-4731-b8c7-3219cda7c8f5/f46562b678da4da7c86e7bc37c6f1b90-removebg-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526" flipH="1">
            <a:off x="3952205" y="5093653"/>
            <a:ext cx="543258" cy="71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4" descr="https://o.remove.bg/downloads/7e1b9caa-74f0-4272-ba63-33aa047d7213/0b62068eb79ebc44fb9fb38b3222be29-removebg-preview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822">
            <a:off x="3646890" y="5088383"/>
            <a:ext cx="384408" cy="46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Heart 56"/>
          <p:cNvSpPr/>
          <p:nvPr/>
        </p:nvSpPr>
        <p:spPr>
          <a:xfrm>
            <a:off x="4584298" y="5093290"/>
            <a:ext cx="2147801" cy="1836369"/>
          </a:xfrm>
          <a:prstGeom prst="heart">
            <a:avLst/>
          </a:prstGeom>
          <a:ln w="57150">
            <a:solidFill>
              <a:srgbClr val="FF5B5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58" name="TextBox 57"/>
          <p:cNvSpPr txBox="1"/>
          <p:nvPr/>
        </p:nvSpPr>
        <p:spPr>
          <a:xfrm>
            <a:off x="4691093" y="5478092"/>
            <a:ext cx="1988884" cy="44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Cảm ơn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51627" y="6042604"/>
            <a:ext cx="2233951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8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1026" b="1">
                <a:latin typeface="UTM Edwardian" panose="02040603050506020204" pitchFamily="18" charset="0"/>
                <a:cs typeface="Times New Roman" panose="02020603050405020304" pitchFamily="18" charset="0"/>
              </a:rPr>
              <a:t>Nguyễn Thị Bích Hằng</a:t>
            </a:r>
            <a:endParaRPr lang="en-US" sz="1026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Edwardian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Picture 4" descr="https://o.remove.bg/downloads/3c61e006-9740-4eb5-949d-0f3e7d894607/48f61b8627e800e35120e4abaea3cef6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84" flipH="1">
            <a:off x="4553088" y="5022761"/>
            <a:ext cx="656937" cy="89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4792323" y="5787646"/>
            <a:ext cx="1782860" cy="329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39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#Li-N SVN-Fiolex Girls" panose="020B0606040200020203" pitchFamily="34" charset="0"/>
              </a:rPr>
              <a:t>sự có mặt của quý phụ huynh!</a:t>
            </a:r>
          </a:p>
        </p:txBody>
      </p:sp>
      <p:pic>
        <p:nvPicPr>
          <p:cNvPr id="62" name="Picture 6" descr="https://o.remove.bg/downloads/bda7e186-1eaa-4899-8fa2-bd01c1bc396f/1057abe60405131-removebg-preview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6" t="-2093" r="1046" b="35846"/>
          <a:stretch/>
        </p:blipFill>
        <p:spPr bwMode="auto">
          <a:xfrm>
            <a:off x="5364225" y="6207070"/>
            <a:ext cx="587947" cy="3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https://o.remove.bg/downloads/71061c5f-fb31-4b36-98fa-90710f1cf71b/1d7fbf231aa995caf99fe70e2e4155a4_tn-removebg-preview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2"/>
          <a:stretch/>
        </p:blipFill>
        <p:spPr bwMode="auto">
          <a:xfrm>
            <a:off x="5388702" y="6590402"/>
            <a:ext cx="549334" cy="26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4495">
            <a:off x="5100660" y="6225252"/>
            <a:ext cx="266201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0" descr="https://o.remove.bg/downloads/0c0036f0-f228-4637-a568-48306a7b7900/20f675ac14ca9fca1290f582647ffd61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894" flipH="1">
            <a:off x="5965758" y="6218323"/>
            <a:ext cx="258223" cy="4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2" descr="https://o.remove.bg/downloads/80eac3dd-3116-4731-b8c7-3219cda7c8f5/f46562b678da4da7c86e7bc37c6f1b90-removebg-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526" flipH="1">
            <a:off x="6206801" y="5123840"/>
            <a:ext cx="543258" cy="71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4" descr="https://o.remove.bg/downloads/7e1b9caa-74f0-4272-ba63-33aa047d7213/0b62068eb79ebc44fb9fb38b3222be29-removebg-preview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822">
            <a:off x="5901486" y="5118571"/>
            <a:ext cx="384408" cy="46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94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28795" y="2533574"/>
            <a:ext cx="2323708" cy="2020870"/>
            <a:chOff x="190005" y="486888"/>
            <a:chExt cx="2422566" cy="213756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51" t="26829" r="49124" b="29085"/>
            <a:stretch/>
          </p:blipFill>
          <p:spPr>
            <a:xfrm>
              <a:off x="190005" y="486888"/>
              <a:ext cx="2422566" cy="213756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09903" y="920884"/>
              <a:ext cx="1912187" cy="2646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26" b="1">
                  <a:solidFill>
                    <a:srgbClr val="00B0F0"/>
                  </a:solidFill>
                  <a:latin typeface="#9Slide04 Faustina Medium" panose="00000600000000000000" pitchFamily="2" charset="0"/>
                  <a:cs typeface="Times New Roman" panose="02020603050405020304" pitchFamily="18" charset="0"/>
                </a:rPr>
                <a:t>TẬP THỂ       LỚP 1A5</a:t>
              </a:r>
              <a:endParaRPr lang="en-US" sz="1026" b="1">
                <a:solidFill>
                  <a:srgbClr val="00B0F0"/>
                </a:solidFill>
                <a:latin typeface="#9Slide04 Faustina Medium" panose="00000600000000000000" pitchFamily="2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2" t="29554" r="39233" b="31221"/>
            <a:stretch/>
          </p:blipFill>
          <p:spPr>
            <a:xfrm>
              <a:off x="1011120" y="1472833"/>
              <a:ext cx="361238" cy="69743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16" t="514" r="66809" b="55945"/>
            <a:stretch/>
          </p:blipFill>
          <p:spPr>
            <a:xfrm>
              <a:off x="794924" y="1479299"/>
              <a:ext cx="252672" cy="54150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0" t="56040" r="9295" b="419"/>
            <a:stretch/>
          </p:blipFill>
          <p:spPr>
            <a:xfrm>
              <a:off x="1540112" y="1541818"/>
              <a:ext cx="301539" cy="646236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67" t="48125" r="68458" b="12650"/>
            <a:stretch/>
          </p:blipFill>
          <p:spPr>
            <a:xfrm>
              <a:off x="1277596" y="1679885"/>
              <a:ext cx="413286" cy="681846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178049" y="3294620"/>
            <a:ext cx="206886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5" b="1" i="1">
                <a:latin typeface="HP001 4 hàng" panose="020B0603050302020204" pitchFamily="34" charset="0"/>
                <a:cs typeface="Times New Roman" panose="02020603050405020304" pitchFamily="18" charset="0"/>
              </a:rPr>
              <a:t>Cảm ơn vì bố mẹ đã đến!</a:t>
            </a:r>
            <a:endParaRPr lang="en-US" sz="1155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144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90698" y="2582937"/>
            <a:ext cx="1469322" cy="145722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sp>
        <p:nvSpPr>
          <p:cNvPr id="7" name="Rectangle 6"/>
          <p:cNvSpPr/>
          <p:nvPr/>
        </p:nvSpPr>
        <p:spPr>
          <a:xfrm>
            <a:off x="215415" y="2710549"/>
            <a:ext cx="1195704" cy="1119816"/>
          </a:xfrm>
          <a:prstGeom prst="rect">
            <a:avLst/>
          </a:prstGeom>
          <a:noFill/>
        </p:spPr>
        <p:txBody>
          <a:bodyPr spcFirstLastPara="1" wrap="none" lIns="58652" tIns="29326" rIns="58652" bIns="29326" numCol="1">
            <a:prstTxWarp prst="textCircle">
              <a:avLst/>
            </a:prstTxWarp>
            <a:spAutoFit/>
          </a:bodyPr>
          <a:lstStyle/>
          <a:p>
            <a:pPr algn="ctr"/>
            <a:r>
              <a:rPr lang="en-US" sz="1155" b="1">
                <a:solidFill>
                  <a:schemeClr val="tx1">
                    <a:lumMod val="95000"/>
                    <a:lumOff val="5000"/>
                  </a:schemeClr>
                </a:solidFill>
                <a:latin typeface="#9Slide03 Bebas Neue Bold" panose="020B0606020202050201" pitchFamily="34" charset="0"/>
              </a:rPr>
              <a:t>    CHÀO </a:t>
            </a:r>
            <a:r>
              <a:rPr lang="en-US" sz="1155" b="1">
                <a:solidFill>
                  <a:schemeClr val="tx1">
                    <a:lumMod val="95000"/>
                    <a:lumOff val="5000"/>
                  </a:schemeClr>
                </a:solidFill>
                <a:latin typeface="#9Slide03 Bebas Neue Bold" panose="020B0606020202050201" pitchFamily="34" charset="0"/>
              </a:rPr>
              <a:t>MUỪNG BỐ MẸ ĐẾN VỚI BUỔI HỌP PHỤ HUYNH CUỐI HỌC KÌ 1!                                                                                                                  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5415" y="2848216"/>
            <a:ext cx="1186025" cy="1075947"/>
          </a:xfrm>
          <a:prstGeom prst="rect">
            <a:avLst/>
          </a:prstGeom>
          <a:noFill/>
        </p:spPr>
        <p:txBody>
          <a:bodyPr spcFirstLastPara="1" wrap="none" lIns="58652" tIns="29326" rIns="58652" bIns="29326" numCol="1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1155" b="1">
                <a:solidFill>
                  <a:schemeClr val="bg1"/>
                </a:solidFill>
                <a:latin typeface="#9Slide03 Bebas Neue Bold" panose="020B0606020202050201" pitchFamily="34" charset="0"/>
              </a:rPr>
              <a:t> TẬP THỂ LỚP 3A2</a:t>
            </a:r>
            <a:endParaRPr lang="en-US" sz="1155" b="1">
              <a:solidFill>
                <a:schemeClr val="bg1"/>
              </a:solidFill>
              <a:latin typeface="#9Slide03 Bebas Neue Bold" panose="020B0606020202050201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07014" y="2897916"/>
            <a:ext cx="838584" cy="815732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/>
          </a:p>
        </p:txBody>
      </p:sp>
      <p:pic>
        <p:nvPicPr>
          <p:cNvPr id="10" name="Picture 2" descr="https://o.remove.bg/downloads/f2d6be98-b96d-4302-87fb-5ec90f3f2da8/Hinh-anh-mat-cuoi-ngo-nghinh-hai-huoc-de-thuong-removebg-pre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49" y="2848216"/>
            <a:ext cx="956764" cy="87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323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865</Words>
  <PresentationFormat>A4 Paper (210x297 mm)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#9Slide03 Bebas Neue Bold</vt:lpstr>
      <vt:lpstr>#9Slide04 Faustina Medium</vt:lpstr>
      <vt:lpstr>#Li-N SVN-Fiolex Girls</vt:lpstr>
      <vt:lpstr>Arial</vt:lpstr>
      <vt:lpstr>Calibri</vt:lpstr>
      <vt:lpstr>Calibri Light</vt:lpstr>
      <vt:lpstr>HP001 4 hàng</vt:lpstr>
      <vt:lpstr>Times New Roman</vt:lpstr>
      <vt:lpstr>UTM Edwardian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2023-01-01T09:28:55Z</dcterms:created>
  <dcterms:modified xsi:type="dcterms:W3CDTF">2023-01-04T23:40:11Z</dcterms:modified>
</cp:coreProperties>
</file>