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1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7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1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3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4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4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2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8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1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58D2-FA25-48CC-8F63-6B8F8AC2ECF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8229600" cy="1143000"/>
          </a:xfrm>
        </p:spPr>
        <p:txBody>
          <a:bodyPr/>
          <a:lstStyle/>
          <a:p>
            <a:r>
              <a:rPr lang="en-US" dirty="0" smtClean="0"/>
              <a:t>ÔN TẬP GIỮA HỌC KÌ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1946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1954.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(1945-1954)?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362200"/>
            <a:ext cx="85483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* Ba chiến dịch tiêu biểu trong cuộc kháng chiến chống Pháp: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- Chiến dịch Việt – Bắc thu đông năm 1947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- Chiến dịch Biên giới thu đông 1950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- Chiến dịch Điện Biên Phủ năm 1954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* Chiến dịch Điện Biên Phủ năm 1954 có ý nghĩa quyết định thắng lợi của cuộc kháng chiến chống thực dân Pháp.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i="1" dirty="0">
                <a:latin typeface="Times New Roman" pitchFamily="18" charset="0"/>
                <a:cs typeface="Times New Roman" pitchFamily="18" charset="0"/>
              </a:rPr>
              <a:t>* Ý nghĩa: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- Trực tiếp đưa đến việc ký kết Hiệp định Giơnevơ, tạo điều kiện giải phóng một nửa đất nước.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- Thắng lợi của chiến dịch Điện Biên Phủ chứng tỏ sự lãnh đạo tài tình, sáng suốt của Đảng, đứng đầu là Chủ tịch Hồ Chí Minh.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- Giáng đòn quyết định vào ý chí xâm lược của thực dân Pháp, làm xoay chuyển cục diện chiến tranh Đông Dương.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59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136339"/>
            <a:ext cx="8305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-ne-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vơ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1954?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	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Mĩ-Diệm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33400" y="3208467"/>
            <a:ext cx="4572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0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1219200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	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	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352800"/>
            <a:ext cx="4572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859340"/>
            <a:ext cx="8839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1953-1954 ta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Khẹt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Tum,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-bang.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Xê-nô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Khẹt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-bang.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Xê-nô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-bang.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Xê-nô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-cu,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-bang.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4114800"/>
            <a:ext cx="457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4: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Mậu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(1968)?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lung lay ý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62000" y="4876800"/>
            <a:ext cx="533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828836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20/9/1960.	B. 20/10/1960.	C. 20/11/1960.	D. 20/12/1960.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96000" y="3581400"/>
            <a:ext cx="381000" cy="3986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91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754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(1945 - 1954). Theo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176" y="2667000"/>
            <a:ext cx="762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SGK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127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 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khăng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tế-văn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... 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3971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334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559837" y="2540617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A. Giống nhau: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Loại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hình: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Mục tiêu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latin typeface="Times New Roman" pitchFamily="18" charset="0"/>
                <a:cs typeface="Times New Roman" pitchFamily="18" charset="0"/>
              </a:rPr>
            </a:b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- Kết quả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9837" y="4105469"/>
            <a:ext cx="7696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B. Khác nhau</a:t>
            </a:r>
            <a:r>
              <a:rPr lang="vi-VN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- Phương thức chiến tranh: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- Phạm vi: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Thủ đoạn: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1965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1968?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828800"/>
            <a:ext cx="8610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i="1" dirty="0">
                <a:latin typeface="Times New Roman" pitchFamily="18" charset="0"/>
                <a:cs typeface="Times New Roman" pitchFamily="18" charset="0"/>
              </a:rPr>
              <a:t>- Hậu phương miền Bắc đã chi viện sức người, sức của cho tiền tuyến miền Nam: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+ Miền Bắc phấn đấu “Mỗi người làm việc bằng hai”, “Thóc không thiếu một cân, quân không thiếu một người”.</a:t>
            </a: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+ Đưa hơn 300.000 cán bộ, bộ đội vào Nam tham gia chiến đấu, phục vụ chiến đấu, xây dựng kinh tế, văn hóa tại các vùng giải phóng.</a:t>
            </a: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+ Hàng chục vạn tấn vũ khí, đạn dược, quân trang, quân dụng, xăng dầu, lương thực,…</a:t>
            </a: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+ Tính chung, trong vòng 4 năm (1965 - 1968), sức người sức của miền Bắc chuyển vào miền Nam đã tăng gấp 10 lần so với thời kì trước.</a:t>
            </a:r>
          </a:p>
          <a:p>
            <a:r>
              <a:rPr lang="vi-VN" sz="2000" b="1" i="1" dirty="0">
                <a:latin typeface="Times New Roman" pitchFamily="18" charset="0"/>
                <a:cs typeface="Times New Roman" pitchFamily="18" charset="0"/>
              </a:rPr>
              <a:t>- Thông qua hai tuyến đường vận chuyển chiến lược Bắc - Nam: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+ Trên bộ (dọc theo dãy Trường Sơn) mang tên đường Hồ Chí Minh.</a:t>
            </a: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+ Trên biển (dọc theo bờ biển).</a:t>
            </a: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08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624</Words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ÔN TẬP GIỮA HỌC KÌ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2022-03-09T13:37:57Z</dcterms:created>
  <dcterms:modified xsi:type="dcterms:W3CDTF">2022-04-27T03:44:16Z</dcterms:modified>
</cp:coreProperties>
</file>