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20" r:id="rId2"/>
    <p:sldId id="360" r:id="rId3"/>
    <p:sldId id="260" r:id="rId4"/>
    <p:sldId id="305" r:id="rId5"/>
    <p:sldId id="339" r:id="rId6"/>
    <p:sldId id="340" r:id="rId7"/>
    <p:sldId id="353" r:id="rId8"/>
    <p:sldId id="322" r:id="rId9"/>
    <p:sldId id="342" r:id="rId10"/>
    <p:sldId id="357" r:id="rId11"/>
    <p:sldId id="323" r:id="rId12"/>
    <p:sldId id="358" r:id="rId13"/>
    <p:sldId id="359" r:id="rId14"/>
    <p:sldId id="356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000" autoAdjust="0"/>
  </p:normalViewPr>
  <p:slideViewPr>
    <p:cSldViewPr snapToGrid="0">
      <p:cViewPr varScale="1">
        <p:scale>
          <a:sx n="47" d="100"/>
          <a:sy n="47" d="100"/>
        </p:scale>
        <p:origin x="160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903418B-A301-42AA-ACC3-518E589EFF1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6774611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75723"/>
              </a:solidFill>
              <a:effectLst/>
              <a:uLnTx/>
              <a:uFillTx/>
              <a:latin typeface="UTM Duepuntozero" panose="02040603050506020204" pitchFamily="18" charset="0"/>
              <a:ea typeface="字魂70号-灵悦黑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B2C7E8E-FA10-85FE-65B8-13A96F63A364}"/>
              </a:ext>
            </a:extLst>
          </p:cNvPr>
          <p:cNvSpPr txBox="1"/>
          <p:nvPr/>
        </p:nvSpPr>
        <p:spPr>
          <a:xfrm>
            <a:off x="3619903" y="406401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DẶN DÒ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A1322B-439E-4898-5C83-D7727A42C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91" y="382094"/>
            <a:ext cx="497476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11A168-5243-211E-4C1D-943BC63B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99" y="1759691"/>
            <a:ext cx="467048" cy="467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75CB60-6BE2-6BB1-E242-9FF08CD712A9}"/>
              </a:ext>
            </a:extLst>
          </p:cNvPr>
          <p:cNvSpPr txBox="1"/>
          <p:nvPr/>
        </p:nvSpPr>
        <p:spPr>
          <a:xfrm>
            <a:off x="2705100" y="1692291"/>
            <a:ext cx="855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88EB7FF4-8CB8-C00E-A317-7C110F8BD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CF92744-D14C-4316-7601-8AA3CCB880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5B73E-5DFC-04D2-C505-03475622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17396-CEDE-7B70-AAB5-9BB480B5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91</TotalTime>
  <Words>297</Words>
  <PresentationFormat>Widescreen</PresentationFormat>
  <Paragraphs>46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Arial</vt:lpstr>
      <vt:lpstr>Calibri</vt:lpstr>
      <vt:lpstr>UTM Duepuntozero</vt:lpstr>
      <vt:lpstr>UVN Banh Mi</vt:lpstr>
      <vt:lpstr>字魂70号-灵悦黑体</vt:lpstr>
      <vt:lpstr>思源黑体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2023-07-12T12:41:36Z</dcterms:created>
  <dcterms:modified xsi:type="dcterms:W3CDTF">2023-08-11T13:31:06Z</dcterms:modified>
</cp:coreProperties>
</file>