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14" r:id="rId2"/>
  </p:sldMasterIdLst>
  <p:notesMasterIdLst>
    <p:notesMasterId r:id="rId33"/>
  </p:notesMasterIdLst>
  <p:handoutMasterIdLst>
    <p:handoutMasterId r:id="rId34"/>
  </p:handoutMasterIdLst>
  <p:sldIdLst>
    <p:sldId id="266" r:id="rId3"/>
    <p:sldId id="267" r:id="rId4"/>
    <p:sldId id="268" r:id="rId5"/>
    <p:sldId id="269" r:id="rId6"/>
    <p:sldId id="270" r:id="rId7"/>
    <p:sldId id="271" r:id="rId8"/>
    <p:sldId id="273" r:id="rId9"/>
    <p:sldId id="274" r:id="rId10"/>
    <p:sldId id="275" r:id="rId11"/>
    <p:sldId id="272" r:id="rId12"/>
    <p:sldId id="276" r:id="rId13"/>
    <p:sldId id="277" r:id="rId14"/>
    <p:sldId id="278" r:id="rId15"/>
    <p:sldId id="279" r:id="rId16"/>
    <p:sldId id="283" r:id="rId17"/>
    <p:sldId id="284" r:id="rId18"/>
    <p:sldId id="285" r:id="rId19"/>
    <p:sldId id="281" r:id="rId20"/>
    <p:sldId id="286" r:id="rId21"/>
    <p:sldId id="287" r:id="rId22"/>
    <p:sldId id="296" r:id="rId23"/>
    <p:sldId id="297" r:id="rId24"/>
    <p:sldId id="298" r:id="rId25"/>
    <p:sldId id="299" r:id="rId26"/>
    <p:sldId id="300" r:id="rId27"/>
    <p:sldId id="301" r:id="rId28"/>
    <p:sldId id="303" r:id="rId29"/>
    <p:sldId id="280" r:id="rId30"/>
    <p:sldId id="302"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483" userDrawn="1">
          <p15:clr>
            <a:srgbClr val="A4A3A4"/>
          </p15:clr>
        </p15:guide>
        <p15:guide id="3" orient="horz" pos="346" userDrawn="1">
          <p15:clr>
            <a:srgbClr val="A4A3A4"/>
          </p15:clr>
        </p15:guide>
        <p15:guide id="4" orient="horz" pos="3974" userDrawn="1">
          <p15:clr>
            <a:srgbClr val="A4A3A4"/>
          </p15:clr>
        </p15:guide>
        <p15:guide id="5" pos="278" userDrawn="1">
          <p15:clr>
            <a:srgbClr val="A4A3A4"/>
          </p15:clr>
        </p15:guide>
        <p15:guide id="6"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0" autoAdjust="0"/>
  </p:normalViewPr>
  <p:slideViewPr>
    <p:cSldViewPr snapToGrid="0">
      <p:cViewPr>
        <p:scale>
          <a:sx n="66" d="100"/>
          <a:sy n="66" d="100"/>
        </p:scale>
        <p:origin x="3108" y="1146"/>
      </p:cViewPr>
      <p:guideLst>
        <p:guide orient="horz" pos="2160"/>
        <p:guide pos="5483"/>
        <p:guide orient="horz" pos="346"/>
        <p:guide orient="horz" pos="3974"/>
        <p:guide pos="278"/>
        <p:guide pos="288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21/09/2020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21/09/2020</a:t>
            </a:fld>
            <a:endParaRPr lang="en-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321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1" y="0"/>
            <a:ext cx="9143999" cy="6858000"/>
          </a:xfrm>
          <a:solidFill>
            <a:schemeClr val="bg2">
              <a:lumMod val="95000"/>
            </a:schemeClr>
          </a:solidFill>
        </p:spPr>
        <p:txBody>
          <a:bodyPr>
            <a:normAutofit/>
          </a:bodyPr>
          <a:lstStyle>
            <a:lvl1pPr>
              <a:defRPr sz="6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5800825" y="2222176"/>
            <a:ext cx="2700338" cy="1343025"/>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524549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25390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5048251" y="1637115"/>
            <a:ext cx="3088481" cy="1376363"/>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47119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092993" y="1396349"/>
            <a:ext cx="2947988"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25451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67153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002036" y="766763"/>
            <a:ext cx="5139929" cy="174577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393621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705215" y="1949628"/>
            <a:ext cx="5096282"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52072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6134396" y="3062785"/>
            <a:ext cx="2903935" cy="749300"/>
          </a:xfrm>
        </p:spPr>
        <p:txBody>
          <a:bodyPr anchor="ctr">
            <a:normAutofit/>
          </a:bodyPr>
          <a:lstStyle>
            <a:lvl1pPr marL="0" indent="0" algn="l">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02504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910158"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3653427"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6396696"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Tree>
    <p:extLst>
      <p:ext uri="{BB962C8B-B14F-4D97-AF65-F5344CB8AC3E}">
        <p14:creationId xmlns:p14="http://schemas.microsoft.com/office/powerpoint/2010/main" val="148769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023860" y="3506781"/>
            <a:ext cx="5096282" cy="133508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156291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21/09/2020</a:t>
            </a:fld>
            <a:endParaRPr lang="en-I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356F5-5040-45F3-9DFE-AA818FBF1AB1}" type="slidenum">
              <a:rPr lang="en-ID" smtClean="0"/>
              <a:pPr/>
              <a:t>‹#›</a:t>
            </a:fld>
            <a:endParaRPr lang="en-ID" dirty="0"/>
          </a:p>
        </p:txBody>
      </p:sp>
      <p:grpSp>
        <p:nvGrpSpPr>
          <p:cNvPr id="16" name="Group 15">
            <a:extLst>
              <a:ext uri="{FF2B5EF4-FFF2-40B4-BE49-F238E27FC236}">
                <a16:creationId xmlns:a16="http://schemas.microsoft.com/office/drawing/2014/main" id="{E6848687-7C2C-4859-A30E-70B478244ED5}"/>
              </a:ext>
            </a:extLst>
          </p:cNvPr>
          <p:cNvGrpSpPr/>
          <p:nvPr userDrawn="1"/>
        </p:nvGrpSpPr>
        <p:grpSpPr>
          <a:xfrm>
            <a:off x="8073254" y="5738667"/>
            <a:ext cx="1271715" cy="1176822"/>
            <a:chOff x="10764342" y="5346395"/>
            <a:chExt cx="1695618" cy="1569094"/>
          </a:xfrm>
          <a:solidFill>
            <a:schemeClr val="accent3"/>
          </a:solidFill>
        </p:grpSpPr>
        <p:sp>
          <p:nvSpPr>
            <p:cNvPr id="17" name="Freeform: Shape 16">
              <a:extLst>
                <a:ext uri="{FF2B5EF4-FFF2-40B4-BE49-F238E27FC236}">
                  <a16:creationId xmlns:a16="http://schemas.microsoft.com/office/drawing/2014/main" id="{E6DBDD64-1636-42EE-9946-6DCBDC82A361}"/>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125377F-1375-4737-91DB-74E1EF676DE7}"/>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6697288F-9666-4927-93F7-3AC36E7E9B5A}"/>
              </a:ext>
            </a:extLst>
          </p:cNvPr>
          <p:cNvGrpSpPr/>
          <p:nvPr userDrawn="1"/>
        </p:nvGrpSpPr>
        <p:grpSpPr>
          <a:xfrm>
            <a:off x="47166" y="-429483"/>
            <a:ext cx="1598234" cy="1589217"/>
            <a:chOff x="-487541" y="-535360"/>
            <a:chExt cx="2130978" cy="2118956"/>
          </a:xfrm>
        </p:grpSpPr>
        <p:sp>
          <p:nvSpPr>
            <p:cNvPr id="20" name="Freeform: Shape 19">
              <a:extLst>
                <a:ext uri="{FF2B5EF4-FFF2-40B4-BE49-F238E27FC236}">
                  <a16:creationId xmlns:a16="http://schemas.microsoft.com/office/drawing/2014/main" id="{EEFEB455-B7D4-414A-8BAD-1E4067E52443}"/>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80A78F6-015C-45B8-82D6-0892A244B46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4320736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686" r:id="rId10"/>
    <p:sldLayoutId id="2147483685" r:id="rId11"/>
    <p:sldLayoutId id="2147483688" r:id="rId12"/>
    <p:sldLayoutId id="214748367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3605703746"/>
      </p:ext>
    </p:extLst>
  </p:cSld>
  <p:clrMap bg1="lt1" tx1="dk1" bg2="lt2" tx2="dk2" accent1="accent1" accent2="accent2" accent3="accent3" accent4="accent4" accent5="accent5" accent6="accent6" hlink="hlink" folHlink="folHlink"/>
  <p:sldLayoutIdLst>
    <p:sldLayoutId id="2147483726" r:id="rId1"/>
    <p:sldLayoutId id="214748372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36A30F5D-E034-42A5-BEB1-D3ECD4313610}"/>
              </a:ext>
            </a:extLst>
          </p:cNvPr>
          <p:cNvGrpSpPr/>
          <p:nvPr/>
        </p:nvGrpSpPr>
        <p:grpSpPr>
          <a:xfrm>
            <a:off x="-89806" y="153192"/>
            <a:ext cx="9347228" cy="6272513"/>
            <a:chOff x="-89806" y="153192"/>
            <a:chExt cx="9347228" cy="6272513"/>
          </a:xfrm>
        </p:grpSpPr>
        <p:grpSp>
          <p:nvGrpSpPr>
            <p:cNvPr id="5" name="Graphic 2">
              <a:extLst>
                <a:ext uri="{FF2B5EF4-FFF2-40B4-BE49-F238E27FC236}">
                  <a16:creationId xmlns:a16="http://schemas.microsoft.com/office/drawing/2014/main" id="{78E6EE9C-963A-4267-9EB4-FB3D78E1E6A6}"/>
                </a:ext>
              </a:extLst>
            </p:cNvPr>
            <p:cNvGrpSpPr/>
            <p:nvPr/>
          </p:nvGrpSpPr>
          <p:grpSpPr>
            <a:xfrm>
              <a:off x="5637855" y="6092750"/>
              <a:ext cx="240166" cy="286686"/>
              <a:chOff x="7622569" y="6577195"/>
              <a:chExt cx="313226" cy="373898"/>
            </a:xfrm>
            <a:solidFill>
              <a:schemeClr val="accent1">
                <a:lumMod val="50000"/>
              </a:schemeClr>
            </a:solid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941633" y="4966300"/>
              <a:ext cx="349205" cy="345772"/>
              <a:chOff x="1497725" y="5411683"/>
              <a:chExt cx="455436" cy="450958"/>
            </a:xfrm>
            <a:solidFill>
              <a:schemeClr val="accent1">
                <a:lumMod val="50000"/>
              </a:schemeClr>
            </a:solid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4460160" y="4196938"/>
              <a:ext cx="321314" cy="348711"/>
              <a:chOff x="6086611" y="4508809"/>
              <a:chExt cx="419060" cy="454791"/>
            </a:xfrm>
            <a:solidFill>
              <a:schemeClr val="accent1">
                <a:lumMod val="50000"/>
              </a:schemeClr>
            </a:solid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C3259F-2FA5-42FC-85F4-EF2057D8768E}"/>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DB3442B-F6A5-4DB6-81B4-5D812174012B}"/>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7494904" y="4339049"/>
              <a:ext cx="294603" cy="373272"/>
              <a:chOff x="10044544" y="4694152"/>
              <a:chExt cx="384223" cy="486823"/>
            </a:xfrm>
            <a:solidFill>
              <a:schemeClr val="accent1">
                <a:lumMod val="50000"/>
              </a:schemeClr>
            </a:solid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89806" y="4235921"/>
              <a:ext cx="300843" cy="296349"/>
              <a:chOff x="152517" y="4559651"/>
              <a:chExt cx="392361" cy="386500"/>
            </a:xfrm>
            <a:solidFill>
              <a:schemeClr val="accent1">
                <a:lumMod val="50000"/>
              </a:schemeClr>
            </a:solid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2769103" y="4074897"/>
              <a:ext cx="287503" cy="320397"/>
              <a:chOff x="3881124" y="4349642"/>
              <a:chExt cx="374963" cy="417864"/>
            </a:xfrm>
            <a:solidFill>
              <a:schemeClr val="accent1">
                <a:lumMod val="50000"/>
              </a:schemeClr>
            </a:solid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8950703" y="4098492"/>
              <a:ext cx="306717" cy="236826"/>
              <a:chOff x="11943206" y="4380415"/>
              <a:chExt cx="400022" cy="308869"/>
            </a:xfrm>
            <a:solidFill>
              <a:schemeClr val="accent1">
                <a:lumMod val="50000"/>
              </a:schemeClr>
            </a:solid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6259529" y="4948225"/>
              <a:ext cx="312883" cy="274046"/>
              <a:chOff x="8433359" y="5388109"/>
              <a:chExt cx="408063" cy="357413"/>
            </a:xfrm>
            <a:solidFill>
              <a:schemeClr val="accent1">
                <a:lumMod val="50000"/>
              </a:schemeClr>
            </a:solid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122597" y="3648288"/>
              <a:ext cx="264436" cy="227750"/>
              <a:chOff x="1733741" y="3793257"/>
              <a:chExt cx="344880" cy="297033"/>
            </a:xfrm>
            <a:solidFill>
              <a:schemeClr val="accent1">
                <a:lumMod val="50000"/>
              </a:schemeClr>
            </a:solid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5091C5B-4ABB-4752-8D03-022E298247E8}"/>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5637855" y="2363872"/>
              <a:ext cx="240166" cy="286686"/>
              <a:chOff x="7622569" y="2937106"/>
              <a:chExt cx="313226" cy="373898"/>
            </a:xfrm>
            <a:solidFill>
              <a:schemeClr val="accent1">
                <a:lumMod val="50000"/>
              </a:schemeClr>
            </a:solid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941633" y="1470277"/>
              <a:ext cx="349205" cy="345772"/>
              <a:chOff x="1497725" y="1771676"/>
              <a:chExt cx="455436" cy="450958"/>
            </a:xfrm>
            <a:solidFill>
              <a:schemeClr val="accent1">
                <a:lumMod val="50000"/>
              </a:schemeClr>
            </a:solid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4460160" y="701842"/>
              <a:ext cx="321314" cy="348737"/>
              <a:chOff x="6086611" y="868720"/>
              <a:chExt cx="419060" cy="454826"/>
            </a:xfrm>
            <a:solidFill>
              <a:schemeClr val="accent1">
                <a:lumMod val="50000"/>
              </a:schemeClr>
            </a:solid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BBF43553-12C4-4DC9-B199-A9A105C00100}"/>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391EA2E5-161A-4697-B002-7DBFB59EE3F6}"/>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7494904" y="1141118"/>
              <a:ext cx="294603" cy="373272"/>
              <a:chOff x="10044544" y="1054063"/>
              <a:chExt cx="384223" cy="486823"/>
            </a:xfrm>
            <a:solidFill>
              <a:schemeClr val="accent1">
                <a:lumMod val="50000"/>
              </a:schemeClr>
            </a:solid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89806" y="740888"/>
              <a:ext cx="300843" cy="296286"/>
              <a:chOff x="152517" y="919644"/>
              <a:chExt cx="392361" cy="386418"/>
            </a:xfrm>
            <a:solidFill>
              <a:schemeClr val="accent1">
                <a:lumMod val="50000"/>
              </a:schemeClr>
            </a:solid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2769103" y="579800"/>
              <a:ext cx="287503" cy="320397"/>
              <a:chOff x="3881124" y="709553"/>
              <a:chExt cx="374963" cy="417864"/>
            </a:xfrm>
            <a:solidFill>
              <a:schemeClr val="accent1">
                <a:lumMod val="50000"/>
              </a:schemeClr>
            </a:solid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8950705" y="603459"/>
              <a:ext cx="306717" cy="236762"/>
              <a:chOff x="11943206" y="740408"/>
              <a:chExt cx="400022" cy="308787"/>
            </a:xfrm>
            <a:solidFill>
              <a:schemeClr val="accent1">
                <a:lumMod val="50000"/>
              </a:schemeClr>
            </a:solid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6259529" y="1452141"/>
              <a:ext cx="312883" cy="274046"/>
              <a:chOff x="8433359" y="1748020"/>
              <a:chExt cx="408063" cy="357413"/>
            </a:xfrm>
            <a:solidFill>
              <a:schemeClr val="accent1">
                <a:lumMod val="50000"/>
              </a:schemeClr>
            </a:solid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122598" y="153192"/>
              <a:ext cx="264436" cy="227750"/>
              <a:chOff x="1733741" y="153168"/>
              <a:chExt cx="344880" cy="297033"/>
            </a:xfrm>
            <a:solidFill>
              <a:schemeClr val="accent1">
                <a:lumMod val="50000"/>
              </a:schemeClr>
            </a:solid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7B24DDB1-5664-4FF5-AFAF-850AC80A829F}"/>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495367" y="2016876"/>
            <a:ext cx="6153268" cy="2558737"/>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Freeform: Shape 207">
            <a:extLst>
              <a:ext uri="{FF2B5EF4-FFF2-40B4-BE49-F238E27FC236}">
                <a16:creationId xmlns:a16="http://schemas.microsoft.com/office/drawing/2014/main" id="{3F9A7589-2456-4466-A473-EE43DC96EAD0}"/>
              </a:ext>
            </a:extLst>
          </p:cNvPr>
          <p:cNvSpPr/>
          <p:nvPr/>
        </p:nvSpPr>
        <p:spPr>
          <a:xfrm>
            <a:off x="1495367" y="2016876"/>
            <a:ext cx="6153268" cy="470546"/>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1750981" y="2165660"/>
            <a:ext cx="5642039" cy="181897"/>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784524" y="1959338"/>
            <a:ext cx="1817092" cy="2413706"/>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5013296" y="3027171"/>
            <a:ext cx="2935372" cy="300082"/>
          </a:xfrm>
          <a:prstGeom prst="rect">
            <a:avLst/>
          </a:prstGeom>
          <a:noFill/>
        </p:spPr>
        <p:txBody>
          <a:bodyPr wrap="square" rtlCol="0">
            <a:spAutoFit/>
          </a:bodyPr>
          <a:lstStyle/>
          <a:p>
            <a:r>
              <a:rPr lang="en-US" sz="1350"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3085356" y="3023268"/>
            <a:ext cx="1499566" cy="890451"/>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sz="1350"/>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5063628" y="3408379"/>
            <a:ext cx="1462917" cy="3498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TextBox 244">
            <a:extLst>
              <a:ext uri="{FF2B5EF4-FFF2-40B4-BE49-F238E27FC236}">
                <a16:creationId xmlns:a16="http://schemas.microsoft.com/office/drawing/2014/main" id="{2FC34C88-F08F-4706-B12B-79AF77E48DEC}"/>
              </a:ext>
            </a:extLst>
          </p:cNvPr>
          <p:cNvSpPr txBox="1"/>
          <p:nvPr/>
        </p:nvSpPr>
        <p:spPr>
          <a:xfrm>
            <a:off x="5034950" y="3470174"/>
            <a:ext cx="1520273" cy="230832"/>
          </a:xfrm>
          <a:prstGeom prst="rect">
            <a:avLst/>
          </a:prstGeom>
          <a:noFill/>
        </p:spPr>
        <p:txBody>
          <a:bodyPr wrap="square" rtlCol="0">
            <a:spAutoFit/>
          </a:bodyPr>
          <a:lstStyle/>
          <a:p>
            <a:pPr algn="ctr"/>
            <a:r>
              <a:rPr lang="en-US" sz="9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6868335" y="3728312"/>
            <a:ext cx="1107898" cy="1182722"/>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835480" y="2049360"/>
            <a:ext cx="4437089" cy="4098185"/>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sz="1350"/>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893053" y="2537597"/>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1" name="Oval 110">
            <a:extLst>
              <a:ext uri="{FF2B5EF4-FFF2-40B4-BE49-F238E27FC236}">
                <a16:creationId xmlns:a16="http://schemas.microsoft.com/office/drawing/2014/main" id="{D285FC6E-9BDC-4DF8-ACB2-DB5D3CD04BEF}"/>
              </a:ext>
            </a:extLst>
          </p:cNvPr>
          <p:cNvSpPr/>
          <p:nvPr/>
        </p:nvSpPr>
        <p:spPr>
          <a:xfrm>
            <a:off x="2316295" y="3477232"/>
            <a:ext cx="961685" cy="96168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347954" y="2530737"/>
            <a:ext cx="3118255" cy="2634007"/>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893428" y="2737058"/>
            <a:ext cx="3749963" cy="2240794"/>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070148" y="2686353"/>
            <a:ext cx="157877" cy="2336493"/>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4218885" y="4561162"/>
            <a:ext cx="706230" cy="403075"/>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sz="1350"/>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sz="1350"/>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sz="1350"/>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1610207" y="3138937"/>
            <a:ext cx="2371238" cy="1632854"/>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sz="1350"/>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sz="1350"/>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146629" y="3660295"/>
            <a:ext cx="649197" cy="452046"/>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sz="1350"/>
          </a:p>
        </p:txBody>
      </p:sp>
      <p:sp>
        <p:nvSpPr>
          <p:cNvPr id="24" name="Freeform: Shape 23">
            <a:extLst>
              <a:ext uri="{FF2B5EF4-FFF2-40B4-BE49-F238E27FC236}">
                <a16:creationId xmlns:a16="http://schemas.microsoft.com/office/drawing/2014/main" id="{725CBDFB-1921-4134-BE07-203CD95A53F3}"/>
              </a:ext>
            </a:extLst>
          </p:cNvPr>
          <p:cNvSpPr/>
          <p:nvPr/>
        </p:nvSpPr>
        <p:spPr>
          <a:xfrm>
            <a:off x="2795826" y="3821324"/>
            <a:ext cx="636642" cy="429152"/>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sz="1350"/>
          </a:p>
        </p:txBody>
      </p:sp>
      <p:sp>
        <p:nvSpPr>
          <p:cNvPr id="59" name="TextBox 58">
            <a:extLst>
              <a:ext uri="{FF2B5EF4-FFF2-40B4-BE49-F238E27FC236}">
                <a16:creationId xmlns:a16="http://schemas.microsoft.com/office/drawing/2014/main" id="{695C4B29-7D75-4BD5-B6D9-BDFEF6428D89}"/>
              </a:ext>
            </a:extLst>
          </p:cNvPr>
          <p:cNvSpPr txBox="1"/>
          <p:nvPr/>
        </p:nvSpPr>
        <p:spPr>
          <a:xfrm>
            <a:off x="2430309" y="2952364"/>
            <a:ext cx="403110" cy="230832"/>
          </a:xfrm>
          <a:prstGeom prst="rect">
            <a:avLst/>
          </a:prstGeom>
          <a:noFill/>
        </p:spPr>
        <p:txBody>
          <a:bodyPr wrap="square" rtlCol="0" anchor="t">
            <a:spAutoFit/>
          </a:bodyPr>
          <a:lstStyle/>
          <a:p>
            <a:pPr algn="ctr"/>
            <a:r>
              <a:rPr lang="en-US" sz="9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3738572" y="4021867"/>
            <a:ext cx="403110" cy="230832"/>
          </a:xfrm>
          <a:prstGeom prst="rect">
            <a:avLst/>
          </a:prstGeom>
          <a:noFill/>
        </p:spPr>
        <p:txBody>
          <a:bodyPr wrap="square" rtlCol="0" anchor="t">
            <a:spAutoFit/>
          </a:bodyPr>
          <a:lstStyle/>
          <a:p>
            <a:pPr algn="ctr"/>
            <a:r>
              <a:rPr lang="en-US" sz="9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3406022" y="2807416"/>
            <a:ext cx="864639" cy="971294"/>
            <a:chOff x="7372963" y="3519177"/>
            <a:chExt cx="1152852" cy="1295058"/>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M = (</a:t>
              </a:r>
              <a:r>
                <a:rPr lang="en-US" sz="1350" b="1" dirty="0" err="1">
                  <a:solidFill>
                    <a:schemeClr val="accent2"/>
                  </a:solidFill>
                  <a:latin typeface="Caveat" panose="00000500000000000000" pitchFamily="2" charset="0"/>
                </a:rPr>
                <a:t>x.y</a:t>
              </a:r>
              <a:r>
                <a:rPr lang="en-US" sz="1350" b="1" dirty="0">
                  <a:solidFill>
                    <a:schemeClr val="accent2"/>
                  </a:solidFill>
                  <a:latin typeface="Caveat" panose="00000500000000000000" pitchFamily="2" charset="0"/>
                </a:rPr>
                <a:t>)</a:t>
              </a:r>
              <a:endParaRPr lang="en-ID" sz="1350"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939891"/>
              <a:chOff x="7540847" y="4070391"/>
              <a:chExt cx="839512" cy="939891"/>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y</a:t>
                </a:r>
                <a:endParaRPr lang="en-ID" sz="1350"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dx</a:t>
                </a:r>
                <a:endParaRPr lang="en-ID" sz="1350"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677107"/>
              </a:xfrm>
              <a:prstGeom prst="rect">
                <a:avLst/>
              </a:prstGeom>
              <a:noFill/>
            </p:spPr>
            <p:txBody>
              <a:bodyPr wrap="square" rtlCol="0">
                <a:spAutoFit/>
              </a:bodyPr>
              <a:lstStyle/>
              <a:p>
                <a:r>
                  <a:rPr lang="en-US" sz="1350" b="1" dirty="0" err="1">
                    <a:solidFill>
                      <a:schemeClr val="accent2"/>
                    </a:solidFill>
                    <a:latin typeface="Caveat" panose="00000500000000000000" pitchFamily="2" charset="0"/>
                  </a:rPr>
                  <a:t>dy</a:t>
                </a:r>
                <a:endParaRPr lang="en-ID" sz="1350"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-x</a:t>
                </a:r>
                <a:endParaRPr lang="en-ID" sz="1350"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373523" y="4380718"/>
            <a:ext cx="1248339" cy="1020167"/>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5687633" y="271561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5687633" y="2459723"/>
            <a:ext cx="1979432" cy="323165"/>
          </a:xfrm>
          <a:prstGeom prst="rect">
            <a:avLst/>
          </a:prstGeom>
          <a:noFill/>
        </p:spPr>
        <p:txBody>
          <a:bodyPr wrap="square" rtlCol="0">
            <a:spAutoFit/>
          </a:bodyPr>
          <a:lstStyle/>
          <a:p>
            <a:r>
              <a:rPr lang="en-US" sz="1500" b="1" dirty="0">
                <a:solidFill>
                  <a:schemeClr val="accent1"/>
                </a:solidFill>
                <a:latin typeface="+mj-lt"/>
              </a:rPr>
              <a:t>Description calculus</a:t>
            </a:r>
            <a:endParaRPr lang="en-ID" sz="15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696937" y="1913212"/>
            <a:ext cx="1107898" cy="1182722"/>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sz="1350"/>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1"/>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4" name="Group 203">
            <a:extLst>
              <a:ext uri="{FF2B5EF4-FFF2-40B4-BE49-F238E27FC236}">
                <a16:creationId xmlns:a16="http://schemas.microsoft.com/office/drawing/2014/main" id="{3FB4555B-B013-4EE8-956A-FF97F4BA1BA6}"/>
              </a:ext>
            </a:extLst>
          </p:cNvPr>
          <p:cNvGrpSpPr/>
          <p:nvPr/>
        </p:nvGrpSpPr>
        <p:grpSpPr>
          <a:xfrm>
            <a:off x="-89806" y="153192"/>
            <a:ext cx="9347228" cy="6272513"/>
            <a:chOff x="-89806" y="153192"/>
            <a:chExt cx="9347228" cy="6272513"/>
          </a:xfrm>
          <a:solidFill>
            <a:schemeClr val="accent2">
              <a:lumMod val="50000"/>
            </a:schemeClr>
          </a:solidFill>
        </p:grpSpPr>
        <p:grpSp>
          <p:nvGrpSpPr>
            <p:cNvPr id="205" name="Graphic 2">
              <a:extLst>
                <a:ext uri="{FF2B5EF4-FFF2-40B4-BE49-F238E27FC236}">
                  <a16:creationId xmlns:a16="http://schemas.microsoft.com/office/drawing/2014/main" id="{D3431720-6DE4-43CD-837D-CBEDA4F4C9D9}"/>
                </a:ext>
              </a:extLst>
            </p:cNvPr>
            <p:cNvGrpSpPr/>
            <p:nvPr/>
          </p:nvGrpSpPr>
          <p:grpSpPr>
            <a:xfrm>
              <a:off x="5637855" y="6092750"/>
              <a:ext cx="240166" cy="286686"/>
              <a:chOff x="7622569" y="6577195"/>
              <a:chExt cx="313226" cy="373898"/>
            </a:xfrm>
            <a:grpFill/>
          </p:grpSpPr>
          <p:sp>
            <p:nvSpPr>
              <p:cNvPr id="346" name="Freeform: Shape 345">
                <a:extLst>
                  <a:ext uri="{FF2B5EF4-FFF2-40B4-BE49-F238E27FC236}">
                    <a16:creationId xmlns:a16="http://schemas.microsoft.com/office/drawing/2014/main" id="{94998275-016A-4F4B-84DE-C347EBAF83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A52B48D8-5064-49E3-A42C-D729683248BF}"/>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BD0CF95A-05AA-43A9-99AB-C50C5490273B}"/>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06" name="Graphic 2">
              <a:extLst>
                <a:ext uri="{FF2B5EF4-FFF2-40B4-BE49-F238E27FC236}">
                  <a16:creationId xmlns:a16="http://schemas.microsoft.com/office/drawing/2014/main" id="{B84F18E0-1C64-458C-BC42-9DC13822CB16}"/>
                </a:ext>
              </a:extLst>
            </p:cNvPr>
            <p:cNvGrpSpPr/>
            <p:nvPr/>
          </p:nvGrpSpPr>
          <p:grpSpPr>
            <a:xfrm>
              <a:off x="941633" y="4966300"/>
              <a:ext cx="349205" cy="345772"/>
              <a:chOff x="1497725" y="5411683"/>
              <a:chExt cx="455436" cy="450958"/>
            </a:xfrm>
            <a:grpFill/>
          </p:grpSpPr>
          <p:sp>
            <p:nvSpPr>
              <p:cNvPr id="343" name="Freeform: Shape 342">
                <a:extLst>
                  <a:ext uri="{FF2B5EF4-FFF2-40B4-BE49-F238E27FC236}">
                    <a16:creationId xmlns:a16="http://schemas.microsoft.com/office/drawing/2014/main" id="{CB434E98-1800-4166-A34D-441ADD96D50E}"/>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3D214134-EC02-484E-BF62-AE6A3804CA4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96AF741B-7842-45D0-8466-AE599A136EA6}"/>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07" name="Graphic 2">
              <a:extLst>
                <a:ext uri="{FF2B5EF4-FFF2-40B4-BE49-F238E27FC236}">
                  <a16:creationId xmlns:a16="http://schemas.microsoft.com/office/drawing/2014/main" id="{F1AB9C8B-8659-4F8A-A289-B4EA40ABD717}"/>
                </a:ext>
              </a:extLst>
            </p:cNvPr>
            <p:cNvGrpSpPr/>
            <p:nvPr/>
          </p:nvGrpSpPr>
          <p:grpSpPr>
            <a:xfrm>
              <a:off x="4460160" y="4196938"/>
              <a:ext cx="321314" cy="348711"/>
              <a:chOff x="6086611" y="4508809"/>
              <a:chExt cx="419060" cy="454791"/>
            </a:xfrm>
            <a:grpFill/>
          </p:grpSpPr>
          <p:sp>
            <p:nvSpPr>
              <p:cNvPr id="341" name="Freeform: Shape 340">
                <a:extLst>
                  <a:ext uri="{FF2B5EF4-FFF2-40B4-BE49-F238E27FC236}">
                    <a16:creationId xmlns:a16="http://schemas.microsoft.com/office/drawing/2014/main" id="{04AA3BF3-3E03-4C89-8041-1CD17F04DB23}"/>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45119FC0-0F53-4C32-8821-F5E0D189A0E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08" name="Freeform: Shape 207">
              <a:extLst>
                <a:ext uri="{FF2B5EF4-FFF2-40B4-BE49-F238E27FC236}">
                  <a16:creationId xmlns:a16="http://schemas.microsoft.com/office/drawing/2014/main" id="{68F73F32-AF9C-491A-A408-BDDB4C98DA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2FF8FC3-26D6-4529-928A-73E3FB42032B}"/>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E45702F7-96E5-4F33-9DCA-B05247318B0E}"/>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211" name="Graphic 2">
              <a:extLst>
                <a:ext uri="{FF2B5EF4-FFF2-40B4-BE49-F238E27FC236}">
                  <a16:creationId xmlns:a16="http://schemas.microsoft.com/office/drawing/2014/main" id="{CAEB294B-3BF5-4499-AF1E-BBCFD553AF02}"/>
                </a:ext>
              </a:extLst>
            </p:cNvPr>
            <p:cNvGrpSpPr/>
            <p:nvPr/>
          </p:nvGrpSpPr>
          <p:grpSpPr>
            <a:xfrm>
              <a:off x="7494904" y="4339049"/>
              <a:ext cx="294603" cy="373272"/>
              <a:chOff x="10044544" y="4694152"/>
              <a:chExt cx="384223" cy="486823"/>
            </a:xfrm>
            <a:grpFill/>
          </p:grpSpPr>
          <p:sp>
            <p:nvSpPr>
              <p:cNvPr id="333" name="Freeform: Shape 332">
                <a:extLst>
                  <a:ext uri="{FF2B5EF4-FFF2-40B4-BE49-F238E27FC236}">
                    <a16:creationId xmlns:a16="http://schemas.microsoft.com/office/drawing/2014/main" id="{A62CAE43-1229-4BCF-9CC0-FDA377DC6239}"/>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FBE6FAD4-C039-4330-AAE3-037B4410B42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FD82646C-3C79-4F51-A2E0-8450838AA628}"/>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D66CA79-44FA-42F5-8574-0AD49F3B3AAB}"/>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E576773C-6FE6-4CDF-84FF-1779CF601640}"/>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756FEF1-AB37-4911-8844-87B2FDF28BF4}"/>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CF4FC71C-9167-4CD5-B89A-3499B7521B7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C464D190-C98A-49A8-992B-8E4215F5CCF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12" name="Graphic 2">
              <a:extLst>
                <a:ext uri="{FF2B5EF4-FFF2-40B4-BE49-F238E27FC236}">
                  <a16:creationId xmlns:a16="http://schemas.microsoft.com/office/drawing/2014/main" id="{C8A2A700-7872-4D76-814E-0CD45C4B436A}"/>
                </a:ext>
              </a:extLst>
            </p:cNvPr>
            <p:cNvGrpSpPr/>
            <p:nvPr/>
          </p:nvGrpSpPr>
          <p:grpSpPr>
            <a:xfrm>
              <a:off x="-89806" y="4235921"/>
              <a:ext cx="300843" cy="296349"/>
              <a:chOff x="152517" y="4559651"/>
              <a:chExt cx="392361" cy="386500"/>
            </a:xfrm>
            <a:grpFill/>
          </p:grpSpPr>
          <p:sp>
            <p:nvSpPr>
              <p:cNvPr id="325" name="Freeform: Shape 324">
                <a:extLst>
                  <a:ext uri="{FF2B5EF4-FFF2-40B4-BE49-F238E27FC236}">
                    <a16:creationId xmlns:a16="http://schemas.microsoft.com/office/drawing/2014/main" id="{6E1AA016-369E-4A77-8573-3FB045553414}"/>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3436D90B-D97B-4D09-84C4-4EAB71C667A3}"/>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FBF52D21-E9A3-402E-B59B-B6D20732D40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8B575B63-0D9C-4B6B-89A4-58B7314C1368}"/>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18DD1E95-0F02-46B2-9E81-E3E45591AA1D}"/>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2C37E730-7794-4836-81AD-BDCE59CDAAB0}"/>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FB592E84-62CD-4002-9208-691A7A83872F}"/>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780C641B-9786-443C-B391-B387047C9D45}"/>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13" name="Graphic 2">
              <a:extLst>
                <a:ext uri="{FF2B5EF4-FFF2-40B4-BE49-F238E27FC236}">
                  <a16:creationId xmlns:a16="http://schemas.microsoft.com/office/drawing/2014/main" id="{14561C01-887F-4BEB-921D-D28168D793F7}"/>
                </a:ext>
              </a:extLst>
            </p:cNvPr>
            <p:cNvGrpSpPr/>
            <p:nvPr/>
          </p:nvGrpSpPr>
          <p:grpSpPr>
            <a:xfrm>
              <a:off x="2769103" y="4074897"/>
              <a:ext cx="287503" cy="320397"/>
              <a:chOff x="3881124" y="4349642"/>
              <a:chExt cx="374963" cy="417864"/>
            </a:xfrm>
            <a:grpFill/>
          </p:grpSpPr>
          <p:sp>
            <p:nvSpPr>
              <p:cNvPr id="315" name="Freeform: Shape 314">
                <a:extLst>
                  <a:ext uri="{FF2B5EF4-FFF2-40B4-BE49-F238E27FC236}">
                    <a16:creationId xmlns:a16="http://schemas.microsoft.com/office/drawing/2014/main" id="{D27F7ED0-252A-4480-AE11-13A85FDDD833}"/>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C4EC0A24-1EEE-40D7-B089-8A04C5AF12ED}"/>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57FC68BE-1C1D-45B4-B6B5-D244C9A1CB11}"/>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6E7AA110-9220-43AE-9BAE-A71DE86EDB6F}"/>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DAD9D9D2-213D-40D5-92CB-90D6ADBF393C}"/>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C2BFAB6B-3BBB-4613-B01F-90AC8B7F0CC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61848E27-CD9C-4F6D-95BC-7C6CFBB2820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5A770A76-901E-4E9D-949D-64408D8CA63A}"/>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2F4BA58B-7739-400D-BF1B-E11C72E7409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893AA918-7DDB-4177-BB91-38D8AE493EBE}"/>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14" name="Graphic 2">
              <a:extLst>
                <a:ext uri="{FF2B5EF4-FFF2-40B4-BE49-F238E27FC236}">
                  <a16:creationId xmlns:a16="http://schemas.microsoft.com/office/drawing/2014/main" id="{FB733702-69ED-42A5-A732-E2ED8AD511A8}"/>
                </a:ext>
              </a:extLst>
            </p:cNvPr>
            <p:cNvGrpSpPr/>
            <p:nvPr/>
          </p:nvGrpSpPr>
          <p:grpSpPr>
            <a:xfrm>
              <a:off x="8950703" y="4098492"/>
              <a:ext cx="306717" cy="236826"/>
              <a:chOff x="11943206" y="4380415"/>
              <a:chExt cx="400022" cy="308869"/>
            </a:xfrm>
            <a:grpFill/>
          </p:grpSpPr>
          <p:sp>
            <p:nvSpPr>
              <p:cNvPr id="310" name="Freeform: Shape 309">
                <a:extLst>
                  <a:ext uri="{FF2B5EF4-FFF2-40B4-BE49-F238E27FC236}">
                    <a16:creationId xmlns:a16="http://schemas.microsoft.com/office/drawing/2014/main" id="{BB2AD9AC-FEC9-48C1-A987-96840CE662A0}"/>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6F3A37A4-FA51-422B-AE83-259FFC1057B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D23A6D2E-5B19-4DF9-8316-4A71AC09E12E}"/>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58BC1264-5AEC-40EA-B131-BEE08869C83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ED1CCBEA-EC95-4F98-B4E7-1DB0A9262762}"/>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CEED8E35-EC63-4B50-96BF-A1389C0BBA70}"/>
                </a:ext>
              </a:extLst>
            </p:cNvPr>
            <p:cNvGrpSpPr/>
            <p:nvPr/>
          </p:nvGrpSpPr>
          <p:grpSpPr>
            <a:xfrm>
              <a:off x="6259529" y="4948225"/>
              <a:ext cx="312883" cy="274046"/>
              <a:chOff x="8433359" y="5388109"/>
              <a:chExt cx="408063" cy="357413"/>
            </a:xfrm>
            <a:grpFill/>
          </p:grpSpPr>
          <p:sp>
            <p:nvSpPr>
              <p:cNvPr id="301" name="Freeform: Shape 300">
                <a:extLst>
                  <a:ext uri="{FF2B5EF4-FFF2-40B4-BE49-F238E27FC236}">
                    <a16:creationId xmlns:a16="http://schemas.microsoft.com/office/drawing/2014/main" id="{CBE14CAB-0296-4116-94D8-760DF3F8F264}"/>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FAADBA4A-EDC8-485C-B109-6D9C8154B392}"/>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42893CD-400D-4344-AC64-473B92B97BDB}"/>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CF50F302-5E96-442B-BB81-F6D3764B0474}"/>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4DC192AB-3EDD-4204-9D7F-2603113F7AB5}"/>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384079AA-837E-468D-A13C-DFE507BAD86B}"/>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3B982EAD-97C9-497B-9EA8-43581DBD2A55}"/>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68273D9-BF52-45B9-A279-79ED101830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6F98F2C8-6686-407F-AEB5-877EA4AFB131}"/>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E3F46E1A-2BC3-45B9-A3E4-7DCF28A530D2}"/>
                </a:ext>
              </a:extLst>
            </p:cNvPr>
            <p:cNvGrpSpPr/>
            <p:nvPr/>
          </p:nvGrpSpPr>
          <p:grpSpPr>
            <a:xfrm>
              <a:off x="1122597" y="3648288"/>
              <a:ext cx="264436" cy="227750"/>
              <a:chOff x="1733741" y="3793257"/>
              <a:chExt cx="344880" cy="297033"/>
            </a:xfrm>
            <a:grpFill/>
          </p:grpSpPr>
          <p:sp>
            <p:nvSpPr>
              <p:cNvPr id="291" name="Freeform: Shape 290">
                <a:extLst>
                  <a:ext uri="{FF2B5EF4-FFF2-40B4-BE49-F238E27FC236}">
                    <a16:creationId xmlns:a16="http://schemas.microsoft.com/office/drawing/2014/main" id="{3D3D7010-28EE-4671-8685-996F9E10B31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0EEB6120-EB67-49EF-9533-E235B14A898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C7A565ED-7971-445C-A775-EA233CCBF4FE}"/>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00E728A6-21A3-4ADE-B478-3C5CF12940C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196F8FFF-FFA9-4153-9690-E95200A93909}"/>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58091178-5FC6-4FDD-B5DC-8FD42530D8D5}"/>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0081D08A-EECF-451C-9E15-487A77977A97}"/>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073B1F95-883E-42C4-B140-09C9D40618B2}"/>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63CEA9BB-CE89-406D-A288-7339942EB1A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1721E46F-ED6C-4169-9D1F-4EA816496E33}"/>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5035E06B-253E-470A-96DD-0E96CE0BD25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42ABE93C-4DB8-4686-8C80-202F76CB683B}"/>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9" name="Graphic 2">
              <a:extLst>
                <a:ext uri="{FF2B5EF4-FFF2-40B4-BE49-F238E27FC236}">
                  <a16:creationId xmlns:a16="http://schemas.microsoft.com/office/drawing/2014/main" id="{6E51436E-4469-49FD-9056-EEE9483E3FC1}"/>
                </a:ext>
              </a:extLst>
            </p:cNvPr>
            <p:cNvGrpSpPr/>
            <p:nvPr/>
          </p:nvGrpSpPr>
          <p:grpSpPr>
            <a:xfrm>
              <a:off x="5637855" y="2363872"/>
              <a:ext cx="240166" cy="286686"/>
              <a:chOff x="7622569" y="2937106"/>
              <a:chExt cx="313226" cy="373898"/>
            </a:xfrm>
            <a:grpFill/>
          </p:grpSpPr>
          <p:sp>
            <p:nvSpPr>
              <p:cNvPr id="288" name="Freeform: Shape 287">
                <a:extLst>
                  <a:ext uri="{FF2B5EF4-FFF2-40B4-BE49-F238E27FC236}">
                    <a16:creationId xmlns:a16="http://schemas.microsoft.com/office/drawing/2014/main" id="{09555CC1-DC7F-4B2C-B997-EB515C919B87}"/>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6292D67E-B18D-4698-8CE8-561CF869EF1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01CC23E1-ECF7-4FCA-A183-59D97777B6C9}"/>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0" name="Graphic 2">
              <a:extLst>
                <a:ext uri="{FF2B5EF4-FFF2-40B4-BE49-F238E27FC236}">
                  <a16:creationId xmlns:a16="http://schemas.microsoft.com/office/drawing/2014/main" id="{A51361BB-25F6-4451-9CAD-4D36E7E4AD1B}"/>
                </a:ext>
              </a:extLst>
            </p:cNvPr>
            <p:cNvGrpSpPr/>
            <p:nvPr/>
          </p:nvGrpSpPr>
          <p:grpSpPr>
            <a:xfrm>
              <a:off x="941633" y="1470277"/>
              <a:ext cx="349205" cy="345772"/>
              <a:chOff x="1497725" y="1771676"/>
              <a:chExt cx="455436" cy="450958"/>
            </a:xfrm>
            <a:grpFill/>
          </p:grpSpPr>
          <p:sp>
            <p:nvSpPr>
              <p:cNvPr id="285" name="Freeform: Shape 284">
                <a:extLst>
                  <a:ext uri="{FF2B5EF4-FFF2-40B4-BE49-F238E27FC236}">
                    <a16:creationId xmlns:a16="http://schemas.microsoft.com/office/drawing/2014/main" id="{A13AA06B-DDE2-4ADD-8CF4-6974D46D2B56}"/>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855F8DAF-15B7-448A-9E42-C3572A48A09C}"/>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E895B057-F6B6-4AD7-B964-AC2138C5EBC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C23CD74-80A6-4706-928C-A45D8C4B4E64}"/>
                </a:ext>
              </a:extLst>
            </p:cNvPr>
            <p:cNvGrpSpPr/>
            <p:nvPr/>
          </p:nvGrpSpPr>
          <p:grpSpPr>
            <a:xfrm>
              <a:off x="4460160" y="701842"/>
              <a:ext cx="321314" cy="348737"/>
              <a:chOff x="6086611" y="868720"/>
              <a:chExt cx="419060" cy="454826"/>
            </a:xfrm>
            <a:grpFill/>
          </p:grpSpPr>
          <p:sp>
            <p:nvSpPr>
              <p:cNvPr id="283" name="Freeform: Shape 282">
                <a:extLst>
                  <a:ext uri="{FF2B5EF4-FFF2-40B4-BE49-F238E27FC236}">
                    <a16:creationId xmlns:a16="http://schemas.microsoft.com/office/drawing/2014/main" id="{479263BE-DD92-4DDA-9DC6-8F11ADD03174}"/>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13DEF90C-1EAF-4A0A-ACF2-287C05863960}"/>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2" name="Freeform: Shape 221">
              <a:extLst>
                <a:ext uri="{FF2B5EF4-FFF2-40B4-BE49-F238E27FC236}">
                  <a16:creationId xmlns:a16="http://schemas.microsoft.com/office/drawing/2014/main" id="{4CC80EE4-D82E-4EE8-AC3D-3B42AD025993}"/>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76D19C7E-A614-4FD1-99C4-46946F743A16}"/>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9D3A6439-46A7-4343-A055-D2A07346AB7D}"/>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25" name="Graphic 2">
              <a:extLst>
                <a:ext uri="{FF2B5EF4-FFF2-40B4-BE49-F238E27FC236}">
                  <a16:creationId xmlns:a16="http://schemas.microsoft.com/office/drawing/2014/main" id="{C6F48464-48F5-462C-90B2-339911A27875}"/>
                </a:ext>
              </a:extLst>
            </p:cNvPr>
            <p:cNvGrpSpPr/>
            <p:nvPr/>
          </p:nvGrpSpPr>
          <p:grpSpPr>
            <a:xfrm>
              <a:off x="7494904" y="1141118"/>
              <a:ext cx="294603" cy="373272"/>
              <a:chOff x="10044544" y="1054063"/>
              <a:chExt cx="384223" cy="486823"/>
            </a:xfrm>
            <a:grpFill/>
          </p:grpSpPr>
          <p:sp>
            <p:nvSpPr>
              <p:cNvPr id="275" name="Freeform: Shape 274">
                <a:extLst>
                  <a:ext uri="{FF2B5EF4-FFF2-40B4-BE49-F238E27FC236}">
                    <a16:creationId xmlns:a16="http://schemas.microsoft.com/office/drawing/2014/main" id="{BE967F9D-7B30-4849-886C-960429E3DE51}"/>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D8DDCC1-B8E8-4506-B639-E0C2C89D48C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27E0EBFF-FF74-4260-B150-908B4FFDE05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2F8B516E-6005-439E-A006-4D27AA23990E}"/>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40294716-5D59-493D-AAC1-CCC80EB893E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AF48CB73-75B0-46EC-B85F-2292104224A8}"/>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3A5B72BC-F3C9-4896-A7B9-B9753681B482}"/>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33B64F14-C9FE-4635-8F1B-F19BB35AA4F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5CFE8C33-38A4-4233-A69C-1DCD32453F54}"/>
                </a:ext>
              </a:extLst>
            </p:cNvPr>
            <p:cNvGrpSpPr/>
            <p:nvPr/>
          </p:nvGrpSpPr>
          <p:grpSpPr>
            <a:xfrm>
              <a:off x="-89806" y="740888"/>
              <a:ext cx="300843" cy="296286"/>
              <a:chOff x="152517" y="919644"/>
              <a:chExt cx="392361" cy="386418"/>
            </a:xfrm>
            <a:grpFill/>
          </p:grpSpPr>
          <p:sp>
            <p:nvSpPr>
              <p:cNvPr id="267" name="Freeform: Shape 266">
                <a:extLst>
                  <a:ext uri="{FF2B5EF4-FFF2-40B4-BE49-F238E27FC236}">
                    <a16:creationId xmlns:a16="http://schemas.microsoft.com/office/drawing/2014/main" id="{F9F0761F-5F32-402F-A022-1C4709F1CE5D}"/>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48656F4F-7A3E-4F68-A24F-D5C9AF563329}"/>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BAB29C64-9689-419D-90FD-4310E43FB82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DC188DF0-3181-4293-ACD5-B89434DA814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B4717BD2-B80D-466C-8EA5-BE62B11106EE}"/>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22B4FDCF-7C29-4ABF-909F-70A49C5297FA}"/>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C5DD7F2F-F191-42D1-B6CF-24D8ADC49EC9}"/>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5268E92A-922E-41B4-A12F-BE6E77BA0238}"/>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7" name="Graphic 2">
              <a:extLst>
                <a:ext uri="{FF2B5EF4-FFF2-40B4-BE49-F238E27FC236}">
                  <a16:creationId xmlns:a16="http://schemas.microsoft.com/office/drawing/2014/main" id="{612F6EBF-1FA5-475E-B53C-789DFA9DEE1E}"/>
                </a:ext>
              </a:extLst>
            </p:cNvPr>
            <p:cNvGrpSpPr/>
            <p:nvPr/>
          </p:nvGrpSpPr>
          <p:grpSpPr>
            <a:xfrm>
              <a:off x="2769103" y="579800"/>
              <a:ext cx="287503" cy="320397"/>
              <a:chOff x="3881124" y="709553"/>
              <a:chExt cx="374963" cy="417864"/>
            </a:xfrm>
            <a:grpFill/>
          </p:grpSpPr>
          <p:sp>
            <p:nvSpPr>
              <p:cNvPr id="257" name="Freeform: Shape 256">
                <a:extLst>
                  <a:ext uri="{FF2B5EF4-FFF2-40B4-BE49-F238E27FC236}">
                    <a16:creationId xmlns:a16="http://schemas.microsoft.com/office/drawing/2014/main" id="{316AA12D-9270-47BA-90CD-320220BA6D06}"/>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457FAB69-E75E-47E2-9E6A-6F65136C836A}"/>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0DDABE6-D651-4E19-A5E7-884B497EE32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B4096AFF-9D8E-44FE-8FF4-2495068C29BB}"/>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8F1CF460-3CFD-4A0A-84ED-9C924D90AA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7599B03-07CB-47F1-B800-BAC4B1A745C4}"/>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660C0D84-201D-490C-AE03-F6B91683C978}"/>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6FD9EE9E-8118-4D50-8F7A-9030E9055D0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09B7AEDC-770E-4DFF-BA3E-2DDFCBFF3B0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A3F08A0-29F8-46D0-9943-CBBD2605B040}"/>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28" name="Graphic 2">
              <a:extLst>
                <a:ext uri="{FF2B5EF4-FFF2-40B4-BE49-F238E27FC236}">
                  <a16:creationId xmlns:a16="http://schemas.microsoft.com/office/drawing/2014/main" id="{52952248-F9D4-4A18-B7F8-C2804F57BC7D}"/>
                </a:ext>
              </a:extLst>
            </p:cNvPr>
            <p:cNvGrpSpPr/>
            <p:nvPr/>
          </p:nvGrpSpPr>
          <p:grpSpPr>
            <a:xfrm>
              <a:off x="8950705" y="603459"/>
              <a:ext cx="306717" cy="236762"/>
              <a:chOff x="11943206" y="740408"/>
              <a:chExt cx="400022" cy="308787"/>
            </a:xfrm>
            <a:grpFill/>
          </p:grpSpPr>
          <p:sp>
            <p:nvSpPr>
              <p:cNvPr id="252" name="Freeform: Shape 251">
                <a:extLst>
                  <a:ext uri="{FF2B5EF4-FFF2-40B4-BE49-F238E27FC236}">
                    <a16:creationId xmlns:a16="http://schemas.microsoft.com/office/drawing/2014/main" id="{F7D722DE-0F02-4BA2-8379-B36D0074B3F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375C7A62-33D1-4EBE-B35D-2F7FA0EEC26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E15DEA17-E8BF-4F73-A2DF-D1E2F6E8675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54E8FBFF-5F9B-422F-B4FC-2EE05FC89A3A}"/>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D9253B0-12D3-4298-9E2F-CEB4BE6AC0F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2041051B-AD36-4ECF-8D90-98715EF09F31}"/>
                </a:ext>
              </a:extLst>
            </p:cNvPr>
            <p:cNvGrpSpPr/>
            <p:nvPr/>
          </p:nvGrpSpPr>
          <p:grpSpPr>
            <a:xfrm>
              <a:off x="6259529" y="1452141"/>
              <a:ext cx="312883" cy="274046"/>
              <a:chOff x="8433359" y="1748020"/>
              <a:chExt cx="408063" cy="357413"/>
            </a:xfrm>
            <a:grpFill/>
          </p:grpSpPr>
          <p:sp>
            <p:nvSpPr>
              <p:cNvPr id="243" name="Freeform: Shape 242">
                <a:extLst>
                  <a:ext uri="{FF2B5EF4-FFF2-40B4-BE49-F238E27FC236}">
                    <a16:creationId xmlns:a16="http://schemas.microsoft.com/office/drawing/2014/main" id="{E03CA70E-AC9E-4491-984F-27D4416B33E3}"/>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971673E1-87DA-4E72-BB0A-093B05960AB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5C485288-6D5E-4AE7-B7E7-0F5828E395C2}"/>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915366CF-79CC-48CD-B826-AC9CAAAD5AE3}"/>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DD2E19DF-C8B1-48DB-9E3D-3A2F0482C0C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6AF51946-8FFC-4E37-8CC3-652EBF9D804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324352D3-6851-48D7-98BD-A9D6031F100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91FF24E1-5337-42A5-9A94-385580E0857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AFFF4230-9CC4-4364-92E6-AA3DCF94E0E7}"/>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35E71291-73A4-44C2-960C-ED3CD64B0411}"/>
                </a:ext>
              </a:extLst>
            </p:cNvPr>
            <p:cNvGrpSpPr/>
            <p:nvPr/>
          </p:nvGrpSpPr>
          <p:grpSpPr>
            <a:xfrm>
              <a:off x="1122598" y="153192"/>
              <a:ext cx="264436" cy="227750"/>
              <a:chOff x="1733741" y="153168"/>
              <a:chExt cx="344880" cy="297033"/>
            </a:xfrm>
            <a:grpFill/>
          </p:grpSpPr>
          <p:sp>
            <p:nvSpPr>
              <p:cNvPr id="233" name="Freeform: Shape 232">
                <a:extLst>
                  <a:ext uri="{FF2B5EF4-FFF2-40B4-BE49-F238E27FC236}">
                    <a16:creationId xmlns:a16="http://schemas.microsoft.com/office/drawing/2014/main" id="{691EA9C0-E1E6-42FD-A256-5ED59211D8E7}"/>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C468211B-CC51-4746-86C9-F7EA61009380}"/>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181CB733-D5B4-40ED-AF0F-A7D0CC285E5E}"/>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0730D079-09EF-4B21-B740-C6E5352A6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0FD6B628-81E9-4AE6-BEA6-76DD477D7ACD}"/>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C7371610-F31A-429E-9B36-30DBB4629B69}"/>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F2BB7C88-8C28-48DA-ADF6-1C337C686361}"/>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5934AC1-B18C-40F9-B21E-76A77F437D3B}"/>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2030C88F-AC87-4F08-8EFF-012F9B13BD2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298150D-6200-4711-B838-E07370715632}"/>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F2703B9F-5029-46F3-A707-74ECD5FDEB7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1C3A4B3B-B49E-4831-B170-DE0EB3E93F2E}"/>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9145342" cy="4126733"/>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sz="1350"/>
          </a:p>
        </p:txBody>
      </p:sp>
      <p:sp>
        <p:nvSpPr>
          <p:cNvPr id="25" name="Graphic 23">
            <a:extLst>
              <a:ext uri="{FF2B5EF4-FFF2-40B4-BE49-F238E27FC236}">
                <a16:creationId xmlns:a16="http://schemas.microsoft.com/office/drawing/2014/main" id="{BE3CA614-645A-40E6-87CB-4DE2E24CA5CB}"/>
              </a:ext>
            </a:extLst>
          </p:cNvPr>
          <p:cNvSpPr/>
          <p:nvPr/>
        </p:nvSpPr>
        <p:spPr>
          <a:xfrm>
            <a:off x="4341865" y="0"/>
            <a:ext cx="2902013" cy="4310692"/>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sz="1350"/>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351389" y="518886"/>
            <a:ext cx="319819" cy="252094"/>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7605133" y="553377"/>
            <a:ext cx="187835" cy="187835"/>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400747B7-1160-47AD-B2C8-3925B7D99EED}"/>
              </a:ext>
            </a:extLst>
          </p:cNvPr>
          <p:cNvSpPr/>
          <p:nvPr/>
        </p:nvSpPr>
        <p:spPr>
          <a:xfrm>
            <a:off x="1593019" y="2382168"/>
            <a:ext cx="420767" cy="420767"/>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67740F13-144C-405C-8F17-15BDF47FD108}"/>
              </a:ext>
            </a:extLst>
          </p:cNvPr>
          <p:cNvSpPr/>
          <p:nvPr/>
        </p:nvSpPr>
        <p:spPr>
          <a:xfrm>
            <a:off x="2837362" y="4000368"/>
            <a:ext cx="146161" cy="14616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sz="1350"/>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1922986" y="742646"/>
            <a:ext cx="5298029" cy="1815875"/>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7038640" y="1191509"/>
            <a:ext cx="536853" cy="39432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2985662" y="1019380"/>
            <a:ext cx="45149" cy="4514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D1B281D3-0DF1-4C09-8D89-20D4F53207F2}"/>
              </a:ext>
            </a:extLst>
          </p:cNvPr>
          <p:cNvSpPr/>
          <p:nvPr/>
        </p:nvSpPr>
        <p:spPr>
          <a:xfrm>
            <a:off x="6400962" y="2802935"/>
            <a:ext cx="146161" cy="14616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3C296834-72BA-4823-8C28-48D2E2F5E5BB}"/>
              </a:ext>
            </a:extLst>
          </p:cNvPr>
          <p:cNvSpPr/>
          <p:nvPr/>
        </p:nvSpPr>
        <p:spPr>
          <a:xfrm>
            <a:off x="6607468" y="3106911"/>
            <a:ext cx="307354" cy="322090"/>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sz="1350"/>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2974887" y="2870660"/>
            <a:ext cx="3194227" cy="4023543"/>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3719637" y="5177745"/>
            <a:ext cx="1702192" cy="583419"/>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3762565" y="5362386"/>
            <a:ext cx="1616334" cy="334508"/>
          </a:xfrm>
          <a:prstGeom prst="rect">
            <a:avLst/>
          </a:prstGeom>
          <a:noFill/>
        </p:spPr>
        <p:txBody>
          <a:bodyPr wrap="square" rtlCol="0">
            <a:spAutoFit/>
          </a:bodyPr>
          <a:lstStyle/>
          <a:p>
            <a:pPr algn="ctr"/>
            <a:r>
              <a:rPr lang="en-US" sz="105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dirty="0"/>
              <a:t>Start Learning Now</a:t>
            </a:r>
          </a:p>
          <a:p>
            <a:pPr algn="ctr"/>
            <a:r>
              <a:rPr lang="en-US" dirty="0"/>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3484395" y="3737973"/>
            <a:ext cx="4436981" cy="84681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480506" y="2688743"/>
            <a:ext cx="631170" cy="1087487"/>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800155" y="4329212"/>
            <a:ext cx="1971243"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070580" y="4073323"/>
            <a:ext cx="1430395" cy="323165"/>
          </a:xfrm>
          <a:prstGeom prst="rect">
            <a:avLst/>
          </a:prstGeom>
          <a:noFill/>
        </p:spPr>
        <p:txBody>
          <a:bodyPr wrap="square" rtlCol="0">
            <a:spAutoFit/>
          </a:bodyPr>
          <a:lstStyle/>
          <a:p>
            <a:pPr algn="ctr"/>
            <a:r>
              <a:rPr lang="en-US" sz="1500" b="1" dirty="0">
                <a:solidFill>
                  <a:schemeClr val="accent1"/>
                </a:solidFill>
                <a:latin typeface="+mj-lt"/>
              </a:rPr>
              <a:t>Tube</a:t>
            </a:r>
            <a:endParaRPr lang="en-ID" sz="15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3484395" y="2698633"/>
            <a:ext cx="3798698" cy="84681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3875718" y="2949009"/>
            <a:ext cx="1721806" cy="276999"/>
          </a:xfrm>
          <a:prstGeom prst="rect">
            <a:avLst/>
          </a:prstGeom>
          <a:noFill/>
        </p:spPr>
        <p:txBody>
          <a:bodyPr wrap="square" rtlCol="0" anchor="t">
            <a:spAutoFit/>
          </a:bodyPr>
          <a:lstStyle/>
          <a:p>
            <a:r>
              <a:rPr lang="en-US" sz="12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5044213" y="2850940"/>
            <a:ext cx="2100649" cy="507831"/>
          </a:xfrm>
          <a:prstGeom prst="rect">
            <a:avLst/>
          </a:prstGeom>
          <a:noFill/>
        </p:spPr>
        <p:txBody>
          <a:bodyPr wrap="square" rtlCol="0" anchor="t">
            <a:spAutoFit/>
          </a:bodyPr>
          <a:lstStyle/>
          <a:p>
            <a:r>
              <a:rPr lang="pt-BR" sz="2700" dirty="0">
                <a:solidFill>
                  <a:schemeClr val="bg2"/>
                </a:solidFill>
                <a:latin typeface="Caveat" panose="00000500000000000000" pitchFamily="2" charset="0"/>
              </a:rPr>
              <a:t>V = π x r</a:t>
            </a:r>
            <a:r>
              <a:rPr lang="pt-BR" sz="2700" baseline="30000" dirty="0">
                <a:solidFill>
                  <a:schemeClr val="bg2"/>
                </a:solidFill>
                <a:latin typeface="Caveat" panose="00000500000000000000" pitchFamily="2" charset="0"/>
              </a:rPr>
              <a:t>2</a:t>
            </a:r>
            <a:r>
              <a:rPr lang="pt-BR" sz="2700" dirty="0">
                <a:solidFill>
                  <a:schemeClr val="bg2"/>
                </a:solidFill>
                <a:latin typeface="Caveat" panose="00000500000000000000" pitchFamily="2" charset="0"/>
              </a:rPr>
              <a:t> x h</a:t>
            </a:r>
            <a:endParaRPr lang="en-US" sz="27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3875718" y="4023812"/>
            <a:ext cx="1721806" cy="276999"/>
          </a:xfrm>
          <a:prstGeom prst="rect">
            <a:avLst/>
          </a:prstGeom>
          <a:noFill/>
        </p:spPr>
        <p:txBody>
          <a:bodyPr wrap="square" rtlCol="0" anchor="t">
            <a:spAutoFit/>
          </a:bodyPr>
          <a:lstStyle/>
          <a:p>
            <a:r>
              <a:rPr lang="en-US" sz="12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5388400" y="3973831"/>
            <a:ext cx="2642335" cy="369332"/>
          </a:xfrm>
          <a:prstGeom prst="rect">
            <a:avLst/>
          </a:prstGeom>
          <a:noFill/>
        </p:spPr>
        <p:txBody>
          <a:bodyPr wrap="square" rtlCol="0" anchor="t">
            <a:spAutoFit/>
          </a:bodyPr>
          <a:lstStyle/>
          <a:p>
            <a:r>
              <a:rPr lang="en-US" dirty="0">
                <a:solidFill>
                  <a:schemeClr val="bg2"/>
                </a:solidFill>
                <a:latin typeface="Caveat" panose="00000500000000000000" pitchFamily="2" charset="0"/>
              </a:rPr>
              <a:t>S = 2</a:t>
            </a:r>
            <a:r>
              <a:rPr lang="pt-BR" dirty="0">
                <a:solidFill>
                  <a:schemeClr val="bg2"/>
                </a:solidFill>
                <a:latin typeface="Caveat" panose="00000500000000000000" pitchFamily="2" charset="0"/>
              </a:rPr>
              <a:t> π x rh + 2 π x r2</a:t>
            </a:r>
            <a:endParaRPr lang="en-US"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dirty="0"/>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3393002" y="3257092"/>
            <a:ext cx="1017472" cy="1017472"/>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3496189"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4886430"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5034088" y="3257092"/>
            <a:ext cx="707923" cy="1017472"/>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6374613"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4" name="TextBox 73">
            <a:extLst>
              <a:ext uri="{FF2B5EF4-FFF2-40B4-BE49-F238E27FC236}">
                <a16:creationId xmlns:a16="http://schemas.microsoft.com/office/drawing/2014/main" id="{16DFF3F7-5DD1-4B4F-9EE0-25679295EA42}"/>
              </a:ext>
            </a:extLst>
          </p:cNvPr>
          <p:cNvSpPr txBox="1"/>
          <p:nvPr/>
        </p:nvSpPr>
        <p:spPr>
          <a:xfrm>
            <a:off x="510028" y="3100893"/>
            <a:ext cx="1979432" cy="485646"/>
          </a:xfrm>
          <a:prstGeom prst="rect">
            <a:avLst/>
          </a:prstGeom>
          <a:noFill/>
        </p:spPr>
        <p:txBody>
          <a:bodyPr wrap="square" rtlCol="0" anchor="t">
            <a:spAutoFit/>
          </a:bodyPr>
          <a:lstStyle/>
          <a:p>
            <a:pPr>
              <a:lnSpc>
                <a:spcPct val="150000"/>
              </a:lnSpc>
            </a:pPr>
            <a:r>
              <a:rPr lang="en-US" sz="9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510028" y="2845004"/>
            <a:ext cx="1979432" cy="323165"/>
          </a:xfrm>
          <a:prstGeom prst="rect">
            <a:avLst/>
          </a:prstGeom>
          <a:noFill/>
        </p:spPr>
        <p:txBody>
          <a:bodyPr wrap="square" rtlCol="0">
            <a:spAutoFit/>
          </a:bodyPr>
          <a:lstStyle/>
          <a:p>
            <a:r>
              <a:rPr lang="en-US" sz="1500" b="1" dirty="0">
                <a:solidFill>
                  <a:schemeClr val="bg2"/>
                </a:solidFill>
                <a:latin typeface="+mj-lt"/>
              </a:rPr>
              <a:t>Ball formula</a:t>
            </a:r>
            <a:endParaRPr lang="en-ID" sz="15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510759" y="3668928"/>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531147" y="3961568"/>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V = 4/3 x π x r</a:t>
            </a:r>
            <a:r>
              <a:rPr lang="pt-BR" baseline="30000" dirty="0">
                <a:solidFill>
                  <a:schemeClr val="bg2"/>
                </a:solidFill>
                <a:latin typeface="Caveat" panose="00000500000000000000" pitchFamily="2" charset="0"/>
              </a:rPr>
              <a:t>3</a:t>
            </a:r>
            <a:endParaRPr lang="en-US"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510759" y="4369031"/>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531147" y="4661671"/>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S = 4 x π x r</a:t>
            </a:r>
            <a:r>
              <a:rPr lang="pt-BR" baseline="30000" dirty="0">
                <a:solidFill>
                  <a:schemeClr val="bg2"/>
                </a:solidFill>
                <a:latin typeface="Caveat" panose="00000500000000000000" pitchFamily="2" charset="0"/>
              </a:rPr>
              <a:t>2</a:t>
            </a:r>
            <a:endParaRPr lang="en-US"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6830670" y="3003132"/>
            <a:ext cx="1950443" cy="2147639"/>
          </a:xfrm>
          <a:prstGeom prst="rect">
            <a:avLst/>
          </a:prstGeom>
          <a:noFill/>
        </p:spPr>
        <p:txBody>
          <a:bodyPr wrap="square" rtlCol="0" anchor="t">
            <a:spAutoFit/>
          </a:bodyPr>
          <a:lstStyle/>
          <a:p>
            <a:pPr>
              <a:lnSpc>
                <a:spcPct val="150000"/>
              </a:lnSpc>
            </a:pPr>
            <a:r>
              <a:rPr lang="en-US" sz="9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900" dirty="0">
              <a:solidFill>
                <a:schemeClr val="bg2"/>
              </a:solidFill>
            </a:endParaRPr>
          </a:p>
          <a:p>
            <a:pPr>
              <a:lnSpc>
                <a:spcPct val="150000"/>
              </a:lnSpc>
            </a:pPr>
            <a:r>
              <a:rPr lang="en-US" sz="9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6830670" y="2747243"/>
            <a:ext cx="1372006" cy="323165"/>
          </a:xfrm>
          <a:prstGeom prst="rect">
            <a:avLst/>
          </a:prstGeom>
          <a:noFill/>
        </p:spPr>
        <p:txBody>
          <a:bodyPr wrap="square" rtlCol="0">
            <a:spAutoFit/>
          </a:bodyPr>
          <a:lstStyle/>
          <a:p>
            <a:r>
              <a:rPr lang="en-US" sz="1500" b="1" dirty="0">
                <a:solidFill>
                  <a:schemeClr val="bg2"/>
                </a:solidFill>
                <a:latin typeface="+mj-lt"/>
              </a:rPr>
              <a:t>Description</a:t>
            </a:r>
            <a:endParaRPr lang="en-ID" sz="15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dirty="0"/>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5025002" y="2822705"/>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5479902" y="2815845"/>
            <a:ext cx="3118255" cy="2634007"/>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5025376" y="3022166"/>
            <a:ext cx="3749963" cy="2240794"/>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5202097" y="2971461"/>
            <a:ext cx="157877" cy="2336493"/>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108853" y="292855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108852" y="2672664"/>
            <a:ext cx="1979432" cy="323165"/>
          </a:xfrm>
          <a:prstGeom prst="rect">
            <a:avLst/>
          </a:prstGeom>
          <a:noFill/>
        </p:spPr>
        <p:txBody>
          <a:bodyPr wrap="square" rtlCol="0">
            <a:spAutoFit/>
          </a:bodyPr>
          <a:lstStyle/>
          <a:p>
            <a:r>
              <a:rPr lang="en-US" sz="1500" b="1" dirty="0">
                <a:solidFill>
                  <a:schemeClr val="accent1"/>
                </a:solidFill>
                <a:latin typeface="+mj-lt"/>
              </a:rPr>
              <a:t>Cube Description</a:t>
            </a:r>
            <a:endParaRPr lang="en-ID" sz="15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4444694" y="2383052"/>
            <a:ext cx="2192030" cy="1090115"/>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4682880" y="2652672"/>
            <a:ext cx="604489" cy="546997"/>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5453599" y="2642237"/>
            <a:ext cx="965588" cy="553998"/>
          </a:xfrm>
          <a:prstGeom prst="rect">
            <a:avLst/>
          </a:prstGeom>
          <a:noFill/>
        </p:spPr>
        <p:txBody>
          <a:bodyPr wrap="square" rtlCol="0">
            <a:spAutoFit/>
          </a:bodyPr>
          <a:lstStyle/>
          <a:p>
            <a:r>
              <a:rPr lang="en-US" sz="1500" b="1" dirty="0">
                <a:solidFill>
                  <a:schemeClr val="bg2"/>
                </a:solidFill>
                <a:latin typeface="+mj-lt"/>
              </a:rPr>
              <a:t>Cube Formula</a:t>
            </a:r>
            <a:endParaRPr lang="en-ID" sz="15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5708612" y="3599831"/>
            <a:ext cx="1396751" cy="253916"/>
          </a:xfrm>
          <a:prstGeom prst="rect">
            <a:avLst/>
          </a:prstGeom>
          <a:noFill/>
        </p:spPr>
        <p:txBody>
          <a:bodyPr wrap="square" rtlCol="0" anchor="t">
            <a:spAutoFit/>
          </a:bodyPr>
          <a:lstStyle/>
          <a:p>
            <a:r>
              <a:rPr lang="en-US" sz="105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6958658" y="355510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V = s x s x s</a:t>
            </a:r>
            <a:endParaRPr lang="en-US"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5708612" y="4056747"/>
            <a:ext cx="1111541" cy="415498"/>
          </a:xfrm>
          <a:prstGeom prst="rect">
            <a:avLst/>
          </a:prstGeom>
          <a:noFill/>
        </p:spPr>
        <p:txBody>
          <a:bodyPr wrap="square" rtlCol="0" anchor="t">
            <a:spAutoFit/>
          </a:bodyPr>
          <a:lstStyle/>
          <a:p>
            <a:r>
              <a:rPr lang="en-US" sz="105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6958658" y="4012021"/>
            <a:ext cx="1280586" cy="646331"/>
          </a:xfrm>
          <a:prstGeom prst="rect">
            <a:avLst/>
          </a:prstGeom>
          <a:noFill/>
        </p:spPr>
        <p:txBody>
          <a:bodyPr wrap="square" rtlCol="0" anchor="t">
            <a:spAutoFit/>
          </a:bodyPr>
          <a:lstStyle/>
          <a:p>
            <a:r>
              <a:rPr lang="en-US" dirty="0">
                <a:solidFill>
                  <a:srgbClr val="000000"/>
                </a:solidFill>
                <a:latin typeface="Caveat" panose="00000500000000000000" pitchFamily="2" charset="0"/>
              </a:rPr>
              <a:t>S = 6 x (s x s)</a:t>
            </a:r>
            <a:endParaRPr lang="en-US"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5708612" y="4513663"/>
            <a:ext cx="1133874" cy="415498"/>
          </a:xfrm>
          <a:prstGeom prst="rect">
            <a:avLst/>
          </a:prstGeom>
          <a:noFill/>
        </p:spPr>
        <p:txBody>
          <a:bodyPr wrap="square" rtlCol="0" anchor="t">
            <a:spAutoFit/>
          </a:bodyPr>
          <a:lstStyle/>
          <a:p>
            <a:r>
              <a:rPr lang="en-US" sz="105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6958658" y="4468937"/>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P= 12 x s</a:t>
            </a:r>
            <a:endParaRPr lang="en-US"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5708612" y="4970580"/>
            <a:ext cx="1396751" cy="253916"/>
          </a:xfrm>
          <a:prstGeom prst="rect">
            <a:avLst/>
          </a:prstGeom>
          <a:noFill/>
        </p:spPr>
        <p:txBody>
          <a:bodyPr wrap="square" rtlCol="0" anchor="t">
            <a:spAutoFit/>
          </a:bodyPr>
          <a:lstStyle/>
          <a:p>
            <a:r>
              <a:rPr lang="en-US" sz="105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6958658" y="492585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S = s x s</a:t>
            </a:r>
            <a:endParaRPr lang="en-US"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dirty="0"/>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5204926" y="-2282"/>
            <a:ext cx="3533784" cy="3604798"/>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5374073" y="-1016"/>
            <a:ext cx="3296135" cy="3494751"/>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705215" y="3163322"/>
            <a:ext cx="4241792" cy="1732141"/>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5526913" y="4099157"/>
            <a:ext cx="2825977" cy="277897"/>
          </a:xfrm>
          <a:prstGeom prst="rect">
            <a:avLst/>
          </a:prstGeom>
          <a:noFill/>
        </p:spPr>
        <p:txBody>
          <a:bodyPr wrap="square" rtlCol="0" anchor="t">
            <a:spAutoFit/>
          </a:bodyPr>
          <a:lstStyle/>
          <a:p>
            <a:pPr>
              <a:lnSpc>
                <a:spcPct val="150000"/>
              </a:lnSpc>
            </a:pPr>
            <a:r>
              <a:rPr lang="en-US" sz="9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5526914" y="3843267"/>
            <a:ext cx="1430395" cy="323165"/>
          </a:xfrm>
          <a:prstGeom prst="rect">
            <a:avLst/>
          </a:prstGeom>
          <a:noFill/>
        </p:spPr>
        <p:txBody>
          <a:bodyPr wrap="square" rtlCol="0">
            <a:spAutoFit/>
          </a:bodyPr>
          <a:lstStyle/>
          <a:p>
            <a:r>
              <a:rPr lang="en-US" sz="1500" b="1" dirty="0">
                <a:solidFill>
                  <a:schemeClr val="accent1"/>
                </a:solidFill>
                <a:latin typeface="+mj-lt"/>
              </a:rPr>
              <a:t>Formula:</a:t>
            </a:r>
            <a:endParaRPr lang="en-ID" sz="15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5535807" y="4502311"/>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5913382" y="4399239"/>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5913382" y="4660024"/>
            <a:ext cx="453511" cy="369332"/>
          </a:xfrm>
          <a:prstGeom prst="rect">
            <a:avLst/>
          </a:prstGeom>
          <a:noFill/>
        </p:spPr>
        <p:txBody>
          <a:bodyPr wrap="square" rtlCol="0" anchor="t">
            <a:spAutoFit/>
          </a:bodyPr>
          <a:lstStyle/>
          <a:p>
            <a:r>
              <a:rPr lang="en-US" dirty="0">
                <a:latin typeface="Caveat" panose="00000500000000000000" pitchFamily="2" charset="0"/>
              </a:rPr>
              <a:t>3</a:t>
            </a:r>
            <a:endParaRPr lang="en-US"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5972234" y="4706257"/>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6173536" y="4502311"/>
            <a:ext cx="975634" cy="369332"/>
          </a:xfrm>
          <a:prstGeom prst="rect">
            <a:avLst/>
          </a:prstGeom>
          <a:noFill/>
        </p:spPr>
        <p:txBody>
          <a:bodyPr wrap="square" rtlCol="0" anchor="t">
            <a:spAutoFit/>
          </a:bodyPr>
          <a:lstStyle/>
          <a:p>
            <a:r>
              <a:rPr lang="en-US" dirty="0">
                <a:latin typeface="Caveat" panose="00000500000000000000" pitchFamily="2" charset="0"/>
              </a:rPr>
              <a:t>i x w x h</a:t>
            </a:r>
            <a:endParaRPr lang="en-US"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6125786" y="731740"/>
            <a:ext cx="1759959" cy="1846916"/>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7372662" y="2257464"/>
            <a:ext cx="453511" cy="600164"/>
          </a:xfrm>
          <a:prstGeom prst="rect">
            <a:avLst/>
          </a:prstGeom>
          <a:noFill/>
        </p:spPr>
        <p:txBody>
          <a:bodyPr wrap="square" rtlCol="0" anchor="t">
            <a:spAutoFit/>
          </a:bodyPr>
          <a:lstStyle/>
          <a:p>
            <a:r>
              <a:rPr lang="en-US" sz="3300" dirty="0" err="1">
                <a:solidFill>
                  <a:schemeClr val="bg2"/>
                </a:solidFill>
                <a:latin typeface="Caveat" panose="00000500000000000000" pitchFamily="2" charset="0"/>
              </a:rPr>
              <a:t>i</a:t>
            </a:r>
            <a:endParaRPr lang="en-US" sz="33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5972235" y="2130599"/>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w</a:t>
            </a:r>
            <a:endParaRPr lang="en-US" sz="33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7063781" y="1190180"/>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h</a:t>
            </a:r>
            <a:endParaRPr lang="en-US" sz="33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dirty="0"/>
              <a:t>Square of Rectangular</a:t>
            </a:r>
          </a:p>
          <a:p>
            <a:r>
              <a:rPr lang="en-US" dirty="0"/>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091833" y="2489497"/>
            <a:ext cx="1217198" cy="2429138"/>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2360617" y="3047650"/>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l</a:t>
            </a:r>
            <a:endParaRPr lang="en-US" sz="33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065697" y="4495978"/>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s</a:t>
            </a:r>
            <a:endParaRPr lang="en-US" sz="33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1700432" y="2557287"/>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h</a:t>
            </a:r>
            <a:endParaRPr lang="en-US" sz="33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3548147" y="2826340"/>
            <a:ext cx="2529453" cy="2563138"/>
          </a:xfrm>
          <a:prstGeom prst="rect">
            <a:avLst/>
          </a:prstGeom>
          <a:noFill/>
        </p:spPr>
        <p:txBody>
          <a:bodyPr wrap="square" rtlCol="0" anchor="t">
            <a:spAutoFit/>
          </a:bodyPr>
          <a:lstStyle/>
          <a:p>
            <a:pPr>
              <a:lnSpc>
                <a:spcPct val="150000"/>
              </a:lnSpc>
            </a:pPr>
            <a:r>
              <a:rPr lang="en-US" sz="9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900" dirty="0" err="1"/>
              <a:t>prismatoids</a:t>
            </a:r>
            <a:r>
              <a:rPr lang="en-US" sz="9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3548146" y="2570451"/>
            <a:ext cx="1979432" cy="323165"/>
          </a:xfrm>
          <a:prstGeom prst="rect">
            <a:avLst/>
          </a:prstGeom>
          <a:noFill/>
        </p:spPr>
        <p:txBody>
          <a:bodyPr wrap="square" rtlCol="0">
            <a:spAutoFit/>
          </a:bodyPr>
          <a:lstStyle/>
          <a:p>
            <a:r>
              <a:rPr lang="en-US" sz="1500" b="1" dirty="0">
                <a:solidFill>
                  <a:schemeClr val="accent1"/>
                </a:solidFill>
                <a:latin typeface="+mj-lt"/>
              </a:rPr>
              <a:t>What is prism</a:t>
            </a:r>
            <a:endParaRPr lang="en-ID" sz="15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6789391" y="2826340"/>
            <a:ext cx="1563500" cy="485646"/>
          </a:xfrm>
          <a:prstGeom prst="rect">
            <a:avLst/>
          </a:prstGeom>
          <a:noFill/>
        </p:spPr>
        <p:txBody>
          <a:bodyPr wrap="square" rtlCol="0" anchor="t">
            <a:spAutoFit/>
          </a:bodyPr>
          <a:lstStyle/>
          <a:p>
            <a:pPr>
              <a:lnSpc>
                <a:spcPct val="150000"/>
              </a:lnSpc>
            </a:pPr>
            <a:r>
              <a:rPr lang="en-US" sz="9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6789391" y="2570451"/>
            <a:ext cx="1430395" cy="323165"/>
          </a:xfrm>
          <a:prstGeom prst="rect">
            <a:avLst/>
          </a:prstGeom>
          <a:noFill/>
        </p:spPr>
        <p:txBody>
          <a:bodyPr wrap="square" rtlCol="0">
            <a:spAutoFit/>
          </a:bodyPr>
          <a:lstStyle/>
          <a:p>
            <a:r>
              <a:rPr lang="en-US" sz="1500" b="1" dirty="0">
                <a:solidFill>
                  <a:schemeClr val="accent2"/>
                </a:solidFill>
                <a:latin typeface="+mj-lt"/>
              </a:rPr>
              <a:t>Formula:</a:t>
            </a:r>
            <a:endParaRPr lang="en-ID" sz="15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6798284" y="3439263"/>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7175859" y="3336191"/>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7175859" y="3596976"/>
            <a:ext cx="453511" cy="369332"/>
          </a:xfrm>
          <a:prstGeom prst="rect">
            <a:avLst/>
          </a:prstGeom>
          <a:noFill/>
        </p:spPr>
        <p:txBody>
          <a:bodyPr wrap="square" rtlCol="0" anchor="t">
            <a:spAutoFit/>
          </a:bodyPr>
          <a:lstStyle/>
          <a:p>
            <a:r>
              <a:rPr lang="en-US" dirty="0">
                <a:latin typeface="Caveat" panose="00000500000000000000" pitchFamily="2" charset="0"/>
              </a:rPr>
              <a:t>2</a:t>
            </a:r>
            <a:endParaRPr lang="en-US"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7234712" y="3643209"/>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7450283" y="3439263"/>
            <a:ext cx="1025531" cy="369332"/>
          </a:xfrm>
          <a:prstGeom prst="rect">
            <a:avLst/>
          </a:prstGeom>
          <a:noFill/>
        </p:spPr>
        <p:txBody>
          <a:bodyPr wrap="square" rtlCol="0" anchor="t">
            <a:spAutoFit/>
          </a:bodyPr>
          <a:lstStyle/>
          <a:p>
            <a:r>
              <a:rPr lang="en-US" dirty="0">
                <a:latin typeface="Caveat" panose="00000500000000000000" pitchFamily="2" charset="0"/>
              </a:rPr>
              <a:t>b x h x l</a:t>
            </a:r>
            <a:endParaRPr lang="en-US"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244511" y="2040812"/>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b</a:t>
            </a:r>
            <a:endParaRPr lang="en-US" sz="33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dirty="0"/>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C734D3B-1A8B-416E-A662-7A0817263282}"/>
              </a:ext>
            </a:extLst>
          </p:cNvPr>
          <p:cNvSpPr/>
          <p:nvPr/>
        </p:nvSpPr>
        <p:spPr>
          <a:xfrm>
            <a:off x="1" y="-13405"/>
            <a:ext cx="5437243" cy="6871405"/>
          </a:xfrm>
          <a:custGeom>
            <a:avLst/>
            <a:gdLst>
              <a:gd name="connsiteX0" fmla="*/ 0 w 5437243"/>
              <a:gd name="connsiteY0" fmla="*/ 0 h 6871405"/>
              <a:gd name="connsiteX1" fmla="*/ 1060018 w 5437243"/>
              <a:gd name="connsiteY1" fmla="*/ 0 h 6871405"/>
              <a:gd name="connsiteX2" fmla="*/ 1149097 w 5437243"/>
              <a:gd name="connsiteY2" fmla="*/ 86467 h 6871405"/>
              <a:gd name="connsiteX3" fmla="*/ 1497624 w 5437243"/>
              <a:gd name="connsiteY3" fmla="*/ 898563 h 6871405"/>
              <a:gd name="connsiteX4" fmla="*/ 1887767 w 5437243"/>
              <a:gd name="connsiteY4" fmla="*/ 1928383 h 6871405"/>
              <a:gd name="connsiteX5" fmla="*/ 2641522 w 5437243"/>
              <a:gd name="connsiteY5" fmla="*/ 2325588 h 6871405"/>
              <a:gd name="connsiteX6" fmla="*/ 3501403 w 5437243"/>
              <a:gd name="connsiteY6" fmla="*/ 2428405 h 6871405"/>
              <a:gd name="connsiteX7" fmla="*/ 4734247 w 5437243"/>
              <a:gd name="connsiteY7" fmla="*/ 2867666 h 6871405"/>
              <a:gd name="connsiteX8" fmla="*/ 5169945 w 5437243"/>
              <a:gd name="connsiteY8" fmla="*/ 4039432 h 6871405"/>
              <a:gd name="connsiteX9" fmla="*/ 4520979 w 5437243"/>
              <a:gd name="connsiteY9" fmla="*/ 5133131 h 6871405"/>
              <a:gd name="connsiteX10" fmla="*/ 4809450 w 5437243"/>
              <a:gd name="connsiteY10" fmla="*/ 6263732 h 6871405"/>
              <a:gd name="connsiteX11" fmla="*/ 5354869 w 5437243"/>
              <a:gd name="connsiteY11" fmla="*/ 6738915 h 6871405"/>
              <a:gd name="connsiteX12" fmla="*/ 5437243 w 5437243"/>
              <a:gd name="connsiteY12" fmla="*/ 6792294 h 6871405"/>
              <a:gd name="connsiteX13" fmla="*/ 5437243 w 5437243"/>
              <a:gd name="connsiteY13" fmla="*/ 6871405 h 6871405"/>
              <a:gd name="connsiteX14" fmla="*/ 0 w 5437243"/>
              <a:gd name="connsiteY14" fmla="*/ 6871405 h 687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7243" h="6871405">
                <a:moveTo>
                  <a:pt x="0" y="0"/>
                </a:moveTo>
                <a:lnTo>
                  <a:pt x="1060018" y="0"/>
                </a:lnTo>
                <a:lnTo>
                  <a:pt x="1149097" y="86467"/>
                </a:lnTo>
                <a:cubicBezTo>
                  <a:pt x="1342100" y="301970"/>
                  <a:pt x="1434549" y="608572"/>
                  <a:pt x="1497624" y="898563"/>
                </a:cubicBezTo>
                <a:cubicBezTo>
                  <a:pt x="1576645" y="1261603"/>
                  <a:pt x="1641287" y="1650346"/>
                  <a:pt x="1887767" y="1928383"/>
                </a:cubicBezTo>
                <a:cubicBezTo>
                  <a:pt x="2079339" y="2144514"/>
                  <a:pt x="2359222" y="2264382"/>
                  <a:pt x="2641522" y="2325588"/>
                </a:cubicBezTo>
                <a:cubicBezTo>
                  <a:pt x="2923758" y="2386795"/>
                  <a:pt x="3214393" y="2395829"/>
                  <a:pt x="3501403" y="2428405"/>
                </a:cubicBezTo>
                <a:cubicBezTo>
                  <a:pt x="3940791" y="2478159"/>
                  <a:pt x="4389277" y="2591092"/>
                  <a:pt x="4734247" y="2867666"/>
                </a:cubicBezTo>
                <a:cubicBezTo>
                  <a:pt x="5079281" y="3144304"/>
                  <a:pt x="5295985" y="3615568"/>
                  <a:pt x="5169945" y="4039432"/>
                </a:cubicBezTo>
                <a:cubicBezTo>
                  <a:pt x="5048423" y="4448089"/>
                  <a:pt x="4650136" y="4726827"/>
                  <a:pt x="4520979" y="5133131"/>
                </a:cubicBezTo>
                <a:cubicBezTo>
                  <a:pt x="4397994" y="5519838"/>
                  <a:pt x="4549801" y="5951846"/>
                  <a:pt x="4809450" y="6263732"/>
                </a:cubicBezTo>
                <a:cubicBezTo>
                  <a:pt x="4964630" y="6450166"/>
                  <a:pt x="5153665" y="6602101"/>
                  <a:pt x="5354869" y="6738915"/>
                </a:cubicBezTo>
                <a:lnTo>
                  <a:pt x="5437243" y="6792294"/>
                </a:lnTo>
                <a:lnTo>
                  <a:pt x="5437243" y="6871405"/>
                </a:lnTo>
                <a:lnTo>
                  <a:pt x="0" y="687140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917880" y="941080"/>
            <a:ext cx="1393179" cy="233155"/>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362498" y="5060960"/>
            <a:ext cx="1107898" cy="1182722"/>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47166" y="-486853"/>
            <a:ext cx="1598234" cy="1589217"/>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826581" y="4259778"/>
            <a:ext cx="3171639" cy="2598222"/>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4946283" y="5380495"/>
            <a:ext cx="971501" cy="642222"/>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1970166" y="2144658"/>
            <a:ext cx="1974952" cy="2328004"/>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sz="1350"/>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5843402" y="3359782"/>
            <a:ext cx="2529453" cy="485646"/>
          </a:xfrm>
          <a:prstGeom prst="rect">
            <a:avLst/>
          </a:prstGeom>
          <a:noFill/>
        </p:spPr>
        <p:txBody>
          <a:bodyPr wrap="square" rtlCol="0" anchor="t">
            <a:spAutoFit/>
          </a:bodyPr>
          <a:lstStyle/>
          <a:p>
            <a:pPr>
              <a:lnSpc>
                <a:spcPct val="150000"/>
              </a:lnSpc>
            </a:pPr>
            <a:r>
              <a:rPr lang="en-US" sz="9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5910500" y="3896179"/>
            <a:ext cx="1099676"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TextBox 102">
            <a:extLst>
              <a:ext uri="{FF2B5EF4-FFF2-40B4-BE49-F238E27FC236}">
                <a16:creationId xmlns:a16="http://schemas.microsoft.com/office/drawing/2014/main" id="{C7BA2C97-4695-422D-8C3B-2B0AD056E0E2}"/>
              </a:ext>
            </a:extLst>
          </p:cNvPr>
          <p:cNvSpPr txBox="1"/>
          <p:nvPr/>
        </p:nvSpPr>
        <p:spPr>
          <a:xfrm>
            <a:off x="5965613" y="3945353"/>
            <a:ext cx="989453" cy="276999"/>
          </a:xfrm>
          <a:prstGeom prst="rect">
            <a:avLst/>
          </a:prstGeom>
          <a:noFill/>
        </p:spPr>
        <p:txBody>
          <a:bodyPr wrap="square" rtlCol="0">
            <a:spAutoFit/>
          </a:bodyPr>
          <a:lstStyle/>
          <a:p>
            <a:pPr algn="ctr"/>
            <a:r>
              <a:rPr lang="en-US" sz="1200" b="1" dirty="0">
                <a:solidFill>
                  <a:schemeClr val="bg2"/>
                </a:solidFill>
                <a:latin typeface="+mj-lt"/>
              </a:rPr>
              <a:t>Start test</a:t>
            </a:r>
            <a:endParaRPr lang="en-ID" sz="12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7881545" y="-543321"/>
            <a:ext cx="1598234" cy="1589217"/>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dirty="0"/>
              <a:t>Prepare for</a:t>
            </a:r>
          </a:p>
          <a:p>
            <a:r>
              <a:rPr lang="en-US" dirty="0"/>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5016777" y="0"/>
            <a:ext cx="4127224"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5245331" y="614553"/>
            <a:ext cx="4074768" cy="5777728"/>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89806" y="857250"/>
            <a:ext cx="4871281" cy="5258578"/>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324389" y="1230225"/>
            <a:ext cx="2216426" cy="205104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441729" y="1619973"/>
            <a:ext cx="1981745" cy="1442189"/>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167875" y="4177903"/>
            <a:ext cx="2529453" cy="1316642"/>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4879215" y="1714465"/>
            <a:ext cx="369298" cy="369298"/>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TextBox 52">
            <a:extLst>
              <a:ext uri="{FF2B5EF4-FFF2-40B4-BE49-F238E27FC236}">
                <a16:creationId xmlns:a16="http://schemas.microsoft.com/office/drawing/2014/main" id="{0C798052-25D8-4975-83C8-9BBEC943132A}"/>
              </a:ext>
            </a:extLst>
          </p:cNvPr>
          <p:cNvSpPr txBox="1"/>
          <p:nvPr/>
        </p:nvSpPr>
        <p:spPr>
          <a:xfrm>
            <a:off x="4851709" y="1779141"/>
            <a:ext cx="424310" cy="276999"/>
          </a:xfrm>
          <a:prstGeom prst="rect">
            <a:avLst/>
          </a:prstGeom>
          <a:noFill/>
        </p:spPr>
        <p:txBody>
          <a:bodyPr wrap="square" rtlCol="0" anchor="t">
            <a:spAutoFit/>
          </a:bodyPr>
          <a:lstStyle/>
          <a:p>
            <a:pPr algn="ctr"/>
            <a:r>
              <a:rPr lang="en-US" sz="12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5641550" y="1557759"/>
            <a:ext cx="2710166" cy="705726"/>
            <a:chOff x="7414203" y="1128632"/>
            <a:chExt cx="3613554" cy="940967"/>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4879215" y="2705166"/>
            <a:ext cx="369298" cy="369298"/>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TextBox 61">
            <a:extLst>
              <a:ext uri="{FF2B5EF4-FFF2-40B4-BE49-F238E27FC236}">
                <a16:creationId xmlns:a16="http://schemas.microsoft.com/office/drawing/2014/main" id="{A76C62FD-B3D8-472F-B8EA-1946E3CDA7D2}"/>
              </a:ext>
            </a:extLst>
          </p:cNvPr>
          <p:cNvSpPr txBox="1"/>
          <p:nvPr/>
        </p:nvSpPr>
        <p:spPr>
          <a:xfrm>
            <a:off x="4851709" y="2769843"/>
            <a:ext cx="424310" cy="276999"/>
          </a:xfrm>
          <a:prstGeom prst="rect">
            <a:avLst/>
          </a:prstGeom>
          <a:noFill/>
        </p:spPr>
        <p:txBody>
          <a:bodyPr wrap="square" rtlCol="0" anchor="t">
            <a:spAutoFit/>
          </a:bodyPr>
          <a:lstStyle/>
          <a:p>
            <a:pPr algn="ctr"/>
            <a:r>
              <a:rPr lang="en-US" sz="12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5641550" y="2548461"/>
            <a:ext cx="2710166" cy="705726"/>
            <a:chOff x="7414203" y="1128632"/>
            <a:chExt cx="3613554" cy="940967"/>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4879215" y="3695868"/>
            <a:ext cx="369298" cy="369298"/>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E882234D-3F8B-446B-8F77-D56DF730D583}"/>
              </a:ext>
            </a:extLst>
          </p:cNvPr>
          <p:cNvSpPr txBox="1"/>
          <p:nvPr/>
        </p:nvSpPr>
        <p:spPr>
          <a:xfrm>
            <a:off x="4851709" y="3760544"/>
            <a:ext cx="424310" cy="276999"/>
          </a:xfrm>
          <a:prstGeom prst="rect">
            <a:avLst/>
          </a:prstGeom>
          <a:noFill/>
        </p:spPr>
        <p:txBody>
          <a:bodyPr wrap="square" rtlCol="0" anchor="t">
            <a:spAutoFit/>
          </a:bodyPr>
          <a:lstStyle/>
          <a:p>
            <a:pPr algn="ctr"/>
            <a:r>
              <a:rPr lang="en-US" sz="12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5641550" y="3539162"/>
            <a:ext cx="2710166" cy="705726"/>
            <a:chOff x="7414203" y="1128632"/>
            <a:chExt cx="3613554" cy="940967"/>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4879215" y="4686569"/>
            <a:ext cx="369298" cy="369298"/>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TextBox 73">
            <a:extLst>
              <a:ext uri="{FF2B5EF4-FFF2-40B4-BE49-F238E27FC236}">
                <a16:creationId xmlns:a16="http://schemas.microsoft.com/office/drawing/2014/main" id="{262EF09A-E810-48D1-82D2-3206FC4463A3}"/>
              </a:ext>
            </a:extLst>
          </p:cNvPr>
          <p:cNvSpPr txBox="1"/>
          <p:nvPr/>
        </p:nvSpPr>
        <p:spPr>
          <a:xfrm>
            <a:off x="4851709" y="4751246"/>
            <a:ext cx="424310" cy="276999"/>
          </a:xfrm>
          <a:prstGeom prst="rect">
            <a:avLst/>
          </a:prstGeom>
          <a:noFill/>
        </p:spPr>
        <p:txBody>
          <a:bodyPr wrap="square" rtlCol="0" anchor="t">
            <a:spAutoFit/>
          </a:bodyPr>
          <a:lstStyle/>
          <a:p>
            <a:pPr algn="ctr"/>
            <a:r>
              <a:rPr lang="en-US" sz="12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5641550" y="4529864"/>
            <a:ext cx="2710166" cy="705726"/>
            <a:chOff x="7414203" y="1128632"/>
            <a:chExt cx="3613554" cy="940967"/>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8265664" y="-450478"/>
            <a:ext cx="1107898" cy="1182722"/>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4506961" y="6256391"/>
            <a:ext cx="1149833" cy="810863"/>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dirty="0"/>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875674" y="2054959"/>
            <a:ext cx="4579412" cy="317012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991165" y="2188962"/>
            <a:ext cx="4348430" cy="292280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a:extLst>
              <a:ext uri="{FF2B5EF4-FFF2-40B4-BE49-F238E27FC236}">
                <a16:creationId xmlns:a16="http://schemas.microsoft.com/office/drawing/2014/main" id="{0F7B40DC-72EA-4D42-BBC3-1237BEBD16BF}"/>
              </a:ext>
            </a:extLst>
          </p:cNvPr>
          <p:cNvGrpSpPr/>
          <p:nvPr/>
        </p:nvGrpSpPr>
        <p:grpSpPr>
          <a:xfrm>
            <a:off x="4529714" y="1751756"/>
            <a:ext cx="1248339" cy="1020167"/>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7" name="TextBox 6">
              <a:extLst>
                <a:ext uri="{FF2B5EF4-FFF2-40B4-BE49-F238E27FC236}">
                  <a16:creationId xmlns:a16="http://schemas.microsoft.com/office/drawing/2014/main" id="{9FEE565F-4E15-4544-9E48-FDF680BCDE79}"/>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6134396" y="3696739"/>
            <a:ext cx="2745199" cy="485646"/>
          </a:xfrm>
          <a:prstGeom prst="rect">
            <a:avLst/>
          </a:prstGeom>
          <a:noFill/>
        </p:spPr>
        <p:txBody>
          <a:bodyPr wrap="square" rtlCol="0" anchor="t">
            <a:spAutoFit/>
          </a:bodyPr>
          <a:lstStyle/>
          <a:p>
            <a:pPr>
              <a:lnSpc>
                <a:spcPct val="150000"/>
              </a:lnSpc>
            </a:pPr>
            <a:r>
              <a:rPr lang="en-US" sz="9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6189374" y="4292489"/>
            <a:ext cx="844103"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1B76E6CA-FA1A-429E-99B5-B2487536F677}"/>
              </a:ext>
            </a:extLst>
          </p:cNvPr>
          <p:cNvSpPr txBox="1"/>
          <p:nvPr/>
        </p:nvSpPr>
        <p:spPr>
          <a:xfrm>
            <a:off x="6231678" y="4341663"/>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7119184" y="4364049"/>
            <a:ext cx="844103" cy="230832"/>
          </a:xfrm>
          <a:prstGeom prst="rect">
            <a:avLst/>
          </a:prstGeom>
          <a:noFill/>
        </p:spPr>
        <p:txBody>
          <a:bodyPr wrap="square" rtlCol="0" anchor="t">
            <a:spAutoFit/>
          </a:bodyPr>
          <a:lstStyle/>
          <a:p>
            <a:r>
              <a:rPr lang="en-US" sz="9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359248" y="276702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C92EA445-7547-4A73-BA98-D283EB940D81}"/>
              </a:ext>
            </a:extLst>
          </p:cNvPr>
          <p:cNvSpPr/>
          <p:nvPr/>
        </p:nvSpPr>
        <p:spPr>
          <a:xfrm>
            <a:off x="3426365" y="2944223"/>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sz="1350"/>
          </a:p>
        </p:txBody>
      </p:sp>
      <p:sp>
        <p:nvSpPr>
          <p:cNvPr id="34" name="TextBox 33">
            <a:extLst>
              <a:ext uri="{FF2B5EF4-FFF2-40B4-BE49-F238E27FC236}">
                <a16:creationId xmlns:a16="http://schemas.microsoft.com/office/drawing/2014/main" id="{4B9F4977-A50F-406A-822E-B1CDDBBE97FB}"/>
              </a:ext>
            </a:extLst>
          </p:cNvPr>
          <p:cNvSpPr txBox="1"/>
          <p:nvPr/>
        </p:nvSpPr>
        <p:spPr>
          <a:xfrm>
            <a:off x="1439144"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439144" y="4251771"/>
            <a:ext cx="1430395" cy="300082"/>
          </a:xfrm>
          <a:prstGeom prst="rect">
            <a:avLst/>
          </a:prstGeom>
          <a:noFill/>
        </p:spPr>
        <p:txBody>
          <a:bodyPr wrap="square" rtlCol="0">
            <a:spAutoFit/>
          </a:bodyPr>
          <a:lstStyle/>
          <a:p>
            <a:r>
              <a:rPr lang="en-US" sz="1350" b="1" dirty="0">
                <a:solidFill>
                  <a:schemeClr val="bg2"/>
                </a:solidFill>
                <a:latin typeface="+mj-lt"/>
              </a:rPr>
              <a:t>A. First answer</a:t>
            </a:r>
            <a:endParaRPr lang="en-ID" sz="1350"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3426365"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3426365" y="4251771"/>
            <a:ext cx="1663861" cy="300082"/>
          </a:xfrm>
          <a:prstGeom prst="rect">
            <a:avLst/>
          </a:prstGeom>
          <a:noFill/>
        </p:spPr>
        <p:txBody>
          <a:bodyPr wrap="square" rtlCol="0">
            <a:spAutoFit/>
          </a:bodyPr>
          <a:lstStyle/>
          <a:p>
            <a:r>
              <a:rPr lang="en-US" sz="1350" b="1" dirty="0">
                <a:solidFill>
                  <a:schemeClr val="bg2"/>
                </a:solidFill>
                <a:latin typeface="+mj-lt"/>
              </a:rPr>
              <a:t>B. Second answer</a:t>
            </a:r>
            <a:endParaRPr lang="en-ID" sz="1350"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6212063" y="2260907"/>
            <a:ext cx="908492" cy="822155"/>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dirty="0"/>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636873" y="2727436"/>
            <a:ext cx="3115918" cy="409989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325743" y="1551416"/>
            <a:ext cx="2704466" cy="3558506"/>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1502838" y="1695577"/>
            <a:ext cx="157877" cy="3270185"/>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Box 1">
            <a:extLst>
              <a:ext uri="{FF2B5EF4-FFF2-40B4-BE49-F238E27FC236}">
                <a16:creationId xmlns:a16="http://schemas.microsoft.com/office/drawing/2014/main" id="{41AFC4DA-CD58-45E1-8AB0-86329D56372F}"/>
              </a:ext>
            </a:extLst>
          </p:cNvPr>
          <p:cNvSpPr txBox="1"/>
          <p:nvPr/>
        </p:nvSpPr>
        <p:spPr>
          <a:xfrm>
            <a:off x="5070562" y="2837264"/>
            <a:ext cx="3501914" cy="1524392"/>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900" dirty="0"/>
          </a:p>
          <a:p>
            <a:pPr>
              <a:lnSpc>
                <a:spcPct val="150000"/>
              </a:lnSpc>
            </a:pPr>
            <a:r>
              <a:rPr lang="en-US" sz="9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3381532" y="4362004"/>
            <a:ext cx="1107898" cy="1182722"/>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103" name="Oval 102">
            <a:extLst>
              <a:ext uri="{FF2B5EF4-FFF2-40B4-BE49-F238E27FC236}">
                <a16:creationId xmlns:a16="http://schemas.microsoft.com/office/drawing/2014/main" id="{9126492A-5942-4A8B-A5B1-D97ECCE5DEBE}"/>
              </a:ext>
            </a:extLst>
          </p:cNvPr>
          <p:cNvSpPr/>
          <p:nvPr/>
        </p:nvSpPr>
        <p:spPr>
          <a:xfrm>
            <a:off x="1889937" y="1822323"/>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66BED051-918E-4A8A-AB83-2BCCEB341261}"/>
              </a:ext>
            </a:extLst>
          </p:cNvPr>
          <p:cNvSpPr txBox="1"/>
          <p:nvPr/>
        </p:nvSpPr>
        <p:spPr>
          <a:xfrm>
            <a:off x="1862431" y="1886999"/>
            <a:ext cx="424310" cy="276999"/>
          </a:xfrm>
          <a:prstGeom prst="rect">
            <a:avLst/>
          </a:prstGeom>
          <a:noFill/>
        </p:spPr>
        <p:txBody>
          <a:bodyPr wrap="square" rtlCol="0" anchor="t">
            <a:spAutoFit/>
          </a:bodyPr>
          <a:lstStyle/>
          <a:p>
            <a:pPr algn="ctr"/>
            <a:r>
              <a:rPr lang="en-US" sz="12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2394878" y="2051502"/>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2394879" y="1795613"/>
            <a:ext cx="1430395" cy="276999"/>
          </a:xfrm>
          <a:prstGeom prst="rect">
            <a:avLst/>
          </a:prstGeom>
          <a:noFill/>
        </p:spPr>
        <p:txBody>
          <a:bodyPr wrap="square" rtlCol="0">
            <a:spAutoFit/>
          </a:bodyPr>
          <a:lstStyle/>
          <a:p>
            <a:r>
              <a:rPr lang="en-US" sz="1200" b="1" dirty="0">
                <a:solidFill>
                  <a:schemeClr val="accent1"/>
                </a:solidFill>
                <a:latin typeface="+mj-lt"/>
              </a:rPr>
              <a:t>What is math?</a:t>
            </a:r>
            <a:endParaRPr lang="en-ID" sz="12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1889937" y="2479531"/>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970F8227-287E-4273-BCFB-E0E715AFFF8B}"/>
              </a:ext>
            </a:extLst>
          </p:cNvPr>
          <p:cNvSpPr txBox="1"/>
          <p:nvPr/>
        </p:nvSpPr>
        <p:spPr>
          <a:xfrm>
            <a:off x="1862431" y="2544208"/>
            <a:ext cx="424310" cy="276999"/>
          </a:xfrm>
          <a:prstGeom prst="rect">
            <a:avLst/>
          </a:prstGeom>
          <a:noFill/>
        </p:spPr>
        <p:txBody>
          <a:bodyPr wrap="square" rtlCol="0" anchor="t">
            <a:spAutoFit/>
          </a:bodyPr>
          <a:lstStyle/>
          <a:p>
            <a:pPr algn="ctr"/>
            <a:r>
              <a:rPr lang="en-US" sz="12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2394878" y="2708711"/>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2394879" y="2452822"/>
            <a:ext cx="1430395" cy="276999"/>
          </a:xfrm>
          <a:prstGeom prst="rect">
            <a:avLst/>
          </a:prstGeom>
          <a:noFill/>
        </p:spPr>
        <p:txBody>
          <a:bodyPr wrap="square" rtlCol="0">
            <a:spAutoFit/>
          </a:bodyPr>
          <a:lstStyle/>
          <a:p>
            <a:r>
              <a:rPr lang="en-US" sz="1200" b="1" dirty="0">
                <a:solidFill>
                  <a:schemeClr val="accent1"/>
                </a:solidFill>
                <a:latin typeface="+mj-lt"/>
              </a:rPr>
              <a:t>Type of math</a:t>
            </a:r>
            <a:endParaRPr lang="en-ID" sz="12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1889937" y="3136740"/>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D9D50282-2C2D-4369-92A6-B13CB0727418}"/>
              </a:ext>
            </a:extLst>
          </p:cNvPr>
          <p:cNvSpPr txBox="1"/>
          <p:nvPr/>
        </p:nvSpPr>
        <p:spPr>
          <a:xfrm>
            <a:off x="1862431" y="3201416"/>
            <a:ext cx="424310" cy="276999"/>
          </a:xfrm>
          <a:prstGeom prst="rect">
            <a:avLst/>
          </a:prstGeom>
          <a:noFill/>
        </p:spPr>
        <p:txBody>
          <a:bodyPr wrap="square" rtlCol="0" anchor="t">
            <a:spAutoFit/>
          </a:bodyPr>
          <a:lstStyle/>
          <a:p>
            <a:pPr algn="ctr"/>
            <a:r>
              <a:rPr lang="en-US" sz="12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2394878" y="3365919"/>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2394879" y="3110030"/>
            <a:ext cx="1430395" cy="276999"/>
          </a:xfrm>
          <a:prstGeom prst="rect">
            <a:avLst/>
          </a:prstGeom>
          <a:noFill/>
        </p:spPr>
        <p:txBody>
          <a:bodyPr wrap="square" rtlCol="0">
            <a:spAutoFit/>
          </a:bodyPr>
          <a:lstStyle/>
          <a:p>
            <a:r>
              <a:rPr lang="en-US" sz="1200" b="1" dirty="0">
                <a:solidFill>
                  <a:schemeClr val="accent1"/>
                </a:solidFill>
                <a:latin typeface="+mj-lt"/>
              </a:rPr>
              <a:t>Break section</a:t>
            </a:r>
            <a:endParaRPr lang="en-ID" sz="12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1889937" y="3793948"/>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TextBox 131">
            <a:extLst>
              <a:ext uri="{FF2B5EF4-FFF2-40B4-BE49-F238E27FC236}">
                <a16:creationId xmlns:a16="http://schemas.microsoft.com/office/drawing/2014/main" id="{EFFD17FF-ED0D-436E-973A-8EF9F600F26D}"/>
              </a:ext>
            </a:extLst>
          </p:cNvPr>
          <p:cNvSpPr txBox="1"/>
          <p:nvPr/>
        </p:nvSpPr>
        <p:spPr>
          <a:xfrm>
            <a:off x="1862431" y="3858625"/>
            <a:ext cx="424310" cy="276999"/>
          </a:xfrm>
          <a:prstGeom prst="rect">
            <a:avLst/>
          </a:prstGeom>
          <a:noFill/>
        </p:spPr>
        <p:txBody>
          <a:bodyPr wrap="square" rtlCol="0" anchor="t">
            <a:spAutoFit/>
          </a:bodyPr>
          <a:lstStyle/>
          <a:p>
            <a:pPr algn="ctr"/>
            <a:r>
              <a:rPr lang="en-US" sz="12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2394878" y="4023128"/>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2394879" y="3767239"/>
            <a:ext cx="1430395" cy="276999"/>
          </a:xfrm>
          <a:prstGeom prst="rect">
            <a:avLst/>
          </a:prstGeom>
          <a:noFill/>
        </p:spPr>
        <p:txBody>
          <a:bodyPr wrap="square" rtlCol="0">
            <a:spAutoFit/>
          </a:bodyPr>
          <a:lstStyle/>
          <a:p>
            <a:r>
              <a:rPr lang="en-US" sz="1200" b="1" dirty="0">
                <a:solidFill>
                  <a:schemeClr val="accent1"/>
                </a:solidFill>
                <a:latin typeface="+mj-lt"/>
              </a:rPr>
              <a:t>Sample &amp; test</a:t>
            </a:r>
            <a:endParaRPr lang="en-ID" sz="12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1889937" y="4451157"/>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TextBox 136">
            <a:extLst>
              <a:ext uri="{FF2B5EF4-FFF2-40B4-BE49-F238E27FC236}">
                <a16:creationId xmlns:a16="http://schemas.microsoft.com/office/drawing/2014/main" id="{2D93B53F-2D3A-4E7D-9E7E-90C6802C7243}"/>
              </a:ext>
            </a:extLst>
          </p:cNvPr>
          <p:cNvSpPr txBox="1"/>
          <p:nvPr/>
        </p:nvSpPr>
        <p:spPr>
          <a:xfrm>
            <a:off x="1862431" y="4515833"/>
            <a:ext cx="424310" cy="276999"/>
          </a:xfrm>
          <a:prstGeom prst="rect">
            <a:avLst/>
          </a:prstGeom>
          <a:noFill/>
        </p:spPr>
        <p:txBody>
          <a:bodyPr wrap="square" rtlCol="0" anchor="t">
            <a:spAutoFit/>
          </a:bodyPr>
          <a:lstStyle/>
          <a:p>
            <a:pPr algn="ctr"/>
            <a:r>
              <a:rPr lang="en-US" sz="12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2394878" y="4680336"/>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2394879" y="4424447"/>
            <a:ext cx="1430395" cy="276999"/>
          </a:xfrm>
          <a:prstGeom prst="rect">
            <a:avLst/>
          </a:prstGeom>
          <a:noFill/>
        </p:spPr>
        <p:txBody>
          <a:bodyPr wrap="square" rtlCol="0">
            <a:spAutoFit/>
          </a:bodyPr>
          <a:lstStyle/>
          <a:p>
            <a:r>
              <a:rPr lang="en-US" sz="1200" b="1" dirty="0">
                <a:solidFill>
                  <a:schemeClr val="accent1"/>
                </a:solidFill>
                <a:latin typeface="+mj-lt"/>
              </a:rPr>
              <a:t>Conclusion</a:t>
            </a:r>
            <a:endParaRPr lang="en-ID" sz="12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5117503" y="4455266"/>
            <a:ext cx="1589739"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TextBox 140">
            <a:extLst>
              <a:ext uri="{FF2B5EF4-FFF2-40B4-BE49-F238E27FC236}">
                <a16:creationId xmlns:a16="http://schemas.microsoft.com/office/drawing/2014/main" id="{39FBA21D-2FA7-4ACE-9D32-02E946BC98AA}"/>
              </a:ext>
            </a:extLst>
          </p:cNvPr>
          <p:cNvSpPr txBox="1"/>
          <p:nvPr/>
        </p:nvSpPr>
        <p:spPr>
          <a:xfrm>
            <a:off x="5197176" y="4504440"/>
            <a:ext cx="1430395" cy="276999"/>
          </a:xfrm>
          <a:prstGeom prst="rect">
            <a:avLst/>
          </a:prstGeom>
          <a:noFill/>
        </p:spPr>
        <p:txBody>
          <a:bodyPr wrap="square" rtlCol="0">
            <a:spAutoFit/>
          </a:bodyPr>
          <a:lstStyle/>
          <a:p>
            <a:pPr algn="ctr"/>
            <a:r>
              <a:rPr lang="en-US" sz="1200" b="1" dirty="0">
                <a:solidFill>
                  <a:schemeClr val="bg2"/>
                </a:solidFill>
                <a:latin typeface="+mj-lt"/>
              </a:rPr>
              <a:t>Start learning</a:t>
            </a:r>
            <a:endParaRPr lang="en-ID" sz="12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dirty="0"/>
              <a:t>Table of Content</a:t>
            </a:r>
          </a:p>
          <a:p>
            <a:r>
              <a:rPr lang="en-US" dirty="0"/>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990955"/>
            <a:ext cx="9144000" cy="21321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Shape 12">
            <a:extLst>
              <a:ext uri="{FF2B5EF4-FFF2-40B4-BE49-F238E27FC236}">
                <a16:creationId xmlns:a16="http://schemas.microsoft.com/office/drawing/2014/main" id="{4243C713-4821-42D9-804D-F763AD9F38C3}"/>
              </a:ext>
            </a:extLst>
          </p:cNvPr>
          <p:cNvSpPr/>
          <p:nvPr/>
        </p:nvSpPr>
        <p:spPr>
          <a:xfrm>
            <a:off x="1863085" y="262368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78DD1FCD-43B4-4F11-832E-4D28E2CCBBF1}"/>
              </a:ext>
            </a:extLst>
          </p:cNvPr>
          <p:cNvSpPr/>
          <p:nvPr/>
        </p:nvSpPr>
        <p:spPr>
          <a:xfrm>
            <a:off x="1863085" y="5096989"/>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sz="1350"/>
          </a:p>
        </p:txBody>
      </p:sp>
      <p:sp>
        <p:nvSpPr>
          <p:cNvPr id="17" name="TextBox 16">
            <a:extLst>
              <a:ext uri="{FF2B5EF4-FFF2-40B4-BE49-F238E27FC236}">
                <a16:creationId xmlns:a16="http://schemas.microsoft.com/office/drawing/2014/main" id="{9D146DC5-7087-4C9A-8731-889B4617D973}"/>
              </a:ext>
            </a:extLst>
          </p:cNvPr>
          <p:cNvSpPr txBox="1"/>
          <p:nvPr/>
        </p:nvSpPr>
        <p:spPr>
          <a:xfrm>
            <a:off x="3919375" y="3140001"/>
            <a:ext cx="1430395" cy="277897"/>
          </a:xfrm>
          <a:prstGeom prst="rect">
            <a:avLst/>
          </a:prstGeom>
          <a:noFill/>
        </p:spPr>
        <p:txBody>
          <a:bodyPr wrap="square" rtlCol="0" anchor="t">
            <a:spAutoFit/>
          </a:bodyPr>
          <a:lstStyle/>
          <a:p>
            <a:pPr>
              <a:lnSpc>
                <a:spcPct val="150000"/>
              </a:lnSpc>
            </a:pPr>
            <a:r>
              <a:rPr lang="en-US" sz="9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3919375" y="2919921"/>
            <a:ext cx="1430395" cy="300082"/>
          </a:xfrm>
          <a:prstGeom prst="rect">
            <a:avLst/>
          </a:prstGeom>
          <a:noFill/>
        </p:spPr>
        <p:txBody>
          <a:bodyPr wrap="square" rtlCol="0">
            <a:spAutoFit/>
          </a:bodyPr>
          <a:lstStyle/>
          <a:p>
            <a:r>
              <a:rPr lang="en-US" sz="1350" b="1" dirty="0">
                <a:solidFill>
                  <a:schemeClr val="accent1"/>
                </a:solidFill>
                <a:latin typeface="+mj-lt"/>
              </a:rPr>
              <a:t>A. First answer</a:t>
            </a:r>
            <a:endParaRPr lang="en-ID" sz="1350"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3919375" y="5490955"/>
            <a:ext cx="1430395" cy="277897"/>
          </a:xfrm>
          <a:prstGeom prst="rect">
            <a:avLst/>
          </a:prstGeom>
          <a:noFill/>
        </p:spPr>
        <p:txBody>
          <a:bodyPr wrap="square" rtlCol="0" anchor="t">
            <a:spAutoFit/>
          </a:bodyPr>
          <a:lstStyle/>
          <a:p>
            <a:pPr>
              <a:lnSpc>
                <a:spcPct val="150000"/>
              </a:lnSpc>
            </a:pPr>
            <a:r>
              <a:rPr lang="en-US" sz="9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3919375" y="5270874"/>
            <a:ext cx="1663861" cy="300082"/>
          </a:xfrm>
          <a:prstGeom prst="rect">
            <a:avLst/>
          </a:prstGeom>
          <a:noFill/>
        </p:spPr>
        <p:txBody>
          <a:bodyPr wrap="square" rtlCol="0">
            <a:spAutoFit/>
          </a:bodyPr>
          <a:lstStyle/>
          <a:p>
            <a:r>
              <a:rPr lang="en-US" sz="1350" b="1" dirty="0">
                <a:solidFill>
                  <a:schemeClr val="accent2"/>
                </a:solidFill>
                <a:latin typeface="+mj-lt"/>
              </a:rPr>
              <a:t>B. Second answer</a:t>
            </a:r>
            <a:endParaRPr lang="en-ID" sz="1350"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5975896" y="522668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5975896" y="4970792"/>
            <a:ext cx="1979432" cy="323165"/>
          </a:xfrm>
          <a:prstGeom prst="rect">
            <a:avLst/>
          </a:prstGeom>
          <a:noFill/>
        </p:spPr>
        <p:txBody>
          <a:bodyPr wrap="square" rtlCol="0">
            <a:spAutoFit/>
          </a:bodyPr>
          <a:lstStyle/>
          <a:p>
            <a:r>
              <a:rPr lang="en-US" sz="1500" b="1" dirty="0">
                <a:solidFill>
                  <a:schemeClr val="accent2"/>
                </a:solidFill>
                <a:latin typeface="+mj-lt"/>
              </a:rPr>
              <a:t>Why this is wrong</a:t>
            </a:r>
            <a:endParaRPr lang="en-ID" sz="15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093581" y="2329302"/>
            <a:ext cx="846535" cy="846535"/>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093581" y="4575816"/>
            <a:ext cx="846535" cy="846535"/>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5975896" y="2875729"/>
            <a:ext cx="2074525" cy="693395"/>
          </a:xfrm>
          <a:prstGeom prst="rect">
            <a:avLst/>
          </a:prstGeom>
          <a:noFill/>
        </p:spPr>
        <p:txBody>
          <a:bodyPr wrap="square" rtlCol="0" anchor="t">
            <a:spAutoFit/>
          </a:bodyPr>
          <a:lstStyle/>
          <a:p>
            <a:pPr>
              <a:lnSpc>
                <a:spcPct val="150000"/>
              </a:lnSpc>
            </a:pPr>
            <a:r>
              <a:rPr lang="en-US" sz="9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5975896" y="2619839"/>
            <a:ext cx="1979432" cy="323165"/>
          </a:xfrm>
          <a:prstGeom prst="rect">
            <a:avLst/>
          </a:prstGeom>
          <a:noFill/>
        </p:spPr>
        <p:txBody>
          <a:bodyPr wrap="square" rtlCol="0">
            <a:spAutoFit/>
          </a:bodyPr>
          <a:lstStyle/>
          <a:p>
            <a:r>
              <a:rPr lang="en-US" sz="1500" b="1" dirty="0">
                <a:solidFill>
                  <a:schemeClr val="accent1"/>
                </a:solidFill>
                <a:latin typeface="+mj-lt"/>
              </a:rPr>
              <a:t>Right answer</a:t>
            </a:r>
            <a:endParaRPr lang="en-ID" sz="15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dirty="0"/>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1857813" y="1793101"/>
            <a:ext cx="1591305" cy="2741771"/>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088394" y="3517915"/>
            <a:ext cx="811880" cy="52010"/>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3208353" y="2162622"/>
            <a:ext cx="1248339" cy="1020167"/>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5492831" y="3252403"/>
            <a:ext cx="844103" cy="35872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extBox 41">
            <a:extLst>
              <a:ext uri="{FF2B5EF4-FFF2-40B4-BE49-F238E27FC236}">
                <a16:creationId xmlns:a16="http://schemas.microsoft.com/office/drawing/2014/main" id="{DCB9982D-D5FF-4735-86A5-64FC7B98CDB5}"/>
              </a:ext>
            </a:extLst>
          </p:cNvPr>
          <p:cNvSpPr txBox="1"/>
          <p:nvPr/>
        </p:nvSpPr>
        <p:spPr>
          <a:xfrm>
            <a:off x="5535135" y="3301577"/>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6422641" y="3323963"/>
            <a:ext cx="844103" cy="230832"/>
          </a:xfrm>
          <a:prstGeom prst="rect">
            <a:avLst/>
          </a:prstGeom>
          <a:noFill/>
        </p:spPr>
        <p:txBody>
          <a:bodyPr wrap="square" rtlCol="0" anchor="t">
            <a:spAutoFit/>
          </a:bodyPr>
          <a:lstStyle/>
          <a:p>
            <a:r>
              <a:rPr lang="en-US" sz="9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5429123" y="2896710"/>
            <a:ext cx="2432298" cy="277897"/>
          </a:xfrm>
          <a:prstGeom prst="rect">
            <a:avLst/>
          </a:prstGeom>
          <a:noFill/>
        </p:spPr>
        <p:txBody>
          <a:bodyPr wrap="square" rtlCol="0" anchor="t">
            <a:spAutoFit/>
          </a:bodyPr>
          <a:lstStyle/>
          <a:p>
            <a:pPr>
              <a:lnSpc>
                <a:spcPct val="150000"/>
              </a:lnSpc>
            </a:pPr>
            <a:r>
              <a:rPr lang="en-US" sz="9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5429123" y="2640821"/>
            <a:ext cx="1979432" cy="323165"/>
          </a:xfrm>
          <a:prstGeom prst="rect">
            <a:avLst/>
          </a:prstGeom>
          <a:noFill/>
        </p:spPr>
        <p:txBody>
          <a:bodyPr wrap="square" rtlCol="0">
            <a:spAutoFit/>
          </a:bodyPr>
          <a:lstStyle/>
          <a:p>
            <a:r>
              <a:rPr lang="en-US" sz="1500" b="1" dirty="0">
                <a:solidFill>
                  <a:schemeClr val="accent2"/>
                </a:solidFill>
                <a:latin typeface="+mj-lt"/>
              </a:rPr>
              <a:t>Which one is true</a:t>
            </a:r>
            <a:endParaRPr lang="en-ID" sz="15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983798" y="5076460"/>
            <a:ext cx="1557596" cy="623436"/>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69332"/>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2856734" y="5076460"/>
            <a:ext cx="1557596" cy="62343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2948758" y="5152209"/>
            <a:ext cx="1373549" cy="47193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a:extLst>
              <a:ext uri="{FF2B5EF4-FFF2-40B4-BE49-F238E27FC236}">
                <a16:creationId xmlns:a16="http://schemas.microsoft.com/office/drawing/2014/main" id="{1327284B-F182-46AF-BB6E-F6C3F998AF32}"/>
              </a:ext>
            </a:extLst>
          </p:cNvPr>
          <p:cNvSpPr txBox="1"/>
          <p:nvPr/>
        </p:nvSpPr>
        <p:spPr>
          <a:xfrm>
            <a:off x="2919087" y="5258506"/>
            <a:ext cx="1430395" cy="276999"/>
          </a:xfrm>
          <a:prstGeom prst="rect">
            <a:avLst/>
          </a:prstGeom>
          <a:noFill/>
        </p:spPr>
        <p:txBody>
          <a:bodyPr wrap="square" rtlCol="0">
            <a:spAutoFit/>
          </a:bodyPr>
          <a:lstStyle/>
          <a:p>
            <a:pPr algn="ctr"/>
            <a:r>
              <a:rPr lang="en-US" sz="1200" b="1" dirty="0">
                <a:solidFill>
                  <a:schemeClr val="bg2"/>
                </a:solidFill>
                <a:latin typeface="+mj-lt"/>
              </a:rPr>
              <a:t>Chord</a:t>
            </a:r>
            <a:endParaRPr lang="en-ID" sz="12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4729670" y="5076460"/>
            <a:ext cx="1557596" cy="623436"/>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69332"/>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6602606" y="5076460"/>
            <a:ext cx="1557596" cy="623436"/>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69332"/>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1511695" y="4688691"/>
            <a:ext cx="499307" cy="276999"/>
          </a:xfrm>
          <a:prstGeom prst="rect">
            <a:avLst/>
          </a:prstGeom>
          <a:noFill/>
        </p:spPr>
        <p:txBody>
          <a:bodyPr wrap="square" rtlCol="0">
            <a:spAutoFit/>
          </a:bodyPr>
          <a:lstStyle/>
          <a:p>
            <a:pPr algn="ctr"/>
            <a:r>
              <a:rPr lang="en-US" sz="1200" b="1" dirty="0">
                <a:solidFill>
                  <a:schemeClr val="accent1"/>
                </a:solidFill>
                <a:latin typeface="+mj-lt"/>
              </a:rPr>
              <a:t>A.</a:t>
            </a:r>
            <a:endParaRPr lang="en-ID" sz="12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3384631" y="4688691"/>
            <a:ext cx="499307" cy="276999"/>
          </a:xfrm>
          <a:prstGeom prst="rect">
            <a:avLst/>
          </a:prstGeom>
          <a:noFill/>
        </p:spPr>
        <p:txBody>
          <a:bodyPr wrap="square" rtlCol="0">
            <a:spAutoFit/>
          </a:bodyPr>
          <a:lstStyle/>
          <a:p>
            <a:pPr algn="ctr"/>
            <a:r>
              <a:rPr lang="en-US" sz="1200" b="1" dirty="0">
                <a:solidFill>
                  <a:schemeClr val="accent2"/>
                </a:solidFill>
                <a:latin typeface="+mj-lt"/>
              </a:rPr>
              <a:t>B.</a:t>
            </a:r>
            <a:endParaRPr lang="en-ID" sz="12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5257567" y="4688691"/>
            <a:ext cx="499307" cy="276999"/>
          </a:xfrm>
          <a:prstGeom prst="rect">
            <a:avLst/>
          </a:prstGeom>
          <a:noFill/>
        </p:spPr>
        <p:txBody>
          <a:bodyPr wrap="square" rtlCol="0">
            <a:spAutoFit/>
          </a:bodyPr>
          <a:lstStyle/>
          <a:p>
            <a:pPr algn="ctr"/>
            <a:r>
              <a:rPr lang="en-US" sz="1200" b="1" dirty="0">
                <a:solidFill>
                  <a:schemeClr val="accent3"/>
                </a:solidFill>
                <a:latin typeface="+mj-lt"/>
              </a:rPr>
              <a:t>C.</a:t>
            </a:r>
            <a:endParaRPr lang="en-ID" sz="12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7130503" y="4688691"/>
            <a:ext cx="499307" cy="276999"/>
          </a:xfrm>
          <a:prstGeom prst="rect">
            <a:avLst/>
          </a:prstGeom>
          <a:noFill/>
        </p:spPr>
        <p:txBody>
          <a:bodyPr wrap="square" rtlCol="0">
            <a:spAutoFit/>
          </a:bodyPr>
          <a:lstStyle/>
          <a:p>
            <a:pPr algn="ctr"/>
            <a:r>
              <a:rPr lang="en-US" sz="1200" b="1" dirty="0">
                <a:solidFill>
                  <a:schemeClr val="accent4"/>
                </a:solidFill>
                <a:latin typeface="+mj-lt"/>
              </a:rPr>
              <a:t>D.</a:t>
            </a:r>
            <a:endParaRPr lang="en-ID" sz="12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dirty="0"/>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3178829" y="2368627"/>
            <a:ext cx="2841002" cy="4489373"/>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3417910" y="2814491"/>
            <a:ext cx="2254057" cy="3568187"/>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3508886" y="3671590"/>
            <a:ext cx="2126228" cy="1234048"/>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sz="1350"/>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170604" y="3875981"/>
            <a:ext cx="1557596" cy="623436"/>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69332"/>
            </a:xfrm>
            <a:prstGeom prst="rect">
              <a:avLst/>
            </a:prstGeom>
            <a:noFill/>
          </p:spPr>
          <p:txBody>
            <a:bodyPr wrap="square" rtlCol="0">
              <a:spAutoFit/>
            </a:bodyPr>
            <a:lstStyle/>
            <a:p>
              <a:pPr algn="ctr"/>
              <a:r>
                <a:rPr lang="en-US" sz="1200" b="1" dirty="0">
                  <a:solidFill>
                    <a:schemeClr val="bg2"/>
                  </a:solidFill>
                  <a:latin typeface="+mj-lt"/>
                </a:rPr>
                <a:t>C. Radius</a:t>
              </a:r>
              <a:endParaRPr lang="en-ID" sz="12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772761" y="281449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772761" y="2558602"/>
            <a:ext cx="1979432" cy="323165"/>
          </a:xfrm>
          <a:prstGeom prst="rect">
            <a:avLst/>
          </a:prstGeom>
          <a:noFill/>
        </p:spPr>
        <p:txBody>
          <a:bodyPr wrap="square" rtlCol="0">
            <a:spAutoFit/>
          </a:bodyPr>
          <a:lstStyle/>
          <a:p>
            <a:r>
              <a:rPr lang="en-US" sz="1500" b="1" dirty="0">
                <a:solidFill>
                  <a:schemeClr val="accent3"/>
                </a:solidFill>
                <a:latin typeface="+mj-lt"/>
              </a:rPr>
              <a:t>This is the answer</a:t>
            </a:r>
            <a:endParaRPr lang="en-ID" sz="15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6812395" y="3235477"/>
            <a:ext cx="1557596" cy="62343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6904418" y="3311226"/>
            <a:ext cx="1373549" cy="47193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9DB2F05E-C3E0-40AD-8CCC-4E916E5FAB3B}"/>
              </a:ext>
            </a:extLst>
          </p:cNvPr>
          <p:cNvSpPr txBox="1"/>
          <p:nvPr/>
        </p:nvSpPr>
        <p:spPr>
          <a:xfrm>
            <a:off x="6874747" y="3417523"/>
            <a:ext cx="1430395" cy="276999"/>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6812395" y="4066170"/>
            <a:ext cx="1557596" cy="62343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6904418" y="4141919"/>
            <a:ext cx="1373549" cy="47193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35">
            <a:extLst>
              <a:ext uri="{FF2B5EF4-FFF2-40B4-BE49-F238E27FC236}">
                <a16:creationId xmlns:a16="http://schemas.microsoft.com/office/drawing/2014/main" id="{1539BE05-D6A2-425A-BCA6-59E31A555E8E}"/>
              </a:ext>
            </a:extLst>
          </p:cNvPr>
          <p:cNvSpPr txBox="1"/>
          <p:nvPr/>
        </p:nvSpPr>
        <p:spPr>
          <a:xfrm>
            <a:off x="6874747" y="4248217"/>
            <a:ext cx="1430395" cy="276999"/>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6812395" y="4896863"/>
            <a:ext cx="1557596" cy="62343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6904418" y="4972612"/>
            <a:ext cx="1373549" cy="47193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extBox 39">
            <a:extLst>
              <a:ext uri="{FF2B5EF4-FFF2-40B4-BE49-F238E27FC236}">
                <a16:creationId xmlns:a16="http://schemas.microsoft.com/office/drawing/2014/main" id="{3BBA2D3F-E918-471D-BB24-8652278A710C}"/>
              </a:ext>
            </a:extLst>
          </p:cNvPr>
          <p:cNvSpPr txBox="1"/>
          <p:nvPr/>
        </p:nvSpPr>
        <p:spPr>
          <a:xfrm>
            <a:off x="6874747" y="5078910"/>
            <a:ext cx="1430395" cy="276999"/>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6812396" y="2814492"/>
            <a:ext cx="1409751" cy="277897"/>
          </a:xfrm>
          <a:prstGeom prst="rect">
            <a:avLst/>
          </a:prstGeom>
          <a:noFill/>
        </p:spPr>
        <p:txBody>
          <a:bodyPr wrap="square" rtlCol="0" anchor="t">
            <a:spAutoFit/>
          </a:bodyPr>
          <a:lstStyle/>
          <a:p>
            <a:pPr>
              <a:lnSpc>
                <a:spcPct val="150000"/>
              </a:lnSpc>
            </a:pPr>
            <a:r>
              <a:rPr lang="en-US" sz="9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6812395" y="2558602"/>
            <a:ext cx="1611018" cy="323165"/>
          </a:xfrm>
          <a:prstGeom prst="rect">
            <a:avLst/>
          </a:prstGeom>
          <a:noFill/>
        </p:spPr>
        <p:txBody>
          <a:bodyPr wrap="square" rtlCol="0">
            <a:spAutoFit/>
          </a:bodyPr>
          <a:lstStyle/>
          <a:p>
            <a:r>
              <a:rPr lang="en-US" sz="1500" b="1" dirty="0">
                <a:solidFill>
                  <a:schemeClr val="accent1"/>
                </a:solidFill>
                <a:latin typeface="+mj-lt"/>
              </a:rPr>
              <a:t>Wrong answer</a:t>
            </a:r>
            <a:endParaRPr lang="en-ID" sz="15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682488" y="3764432"/>
            <a:ext cx="846535" cy="846535"/>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6256265" y="2575132"/>
            <a:ext cx="460481" cy="460481"/>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dirty="0"/>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1649638" y="4971533"/>
            <a:ext cx="5938496" cy="1886467"/>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7" name="Freeform: Shape 86">
            <a:extLst>
              <a:ext uri="{FF2B5EF4-FFF2-40B4-BE49-F238E27FC236}">
                <a16:creationId xmlns:a16="http://schemas.microsoft.com/office/drawing/2014/main" id="{811F61AB-BAAB-4DD9-BD7C-3318EC57332C}"/>
              </a:ext>
            </a:extLst>
          </p:cNvPr>
          <p:cNvSpPr/>
          <p:nvPr/>
        </p:nvSpPr>
        <p:spPr>
          <a:xfrm>
            <a:off x="1468905" y="5185159"/>
            <a:ext cx="5776540" cy="1672841"/>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5836695" y="2242927"/>
            <a:ext cx="1716929" cy="1801868"/>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sz="1350"/>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5836733" y="2242928"/>
            <a:ext cx="1716933" cy="1801796"/>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1627344" y="2704861"/>
            <a:ext cx="2971127" cy="949286"/>
            <a:chOff x="2428540" y="2063370"/>
            <a:chExt cx="3961502" cy="1265714"/>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7"/>
              <a:ext cx="3961502" cy="924527"/>
            </a:xfrm>
            <a:prstGeom prst="rect">
              <a:avLst/>
            </a:prstGeom>
            <a:noFill/>
          </p:spPr>
          <p:txBody>
            <a:bodyPr wrap="square" rtlCol="0" anchor="t">
              <a:spAutoFit/>
            </a:bodyPr>
            <a:lstStyle/>
            <a:p>
              <a:pPr>
                <a:lnSpc>
                  <a:spcPct val="150000"/>
                </a:lnSpc>
              </a:pPr>
              <a:r>
                <a:rPr lang="en-US" sz="9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accent1"/>
                  </a:solidFill>
                  <a:latin typeface="+mj-lt"/>
                </a:rPr>
                <a:t>Describe &amp; explain</a:t>
              </a:r>
              <a:endParaRPr lang="en-ID" sz="15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1757483" y="5477806"/>
            <a:ext cx="272369" cy="1346232"/>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2761073" y="5519360"/>
            <a:ext cx="3515797" cy="949286"/>
            <a:chOff x="2428539" y="2063370"/>
            <a:chExt cx="4687729" cy="1265714"/>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7"/>
              <a:ext cx="4687729" cy="924527"/>
            </a:xfrm>
            <a:prstGeom prst="rect">
              <a:avLst/>
            </a:prstGeom>
            <a:noFill/>
          </p:spPr>
          <p:txBody>
            <a:bodyPr wrap="square" rtlCol="0" anchor="t">
              <a:spAutoFit/>
            </a:bodyPr>
            <a:lstStyle/>
            <a:p>
              <a:pPr>
                <a:lnSpc>
                  <a:spcPct val="150000"/>
                </a:lnSpc>
              </a:pPr>
              <a:r>
                <a:rPr lang="en-US" sz="9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bg2"/>
                  </a:solidFill>
                  <a:latin typeface="+mj-lt"/>
                </a:rPr>
                <a:t>Note:</a:t>
              </a:r>
              <a:endParaRPr lang="en-ID" sz="15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dirty="0"/>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780324" y="2725269"/>
            <a:ext cx="2096814" cy="1284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B3734BDA-4E0D-4A74-A021-270DEE2470C7}"/>
              </a:ext>
            </a:extLst>
          </p:cNvPr>
          <p:cNvSpPr/>
          <p:nvPr/>
        </p:nvSpPr>
        <p:spPr>
          <a:xfrm>
            <a:off x="780324"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F7644874-F020-48AB-9883-04207D7706F3}"/>
              </a:ext>
            </a:extLst>
          </p:cNvPr>
          <p:cNvSpPr/>
          <p:nvPr/>
        </p:nvSpPr>
        <p:spPr>
          <a:xfrm rot="370316">
            <a:off x="3523593" y="2725269"/>
            <a:ext cx="2096814" cy="1284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50168363-92CB-44B2-8412-72D0623E3707}"/>
              </a:ext>
            </a:extLst>
          </p:cNvPr>
          <p:cNvSpPr/>
          <p:nvPr/>
        </p:nvSpPr>
        <p:spPr>
          <a:xfrm>
            <a:off x="3523593"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D6443DE2-4911-46FB-9397-E4D2B78DBF95}"/>
              </a:ext>
            </a:extLst>
          </p:cNvPr>
          <p:cNvSpPr/>
          <p:nvPr/>
        </p:nvSpPr>
        <p:spPr>
          <a:xfrm rot="370316">
            <a:off x="6266862" y="2725269"/>
            <a:ext cx="2096814" cy="12848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4147CB49-2385-46B9-AE26-595C11E42D18}"/>
              </a:ext>
            </a:extLst>
          </p:cNvPr>
          <p:cNvSpPr/>
          <p:nvPr/>
        </p:nvSpPr>
        <p:spPr>
          <a:xfrm>
            <a:off x="6266862"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Placeholder 3">
            <a:extLst>
              <a:ext uri="{FF2B5EF4-FFF2-40B4-BE49-F238E27FC236}">
                <a16:creationId xmlns:a16="http://schemas.microsoft.com/office/drawing/2014/main" id="{CBBDA670-2521-48C5-A5AB-B76CE855AD1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143" b="23143"/>
          <a:stretch>
            <a:fillRect/>
          </a:stretch>
        </p:blipFill>
        <p:spPr/>
      </p:pic>
      <p:pic>
        <p:nvPicPr>
          <p:cNvPr id="6" name="Picture Placeholder 5">
            <a:extLst>
              <a:ext uri="{FF2B5EF4-FFF2-40B4-BE49-F238E27FC236}">
                <a16:creationId xmlns:a16="http://schemas.microsoft.com/office/drawing/2014/main" id="{836C1456-6B5F-4E32-B58C-E4F8CBE94ED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3143" b="23143"/>
          <a:stretch>
            <a:fillRect/>
          </a:stretch>
        </p:blipFill>
        <p:spPr/>
      </p:pic>
      <p:pic>
        <p:nvPicPr>
          <p:cNvPr id="8" name="Picture Placeholder 7">
            <a:extLst>
              <a:ext uri="{FF2B5EF4-FFF2-40B4-BE49-F238E27FC236}">
                <a16:creationId xmlns:a16="http://schemas.microsoft.com/office/drawing/2014/main" id="{8AEDD79B-5AD7-4CB0-8330-AAA6A1048E9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3143" b="23143"/>
          <a:stretch>
            <a:fillRect/>
          </a:stretch>
        </p:blipFill>
        <p:spPr/>
      </p:pic>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dirty="0"/>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772761" y="4636635"/>
            <a:ext cx="2074525" cy="693395"/>
          </a:xfrm>
          <a:prstGeom prst="rect">
            <a:avLst/>
          </a:prstGeom>
          <a:noFill/>
        </p:spPr>
        <p:txBody>
          <a:bodyPr wrap="square" rtlCol="0" anchor="t">
            <a:spAutoFit/>
          </a:bodyPr>
          <a:lstStyle/>
          <a:p>
            <a:pPr>
              <a:lnSpc>
                <a:spcPct val="150000"/>
              </a:lnSpc>
            </a:pPr>
            <a:r>
              <a:rPr lang="en-US" sz="900" dirty="0"/>
              <a:t>One of the buildings in </a:t>
            </a:r>
            <a:r>
              <a:rPr lang="en-US" sz="900" dirty="0" err="1"/>
              <a:t>Oaris</a:t>
            </a:r>
            <a:r>
              <a:rPr lang="en-US" sz="9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772761" y="4380745"/>
            <a:ext cx="1979432" cy="323165"/>
          </a:xfrm>
          <a:prstGeom prst="rect">
            <a:avLst/>
          </a:prstGeom>
          <a:noFill/>
        </p:spPr>
        <p:txBody>
          <a:bodyPr wrap="square" rtlCol="0">
            <a:spAutoFit/>
          </a:bodyPr>
          <a:lstStyle/>
          <a:p>
            <a:r>
              <a:rPr lang="en-US" sz="1500" b="1" dirty="0">
                <a:solidFill>
                  <a:schemeClr val="accent1"/>
                </a:solidFill>
                <a:latin typeface="+mj-lt"/>
              </a:rPr>
              <a:t>France landmark</a:t>
            </a:r>
            <a:endParaRPr lang="en-ID" sz="15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3523593" y="4636635"/>
            <a:ext cx="2074525" cy="693395"/>
          </a:xfrm>
          <a:prstGeom prst="rect">
            <a:avLst/>
          </a:prstGeom>
          <a:noFill/>
        </p:spPr>
        <p:txBody>
          <a:bodyPr wrap="square" rtlCol="0" anchor="t">
            <a:spAutoFit/>
          </a:bodyPr>
          <a:lstStyle/>
          <a:p>
            <a:pPr>
              <a:lnSpc>
                <a:spcPct val="150000"/>
              </a:lnSpc>
            </a:pPr>
            <a:r>
              <a:rPr lang="en-US" sz="9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3523593" y="4380745"/>
            <a:ext cx="1979432" cy="323165"/>
          </a:xfrm>
          <a:prstGeom prst="rect">
            <a:avLst/>
          </a:prstGeom>
          <a:noFill/>
        </p:spPr>
        <p:txBody>
          <a:bodyPr wrap="square" rtlCol="0">
            <a:spAutoFit/>
          </a:bodyPr>
          <a:lstStyle/>
          <a:p>
            <a:r>
              <a:rPr lang="en-US" sz="1500" b="1" dirty="0">
                <a:solidFill>
                  <a:schemeClr val="accent2"/>
                </a:solidFill>
                <a:latin typeface="+mj-lt"/>
              </a:rPr>
              <a:t>Building roof</a:t>
            </a:r>
            <a:endParaRPr lang="en-ID" sz="15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6274425" y="4636634"/>
            <a:ext cx="2074525" cy="693395"/>
          </a:xfrm>
          <a:prstGeom prst="rect">
            <a:avLst/>
          </a:prstGeom>
          <a:noFill/>
        </p:spPr>
        <p:txBody>
          <a:bodyPr wrap="square" rtlCol="0" anchor="t">
            <a:spAutoFit/>
          </a:bodyPr>
          <a:lstStyle/>
          <a:p>
            <a:pPr>
              <a:lnSpc>
                <a:spcPct val="150000"/>
              </a:lnSpc>
            </a:pPr>
            <a:r>
              <a:rPr lang="en-US" sz="9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6274425" y="4380745"/>
            <a:ext cx="1979432" cy="323165"/>
          </a:xfrm>
          <a:prstGeom prst="rect">
            <a:avLst/>
          </a:prstGeom>
          <a:noFill/>
        </p:spPr>
        <p:txBody>
          <a:bodyPr wrap="square" rtlCol="0">
            <a:spAutoFit/>
          </a:bodyPr>
          <a:lstStyle/>
          <a:p>
            <a:r>
              <a:rPr lang="en-US" sz="1500" b="1" dirty="0">
                <a:solidFill>
                  <a:schemeClr val="accent3"/>
                </a:solidFill>
                <a:latin typeface="+mj-lt"/>
              </a:rPr>
              <a:t>Pyramids in </a:t>
            </a:r>
            <a:r>
              <a:rPr lang="en-US" sz="1500" b="1" dirty="0" err="1">
                <a:solidFill>
                  <a:schemeClr val="accent3"/>
                </a:solidFill>
                <a:latin typeface="+mj-lt"/>
              </a:rPr>
              <a:t>egypt</a:t>
            </a:r>
            <a:endParaRPr lang="en-ID" sz="1500" b="1" dirty="0">
              <a:solidFill>
                <a:schemeClr val="accent3"/>
              </a:solidFill>
              <a:latin typeface="+mj-lt"/>
            </a:endParaRPr>
          </a:p>
        </p:txBody>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2650332" y="2366008"/>
            <a:ext cx="3843338" cy="485646"/>
          </a:xfrm>
          <a:prstGeom prst="rect">
            <a:avLst/>
          </a:prstGeom>
          <a:noFill/>
        </p:spPr>
        <p:txBody>
          <a:bodyPr wrap="square" rtlCol="0" anchor="t">
            <a:spAutoFit/>
          </a:bodyPr>
          <a:lstStyle/>
          <a:p>
            <a:pPr algn="ctr">
              <a:lnSpc>
                <a:spcPct val="150000"/>
              </a:lnSpc>
            </a:pPr>
            <a:r>
              <a:rPr lang="en-US" sz="9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3582284" y="2110119"/>
            <a:ext cx="1979432" cy="323165"/>
          </a:xfrm>
          <a:prstGeom prst="rect">
            <a:avLst/>
          </a:prstGeom>
          <a:noFill/>
        </p:spPr>
        <p:txBody>
          <a:bodyPr wrap="square" rtlCol="0">
            <a:spAutoFit/>
          </a:bodyPr>
          <a:lstStyle/>
          <a:p>
            <a:pPr algn="ctr"/>
            <a:r>
              <a:rPr lang="en-US" sz="1500" b="1" dirty="0">
                <a:solidFill>
                  <a:schemeClr val="accent1"/>
                </a:solidFill>
                <a:latin typeface="+mj-lt"/>
              </a:rPr>
              <a:t>Instruction!</a:t>
            </a:r>
            <a:endParaRPr lang="en-ID" sz="15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093071" y="3617641"/>
            <a:ext cx="1557596" cy="136870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185094" y="3744678"/>
            <a:ext cx="1373549" cy="111463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9C58A36D-56FA-4014-8262-7667E79554C2}"/>
              </a:ext>
            </a:extLst>
          </p:cNvPr>
          <p:cNvSpPr/>
          <p:nvPr/>
        </p:nvSpPr>
        <p:spPr>
          <a:xfrm>
            <a:off x="1671204" y="3429000"/>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9C060B7E-7D75-46F6-A4BB-A122DEED9CD7}"/>
              </a:ext>
            </a:extLst>
          </p:cNvPr>
          <p:cNvSpPr txBox="1"/>
          <p:nvPr/>
        </p:nvSpPr>
        <p:spPr>
          <a:xfrm>
            <a:off x="1671205" y="3499236"/>
            <a:ext cx="398832" cy="276999"/>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443910" y="3926285"/>
            <a:ext cx="864569" cy="78234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2893159" y="3617641"/>
            <a:ext cx="1557596" cy="1368704"/>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2985182" y="3744678"/>
            <a:ext cx="1373549" cy="111463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Oval 91">
            <a:extLst>
              <a:ext uri="{FF2B5EF4-FFF2-40B4-BE49-F238E27FC236}">
                <a16:creationId xmlns:a16="http://schemas.microsoft.com/office/drawing/2014/main" id="{CABDE10A-20F9-4512-9BF9-C934D545EDA4}"/>
              </a:ext>
            </a:extLst>
          </p:cNvPr>
          <p:cNvSpPr/>
          <p:nvPr/>
        </p:nvSpPr>
        <p:spPr>
          <a:xfrm>
            <a:off x="3471292" y="3429000"/>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TextBox 92">
            <a:extLst>
              <a:ext uri="{FF2B5EF4-FFF2-40B4-BE49-F238E27FC236}">
                <a16:creationId xmlns:a16="http://schemas.microsoft.com/office/drawing/2014/main" id="{37F3C9CE-CB8F-4225-9B02-221603539C94}"/>
              </a:ext>
            </a:extLst>
          </p:cNvPr>
          <p:cNvSpPr txBox="1"/>
          <p:nvPr/>
        </p:nvSpPr>
        <p:spPr>
          <a:xfrm>
            <a:off x="3471293" y="3499236"/>
            <a:ext cx="398832" cy="276999"/>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4693246" y="3617641"/>
            <a:ext cx="1557596" cy="1368704"/>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4785270" y="3744678"/>
            <a:ext cx="1373549" cy="111463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Oval 108">
            <a:extLst>
              <a:ext uri="{FF2B5EF4-FFF2-40B4-BE49-F238E27FC236}">
                <a16:creationId xmlns:a16="http://schemas.microsoft.com/office/drawing/2014/main" id="{13D72FBD-8EF7-4C6C-9CAA-E4ADFEC092F8}"/>
              </a:ext>
            </a:extLst>
          </p:cNvPr>
          <p:cNvSpPr/>
          <p:nvPr/>
        </p:nvSpPr>
        <p:spPr>
          <a:xfrm>
            <a:off x="5271379" y="3429000"/>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TextBox 109">
            <a:extLst>
              <a:ext uri="{FF2B5EF4-FFF2-40B4-BE49-F238E27FC236}">
                <a16:creationId xmlns:a16="http://schemas.microsoft.com/office/drawing/2014/main" id="{DA043E21-655A-4834-8517-081D614C94C5}"/>
              </a:ext>
            </a:extLst>
          </p:cNvPr>
          <p:cNvSpPr txBox="1"/>
          <p:nvPr/>
        </p:nvSpPr>
        <p:spPr>
          <a:xfrm>
            <a:off x="5271380" y="3499236"/>
            <a:ext cx="398832" cy="276999"/>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6493334" y="3617641"/>
            <a:ext cx="1557596" cy="1368704"/>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6585358" y="3744678"/>
            <a:ext cx="1373549" cy="111463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Oval 125">
            <a:extLst>
              <a:ext uri="{FF2B5EF4-FFF2-40B4-BE49-F238E27FC236}">
                <a16:creationId xmlns:a16="http://schemas.microsoft.com/office/drawing/2014/main" id="{E4BCEFC2-3B10-4D59-90C0-F227BC7EAA0B}"/>
              </a:ext>
            </a:extLst>
          </p:cNvPr>
          <p:cNvSpPr/>
          <p:nvPr/>
        </p:nvSpPr>
        <p:spPr>
          <a:xfrm>
            <a:off x="7071467" y="3429000"/>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045A6557-F869-4F54-8E10-8B8DF6E32837}"/>
              </a:ext>
            </a:extLst>
          </p:cNvPr>
          <p:cNvSpPr txBox="1"/>
          <p:nvPr/>
        </p:nvSpPr>
        <p:spPr>
          <a:xfrm>
            <a:off x="7071468" y="3499236"/>
            <a:ext cx="398832" cy="276999"/>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3300840" y="3990421"/>
            <a:ext cx="718205" cy="718205"/>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5279390" y="3950473"/>
            <a:ext cx="390823" cy="779957"/>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6935535" y="3979595"/>
            <a:ext cx="732413" cy="7686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206856" y="5177187"/>
            <a:ext cx="1411083" cy="323165"/>
          </a:xfrm>
          <a:prstGeom prst="rect">
            <a:avLst/>
          </a:prstGeom>
          <a:noFill/>
        </p:spPr>
        <p:txBody>
          <a:bodyPr wrap="square" rtlCol="0">
            <a:spAutoFit/>
          </a:bodyPr>
          <a:lstStyle/>
          <a:p>
            <a:pPr algn="ctr"/>
            <a:r>
              <a:rPr lang="en-US" sz="1500" b="1" dirty="0">
                <a:solidFill>
                  <a:schemeClr val="accent1"/>
                </a:solidFill>
                <a:latin typeface="+mj-lt"/>
              </a:rPr>
              <a:t>Cube</a:t>
            </a:r>
            <a:endParaRPr lang="en-ID" sz="15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2965167" y="5177187"/>
            <a:ext cx="1411083"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4765255" y="5177187"/>
            <a:ext cx="1411083" cy="323165"/>
          </a:xfrm>
          <a:prstGeom prst="rect">
            <a:avLst/>
          </a:prstGeom>
          <a:noFill/>
        </p:spPr>
        <p:txBody>
          <a:bodyPr wrap="square" rtlCol="0">
            <a:spAutoFit/>
          </a:bodyPr>
          <a:lstStyle/>
          <a:p>
            <a:pPr algn="ctr"/>
            <a:r>
              <a:rPr lang="en-US" sz="1500" b="1" dirty="0">
                <a:solidFill>
                  <a:schemeClr val="accent3"/>
                </a:solidFill>
                <a:latin typeface="+mj-lt"/>
              </a:rPr>
              <a:t>Prism</a:t>
            </a:r>
            <a:endParaRPr lang="en-ID" sz="15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6557343" y="5177187"/>
            <a:ext cx="1411083" cy="323165"/>
          </a:xfrm>
          <a:prstGeom prst="rect">
            <a:avLst/>
          </a:prstGeom>
          <a:noFill/>
        </p:spPr>
        <p:txBody>
          <a:bodyPr wrap="square" rtlCol="0">
            <a:spAutoFit/>
          </a:bodyPr>
          <a:lstStyle/>
          <a:p>
            <a:pPr algn="ctr"/>
            <a:r>
              <a:rPr lang="en-US" sz="1500" b="1" dirty="0">
                <a:solidFill>
                  <a:schemeClr val="accent4"/>
                </a:solidFill>
                <a:latin typeface="+mj-lt"/>
              </a:rPr>
              <a:t>Pyramid</a:t>
            </a:r>
            <a:endParaRPr lang="en-ID" sz="15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dirty="0"/>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464660" y="2472177"/>
            <a:ext cx="846535" cy="846535"/>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sp>
        <p:nvSpPr>
          <p:cNvPr id="2" name="TextBox 1">
            <a:extLst>
              <a:ext uri="{FF2B5EF4-FFF2-40B4-BE49-F238E27FC236}">
                <a16:creationId xmlns:a16="http://schemas.microsoft.com/office/drawing/2014/main" id="{C5964DAC-F81C-4C6E-959E-18215747672E}"/>
              </a:ext>
            </a:extLst>
          </p:cNvPr>
          <p:cNvSpPr txBox="1"/>
          <p:nvPr/>
        </p:nvSpPr>
        <p:spPr>
          <a:xfrm>
            <a:off x="2715465" y="2678498"/>
            <a:ext cx="2577946" cy="692177"/>
          </a:xfrm>
          <a:prstGeom prst="rect">
            <a:avLst/>
          </a:prstGeom>
          <a:noFill/>
        </p:spPr>
        <p:txBody>
          <a:bodyPr wrap="square" rtlCol="0" anchor="t">
            <a:spAutoFit/>
          </a:bodyPr>
          <a:lstStyle/>
          <a:p>
            <a:pPr>
              <a:lnSpc>
                <a:spcPct val="150000"/>
              </a:lnSpc>
            </a:pPr>
            <a:r>
              <a:rPr lang="en-US" sz="900" dirty="0"/>
              <a:t>Why globe or ball have no angle because </a:t>
            </a:r>
            <a:r>
              <a:rPr lang="en-US" sz="900" dirty="0">
                <a:latin typeface="Verdana" panose="020B0604030504040204" pitchFamily="34" charset="0"/>
              </a:rPr>
              <a:t>lorem ipsum dolor sit </a:t>
            </a:r>
            <a:r>
              <a:rPr lang="en-US" sz="900" dirty="0" err="1">
                <a:latin typeface="Verdana" panose="020B0604030504040204" pitchFamily="34" charset="0"/>
              </a:rPr>
              <a:t>amet</a:t>
            </a:r>
            <a:r>
              <a:rPr lang="en-US" sz="900" dirty="0">
                <a:latin typeface="Verdana" panose="020B0604030504040204" pitchFamily="34" charset="0"/>
              </a:rPr>
              <a:t>, </a:t>
            </a:r>
            <a:r>
              <a:rPr lang="en-US" sz="900" dirty="0" err="1">
                <a:latin typeface="Verdana" panose="020B0604030504040204" pitchFamily="34" charset="0"/>
              </a:rPr>
              <a:t>consectetuer</a:t>
            </a:r>
            <a:r>
              <a:rPr lang="en-US" sz="900" dirty="0">
                <a:latin typeface="Verdana" panose="020B0604030504040204" pitchFamily="34" charset="0"/>
              </a:rPr>
              <a:t> </a:t>
            </a:r>
            <a:r>
              <a:rPr lang="en-US" sz="900" dirty="0" err="1">
                <a:latin typeface="Verdana" panose="020B0604030504040204" pitchFamily="34" charset="0"/>
              </a:rPr>
              <a:t>adipiscing</a:t>
            </a:r>
            <a:r>
              <a:rPr lang="en-US" sz="900" dirty="0">
                <a:latin typeface="Verdana" panose="020B0604030504040204" pitchFamily="34" charset="0"/>
              </a:rPr>
              <a:t> </a:t>
            </a:r>
            <a:r>
              <a:rPr lang="en-US" sz="900" dirty="0" err="1">
                <a:latin typeface="Verdana" panose="020B0604030504040204" pitchFamily="34" charset="0"/>
              </a:rPr>
              <a:t>elit</a:t>
            </a:r>
            <a:r>
              <a:rPr lang="en-US" sz="900" dirty="0">
                <a:latin typeface="Verdana" panose="020B0604030504040204" pitchFamily="34" charset="0"/>
              </a:rPr>
              <a:t>.</a:t>
            </a:r>
            <a:endParaRPr lang="en-US" sz="9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2715465" y="2422609"/>
            <a:ext cx="1979432" cy="323165"/>
          </a:xfrm>
          <a:prstGeom prst="rect">
            <a:avLst/>
          </a:prstGeom>
          <a:noFill/>
        </p:spPr>
        <p:txBody>
          <a:bodyPr wrap="square" rtlCol="0">
            <a:spAutoFit/>
          </a:bodyPr>
          <a:lstStyle/>
          <a:p>
            <a:r>
              <a:rPr lang="en-US" sz="1500" b="1" dirty="0">
                <a:solidFill>
                  <a:schemeClr val="accent1"/>
                </a:solidFill>
                <a:latin typeface="+mj-lt"/>
              </a:rPr>
              <a:t>Correct answer is B</a:t>
            </a:r>
            <a:endParaRPr lang="en-ID" sz="15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6529137" y="2393740"/>
            <a:ext cx="1150204" cy="1010717"/>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6597092" y="2487549"/>
            <a:ext cx="1014295" cy="823097"/>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A12D6A9A-7D0B-4EE6-A664-FE53593A25A3}"/>
              </a:ext>
            </a:extLst>
          </p:cNvPr>
          <p:cNvSpPr/>
          <p:nvPr/>
        </p:nvSpPr>
        <p:spPr>
          <a:xfrm>
            <a:off x="6956058" y="2254438"/>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EF06C36F-E07E-4E71-BE38-8AA5EB58BF01}"/>
              </a:ext>
            </a:extLst>
          </p:cNvPr>
          <p:cNvSpPr txBox="1"/>
          <p:nvPr/>
        </p:nvSpPr>
        <p:spPr>
          <a:xfrm>
            <a:off x="6956059" y="2289120"/>
            <a:ext cx="294517" cy="461665"/>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6830188" y="2669018"/>
            <a:ext cx="530357" cy="530357"/>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3476335" y="4247403"/>
            <a:ext cx="1042012"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968264" y="4288491"/>
            <a:ext cx="1150204" cy="1010717"/>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036218" y="4382300"/>
            <a:ext cx="1014295" cy="823097"/>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a:extLst>
              <a:ext uri="{FF2B5EF4-FFF2-40B4-BE49-F238E27FC236}">
                <a16:creationId xmlns:a16="http://schemas.microsoft.com/office/drawing/2014/main" id="{F2F39B84-40F3-47E4-BE8B-F8370D8FF83B}"/>
              </a:ext>
            </a:extLst>
          </p:cNvPr>
          <p:cNvSpPr/>
          <p:nvPr/>
        </p:nvSpPr>
        <p:spPr>
          <a:xfrm>
            <a:off x="1395185" y="4149189"/>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extBox 55">
            <a:extLst>
              <a:ext uri="{FF2B5EF4-FFF2-40B4-BE49-F238E27FC236}">
                <a16:creationId xmlns:a16="http://schemas.microsoft.com/office/drawing/2014/main" id="{D80AD5F6-EC0A-41A2-9633-4E2747060628}"/>
              </a:ext>
            </a:extLst>
          </p:cNvPr>
          <p:cNvSpPr txBox="1"/>
          <p:nvPr/>
        </p:nvSpPr>
        <p:spPr>
          <a:xfrm>
            <a:off x="1395186" y="4183871"/>
            <a:ext cx="294517" cy="461665"/>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227340" y="4516408"/>
            <a:ext cx="638439" cy="577718"/>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2273368" y="4288491"/>
            <a:ext cx="1150204" cy="1010717"/>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2341323" y="4382300"/>
            <a:ext cx="1014295" cy="823097"/>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a:extLst>
              <a:ext uri="{FF2B5EF4-FFF2-40B4-BE49-F238E27FC236}">
                <a16:creationId xmlns:a16="http://schemas.microsoft.com/office/drawing/2014/main" id="{70B61EC1-0CA3-4F77-AAEF-EBEBBDF521DE}"/>
              </a:ext>
            </a:extLst>
          </p:cNvPr>
          <p:cNvSpPr/>
          <p:nvPr/>
        </p:nvSpPr>
        <p:spPr>
          <a:xfrm>
            <a:off x="2700289" y="4149189"/>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71622AC8-0D2B-4651-9C8F-290017A051F7}"/>
              </a:ext>
            </a:extLst>
          </p:cNvPr>
          <p:cNvSpPr txBox="1"/>
          <p:nvPr/>
        </p:nvSpPr>
        <p:spPr>
          <a:xfrm>
            <a:off x="2700290" y="4183871"/>
            <a:ext cx="294517" cy="461665"/>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3580661" y="4288491"/>
            <a:ext cx="1150204" cy="1010717"/>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3648615" y="4382300"/>
            <a:ext cx="1014295" cy="823097"/>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7E129A49-9C4E-4C69-A9D3-CB32B6F47916}"/>
              </a:ext>
            </a:extLst>
          </p:cNvPr>
          <p:cNvSpPr/>
          <p:nvPr/>
        </p:nvSpPr>
        <p:spPr>
          <a:xfrm>
            <a:off x="4007582" y="4149189"/>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TextBox 75">
            <a:extLst>
              <a:ext uri="{FF2B5EF4-FFF2-40B4-BE49-F238E27FC236}">
                <a16:creationId xmlns:a16="http://schemas.microsoft.com/office/drawing/2014/main" id="{7707237B-8C0B-459F-9682-D8ED509181EA}"/>
              </a:ext>
            </a:extLst>
          </p:cNvPr>
          <p:cNvSpPr txBox="1"/>
          <p:nvPr/>
        </p:nvSpPr>
        <p:spPr>
          <a:xfrm>
            <a:off x="4007583" y="4183871"/>
            <a:ext cx="294517" cy="461665"/>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2706205" y="4534269"/>
            <a:ext cx="288602" cy="575958"/>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3907202" y="4555775"/>
            <a:ext cx="540849" cy="56757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6495253" y="4525172"/>
            <a:ext cx="1680484" cy="1108893"/>
          </a:xfrm>
          <a:prstGeom prst="rect">
            <a:avLst/>
          </a:prstGeom>
          <a:noFill/>
        </p:spPr>
        <p:txBody>
          <a:bodyPr wrap="square" rtlCol="0" anchor="t">
            <a:spAutoFit/>
          </a:bodyPr>
          <a:lstStyle/>
          <a:p>
            <a:pPr>
              <a:lnSpc>
                <a:spcPct val="150000"/>
              </a:lnSpc>
            </a:pPr>
            <a:r>
              <a:rPr lang="en-US" sz="900" dirty="0"/>
              <a:t>Cube, prism and </a:t>
            </a:r>
            <a:r>
              <a:rPr lang="en-US" sz="900" dirty="0">
                <a:latin typeface="+mj-lt"/>
              </a:rPr>
              <a:t>Square of Rectangular Pyramid have angel, so this is not correct answer, good job! </a:t>
            </a:r>
          </a:p>
          <a:p>
            <a:pPr>
              <a:lnSpc>
                <a:spcPct val="150000"/>
              </a:lnSpc>
            </a:pPr>
            <a:endParaRPr lang="en-US" sz="9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6495254" y="4269283"/>
            <a:ext cx="1680483" cy="323165"/>
          </a:xfrm>
          <a:prstGeom prst="rect">
            <a:avLst/>
          </a:prstGeom>
          <a:noFill/>
        </p:spPr>
        <p:txBody>
          <a:bodyPr wrap="square" rtlCol="0">
            <a:spAutoFit/>
          </a:bodyPr>
          <a:lstStyle/>
          <a:p>
            <a:r>
              <a:rPr lang="en-US" sz="1500" b="1" dirty="0">
                <a:solidFill>
                  <a:schemeClr val="accent2"/>
                </a:solidFill>
                <a:latin typeface="+mj-lt"/>
              </a:rPr>
              <a:t>Wrong answer</a:t>
            </a:r>
            <a:endParaRPr lang="en-ID" sz="15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5236608" y="4323527"/>
            <a:ext cx="846535" cy="846535"/>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dirty="0"/>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577540" y="2267170"/>
            <a:ext cx="731036" cy="642383"/>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577540" y="3150438"/>
            <a:ext cx="731036" cy="642383"/>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577540" y="4033705"/>
            <a:ext cx="731036" cy="642383"/>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577540" y="4916973"/>
            <a:ext cx="731036" cy="642383"/>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sp>
        <p:nvSpPr>
          <p:cNvPr id="89" name="Oval 88">
            <a:extLst>
              <a:ext uri="{FF2B5EF4-FFF2-40B4-BE49-F238E27FC236}">
                <a16:creationId xmlns:a16="http://schemas.microsoft.com/office/drawing/2014/main" id="{75128797-A57C-4763-9577-60F5EB4A71C2}"/>
              </a:ext>
            </a:extLst>
          </p:cNvPr>
          <p:cNvSpPr/>
          <p:nvPr/>
        </p:nvSpPr>
        <p:spPr>
          <a:xfrm>
            <a:off x="1519814" y="2413357"/>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TextBox 90">
            <a:extLst>
              <a:ext uri="{FF2B5EF4-FFF2-40B4-BE49-F238E27FC236}">
                <a16:creationId xmlns:a16="http://schemas.microsoft.com/office/drawing/2014/main" id="{3C8C833D-14E7-4462-9532-3D6A710CC476}"/>
              </a:ext>
            </a:extLst>
          </p:cNvPr>
          <p:cNvSpPr txBox="1"/>
          <p:nvPr/>
        </p:nvSpPr>
        <p:spPr>
          <a:xfrm>
            <a:off x="1519815" y="2448039"/>
            <a:ext cx="294517" cy="276999"/>
          </a:xfrm>
          <a:prstGeom prst="rect">
            <a:avLst/>
          </a:prstGeom>
          <a:noFill/>
        </p:spPr>
        <p:txBody>
          <a:bodyPr wrap="square" rtlCol="0">
            <a:spAutoFit/>
          </a:bodyPr>
          <a:lstStyle/>
          <a:p>
            <a:pPr algn="ctr"/>
            <a:r>
              <a:rPr lang="en-US" sz="1200" b="1" dirty="0">
                <a:solidFill>
                  <a:schemeClr val="bg2"/>
                </a:solidFill>
                <a:latin typeface="+mj-lt"/>
              </a:rPr>
              <a:t>1</a:t>
            </a:r>
            <a:endParaRPr lang="en-ID" sz="12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1519814" y="3366116"/>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TextBox 94">
            <a:extLst>
              <a:ext uri="{FF2B5EF4-FFF2-40B4-BE49-F238E27FC236}">
                <a16:creationId xmlns:a16="http://schemas.microsoft.com/office/drawing/2014/main" id="{977FF407-980F-40A5-8A9C-FD50B71ECDEC}"/>
              </a:ext>
            </a:extLst>
          </p:cNvPr>
          <p:cNvSpPr txBox="1"/>
          <p:nvPr/>
        </p:nvSpPr>
        <p:spPr>
          <a:xfrm>
            <a:off x="1519815" y="3390712"/>
            <a:ext cx="294517" cy="276999"/>
          </a:xfrm>
          <a:prstGeom prst="rect">
            <a:avLst/>
          </a:prstGeom>
          <a:noFill/>
        </p:spPr>
        <p:txBody>
          <a:bodyPr wrap="square" rtlCol="0">
            <a:spAutoFit/>
          </a:bodyPr>
          <a:lstStyle/>
          <a:p>
            <a:pPr algn="ctr"/>
            <a:r>
              <a:rPr lang="en-US" sz="1200" b="1" dirty="0">
                <a:solidFill>
                  <a:schemeClr val="bg2"/>
                </a:solidFill>
                <a:latin typeface="+mj-lt"/>
              </a:rPr>
              <a:t>2</a:t>
            </a:r>
            <a:endParaRPr lang="en-ID" sz="12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1519814" y="4228050"/>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TextBox 100">
            <a:extLst>
              <a:ext uri="{FF2B5EF4-FFF2-40B4-BE49-F238E27FC236}">
                <a16:creationId xmlns:a16="http://schemas.microsoft.com/office/drawing/2014/main" id="{AA780D21-F845-4493-A838-88E26C533190}"/>
              </a:ext>
            </a:extLst>
          </p:cNvPr>
          <p:cNvSpPr txBox="1"/>
          <p:nvPr/>
        </p:nvSpPr>
        <p:spPr>
          <a:xfrm>
            <a:off x="1519815" y="4252646"/>
            <a:ext cx="294517" cy="276999"/>
          </a:xfrm>
          <a:prstGeom prst="rect">
            <a:avLst/>
          </a:prstGeom>
          <a:noFill/>
        </p:spPr>
        <p:txBody>
          <a:bodyPr wrap="square" rtlCol="0">
            <a:spAutoFit/>
          </a:bodyPr>
          <a:lstStyle/>
          <a:p>
            <a:pPr algn="ctr"/>
            <a:r>
              <a:rPr lang="en-US" sz="1200" b="1" dirty="0">
                <a:solidFill>
                  <a:schemeClr val="bg2"/>
                </a:solidFill>
                <a:latin typeface="+mj-lt"/>
              </a:rPr>
              <a:t>3</a:t>
            </a:r>
            <a:endParaRPr lang="en-ID" sz="12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1519814" y="5100905"/>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8FAC8EEA-EA4F-425A-B5E9-0E3F62C49016}"/>
              </a:ext>
            </a:extLst>
          </p:cNvPr>
          <p:cNvSpPr txBox="1"/>
          <p:nvPr/>
        </p:nvSpPr>
        <p:spPr>
          <a:xfrm>
            <a:off x="1519815" y="5125501"/>
            <a:ext cx="294517" cy="276999"/>
          </a:xfrm>
          <a:prstGeom prst="rect">
            <a:avLst/>
          </a:prstGeom>
          <a:noFill/>
        </p:spPr>
        <p:txBody>
          <a:bodyPr wrap="square" rtlCol="0">
            <a:spAutoFit/>
          </a:bodyPr>
          <a:lstStyle/>
          <a:p>
            <a:pPr algn="ctr"/>
            <a:r>
              <a:rPr lang="en-US" sz="1200" b="1" dirty="0">
                <a:solidFill>
                  <a:schemeClr val="bg2"/>
                </a:solidFill>
                <a:latin typeface="+mj-lt"/>
              </a:rPr>
              <a:t>4</a:t>
            </a:r>
            <a:endParaRPr lang="en-ID" sz="12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4665690" y="2223438"/>
            <a:ext cx="1721860" cy="3380579"/>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9"/>
              <a:ext cx="1198762" cy="430887"/>
            </a:xfrm>
            <a:prstGeom prst="rect">
              <a:avLst/>
            </a:prstGeom>
            <a:noFill/>
          </p:spPr>
          <p:txBody>
            <a:bodyPr wrap="square" rtlCol="0" anchor="t">
              <a:spAutoFit/>
            </a:bodyPr>
            <a:lstStyle/>
            <a:p>
              <a:pPr algn="ctr"/>
              <a:r>
                <a:rPr lang="en-US" sz="15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9" cy="338555"/>
            </a:xfrm>
            <a:prstGeom prst="rect">
              <a:avLst/>
            </a:prstGeom>
            <a:noFill/>
          </p:spPr>
          <p:txBody>
            <a:bodyPr wrap="square" rtlCol="0" anchor="t">
              <a:spAutoFit/>
            </a:bodyPr>
            <a:lstStyle/>
            <a:p>
              <a:pPr algn="ctr"/>
              <a:r>
                <a:rPr lang="en-US" sz="105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30887"/>
            </a:xfrm>
            <a:prstGeom prst="rect">
              <a:avLst/>
            </a:prstGeom>
            <a:noFill/>
          </p:spPr>
          <p:txBody>
            <a:bodyPr wrap="square" rtlCol="0" anchor="t">
              <a:spAutoFit/>
            </a:bodyPr>
            <a:lstStyle/>
            <a:p>
              <a:pPr algn="ctr"/>
              <a:r>
                <a:rPr lang="en-US" sz="15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9" cy="338555"/>
            </a:xfrm>
            <a:prstGeom prst="rect">
              <a:avLst/>
            </a:prstGeom>
            <a:noFill/>
          </p:spPr>
          <p:txBody>
            <a:bodyPr wrap="square" rtlCol="0" anchor="t">
              <a:spAutoFit/>
            </a:bodyPr>
            <a:lstStyle/>
            <a:p>
              <a:pPr algn="ctr"/>
              <a:r>
                <a:rPr lang="en-US" sz="105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8" cy="430887"/>
            </a:xfrm>
            <a:prstGeom prst="rect">
              <a:avLst/>
            </a:prstGeom>
            <a:noFill/>
          </p:spPr>
          <p:txBody>
            <a:bodyPr wrap="square" rtlCol="0" anchor="t">
              <a:spAutoFit/>
            </a:bodyPr>
            <a:lstStyle/>
            <a:p>
              <a:pPr algn="ctr"/>
              <a:r>
                <a:rPr lang="en-US" sz="15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8"/>
              <a:ext cx="508359" cy="338555"/>
            </a:xfrm>
            <a:prstGeom prst="rect">
              <a:avLst/>
            </a:prstGeom>
            <a:noFill/>
          </p:spPr>
          <p:txBody>
            <a:bodyPr wrap="square" rtlCol="0" anchor="t">
              <a:spAutoFit/>
            </a:bodyPr>
            <a:lstStyle/>
            <a:p>
              <a:pPr algn="ctr"/>
              <a:r>
                <a:rPr lang="en-US" sz="105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7"/>
              <a:ext cx="1198762" cy="430887"/>
            </a:xfrm>
            <a:prstGeom prst="rect">
              <a:avLst/>
            </a:prstGeom>
            <a:noFill/>
          </p:spPr>
          <p:txBody>
            <a:bodyPr wrap="square" rtlCol="0" anchor="t">
              <a:spAutoFit/>
            </a:bodyPr>
            <a:lstStyle/>
            <a:p>
              <a:pPr algn="ctr"/>
              <a:r>
                <a:rPr lang="en-US" sz="15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9" cy="338555"/>
            </a:xfrm>
            <a:prstGeom prst="rect">
              <a:avLst/>
            </a:prstGeom>
            <a:noFill/>
          </p:spPr>
          <p:txBody>
            <a:bodyPr wrap="square" rtlCol="0" anchor="t">
              <a:spAutoFit/>
            </a:bodyPr>
            <a:lstStyle/>
            <a:p>
              <a:pPr algn="ctr"/>
              <a:r>
                <a:rPr lang="en-US" sz="105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1814332" y="2586539"/>
            <a:ext cx="2868436" cy="2676518"/>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1814332" y="2585594"/>
            <a:ext cx="2868436" cy="943618"/>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1816175" y="3478081"/>
            <a:ext cx="2866593" cy="898150"/>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1814332" y="4359972"/>
            <a:ext cx="2851358" cy="904029"/>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6899323" y="2436597"/>
            <a:ext cx="1680484" cy="901144"/>
          </a:xfrm>
          <a:prstGeom prst="rect">
            <a:avLst/>
          </a:prstGeom>
          <a:noFill/>
        </p:spPr>
        <p:txBody>
          <a:bodyPr wrap="square" rtlCol="0" anchor="t">
            <a:spAutoFit/>
          </a:bodyPr>
          <a:lstStyle/>
          <a:p>
            <a:pPr>
              <a:lnSpc>
                <a:spcPct val="150000"/>
              </a:lnSpc>
            </a:pPr>
            <a:r>
              <a:rPr lang="en-US" sz="9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6899324" y="2180707"/>
            <a:ext cx="1680483" cy="323165"/>
          </a:xfrm>
          <a:prstGeom prst="rect">
            <a:avLst/>
          </a:prstGeom>
          <a:noFill/>
        </p:spPr>
        <p:txBody>
          <a:bodyPr wrap="square" rtlCol="0">
            <a:spAutoFit/>
          </a:bodyPr>
          <a:lstStyle/>
          <a:p>
            <a:r>
              <a:rPr lang="en-US" sz="1500" b="1" dirty="0">
                <a:latin typeface="+mj-lt"/>
              </a:rPr>
              <a:t>Match diagram</a:t>
            </a:r>
            <a:endParaRPr lang="en-ID" sz="15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dirty="0"/>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914234" y="2489418"/>
            <a:ext cx="2529453" cy="1316642"/>
          </a:xfrm>
          <a:prstGeom prst="rect">
            <a:avLst/>
          </a:prstGeom>
          <a:noFill/>
        </p:spPr>
        <p:txBody>
          <a:bodyPr wrap="square" rtlCol="0" anchor="t">
            <a:spAutoFit/>
          </a:bodyPr>
          <a:lstStyle/>
          <a:p>
            <a:pPr>
              <a:lnSpc>
                <a:spcPct val="150000"/>
              </a:lnSpc>
            </a:pPr>
            <a:r>
              <a:rPr lang="en-US" sz="9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914233" y="2233529"/>
            <a:ext cx="1979432" cy="323165"/>
          </a:xfrm>
          <a:prstGeom prst="rect">
            <a:avLst/>
          </a:prstGeom>
          <a:noFill/>
        </p:spPr>
        <p:txBody>
          <a:bodyPr wrap="square" rtlCol="0">
            <a:spAutoFit/>
          </a:bodyPr>
          <a:lstStyle/>
          <a:p>
            <a:r>
              <a:rPr lang="en-US" sz="1500" b="1" dirty="0">
                <a:solidFill>
                  <a:schemeClr val="accent1"/>
                </a:solidFill>
                <a:latin typeface="+mj-lt"/>
              </a:rPr>
              <a:t>Description</a:t>
            </a:r>
            <a:endParaRPr lang="en-ID" sz="15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914234" y="4626207"/>
            <a:ext cx="2529453" cy="693395"/>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914233" y="4370317"/>
            <a:ext cx="2278024" cy="323165"/>
          </a:xfrm>
          <a:prstGeom prst="rect">
            <a:avLst/>
          </a:prstGeom>
          <a:noFill/>
        </p:spPr>
        <p:txBody>
          <a:bodyPr wrap="square" rtlCol="0">
            <a:spAutoFit/>
          </a:bodyPr>
          <a:lstStyle/>
          <a:p>
            <a:r>
              <a:rPr lang="en-US" sz="1500" b="1" dirty="0">
                <a:solidFill>
                  <a:schemeClr val="accent2"/>
                </a:solidFill>
                <a:latin typeface="+mj-lt"/>
              </a:rPr>
              <a:t>So, what your result?</a:t>
            </a:r>
            <a:endParaRPr lang="en-ID" sz="15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3915553" y="2233529"/>
            <a:ext cx="1119107" cy="98339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3981670" y="2324804"/>
            <a:ext cx="986873" cy="80084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3915553" y="3376943"/>
            <a:ext cx="1119107" cy="98339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3981670" y="3468218"/>
            <a:ext cx="986873" cy="800844"/>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3915553" y="4520358"/>
            <a:ext cx="1119107" cy="98339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3981670" y="4611632"/>
            <a:ext cx="986873" cy="800844"/>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368FEE2C-6698-443A-8C7F-08DCCAE3CE5A}"/>
              </a:ext>
            </a:extLst>
          </p:cNvPr>
          <p:cNvSpPr txBox="1"/>
          <p:nvPr/>
        </p:nvSpPr>
        <p:spPr>
          <a:xfrm>
            <a:off x="3915553" y="2361073"/>
            <a:ext cx="1119107" cy="507831"/>
          </a:xfrm>
          <a:prstGeom prst="rect">
            <a:avLst/>
          </a:prstGeom>
          <a:noFill/>
        </p:spPr>
        <p:txBody>
          <a:bodyPr wrap="square" rtlCol="0">
            <a:spAutoFit/>
          </a:bodyPr>
          <a:lstStyle/>
          <a:p>
            <a:pPr algn="ctr"/>
            <a:r>
              <a:rPr lang="en-US" sz="2700" b="1" dirty="0">
                <a:solidFill>
                  <a:schemeClr val="bg2"/>
                </a:solidFill>
                <a:latin typeface="+mj-lt"/>
              </a:rPr>
              <a:t>100</a:t>
            </a:r>
            <a:endParaRPr lang="en-ID" sz="27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3915553" y="2788999"/>
            <a:ext cx="1119107" cy="276999"/>
          </a:xfrm>
          <a:prstGeom prst="rect">
            <a:avLst/>
          </a:prstGeom>
          <a:noFill/>
        </p:spPr>
        <p:txBody>
          <a:bodyPr wrap="square" rtlCol="0">
            <a:spAutoFit/>
          </a:bodyPr>
          <a:lstStyle/>
          <a:p>
            <a:pPr algn="ctr"/>
            <a:r>
              <a:rPr lang="en-US" sz="1200" b="1" dirty="0">
                <a:solidFill>
                  <a:schemeClr val="bg2"/>
                </a:solidFill>
                <a:latin typeface="+mj-lt"/>
              </a:rPr>
              <a:t>Perfect</a:t>
            </a:r>
            <a:endParaRPr lang="en-ID" sz="12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3915553" y="3489031"/>
            <a:ext cx="1119107" cy="507831"/>
          </a:xfrm>
          <a:prstGeom prst="rect">
            <a:avLst/>
          </a:prstGeom>
          <a:noFill/>
        </p:spPr>
        <p:txBody>
          <a:bodyPr wrap="square" rtlCol="0">
            <a:spAutoFit/>
          </a:bodyPr>
          <a:lstStyle/>
          <a:p>
            <a:pPr algn="ctr"/>
            <a:r>
              <a:rPr lang="en-US" sz="2700" b="1" dirty="0">
                <a:solidFill>
                  <a:schemeClr val="bg2"/>
                </a:solidFill>
                <a:latin typeface="+mj-lt"/>
              </a:rPr>
              <a:t>80</a:t>
            </a:r>
            <a:endParaRPr lang="en-ID" sz="27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3915553" y="3916956"/>
            <a:ext cx="1119107" cy="276999"/>
          </a:xfrm>
          <a:prstGeom prst="rect">
            <a:avLst/>
          </a:prstGeom>
          <a:noFill/>
        </p:spPr>
        <p:txBody>
          <a:bodyPr wrap="square" rtlCol="0">
            <a:spAutoFit/>
          </a:bodyPr>
          <a:lstStyle/>
          <a:p>
            <a:pPr algn="ctr"/>
            <a:r>
              <a:rPr lang="en-US" sz="1200" b="1" dirty="0">
                <a:solidFill>
                  <a:schemeClr val="bg2"/>
                </a:solidFill>
                <a:latin typeface="+mj-lt"/>
              </a:rPr>
              <a:t>Good</a:t>
            </a:r>
            <a:endParaRPr lang="en-ID" sz="12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3915553" y="4626634"/>
            <a:ext cx="1119107" cy="507831"/>
          </a:xfrm>
          <a:prstGeom prst="rect">
            <a:avLst/>
          </a:prstGeom>
          <a:noFill/>
        </p:spPr>
        <p:txBody>
          <a:bodyPr wrap="square" rtlCol="0">
            <a:spAutoFit/>
          </a:bodyPr>
          <a:lstStyle/>
          <a:p>
            <a:pPr algn="ctr"/>
            <a:r>
              <a:rPr lang="en-US" sz="2700" b="1" dirty="0">
                <a:solidFill>
                  <a:schemeClr val="bg2"/>
                </a:solidFill>
                <a:latin typeface="+mj-lt"/>
              </a:rPr>
              <a:t>70</a:t>
            </a:r>
            <a:endParaRPr lang="en-ID" sz="27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3915553" y="5054560"/>
            <a:ext cx="1119107" cy="276999"/>
          </a:xfrm>
          <a:prstGeom prst="rect">
            <a:avLst/>
          </a:prstGeom>
          <a:noFill/>
        </p:spPr>
        <p:txBody>
          <a:bodyPr wrap="square" rtlCol="0">
            <a:spAutoFit/>
          </a:bodyPr>
          <a:lstStyle/>
          <a:p>
            <a:pPr algn="ctr"/>
            <a:r>
              <a:rPr lang="en-US" sz="1200" b="1" dirty="0">
                <a:solidFill>
                  <a:schemeClr val="bg2"/>
                </a:solidFill>
                <a:latin typeface="+mj-lt"/>
              </a:rPr>
              <a:t>Enough</a:t>
            </a:r>
            <a:endParaRPr lang="en-ID" sz="12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5543803" y="2233529"/>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5591145" y="2679412"/>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5618642" y="2717370"/>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6216255" y="2679412"/>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6243752" y="2717370"/>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6841365" y="2679412"/>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6868862" y="2717370"/>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7466475" y="2679412"/>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7493972" y="2717370"/>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8091585" y="2679412"/>
            <a:ext cx="465402" cy="408962"/>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8119082" y="2717370"/>
            <a:ext cx="410410" cy="33304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TextBox 111">
            <a:extLst>
              <a:ext uri="{FF2B5EF4-FFF2-40B4-BE49-F238E27FC236}">
                <a16:creationId xmlns:a16="http://schemas.microsoft.com/office/drawing/2014/main" id="{32D7F1B1-16E1-427C-813A-42BB25CE3ACA}"/>
              </a:ext>
            </a:extLst>
          </p:cNvPr>
          <p:cNvSpPr txBox="1"/>
          <p:nvPr/>
        </p:nvSpPr>
        <p:spPr>
          <a:xfrm>
            <a:off x="5543803" y="3386924"/>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5591145" y="3832807"/>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5618642" y="3870765"/>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6216255" y="3832807"/>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6243752" y="3870765"/>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6841365" y="3832807"/>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6868862" y="3870765"/>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7466475" y="3832807"/>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7493972" y="3870765"/>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8091585" y="3832807"/>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8119082" y="3870765"/>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TextBox 124">
            <a:extLst>
              <a:ext uri="{FF2B5EF4-FFF2-40B4-BE49-F238E27FC236}">
                <a16:creationId xmlns:a16="http://schemas.microsoft.com/office/drawing/2014/main" id="{A46E4713-3FD4-496A-9B7D-EB3A65669150}"/>
              </a:ext>
            </a:extLst>
          </p:cNvPr>
          <p:cNvSpPr txBox="1"/>
          <p:nvPr/>
        </p:nvSpPr>
        <p:spPr>
          <a:xfrm>
            <a:off x="5543803" y="4520357"/>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5591145" y="4966240"/>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5618642" y="5004198"/>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6216255" y="4966240"/>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6243752" y="5004198"/>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6841365" y="4966240"/>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6868862" y="5004198"/>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746647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749397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809158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811908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TextBox 135">
            <a:extLst>
              <a:ext uri="{FF2B5EF4-FFF2-40B4-BE49-F238E27FC236}">
                <a16:creationId xmlns:a16="http://schemas.microsoft.com/office/drawing/2014/main" id="{38EC4E9C-20DD-46B5-9EFA-1F9D6ABFA063}"/>
              </a:ext>
            </a:extLst>
          </p:cNvPr>
          <p:cNvSpPr txBox="1"/>
          <p:nvPr/>
        </p:nvSpPr>
        <p:spPr>
          <a:xfrm>
            <a:off x="5591145" y="2739195"/>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6216255" y="2739195"/>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6841365" y="2739195"/>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7466475" y="2739195"/>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8094528" y="2739195"/>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5591145" y="3894828"/>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6216255" y="3894828"/>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6841365" y="3894828"/>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7466475" y="3894828"/>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8094528" y="3894828"/>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5591145" y="5037223"/>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6216255" y="5037223"/>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6841365" y="5037223"/>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7466475" y="5037223"/>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8094528" y="5037223"/>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dirty="0"/>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9144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6" name="Group 185">
            <a:extLst>
              <a:ext uri="{FF2B5EF4-FFF2-40B4-BE49-F238E27FC236}">
                <a16:creationId xmlns:a16="http://schemas.microsoft.com/office/drawing/2014/main" id="{0E2CD7F5-CF60-43BB-B772-4C9299D8A351}"/>
              </a:ext>
            </a:extLst>
          </p:cNvPr>
          <p:cNvGrpSpPr/>
          <p:nvPr/>
        </p:nvGrpSpPr>
        <p:grpSpPr>
          <a:xfrm>
            <a:off x="-89806" y="153192"/>
            <a:ext cx="9347228" cy="6272513"/>
            <a:chOff x="-89806" y="153192"/>
            <a:chExt cx="9347228" cy="6272513"/>
          </a:xfrm>
          <a:solidFill>
            <a:schemeClr val="accent4">
              <a:lumMod val="50000"/>
            </a:schemeClr>
          </a:solidFill>
        </p:grpSpPr>
        <p:grpSp>
          <p:nvGrpSpPr>
            <p:cNvPr id="187" name="Graphic 2">
              <a:extLst>
                <a:ext uri="{FF2B5EF4-FFF2-40B4-BE49-F238E27FC236}">
                  <a16:creationId xmlns:a16="http://schemas.microsoft.com/office/drawing/2014/main" id="{C76761E4-FD92-4715-BC61-F9F800F9F5F0}"/>
                </a:ext>
              </a:extLst>
            </p:cNvPr>
            <p:cNvGrpSpPr/>
            <p:nvPr/>
          </p:nvGrpSpPr>
          <p:grpSpPr>
            <a:xfrm>
              <a:off x="5637855" y="6092750"/>
              <a:ext cx="240166" cy="286686"/>
              <a:chOff x="7622569" y="6577195"/>
              <a:chExt cx="313226" cy="373898"/>
            </a:xfrm>
            <a:grpFill/>
          </p:grpSpPr>
          <p:sp>
            <p:nvSpPr>
              <p:cNvPr id="358" name="Freeform: Shape 357">
                <a:extLst>
                  <a:ext uri="{FF2B5EF4-FFF2-40B4-BE49-F238E27FC236}">
                    <a16:creationId xmlns:a16="http://schemas.microsoft.com/office/drawing/2014/main" id="{41EB0FCF-A12C-482C-AB9F-F203C01B4E22}"/>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85AE32C1-5DAB-44C7-A6EE-89DE5D374A4D}"/>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0D28ABE-0B65-4831-A1C1-8ACC23E08E6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88" name="Graphic 2">
              <a:extLst>
                <a:ext uri="{FF2B5EF4-FFF2-40B4-BE49-F238E27FC236}">
                  <a16:creationId xmlns:a16="http://schemas.microsoft.com/office/drawing/2014/main" id="{4D91F870-ADCC-491B-9375-03B0E9FF7C21}"/>
                </a:ext>
              </a:extLst>
            </p:cNvPr>
            <p:cNvGrpSpPr/>
            <p:nvPr/>
          </p:nvGrpSpPr>
          <p:grpSpPr>
            <a:xfrm>
              <a:off x="941633" y="4966300"/>
              <a:ext cx="349205" cy="345772"/>
              <a:chOff x="1497725" y="5411683"/>
              <a:chExt cx="455436" cy="450958"/>
            </a:xfrm>
            <a:grpFill/>
          </p:grpSpPr>
          <p:sp>
            <p:nvSpPr>
              <p:cNvPr id="355" name="Freeform: Shape 354">
                <a:extLst>
                  <a:ext uri="{FF2B5EF4-FFF2-40B4-BE49-F238E27FC236}">
                    <a16:creationId xmlns:a16="http://schemas.microsoft.com/office/drawing/2014/main" id="{046B2298-81BB-442E-8C51-845A78F10E89}"/>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5B0DE904-D38D-4E03-9EBF-786A67B80B0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5274578-C2E3-4BB6-A72D-085F5D37AAD0}"/>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89" name="Graphic 2">
              <a:extLst>
                <a:ext uri="{FF2B5EF4-FFF2-40B4-BE49-F238E27FC236}">
                  <a16:creationId xmlns:a16="http://schemas.microsoft.com/office/drawing/2014/main" id="{B9F4181C-DF21-4123-A7E3-ACA82F2EF688}"/>
                </a:ext>
              </a:extLst>
            </p:cNvPr>
            <p:cNvGrpSpPr/>
            <p:nvPr/>
          </p:nvGrpSpPr>
          <p:grpSpPr>
            <a:xfrm>
              <a:off x="4460160" y="4196938"/>
              <a:ext cx="321314" cy="348711"/>
              <a:chOff x="6086611" y="4508809"/>
              <a:chExt cx="419060" cy="454791"/>
            </a:xfrm>
            <a:grpFill/>
          </p:grpSpPr>
          <p:sp>
            <p:nvSpPr>
              <p:cNvPr id="353" name="Freeform: Shape 352">
                <a:extLst>
                  <a:ext uri="{FF2B5EF4-FFF2-40B4-BE49-F238E27FC236}">
                    <a16:creationId xmlns:a16="http://schemas.microsoft.com/office/drawing/2014/main" id="{798A7B65-92FB-4B26-9514-43B9F5C9ED8B}"/>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D6EFAB31-E9E7-4B9E-93EC-64D5878870A6}"/>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90" name="Freeform: Shape 189">
              <a:extLst>
                <a:ext uri="{FF2B5EF4-FFF2-40B4-BE49-F238E27FC236}">
                  <a16:creationId xmlns:a16="http://schemas.microsoft.com/office/drawing/2014/main" id="{FF438E99-A4E8-4862-B0F7-47C5CB34C3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F967DC87-9C88-4F99-87E7-98C35BEB6B24}"/>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37DB67DD-FE32-4DA8-A649-229A733BD50D}"/>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193" name="Graphic 2">
              <a:extLst>
                <a:ext uri="{FF2B5EF4-FFF2-40B4-BE49-F238E27FC236}">
                  <a16:creationId xmlns:a16="http://schemas.microsoft.com/office/drawing/2014/main" id="{5961D476-69AE-451F-9750-076BF07C2B66}"/>
                </a:ext>
              </a:extLst>
            </p:cNvPr>
            <p:cNvGrpSpPr/>
            <p:nvPr/>
          </p:nvGrpSpPr>
          <p:grpSpPr>
            <a:xfrm>
              <a:off x="7494904" y="4339049"/>
              <a:ext cx="294603" cy="373272"/>
              <a:chOff x="10044544" y="4694152"/>
              <a:chExt cx="384223" cy="486823"/>
            </a:xfrm>
            <a:grpFill/>
          </p:grpSpPr>
          <p:sp>
            <p:nvSpPr>
              <p:cNvPr id="345" name="Freeform: Shape 344">
                <a:extLst>
                  <a:ext uri="{FF2B5EF4-FFF2-40B4-BE49-F238E27FC236}">
                    <a16:creationId xmlns:a16="http://schemas.microsoft.com/office/drawing/2014/main" id="{0256931F-0BB2-4E27-8C6B-839A25F554C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3A40AB22-B72D-4012-8955-8684338A90D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362A25BF-89A6-42B1-B4CF-DAC95CB1CAA5}"/>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2E56B034-0A83-423A-97D2-78E8A8BF608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27A0AD79-6AD1-43B4-AD65-1F7F5D0E7689}"/>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BBE0B737-1A8F-4BFA-BF9F-A186419BAC0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51" name="Freeform: Shape 350">
                <a:extLst>
                  <a:ext uri="{FF2B5EF4-FFF2-40B4-BE49-F238E27FC236}">
                    <a16:creationId xmlns:a16="http://schemas.microsoft.com/office/drawing/2014/main" id="{116571F8-0D51-401D-B7CC-5611A9E009E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4F3FF736-26F1-4C67-AC31-3499E002EC5E}"/>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94" name="Graphic 2">
              <a:extLst>
                <a:ext uri="{FF2B5EF4-FFF2-40B4-BE49-F238E27FC236}">
                  <a16:creationId xmlns:a16="http://schemas.microsoft.com/office/drawing/2014/main" id="{BEB5D300-4AB1-47AC-B46B-C207B69A9609}"/>
                </a:ext>
              </a:extLst>
            </p:cNvPr>
            <p:cNvGrpSpPr/>
            <p:nvPr/>
          </p:nvGrpSpPr>
          <p:grpSpPr>
            <a:xfrm>
              <a:off x="-89806" y="4235921"/>
              <a:ext cx="300843" cy="296349"/>
              <a:chOff x="152517" y="4559651"/>
              <a:chExt cx="392361" cy="386500"/>
            </a:xfrm>
            <a:grpFill/>
          </p:grpSpPr>
          <p:sp>
            <p:nvSpPr>
              <p:cNvPr id="337" name="Freeform: Shape 336">
                <a:extLst>
                  <a:ext uri="{FF2B5EF4-FFF2-40B4-BE49-F238E27FC236}">
                    <a16:creationId xmlns:a16="http://schemas.microsoft.com/office/drawing/2014/main" id="{306BCABE-F1D6-49F1-9EFA-F7DE8560BA39}"/>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C19F783C-878B-4261-9813-A3DF3FC3F50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18E4E1FD-375E-446B-BCC4-9B0BDEC65AE2}"/>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D9732C1C-8D0C-43C8-8CE7-5755C44FF864}"/>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039AC398-A0B6-4959-AF50-E3D834F3DD4F}"/>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1C62E4D9-E14F-41EE-83D3-737DE9EE1FF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9A82245F-C62B-4AC0-989A-151FBB36D05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25F436B5-5B9A-44EA-80ED-825B7A3DCFF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95" name="Graphic 2">
              <a:extLst>
                <a:ext uri="{FF2B5EF4-FFF2-40B4-BE49-F238E27FC236}">
                  <a16:creationId xmlns:a16="http://schemas.microsoft.com/office/drawing/2014/main" id="{9AC1F63B-C7AF-4086-9E53-1D89D87A4C3A}"/>
                </a:ext>
              </a:extLst>
            </p:cNvPr>
            <p:cNvGrpSpPr/>
            <p:nvPr/>
          </p:nvGrpSpPr>
          <p:grpSpPr>
            <a:xfrm>
              <a:off x="2769103" y="4074897"/>
              <a:ext cx="287503" cy="320397"/>
              <a:chOff x="3881124" y="4349642"/>
              <a:chExt cx="374963" cy="417864"/>
            </a:xfrm>
            <a:grpFill/>
          </p:grpSpPr>
          <p:sp>
            <p:nvSpPr>
              <p:cNvPr id="327" name="Freeform: Shape 326">
                <a:extLst>
                  <a:ext uri="{FF2B5EF4-FFF2-40B4-BE49-F238E27FC236}">
                    <a16:creationId xmlns:a16="http://schemas.microsoft.com/office/drawing/2014/main" id="{D235CC92-2E44-46B5-8A59-EFBC10FD04DB}"/>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EBC90DF7-F654-44D5-AB2E-72E2A985157B}"/>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E271B1A6-BA9B-420E-B26E-61AFD38EEB1D}"/>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4334A786-F824-4A3C-B5E4-10738DE967D9}"/>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2EBF8DB7-6AF4-42B9-A500-1C7048574CE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C8D19A3-8B23-4D06-A39D-4157B534C5C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FE869BD6-F6EF-4A3A-8211-95E4A5D2CA3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C015F565-A5FB-4EDE-8BBF-07A2CD9E29A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3F96274F-48F8-4556-9819-A12E55225710}"/>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9D52CCD8-15B2-4797-B6C3-DEED9F44B96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97" name="Graphic 2">
              <a:extLst>
                <a:ext uri="{FF2B5EF4-FFF2-40B4-BE49-F238E27FC236}">
                  <a16:creationId xmlns:a16="http://schemas.microsoft.com/office/drawing/2014/main" id="{EA3083BB-F86D-4205-8BAC-6305CAAB69AE}"/>
                </a:ext>
              </a:extLst>
            </p:cNvPr>
            <p:cNvGrpSpPr/>
            <p:nvPr/>
          </p:nvGrpSpPr>
          <p:grpSpPr>
            <a:xfrm>
              <a:off x="8950703" y="4098492"/>
              <a:ext cx="306717" cy="236826"/>
              <a:chOff x="11943206" y="4380415"/>
              <a:chExt cx="400022" cy="308869"/>
            </a:xfrm>
            <a:grpFill/>
          </p:grpSpPr>
          <p:sp>
            <p:nvSpPr>
              <p:cNvPr id="322" name="Freeform: Shape 321">
                <a:extLst>
                  <a:ext uri="{FF2B5EF4-FFF2-40B4-BE49-F238E27FC236}">
                    <a16:creationId xmlns:a16="http://schemas.microsoft.com/office/drawing/2014/main" id="{E520AC92-0427-4FB0-A297-055D9763045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96E2459F-33F1-4979-B9AB-9D954A4C465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956AD819-FEDF-4617-8F7F-6D9391CE3F0B}"/>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E33D4E58-E226-49E7-8737-7FAD230D45A1}"/>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D16B747-CE5D-415C-BCC8-7BB6681AD64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00" name="Graphic 2">
              <a:extLst>
                <a:ext uri="{FF2B5EF4-FFF2-40B4-BE49-F238E27FC236}">
                  <a16:creationId xmlns:a16="http://schemas.microsoft.com/office/drawing/2014/main" id="{65EFD054-A867-442F-BEAD-963748A0062B}"/>
                </a:ext>
              </a:extLst>
            </p:cNvPr>
            <p:cNvGrpSpPr/>
            <p:nvPr/>
          </p:nvGrpSpPr>
          <p:grpSpPr>
            <a:xfrm>
              <a:off x="6259529" y="4948225"/>
              <a:ext cx="312883" cy="274046"/>
              <a:chOff x="8433359" y="5388109"/>
              <a:chExt cx="408063" cy="357413"/>
            </a:xfrm>
            <a:grpFill/>
          </p:grpSpPr>
          <p:sp>
            <p:nvSpPr>
              <p:cNvPr id="313" name="Freeform: Shape 312">
                <a:extLst>
                  <a:ext uri="{FF2B5EF4-FFF2-40B4-BE49-F238E27FC236}">
                    <a16:creationId xmlns:a16="http://schemas.microsoft.com/office/drawing/2014/main" id="{79BC3FF6-DE16-499E-8DD1-824AB4AD9280}"/>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0E9373BE-F039-4C19-A7E5-94B5FF76F30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DBA3D050-2A10-4AE7-8E06-699EB9B5844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978C517C-A683-446C-AA2F-BBCF68D7B86C}"/>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8981680C-E59F-4CD6-BE05-9CA0D9AF7C8C}"/>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22FF5AE8-DF4F-4D8C-8B37-90C37D7A445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38508413-2EF8-41D8-9070-5DEE5572FC0E}"/>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AB16CFB1-EAF4-4BD0-A19C-D756D4FA833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1A13FD32-5044-4E42-93D1-CCEEA5A2C4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01" name="Graphic 2">
              <a:extLst>
                <a:ext uri="{FF2B5EF4-FFF2-40B4-BE49-F238E27FC236}">
                  <a16:creationId xmlns:a16="http://schemas.microsoft.com/office/drawing/2014/main" id="{5582D270-9B8D-4E55-A1D7-440AEA1BB09F}"/>
                </a:ext>
              </a:extLst>
            </p:cNvPr>
            <p:cNvGrpSpPr/>
            <p:nvPr/>
          </p:nvGrpSpPr>
          <p:grpSpPr>
            <a:xfrm>
              <a:off x="1122597" y="3648288"/>
              <a:ext cx="264436" cy="227750"/>
              <a:chOff x="1733741" y="3793257"/>
              <a:chExt cx="344880" cy="297033"/>
            </a:xfrm>
            <a:grpFill/>
          </p:grpSpPr>
          <p:sp>
            <p:nvSpPr>
              <p:cNvPr id="303" name="Freeform: Shape 302">
                <a:extLst>
                  <a:ext uri="{FF2B5EF4-FFF2-40B4-BE49-F238E27FC236}">
                    <a16:creationId xmlns:a16="http://schemas.microsoft.com/office/drawing/2014/main" id="{BA4F0C2F-7CA3-4891-863D-970909DA9493}"/>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92399F1C-E6A2-4CD5-A182-ECCC3BBB48F3}"/>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89F671AC-1D4D-4FB6-BB7A-F3F144E7D4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4BFA2B5B-3C2B-46D0-B364-BE60078163FB}"/>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D513AE11-6C77-416A-9380-2AE0216C4995}"/>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01645659-616B-45C5-80F0-1AFD049E4EBE}"/>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06499C44-3A4A-4493-B654-9DB6882FAB5A}"/>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CAC6CEA4-CE33-46F4-9D55-89D625FDD7C0}"/>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92BC985D-7A35-4024-BDAD-05DCC143B60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C8423783-2260-4B0B-8BDF-3DBECADCB1E7}"/>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04" name="Freeform: Shape 203">
              <a:extLst>
                <a:ext uri="{FF2B5EF4-FFF2-40B4-BE49-F238E27FC236}">
                  <a16:creationId xmlns:a16="http://schemas.microsoft.com/office/drawing/2014/main" id="{64BDE5C9-2CFB-41DC-8996-EC21807E25B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113B56BE-2F87-4516-9A27-7CD4EA90A18F}"/>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5" name="Graphic 2">
              <a:extLst>
                <a:ext uri="{FF2B5EF4-FFF2-40B4-BE49-F238E27FC236}">
                  <a16:creationId xmlns:a16="http://schemas.microsoft.com/office/drawing/2014/main" id="{22BCAE7C-4CE0-4BBA-9641-A926C4681EDD}"/>
                </a:ext>
              </a:extLst>
            </p:cNvPr>
            <p:cNvGrpSpPr/>
            <p:nvPr/>
          </p:nvGrpSpPr>
          <p:grpSpPr>
            <a:xfrm>
              <a:off x="5637855" y="2363872"/>
              <a:ext cx="240166" cy="286686"/>
              <a:chOff x="7622569" y="2937106"/>
              <a:chExt cx="313226" cy="373898"/>
            </a:xfrm>
            <a:grpFill/>
          </p:grpSpPr>
          <p:sp>
            <p:nvSpPr>
              <p:cNvPr id="300" name="Freeform: Shape 299">
                <a:extLst>
                  <a:ext uri="{FF2B5EF4-FFF2-40B4-BE49-F238E27FC236}">
                    <a16:creationId xmlns:a16="http://schemas.microsoft.com/office/drawing/2014/main" id="{40B5B3A7-0A79-41B2-A030-A0E5E6A15606}"/>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2CC0B27C-FA37-4FDB-8C51-0EE2DB506703}"/>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37946626-BE89-43A2-BE3E-0C65A153321F}"/>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640A5BC7-29AB-4530-89E5-29F913BF6E14}"/>
                </a:ext>
              </a:extLst>
            </p:cNvPr>
            <p:cNvGrpSpPr/>
            <p:nvPr/>
          </p:nvGrpSpPr>
          <p:grpSpPr>
            <a:xfrm>
              <a:off x="941633" y="1470277"/>
              <a:ext cx="349205" cy="345772"/>
              <a:chOff x="1497725" y="1771676"/>
              <a:chExt cx="455436" cy="450958"/>
            </a:xfrm>
            <a:grpFill/>
          </p:grpSpPr>
          <p:sp>
            <p:nvSpPr>
              <p:cNvPr id="297" name="Freeform: Shape 296">
                <a:extLst>
                  <a:ext uri="{FF2B5EF4-FFF2-40B4-BE49-F238E27FC236}">
                    <a16:creationId xmlns:a16="http://schemas.microsoft.com/office/drawing/2014/main" id="{B95FFC42-F9E1-4836-9DBC-417F062B6E8D}"/>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5D96FECF-C868-4DE4-8BD3-6F2F34ACA205}"/>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A84B259E-0F66-47F1-BE52-AF48DD6A7A8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299F47E8-D4F3-4665-B60E-FB9BFCA991EB}"/>
                </a:ext>
              </a:extLst>
            </p:cNvPr>
            <p:cNvGrpSpPr/>
            <p:nvPr/>
          </p:nvGrpSpPr>
          <p:grpSpPr>
            <a:xfrm>
              <a:off x="4460160" y="701842"/>
              <a:ext cx="321314" cy="348737"/>
              <a:chOff x="6086611" y="868720"/>
              <a:chExt cx="419060" cy="454826"/>
            </a:xfrm>
            <a:grpFill/>
          </p:grpSpPr>
          <p:sp>
            <p:nvSpPr>
              <p:cNvPr id="295" name="Freeform: Shape 294">
                <a:extLst>
                  <a:ext uri="{FF2B5EF4-FFF2-40B4-BE49-F238E27FC236}">
                    <a16:creationId xmlns:a16="http://schemas.microsoft.com/office/drawing/2014/main" id="{D129988E-432F-4074-B391-04D70EEB07C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2575EFC-913C-4E48-8C4E-4E83755F476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7" name="Freeform: Shape 226">
              <a:extLst>
                <a:ext uri="{FF2B5EF4-FFF2-40B4-BE49-F238E27FC236}">
                  <a16:creationId xmlns:a16="http://schemas.microsoft.com/office/drawing/2014/main" id="{D8721BEF-1592-4B02-AB17-A652F9BFEA07}"/>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165E3C28-79F4-4072-915A-2744D195AE0B}"/>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9" name="Freeform: Shape 228">
              <a:extLst>
                <a:ext uri="{FF2B5EF4-FFF2-40B4-BE49-F238E27FC236}">
                  <a16:creationId xmlns:a16="http://schemas.microsoft.com/office/drawing/2014/main" id="{4D92034B-D7D6-4215-839F-3D900F5F1EEF}"/>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30" name="Graphic 2">
              <a:extLst>
                <a:ext uri="{FF2B5EF4-FFF2-40B4-BE49-F238E27FC236}">
                  <a16:creationId xmlns:a16="http://schemas.microsoft.com/office/drawing/2014/main" id="{E7B1CC86-FE6A-4EEA-BA26-B8EFEB677F06}"/>
                </a:ext>
              </a:extLst>
            </p:cNvPr>
            <p:cNvGrpSpPr/>
            <p:nvPr/>
          </p:nvGrpSpPr>
          <p:grpSpPr>
            <a:xfrm>
              <a:off x="7494904" y="1141118"/>
              <a:ext cx="294603" cy="373272"/>
              <a:chOff x="10044544" y="1054063"/>
              <a:chExt cx="384223" cy="486823"/>
            </a:xfrm>
            <a:grpFill/>
          </p:grpSpPr>
          <p:sp>
            <p:nvSpPr>
              <p:cNvPr id="287" name="Freeform: Shape 286">
                <a:extLst>
                  <a:ext uri="{FF2B5EF4-FFF2-40B4-BE49-F238E27FC236}">
                    <a16:creationId xmlns:a16="http://schemas.microsoft.com/office/drawing/2014/main" id="{0F1CE4D6-54DD-45D7-9960-37F51C4A607D}"/>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A5048321-9CE2-4D20-B2FD-394FCA3DDF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D36B63BC-2331-427F-A4F4-05CE901766C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B9E7F2F1-36C9-49E0-A91F-777EE9FAC7E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5B797CCD-5256-4291-8420-4193D3359B2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C9C88EE4-F658-49F8-ADE5-34C9544B093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D37D55A3-326A-48C3-814C-213CA19A104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7FE920BD-28EA-4C89-90B1-4C608C0BB721}"/>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1" name="Graphic 2">
              <a:extLst>
                <a:ext uri="{FF2B5EF4-FFF2-40B4-BE49-F238E27FC236}">
                  <a16:creationId xmlns:a16="http://schemas.microsoft.com/office/drawing/2014/main" id="{8D68AE75-B0B0-43A1-9673-E3CFE70070F5}"/>
                </a:ext>
              </a:extLst>
            </p:cNvPr>
            <p:cNvGrpSpPr/>
            <p:nvPr/>
          </p:nvGrpSpPr>
          <p:grpSpPr>
            <a:xfrm>
              <a:off x="-89806" y="740888"/>
              <a:ext cx="300843" cy="296286"/>
              <a:chOff x="152517" y="919644"/>
              <a:chExt cx="392361" cy="386418"/>
            </a:xfrm>
            <a:grpFill/>
          </p:grpSpPr>
          <p:sp>
            <p:nvSpPr>
              <p:cNvPr id="279" name="Freeform: Shape 278">
                <a:extLst>
                  <a:ext uri="{FF2B5EF4-FFF2-40B4-BE49-F238E27FC236}">
                    <a16:creationId xmlns:a16="http://schemas.microsoft.com/office/drawing/2014/main" id="{52A03EE6-6581-42EB-8F66-083FD7B5121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0AEE1FE7-C5AB-45CF-9C13-A7964B5FA05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16649590-07F7-4378-9187-AA434F31CF7D}"/>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55041D7C-9669-4BB7-98A8-F4C9191D6BAB}"/>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0AC19436-3E57-470B-922D-7DB55852F9A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A9DEBDF0-D9CA-40A3-A43D-AC4288725BF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58F297E5-D9B8-4724-8C85-52399508CCEB}"/>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55D118D6-A769-4CC7-82D8-001CD90B12B5}"/>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2" name="Graphic 2">
              <a:extLst>
                <a:ext uri="{FF2B5EF4-FFF2-40B4-BE49-F238E27FC236}">
                  <a16:creationId xmlns:a16="http://schemas.microsoft.com/office/drawing/2014/main" id="{DD6E8E19-0167-4F6A-9CFA-1864CA235253}"/>
                </a:ext>
              </a:extLst>
            </p:cNvPr>
            <p:cNvGrpSpPr/>
            <p:nvPr/>
          </p:nvGrpSpPr>
          <p:grpSpPr>
            <a:xfrm>
              <a:off x="2769103" y="579800"/>
              <a:ext cx="287503" cy="320397"/>
              <a:chOff x="3881124" y="709553"/>
              <a:chExt cx="374963" cy="417864"/>
            </a:xfrm>
            <a:grpFill/>
          </p:grpSpPr>
          <p:sp>
            <p:nvSpPr>
              <p:cNvPr id="269" name="Freeform: Shape 268">
                <a:extLst>
                  <a:ext uri="{FF2B5EF4-FFF2-40B4-BE49-F238E27FC236}">
                    <a16:creationId xmlns:a16="http://schemas.microsoft.com/office/drawing/2014/main" id="{2B887050-099D-4382-B22D-B982740821A5}"/>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8B19C5D4-612F-4A56-ADF6-9935B4A19B90}"/>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3441DB08-51A9-4565-825C-57B43529FA8A}"/>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4492FEC2-4E25-4BF7-9115-BE2844CDBE83}"/>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FA74E79E-76BC-4627-825E-69ABB8AE72E3}"/>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71069F71-D223-4DEF-9054-6FA97C458E80}"/>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369A9438-74CA-4C78-B507-C95C13A98ED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96132C4-3EEB-447D-A370-B1D902A0A669}"/>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3087D977-CB96-4BC3-9DEA-F1039BBD58E5}"/>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DCAD869D-1F4D-4700-8766-C53F2CA4A2DE}"/>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3" name="Graphic 2">
              <a:extLst>
                <a:ext uri="{FF2B5EF4-FFF2-40B4-BE49-F238E27FC236}">
                  <a16:creationId xmlns:a16="http://schemas.microsoft.com/office/drawing/2014/main" id="{3C394554-3AFA-4F20-A1A1-8A8C7452C75D}"/>
                </a:ext>
              </a:extLst>
            </p:cNvPr>
            <p:cNvGrpSpPr/>
            <p:nvPr/>
          </p:nvGrpSpPr>
          <p:grpSpPr>
            <a:xfrm>
              <a:off x="8950705" y="603459"/>
              <a:ext cx="306717" cy="236762"/>
              <a:chOff x="11943206" y="740408"/>
              <a:chExt cx="400022" cy="308787"/>
            </a:xfrm>
            <a:grpFill/>
          </p:grpSpPr>
          <p:sp>
            <p:nvSpPr>
              <p:cNvPr id="264" name="Freeform: Shape 263">
                <a:extLst>
                  <a:ext uri="{FF2B5EF4-FFF2-40B4-BE49-F238E27FC236}">
                    <a16:creationId xmlns:a16="http://schemas.microsoft.com/office/drawing/2014/main" id="{B2FE9CD9-BA96-438F-8138-5FCDD79345D5}"/>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81906B7C-9FE0-4AA2-A990-6475D0A9DFF9}"/>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476F6FC-3E7B-4D61-9DA0-F6EC7D37216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FAF6AC14-3671-46BC-BB09-0467C803D88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624A35DC-F240-4341-B725-43AD29DEA3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4" name="Graphic 2">
              <a:extLst>
                <a:ext uri="{FF2B5EF4-FFF2-40B4-BE49-F238E27FC236}">
                  <a16:creationId xmlns:a16="http://schemas.microsoft.com/office/drawing/2014/main" id="{0487C920-5FE9-4C07-B418-3BF593C90F49}"/>
                </a:ext>
              </a:extLst>
            </p:cNvPr>
            <p:cNvGrpSpPr/>
            <p:nvPr/>
          </p:nvGrpSpPr>
          <p:grpSpPr>
            <a:xfrm>
              <a:off x="6259529" y="1452141"/>
              <a:ext cx="312883" cy="274046"/>
              <a:chOff x="8433359" y="1748020"/>
              <a:chExt cx="408063" cy="357413"/>
            </a:xfrm>
            <a:grpFill/>
          </p:grpSpPr>
          <p:sp>
            <p:nvSpPr>
              <p:cNvPr id="255" name="Freeform: Shape 254">
                <a:extLst>
                  <a:ext uri="{FF2B5EF4-FFF2-40B4-BE49-F238E27FC236}">
                    <a16:creationId xmlns:a16="http://schemas.microsoft.com/office/drawing/2014/main" id="{D7893F24-4B5A-4A0D-B32A-97F13E764C8B}"/>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071D4677-FA8C-4A91-86CB-83A66C648D9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89ED9A4-43B5-494F-B036-96EBE66547E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90C9D307-3BFA-4F79-8DA5-8DAB2C2067B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F2BBBA47-E270-456E-B91B-92B05B255130}"/>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A2181FFB-F369-4B21-9C66-3AE707A08898}"/>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E1FC5069-1877-4AEC-8797-066D9946655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6F2584B4-392F-493D-B218-01B18C3D55A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6E2A22F-35F1-4E8E-BD39-DA59AEA21F2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7D4155C7-36DD-41A8-9B3D-11E84890E70E}"/>
                </a:ext>
              </a:extLst>
            </p:cNvPr>
            <p:cNvGrpSpPr/>
            <p:nvPr/>
          </p:nvGrpSpPr>
          <p:grpSpPr>
            <a:xfrm>
              <a:off x="1122598" y="153192"/>
              <a:ext cx="264436" cy="227750"/>
              <a:chOff x="1733741" y="153168"/>
              <a:chExt cx="344880" cy="297033"/>
            </a:xfrm>
            <a:grpFill/>
          </p:grpSpPr>
          <p:sp>
            <p:nvSpPr>
              <p:cNvPr id="238" name="Freeform: Shape 237">
                <a:extLst>
                  <a:ext uri="{FF2B5EF4-FFF2-40B4-BE49-F238E27FC236}">
                    <a16:creationId xmlns:a16="http://schemas.microsoft.com/office/drawing/2014/main" id="{B1009985-0821-4FBE-A404-B151CF55EBB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8F6059FE-AA41-4BEF-ACDC-39A72EA8F086}"/>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B7490B7-20BC-4D17-A5CA-15D63813072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45D83637-F9B1-4837-909E-6E67454BFE0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B31F3CDB-7A7E-4F0C-AF54-EC9BCCE18CD1}"/>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ACA3D61A-A25E-4A43-B5B5-6ABF1E185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108561E2-890E-41E6-B48A-02B4AC88A512}"/>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6765A141-BF2B-4060-ADFC-073061C6F63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2BAB1E5-78E6-416D-BC4A-7F6C608399C6}"/>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2" name="Freeform: Shape 251">
                <a:extLst>
                  <a:ext uri="{FF2B5EF4-FFF2-40B4-BE49-F238E27FC236}">
                    <a16:creationId xmlns:a16="http://schemas.microsoft.com/office/drawing/2014/main" id="{B7457CCC-4C69-4F11-B997-B7B8F658A95C}"/>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6" name="Freeform: Shape 235">
              <a:extLst>
                <a:ext uri="{FF2B5EF4-FFF2-40B4-BE49-F238E27FC236}">
                  <a16:creationId xmlns:a16="http://schemas.microsoft.com/office/drawing/2014/main" id="{955C1ABF-D3BE-4DE6-9074-5CE21A8952A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B84C235D-66B2-40FE-A4BE-2AF543FDB441}"/>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22784" y="2200773"/>
            <a:ext cx="3986009" cy="465722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47166" y="-443018"/>
            <a:ext cx="1598234" cy="1589217"/>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8073256" y="5756135"/>
            <a:ext cx="1271714" cy="1176821"/>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120841" y="2330465"/>
            <a:ext cx="6902318" cy="2969711"/>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1261C4D1-2264-4959-BBE0-3B8367A34930}"/>
              </a:ext>
            </a:extLst>
          </p:cNvPr>
          <p:cNvSpPr/>
          <p:nvPr/>
        </p:nvSpPr>
        <p:spPr>
          <a:xfrm>
            <a:off x="7575937" y="2507717"/>
            <a:ext cx="272369" cy="272369"/>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7669267" y="2116185"/>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sz="1350"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295696" y="2526292"/>
            <a:ext cx="2898292" cy="439961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sz="1350"/>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sz="1350"/>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sz="1350"/>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sz="1350"/>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440363" y="2116184"/>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sz="1350"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3790035" y="2979299"/>
            <a:ext cx="1609793" cy="1569660"/>
          </a:xfrm>
          <a:prstGeom prst="rect">
            <a:avLst/>
          </a:prstGeom>
          <a:noFill/>
        </p:spPr>
        <p:txBody>
          <a:bodyPr wrap="square" rtlCol="0">
            <a:spAutoFit/>
          </a:bodyPr>
          <a:lstStyle/>
          <a:p>
            <a:r>
              <a:rPr lang="en-US" sz="2400" b="1" dirty="0">
                <a:solidFill>
                  <a:schemeClr val="tx2"/>
                </a:solidFill>
                <a:latin typeface="+mj-lt"/>
              </a:rPr>
              <a:t>“Learning  </a:t>
            </a:r>
          </a:p>
          <a:p>
            <a:r>
              <a:rPr lang="en-US" sz="2400" b="1" dirty="0">
                <a:solidFill>
                  <a:schemeClr val="tx2"/>
                </a:solidFill>
                <a:latin typeface="+mj-lt"/>
              </a:rPr>
              <a:t>  math is </a:t>
            </a:r>
          </a:p>
          <a:p>
            <a:r>
              <a:rPr lang="en-US" sz="2400" b="1" dirty="0">
                <a:solidFill>
                  <a:schemeClr val="tx2"/>
                </a:solidFill>
                <a:latin typeface="+mj-lt"/>
              </a:rPr>
              <a:t>  </a:t>
            </a:r>
            <a:r>
              <a:rPr lang="en-US" sz="2400" b="1" dirty="0">
                <a:solidFill>
                  <a:schemeClr val="accent1"/>
                </a:solidFill>
                <a:latin typeface="+mj-lt"/>
              </a:rPr>
              <a:t>fun</a:t>
            </a:r>
            <a:r>
              <a:rPr lang="en-US" sz="2400" b="1" dirty="0">
                <a:solidFill>
                  <a:schemeClr val="tx2"/>
                </a:solidFill>
                <a:latin typeface="+mj-lt"/>
              </a:rPr>
              <a:t>, </a:t>
            </a:r>
          </a:p>
          <a:p>
            <a:r>
              <a:rPr lang="en-US" sz="24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5573190" y="3060484"/>
            <a:ext cx="2010535" cy="901144"/>
          </a:xfrm>
          <a:prstGeom prst="rect">
            <a:avLst/>
          </a:prstGeom>
          <a:noFill/>
        </p:spPr>
        <p:txBody>
          <a:bodyPr wrap="square" rtlCol="0" anchor="t">
            <a:spAutoFit/>
          </a:bodyPr>
          <a:lstStyle/>
          <a:p>
            <a:pPr>
              <a:lnSpc>
                <a:spcPct val="150000"/>
              </a:lnSpc>
            </a:pPr>
            <a:r>
              <a:rPr lang="en-US" sz="9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5631217" y="4304510"/>
            <a:ext cx="1430394" cy="3227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extBox 252">
            <a:extLst>
              <a:ext uri="{FF2B5EF4-FFF2-40B4-BE49-F238E27FC236}">
                <a16:creationId xmlns:a16="http://schemas.microsoft.com/office/drawing/2014/main" id="{9B899FD7-438F-4C56-AF02-DCBD94E1D65D}"/>
              </a:ext>
            </a:extLst>
          </p:cNvPr>
          <p:cNvSpPr txBox="1"/>
          <p:nvPr/>
        </p:nvSpPr>
        <p:spPr>
          <a:xfrm>
            <a:off x="5631217" y="4364661"/>
            <a:ext cx="1430395" cy="230832"/>
          </a:xfrm>
          <a:prstGeom prst="rect">
            <a:avLst/>
          </a:prstGeom>
          <a:noFill/>
        </p:spPr>
        <p:txBody>
          <a:bodyPr wrap="square" rtlCol="0">
            <a:spAutoFit/>
          </a:bodyPr>
          <a:lstStyle/>
          <a:p>
            <a:pPr algn="ctr"/>
            <a:r>
              <a:rPr lang="en-US" sz="900" dirty="0">
                <a:solidFill>
                  <a:schemeClr val="bg2"/>
                </a:solidFill>
                <a:latin typeface="+mj-lt"/>
              </a:rPr>
              <a:t>www.website.com</a:t>
            </a:r>
            <a:endParaRPr lang="en-ID" sz="9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5573190" y="4040640"/>
            <a:ext cx="2010535" cy="230832"/>
          </a:xfrm>
          <a:prstGeom prst="rect">
            <a:avLst/>
          </a:prstGeom>
          <a:noFill/>
        </p:spPr>
        <p:txBody>
          <a:bodyPr wrap="square" rtlCol="0" anchor="t">
            <a:spAutoFit/>
          </a:bodyPr>
          <a:lstStyle/>
          <a:p>
            <a:r>
              <a:rPr lang="en-US" sz="9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120730" y="2576029"/>
            <a:ext cx="3071295" cy="1316642"/>
          </a:xfrm>
          <a:prstGeom prst="rect">
            <a:avLst/>
          </a:prstGeom>
          <a:noFill/>
        </p:spPr>
        <p:txBody>
          <a:bodyPr wrap="square" rtlCol="0" anchor="t">
            <a:spAutoFit/>
          </a:bodyPr>
          <a:lstStyle/>
          <a:p>
            <a:pPr>
              <a:lnSpc>
                <a:spcPct val="150000"/>
              </a:lnSpc>
            </a:pPr>
            <a:r>
              <a:rPr lang="en-US" sz="900" dirty="0"/>
              <a:t>The term Mathematics is </a:t>
            </a:r>
            <a:r>
              <a:rPr lang="en-US" sz="900" dirty="0" err="1"/>
              <a:t>derved</a:t>
            </a:r>
            <a:r>
              <a:rPr lang="en-US" sz="900" dirty="0"/>
              <a:t> from two Greek words “</a:t>
            </a:r>
            <a:r>
              <a:rPr lang="en-US" sz="900" dirty="0" err="1"/>
              <a:t>manthanein</a:t>
            </a:r>
            <a:r>
              <a:rPr lang="en-US" sz="9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5110951" y="1441857"/>
            <a:ext cx="2208296" cy="253916"/>
          </a:xfrm>
          <a:prstGeom prst="rect">
            <a:avLst/>
          </a:prstGeom>
          <a:noFill/>
        </p:spPr>
        <p:txBody>
          <a:bodyPr wrap="square" rtlCol="0" anchor="t">
            <a:spAutoFit/>
          </a:bodyPr>
          <a:lstStyle/>
          <a:p>
            <a:r>
              <a:rPr lang="en-US" sz="105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319794" y="467571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3015049" y="6129470"/>
            <a:ext cx="259568" cy="191650"/>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846283" y="6351015"/>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sz="1350"/>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1627363" y="5392938"/>
            <a:ext cx="285491" cy="304794"/>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3739371" y="4590728"/>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3416F930-1566-47D5-9B50-921AA47FD9FA}"/>
              </a:ext>
            </a:extLst>
          </p:cNvPr>
          <p:cNvSpPr/>
          <p:nvPr/>
        </p:nvSpPr>
        <p:spPr>
          <a:xfrm>
            <a:off x="2033762" y="4362065"/>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4454248" y="5771215"/>
            <a:ext cx="285491" cy="304794"/>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5795025" y="6015844"/>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4380D7B6-ABA5-43DF-8DB4-9490461E1662}"/>
              </a:ext>
            </a:extLst>
          </p:cNvPr>
          <p:cNvSpPr/>
          <p:nvPr/>
        </p:nvSpPr>
        <p:spPr>
          <a:xfrm>
            <a:off x="5325251" y="4389454"/>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6598711" y="5201289"/>
            <a:ext cx="259568" cy="191650"/>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7138387" y="6087906"/>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sz="1350"/>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7630751" y="4438331"/>
            <a:ext cx="285491" cy="304794"/>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8876696" y="430523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4892768" y="1782550"/>
            <a:ext cx="3717372" cy="1274111"/>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4892768" y="3166521"/>
            <a:ext cx="3717372" cy="70311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TextBox 226">
            <a:extLst>
              <a:ext uri="{FF2B5EF4-FFF2-40B4-BE49-F238E27FC236}">
                <a16:creationId xmlns:a16="http://schemas.microsoft.com/office/drawing/2014/main" id="{CA942AAB-6462-43CB-BA59-464E95667941}"/>
              </a:ext>
            </a:extLst>
          </p:cNvPr>
          <p:cNvSpPr txBox="1"/>
          <p:nvPr/>
        </p:nvSpPr>
        <p:spPr>
          <a:xfrm>
            <a:off x="5354851" y="2053843"/>
            <a:ext cx="3088305" cy="693395"/>
          </a:xfrm>
          <a:prstGeom prst="rect">
            <a:avLst/>
          </a:prstGeom>
          <a:noFill/>
        </p:spPr>
        <p:txBody>
          <a:bodyPr wrap="square" rtlCol="0" anchor="t">
            <a:spAutoFit/>
          </a:bodyPr>
          <a:lstStyle/>
          <a:p>
            <a:pPr>
              <a:lnSpc>
                <a:spcPct val="150000"/>
              </a:lnSpc>
            </a:pPr>
            <a:r>
              <a:rPr lang="en-US" sz="9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5354851" y="3366146"/>
            <a:ext cx="3494656" cy="277897"/>
          </a:xfrm>
          <a:prstGeom prst="rect">
            <a:avLst/>
          </a:prstGeom>
          <a:noFill/>
        </p:spPr>
        <p:txBody>
          <a:bodyPr wrap="square" rtlCol="0" anchor="t">
            <a:spAutoFit/>
          </a:bodyPr>
          <a:lstStyle/>
          <a:p>
            <a:pPr>
              <a:lnSpc>
                <a:spcPct val="150000"/>
              </a:lnSpc>
            </a:pPr>
            <a:r>
              <a:rPr lang="en-US" sz="9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4986518" y="1863001"/>
            <a:ext cx="3529871" cy="112152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4986518" y="3244036"/>
            <a:ext cx="3529871" cy="55640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Oval 228">
            <a:extLst>
              <a:ext uri="{FF2B5EF4-FFF2-40B4-BE49-F238E27FC236}">
                <a16:creationId xmlns:a16="http://schemas.microsoft.com/office/drawing/2014/main" id="{CE38B754-5BCF-483E-8B13-434FF28381A2}"/>
              </a:ext>
            </a:extLst>
          </p:cNvPr>
          <p:cNvSpPr/>
          <p:nvPr/>
        </p:nvSpPr>
        <p:spPr>
          <a:xfrm>
            <a:off x="4704117" y="2209759"/>
            <a:ext cx="419693" cy="41969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0" name="Oval 229">
            <a:extLst>
              <a:ext uri="{FF2B5EF4-FFF2-40B4-BE49-F238E27FC236}">
                <a16:creationId xmlns:a16="http://schemas.microsoft.com/office/drawing/2014/main" id="{9A00E3A4-1DDA-441A-AA82-8EA14613BD4E}"/>
              </a:ext>
            </a:extLst>
          </p:cNvPr>
          <p:cNvSpPr/>
          <p:nvPr/>
        </p:nvSpPr>
        <p:spPr>
          <a:xfrm>
            <a:off x="4704117" y="3308233"/>
            <a:ext cx="419693" cy="41969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1" name="TextBox 230">
            <a:extLst>
              <a:ext uri="{FF2B5EF4-FFF2-40B4-BE49-F238E27FC236}">
                <a16:creationId xmlns:a16="http://schemas.microsoft.com/office/drawing/2014/main" id="{EF05D8F2-3B9E-4B08-85FA-E5F515F7F102}"/>
              </a:ext>
            </a:extLst>
          </p:cNvPr>
          <p:cNvSpPr txBox="1"/>
          <p:nvPr/>
        </p:nvSpPr>
        <p:spPr>
          <a:xfrm>
            <a:off x="4721195" y="2304188"/>
            <a:ext cx="381269" cy="253916"/>
          </a:xfrm>
          <a:prstGeom prst="rect">
            <a:avLst/>
          </a:prstGeom>
          <a:noFill/>
        </p:spPr>
        <p:txBody>
          <a:bodyPr wrap="square" rtlCol="0" anchor="t">
            <a:spAutoFit/>
          </a:bodyPr>
          <a:lstStyle/>
          <a:p>
            <a:pPr algn="ctr"/>
            <a:r>
              <a:rPr lang="en-US" sz="105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4721195" y="3401719"/>
            <a:ext cx="381269" cy="253916"/>
          </a:xfrm>
          <a:prstGeom prst="rect">
            <a:avLst/>
          </a:prstGeom>
          <a:noFill/>
        </p:spPr>
        <p:txBody>
          <a:bodyPr wrap="square" rtlCol="0" anchor="t">
            <a:spAutoFit/>
          </a:bodyPr>
          <a:lstStyle/>
          <a:p>
            <a:pPr algn="ctr"/>
            <a:r>
              <a:rPr lang="en-US" sz="105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626260"/>
            <a:ext cx="9144000" cy="3248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E92923DA-5A60-45FF-BE45-9642C3BD2CDF}"/>
              </a:ext>
            </a:extLst>
          </p:cNvPr>
          <p:cNvSpPr/>
          <p:nvPr/>
        </p:nvSpPr>
        <p:spPr>
          <a:xfrm>
            <a:off x="1" y="0"/>
            <a:ext cx="9144000" cy="36303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3" name="Group 212">
            <a:extLst>
              <a:ext uri="{FF2B5EF4-FFF2-40B4-BE49-F238E27FC236}">
                <a16:creationId xmlns:a16="http://schemas.microsoft.com/office/drawing/2014/main" id="{A71CCFA6-3569-4868-8D3D-12FB8EC477A3}"/>
              </a:ext>
            </a:extLst>
          </p:cNvPr>
          <p:cNvGrpSpPr/>
          <p:nvPr/>
        </p:nvGrpSpPr>
        <p:grpSpPr>
          <a:xfrm>
            <a:off x="-89806" y="153192"/>
            <a:ext cx="9347228" cy="6272513"/>
            <a:chOff x="-89806" y="153192"/>
            <a:chExt cx="9347228" cy="6272513"/>
          </a:xfrm>
        </p:grpSpPr>
        <p:grpSp>
          <p:nvGrpSpPr>
            <p:cNvPr id="214" name="Graphic 2">
              <a:extLst>
                <a:ext uri="{FF2B5EF4-FFF2-40B4-BE49-F238E27FC236}">
                  <a16:creationId xmlns:a16="http://schemas.microsoft.com/office/drawing/2014/main" id="{B9D07E83-68CC-405C-9D5F-C1906FD073E1}"/>
                </a:ext>
              </a:extLst>
            </p:cNvPr>
            <p:cNvGrpSpPr/>
            <p:nvPr/>
          </p:nvGrpSpPr>
          <p:grpSpPr>
            <a:xfrm>
              <a:off x="5637855" y="6092750"/>
              <a:ext cx="240166" cy="286686"/>
              <a:chOff x="7622569" y="6577195"/>
              <a:chExt cx="313226" cy="373898"/>
            </a:xfrm>
            <a:solidFill>
              <a:schemeClr val="accent1">
                <a:lumMod val="50000"/>
              </a:schemeClr>
            </a:solidFill>
          </p:grpSpPr>
          <p:sp>
            <p:nvSpPr>
              <p:cNvPr id="398" name="Freeform: Shape 397">
                <a:extLst>
                  <a:ext uri="{FF2B5EF4-FFF2-40B4-BE49-F238E27FC236}">
                    <a16:creationId xmlns:a16="http://schemas.microsoft.com/office/drawing/2014/main" id="{4990BF90-38A0-4AEB-9616-07CB9F922DF5}"/>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9" name="Freeform: Shape 398">
                <a:extLst>
                  <a:ext uri="{FF2B5EF4-FFF2-40B4-BE49-F238E27FC236}">
                    <a16:creationId xmlns:a16="http://schemas.microsoft.com/office/drawing/2014/main" id="{CBCE2DD0-C6F5-41E9-A8DB-1250BD0207A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400" name="Freeform: Shape 399">
                <a:extLst>
                  <a:ext uri="{FF2B5EF4-FFF2-40B4-BE49-F238E27FC236}">
                    <a16:creationId xmlns:a16="http://schemas.microsoft.com/office/drawing/2014/main" id="{1DAEAADE-FB07-4B55-BA40-8A01C3E53694}"/>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1FC5E600-6D7A-4017-83D2-96E1FAC3F0F8}"/>
                </a:ext>
              </a:extLst>
            </p:cNvPr>
            <p:cNvGrpSpPr/>
            <p:nvPr/>
          </p:nvGrpSpPr>
          <p:grpSpPr>
            <a:xfrm>
              <a:off x="941633" y="4966300"/>
              <a:ext cx="349205" cy="345772"/>
              <a:chOff x="1497725" y="5411683"/>
              <a:chExt cx="455436" cy="450958"/>
            </a:xfrm>
            <a:solidFill>
              <a:schemeClr val="accent1">
                <a:lumMod val="50000"/>
              </a:schemeClr>
            </a:solidFill>
          </p:grpSpPr>
          <p:sp>
            <p:nvSpPr>
              <p:cNvPr id="395" name="Freeform: Shape 394">
                <a:extLst>
                  <a:ext uri="{FF2B5EF4-FFF2-40B4-BE49-F238E27FC236}">
                    <a16:creationId xmlns:a16="http://schemas.microsoft.com/office/drawing/2014/main" id="{FD2EF961-0B9C-49AE-A275-2C09283F0FF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6" name="Freeform: Shape 395">
                <a:extLst>
                  <a:ext uri="{FF2B5EF4-FFF2-40B4-BE49-F238E27FC236}">
                    <a16:creationId xmlns:a16="http://schemas.microsoft.com/office/drawing/2014/main" id="{D2321188-D072-4AF1-A344-CA601C5E2AA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E9385965-921A-470B-9147-FB94111630C2}"/>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643F56DF-A05C-40B2-83FA-1E5AB85FE9F7}"/>
                </a:ext>
              </a:extLst>
            </p:cNvPr>
            <p:cNvGrpSpPr/>
            <p:nvPr/>
          </p:nvGrpSpPr>
          <p:grpSpPr>
            <a:xfrm>
              <a:off x="4460160" y="4196938"/>
              <a:ext cx="321314" cy="348711"/>
              <a:chOff x="6086611" y="4508809"/>
              <a:chExt cx="419060" cy="454791"/>
            </a:xfrm>
            <a:solidFill>
              <a:schemeClr val="accent1">
                <a:lumMod val="50000"/>
              </a:schemeClr>
            </a:solidFill>
          </p:grpSpPr>
          <p:sp>
            <p:nvSpPr>
              <p:cNvPr id="393" name="Freeform: Shape 392">
                <a:extLst>
                  <a:ext uri="{FF2B5EF4-FFF2-40B4-BE49-F238E27FC236}">
                    <a16:creationId xmlns:a16="http://schemas.microsoft.com/office/drawing/2014/main" id="{C6643CC4-9219-4ACF-B36E-04DE96DE2D5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2ECE4272-D556-4216-8FFC-D375B45C9F75}"/>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61E57865-FBC9-4341-8CEF-B85F83238749}"/>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E8461E95-D6A2-4E20-94D7-3BE0E74EE60C}"/>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8BF459D8-51E2-40A2-9F2F-3FB89A1FBEB5}"/>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0" name="Graphic 2">
              <a:extLst>
                <a:ext uri="{FF2B5EF4-FFF2-40B4-BE49-F238E27FC236}">
                  <a16:creationId xmlns:a16="http://schemas.microsoft.com/office/drawing/2014/main" id="{6A5F097A-8035-4C51-9BBA-BB43AAD9435F}"/>
                </a:ext>
              </a:extLst>
            </p:cNvPr>
            <p:cNvGrpSpPr/>
            <p:nvPr/>
          </p:nvGrpSpPr>
          <p:grpSpPr>
            <a:xfrm>
              <a:off x="7494904" y="4339049"/>
              <a:ext cx="294603" cy="373272"/>
              <a:chOff x="10044544" y="4694152"/>
              <a:chExt cx="384223" cy="486823"/>
            </a:xfrm>
            <a:solidFill>
              <a:schemeClr val="accent1">
                <a:lumMod val="50000"/>
              </a:schemeClr>
            </a:solidFill>
          </p:grpSpPr>
          <p:sp>
            <p:nvSpPr>
              <p:cNvPr id="385" name="Freeform: Shape 384">
                <a:extLst>
                  <a:ext uri="{FF2B5EF4-FFF2-40B4-BE49-F238E27FC236}">
                    <a16:creationId xmlns:a16="http://schemas.microsoft.com/office/drawing/2014/main" id="{535F0DC4-E20D-4D6A-8979-E9070C2AA54D}"/>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A05F101F-BC3E-4D6F-A440-7F401FFD5E16}"/>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DD928B5C-1B41-4EDF-AE0F-6F27CDD8463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96B794FB-E148-4C5C-9783-1B50BD10A77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6A4F9BA1-E7D7-442B-854F-2C8D046930C3}"/>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D3F325BA-1B74-4D57-AB37-4BC7A9B4CB5A}"/>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91" name="Freeform: Shape 390">
                <a:extLst>
                  <a:ext uri="{FF2B5EF4-FFF2-40B4-BE49-F238E27FC236}">
                    <a16:creationId xmlns:a16="http://schemas.microsoft.com/office/drawing/2014/main" id="{5A8A94B3-BDF0-494D-B75C-E0FABC6A88F8}"/>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F18316A-C7DF-4301-9F69-29E056301997}"/>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7BF2C50-D707-4F07-A7AC-9DF9B3B11FF3}"/>
                </a:ext>
              </a:extLst>
            </p:cNvPr>
            <p:cNvGrpSpPr/>
            <p:nvPr/>
          </p:nvGrpSpPr>
          <p:grpSpPr>
            <a:xfrm>
              <a:off x="-89806" y="4235921"/>
              <a:ext cx="300843" cy="296349"/>
              <a:chOff x="152517" y="4559651"/>
              <a:chExt cx="392361" cy="386500"/>
            </a:xfrm>
            <a:solidFill>
              <a:schemeClr val="accent1">
                <a:lumMod val="50000"/>
              </a:schemeClr>
            </a:solidFill>
          </p:grpSpPr>
          <p:sp>
            <p:nvSpPr>
              <p:cNvPr id="377" name="Freeform: Shape 376">
                <a:extLst>
                  <a:ext uri="{FF2B5EF4-FFF2-40B4-BE49-F238E27FC236}">
                    <a16:creationId xmlns:a16="http://schemas.microsoft.com/office/drawing/2014/main" id="{52B4653F-B2CE-4A43-B707-C233F6FF303B}"/>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9F012131-4A77-4DBB-BB2C-0BD0A46D645B}"/>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88F34E4D-A7B1-40CC-A737-F28D783CBD86}"/>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C8C40E10-8A78-4EE4-B8AC-B5CA77C60715}"/>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25F1527D-37A2-4DEE-AC92-7A7AF1E977E9}"/>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939CAAE9-9D10-4054-8AAF-9B574A3BF749}"/>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3" name="Freeform: Shape 382">
                <a:extLst>
                  <a:ext uri="{FF2B5EF4-FFF2-40B4-BE49-F238E27FC236}">
                    <a16:creationId xmlns:a16="http://schemas.microsoft.com/office/drawing/2014/main" id="{B5221591-3FCC-495E-BDCA-C8F14EB01251}"/>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604A40BE-2A69-4E05-AE63-81B85F4E659E}"/>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2" name="Graphic 2">
              <a:extLst>
                <a:ext uri="{FF2B5EF4-FFF2-40B4-BE49-F238E27FC236}">
                  <a16:creationId xmlns:a16="http://schemas.microsoft.com/office/drawing/2014/main" id="{FE8F7D51-8DE2-4B02-9F94-0BC17EED655E}"/>
                </a:ext>
              </a:extLst>
            </p:cNvPr>
            <p:cNvGrpSpPr/>
            <p:nvPr/>
          </p:nvGrpSpPr>
          <p:grpSpPr>
            <a:xfrm>
              <a:off x="2769103" y="4074897"/>
              <a:ext cx="287503" cy="320397"/>
              <a:chOff x="3881124" y="4349642"/>
              <a:chExt cx="374963" cy="417864"/>
            </a:xfrm>
            <a:solidFill>
              <a:schemeClr val="accent1">
                <a:lumMod val="50000"/>
              </a:schemeClr>
            </a:solidFill>
          </p:grpSpPr>
          <p:sp>
            <p:nvSpPr>
              <p:cNvPr id="367" name="Freeform: Shape 366">
                <a:extLst>
                  <a:ext uri="{FF2B5EF4-FFF2-40B4-BE49-F238E27FC236}">
                    <a16:creationId xmlns:a16="http://schemas.microsoft.com/office/drawing/2014/main" id="{57F3730F-658E-4644-A29A-61783ED8423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13D8D517-3097-45EC-AB3F-637BB01C7662}"/>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EFFAEA5E-E928-4F10-A289-5AEB545CF087}"/>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ADA9A512-E3E1-4B94-B692-D0BBECCFA9F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5FB781E4-39EF-4A82-A943-C3C6B638F83E}"/>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2D3AB638-E8D6-40AA-9D78-9C6B7E5A06A7}"/>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D25911F7-E075-4C9F-99D7-7EBA064F710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CDF55621-377E-49DC-96CB-FC043DA7F3E7}"/>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5" name="Freeform: Shape 374">
                <a:extLst>
                  <a:ext uri="{FF2B5EF4-FFF2-40B4-BE49-F238E27FC236}">
                    <a16:creationId xmlns:a16="http://schemas.microsoft.com/office/drawing/2014/main" id="{BA40A44E-3A12-4DA4-973C-15ED2DF2BDF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984895D5-1785-4A7E-B540-A56EC1A71AE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23" name="Graphic 2">
              <a:extLst>
                <a:ext uri="{FF2B5EF4-FFF2-40B4-BE49-F238E27FC236}">
                  <a16:creationId xmlns:a16="http://schemas.microsoft.com/office/drawing/2014/main" id="{FFB57606-4F24-4E03-B00A-7403B1F11016}"/>
                </a:ext>
              </a:extLst>
            </p:cNvPr>
            <p:cNvGrpSpPr/>
            <p:nvPr/>
          </p:nvGrpSpPr>
          <p:grpSpPr>
            <a:xfrm>
              <a:off x="8950703" y="4098492"/>
              <a:ext cx="306717" cy="236826"/>
              <a:chOff x="11943206" y="4380415"/>
              <a:chExt cx="400022" cy="308869"/>
            </a:xfrm>
            <a:solidFill>
              <a:schemeClr val="accent1">
                <a:lumMod val="50000"/>
              </a:schemeClr>
            </a:solidFill>
          </p:grpSpPr>
          <p:sp>
            <p:nvSpPr>
              <p:cNvPr id="349" name="Freeform: Shape 348">
                <a:extLst>
                  <a:ext uri="{FF2B5EF4-FFF2-40B4-BE49-F238E27FC236}">
                    <a16:creationId xmlns:a16="http://schemas.microsoft.com/office/drawing/2014/main" id="{8334B560-7AB1-49CD-BBC5-83D15D758BA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28C83B8-CEE4-4DD0-9AEA-FFA9818879CE}"/>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FF1236E6-83C7-4FCB-88A1-72493E6B623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5" name="Freeform: Shape 364">
                <a:extLst>
                  <a:ext uri="{FF2B5EF4-FFF2-40B4-BE49-F238E27FC236}">
                    <a16:creationId xmlns:a16="http://schemas.microsoft.com/office/drawing/2014/main" id="{FCA808AE-074D-4E0E-AFE3-B992095A4A3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3F96CADA-09A0-4950-8C34-9094CB265A4E}"/>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4" name="Graphic 2">
              <a:extLst>
                <a:ext uri="{FF2B5EF4-FFF2-40B4-BE49-F238E27FC236}">
                  <a16:creationId xmlns:a16="http://schemas.microsoft.com/office/drawing/2014/main" id="{338BD2F6-EA2E-4C57-B4B0-8622D173B8D5}"/>
                </a:ext>
              </a:extLst>
            </p:cNvPr>
            <p:cNvGrpSpPr/>
            <p:nvPr/>
          </p:nvGrpSpPr>
          <p:grpSpPr>
            <a:xfrm>
              <a:off x="6259529" y="4948225"/>
              <a:ext cx="312883" cy="274046"/>
              <a:chOff x="8433359" y="5388109"/>
              <a:chExt cx="408063" cy="357413"/>
            </a:xfrm>
            <a:solidFill>
              <a:schemeClr val="accent1">
                <a:lumMod val="50000"/>
              </a:schemeClr>
            </a:solidFill>
          </p:grpSpPr>
          <p:sp>
            <p:nvSpPr>
              <p:cNvPr id="310" name="Freeform: Shape 309">
                <a:extLst>
                  <a:ext uri="{FF2B5EF4-FFF2-40B4-BE49-F238E27FC236}">
                    <a16:creationId xmlns:a16="http://schemas.microsoft.com/office/drawing/2014/main" id="{C3FC4692-02FE-4DDA-9DE1-C5C0CF647DFA}"/>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1170D4A-5483-4024-824A-E8E302EB949C}"/>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5A432AEC-43ED-46D9-A138-EA6218B30EDE}"/>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0FB30ED0-80C1-4AC5-BEF5-8B3CA9B318C5}"/>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27F32E05-49F1-49B3-A235-7A674144BEF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90EBE3F-5F00-4BD1-A645-4A164E8A9EB3}"/>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B236AFE7-02D6-42D8-8C94-104B257695C1}"/>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60942139-7030-4325-A982-1FB2D657C101}"/>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34F48F75-0611-49BC-9C32-6AD0D1C8A7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40FE1C26-791A-45AA-BCB5-4AA181F087F0}"/>
                </a:ext>
              </a:extLst>
            </p:cNvPr>
            <p:cNvGrpSpPr/>
            <p:nvPr/>
          </p:nvGrpSpPr>
          <p:grpSpPr>
            <a:xfrm>
              <a:off x="1122597" y="3648288"/>
              <a:ext cx="264436" cy="227750"/>
              <a:chOff x="1733741" y="3793257"/>
              <a:chExt cx="344880" cy="297033"/>
            </a:xfrm>
            <a:solidFill>
              <a:schemeClr val="accent1">
                <a:lumMod val="50000"/>
              </a:schemeClr>
            </a:solidFill>
          </p:grpSpPr>
          <p:sp>
            <p:nvSpPr>
              <p:cNvPr id="300" name="Freeform: Shape 299">
                <a:extLst>
                  <a:ext uri="{FF2B5EF4-FFF2-40B4-BE49-F238E27FC236}">
                    <a16:creationId xmlns:a16="http://schemas.microsoft.com/office/drawing/2014/main" id="{17BB9FE7-66B0-4740-966B-8F8860256F9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43689E38-F5B7-4AEF-B9D8-4FB989EB890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AF9FFEB9-C786-4C9B-B927-0452ED000A9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2C2F53C-B5B3-4E36-B761-44FE49FE3144}"/>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6DCB76A-B6E1-4D78-9DA7-B5EB84EEA47D}"/>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8A7B3FF-2E82-4A7B-AC05-C8104AE1C168}"/>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29B7BE97-DD0A-4F3E-A7EF-E617F9033DE3}"/>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2B0CE4FF-1386-4B48-826C-0CC72253F861}"/>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2BBDF49F-06CE-423A-8799-38EFD24D353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948C681D-42A3-4656-B80A-11C5A4BA1B42}"/>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26" name="Freeform: Shape 225">
              <a:extLst>
                <a:ext uri="{FF2B5EF4-FFF2-40B4-BE49-F238E27FC236}">
                  <a16:creationId xmlns:a16="http://schemas.microsoft.com/office/drawing/2014/main" id="{03DA7A95-E541-47EB-A2FA-097BB1B8C32E}"/>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27" name="Freeform: Shape 226">
              <a:extLst>
                <a:ext uri="{FF2B5EF4-FFF2-40B4-BE49-F238E27FC236}">
                  <a16:creationId xmlns:a16="http://schemas.microsoft.com/office/drawing/2014/main" id="{605D79D9-3601-483F-9314-E8966D451873}"/>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8" name="Graphic 2">
              <a:extLst>
                <a:ext uri="{FF2B5EF4-FFF2-40B4-BE49-F238E27FC236}">
                  <a16:creationId xmlns:a16="http://schemas.microsoft.com/office/drawing/2014/main" id="{6F2DC560-D809-4013-AC6A-773FFBC61081}"/>
                </a:ext>
              </a:extLst>
            </p:cNvPr>
            <p:cNvGrpSpPr/>
            <p:nvPr/>
          </p:nvGrpSpPr>
          <p:grpSpPr>
            <a:xfrm>
              <a:off x="5637855" y="2363872"/>
              <a:ext cx="240166" cy="286686"/>
              <a:chOff x="7622569" y="2937106"/>
              <a:chExt cx="313226" cy="373898"/>
            </a:xfrm>
            <a:solidFill>
              <a:schemeClr val="accent1">
                <a:lumMod val="50000"/>
              </a:schemeClr>
            </a:solidFill>
          </p:grpSpPr>
          <p:sp>
            <p:nvSpPr>
              <p:cNvPr id="297" name="Freeform: Shape 296">
                <a:extLst>
                  <a:ext uri="{FF2B5EF4-FFF2-40B4-BE49-F238E27FC236}">
                    <a16:creationId xmlns:a16="http://schemas.microsoft.com/office/drawing/2014/main" id="{B2A5193B-80BF-4CAE-A451-055464A2A50B}"/>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ADACAE2E-1A79-4AD3-90E1-29AA93681BFD}"/>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BCD0D770-84DE-4B6F-9930-221F4F6B48E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9B660EEC-35C3-4C68-9A3C-56D459F3F899}"/>
                </a:ext>
              </a:extLst>
            </p:cNvPr>
            <p:cNvGrpSpPr/>
            <p:nvPr/>
          </p:nvGrpSpPr>
          <p:grpSpPr>
            <a:xfrm>
              <a:off x="941633" y="1470277"/>
              <a:ext cx="349205" cy="345772"/>
              <a:chOff x="1497725" y="1771676"/>
              <a:chExt cx="455436" cy="450958"/>
            </a:xfrm>
            <a:solidFill>
              <a:schemeClr val="accent1">
                <a:lumMod val="50000"/>
              </a:schemeClr>
            </a:solidFill>
          </p:grpSpPr>
          <p:sp>
            <p:nvSpPr>
              <p:cNvPr id="294" name="Freeform: Shape 293">
                <a:extLst>
                  <a:ext uri="{FF2B5EF4-FFF2-40B4-BE49-F238E27FC236}">
                    <a16:creationId xmlns:a16="http://schemas.microsoft.com/office/drawing/2014/main" id="{0E2FC037-E1C4-49FD-9071-59221EDE523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CF7AAF14-3622-43BA-9F59-61B49B6F66E7}"/>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CBC7866-15C7-48C4-9B11-CAE37A9A0354}"/>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693260FB-8E7E-45AD-A2D1-419555379632}"/>
                </a:ext>
              </a:extLst>
            </p:cNvPr>
            <p:cNvGrpSpPr/>
            <p:nvPr/>
          </p:nvGrpSpPr>
          <p:grpSpPr>
            <a:xfrm>
              <a:off x="4460160" y="701842"/>
              <a:ext cx="321314" cy="348737"/>
              <a:chOff x="6086611" y="868720"/>
              <a:chExt cx="419060" cy="454826"/>
            </a:xfrm>
            <a:solidFill>
              <a:schemeClr val="accent1">
                <a:lumMod val="50000"/>
              </a:schemeClr>
            </a:solidFill>
          </p:grpSpPr>
          <p:sp>
            <p:nvSpPr>
              <p:cNvPr id="292" name="Freeform: Shape 291">
                <a:extLst>
                  <a:ext uri="{FF2B5EF4-FFF2-40B4-BE49-F238E27FC236}">
                    <a16:creationId xmlns:a16="http://schemas.microsoft.com/office/drawing/2014/main" id="{EDB055F4-8446-4D5C-9A45-211F506CF9F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EC77011B-0308-4757-9F58-FC13138D2C16}"/>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26764D1E-8EA9-4A5A-92A3-81D77E83DBE5}"/>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51A2B0E5-1549-490D-BD46-BC546535837E}"/>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A5A864EC-EFF2-4E0D-8F00-3286A9E0C575}"/>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34" name="Graphic 2">
              <a:extLst>
                <a:ext uri="{FF2B5EF4-FFF2-40B4-BE49-F238E27FC236}">
                  <a16:creationId xmlns:a16="http://schemas.microsoft.com/office/drawing/2014/main" id="{62E7ED84-DC97-4E85-9E6D-2F66C06D3511}"/>
                </a:ext>
              </a:extLst>
            </p:cNvPr>
            <p:cNvGrpSpPr/>
            <p:nvPr/>
          </p:nvGrpSpPr>
          <p:grpSpPr>
            <a:xfrm>
              <a:off x="7494904" y="1141118"/>
              <a:ext cx="294603" cy="373272"/>
              <a:chOff x="10044544" y="1054063"/>
              <a:chExt cx="384223" cy="486823"/>
            </a:xfrm>
            <a:solidFill>
              <a:schemeClr val="accent1">
                <a:lumMod val="50000"/>
              </a:schemeClr>
            </a:solidFill>
          </p:grpSpPr>
          <p:sp>
            <p:nvSpPr>
              <p:cNvPr id="284" name="Freeform: Shape 283">
                <a:extLst>
                  <a:ext uri="{FF2B5EF4-FFF2-40B4-BE49-F238E27FC236}">
                    <a16:creationId xmlns:a16="http://schemas.microsoft.com/office/drawing/2014/main" id="{BF8B72FC-223F-44ED-BEDD-8B5EC43740B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DB0E2DE0-062C-4286-95F1-FEFFC3F6F65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A17C080B-0B66-47AB-8A88-267FBE06AC79}"/>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4BC0CEF9-B431-45FE-8999-A824332BC06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94945856-7EA5-430C-AEB9-A7B736B8300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FA0C8383-40A0-4665-BAA7-F765B4EA272E}"/>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F5175356-5B8C-4313-A2AB-917E7D44A95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3D01A395-09A8-4468-9581-F2B089DD6972}"/>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37675081-C547-49AA-A271-E36B9F9BAE00}"/>
                </a:ext>
              </a:extLst>
            </p:cNvPr>
            <p:cNvGrpSpPr/>
            <p:nvPr/>
          </p:nvGrpSpPr>
          <p:grpSpPr>
            <a:xfrm>
              <a:off x="-89806" y="740888"/>
              <a:ext cx="300843" cy="296286"/>
              <a:chOff x="152517" y="919644"/>
              <a:chExt cx="392361" cy="386418"/>
            </a:xfrm>
            <a:solidFill>
              <a:schemeClr val="accent1">
                <a:lumMod val="50000"/>
              </a:schemeClr>
            </a:solidFill>
          </p:grpSpPr>
          <p:sp>
            <p:nvSpPr>
              <p:cNvPr id="276" name="Freeform: Shape 275">
                <a:extLst>
                  <a:ext uri="{FF2B5EF4-FFF2-40B4-BE49-F238E27FC236}">
                    <a16:creationId xmlns:a16="http://schemas.microsoft.com/office/drawing/2014/main" id="{6A41B852-CF9A-49E5-8734-F13874075D0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9FF9195A-1062-410E-8491-8C18D1B4D1B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02B86C08-5560-405D-9F8B-BF7499EFC392}"/>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DA8F2AC1-A1F9-4856-B963-7BC5C6D314C5}"/>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286A7799-D78F-4DCB-8DC1-9AB293BBA727}"/>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8D5D57DB-51FC-4FEC-9975-877A2584E653}"/>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B4B1542C-7778-4BCF-BE12-4D639474625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747431CF-265A-4D03-994B-6E33E0F83FC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6" name="Graphic 2">
              <a:extLst>
                <a:ext uri="{FF2B5EF4-FFF2-40B4-BE49-F238E27FC236}">
                  <a16:creationId xmlns:a16="http://schemas.microsoft.com/office/drawing/2014/main" id="{76AADDF1-34A9-46B2-8528-934037AC915D}"/>
                </a:ext>
              </a:extLst>
            </p:cNvPr>
            <p:cNvGrpSpPr/>
            <p:nvPr/>
          </p:nvGrpSpPr>
          <p:grpSpPr>
            <a:xfrm>
              <a:off x="2769103" y="579800"/>
              <a:ext cx="287503" cy="320397"/>
              <a:chOff x="3881124" y="709553"/>
              <a:chExt cx="374963" cy="417864"/>
            </a:xfrm>
            <a:solidFill>
              <a:schemeClr val="accent1">
                <a:lumMod val="50000"/>
              </a:schemeClr>
            </a:solidFill>
          </p:grpSpPr>
          <p:sp>
            <p:nvSpPr>
              <p:cNvPr id="266" name="Freeform: Shape 265">
                <a:extLst>
                  <a:ext uri="{FF2B5EF4-FFF2-40B4-BE49-F238E27FC236}">
                    <a16:creationId xmlns:a16="http://schemas.microsoft.com/office/drawing/2014/main" id="{19CE0AEA-BF76-48A6-ABE8-3643ECFB9E7E}"/>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986661DD-7761-4F70-B237-248B51603891}"/>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261A4C86-79F7-48CB-ACA7-592639F090F8}"/>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6A95CE05-65BB-4AB0-B81C-24E1B1885BC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43B0AF6B-C619-427A-995C-86CCBB4455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729869E4-5194-4D11-832D-CC52A7C22EAE}"/>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1330E8A0-A794-4719-9EDA-0EBF2B475F62}"/>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00D742E3-407C-4A0D-B7CB-A2B6266CBBDE}"/>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10D0A6B5-53CD-4712-B151-A1C58287561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CAC658CE-0EDC-4B95-BF52-0EA019106872}"/>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7" name="Graphic 2">
              <a:extLst>
                <a:ext uri="{FF2B5EF4-FFF2-40B4-BE49-F238E27FC236}">
                  <a16:creationId xmlns:a16="http://schemas.microsoft.com/office/drawing/2014/main" id="{B288C483-C19F-4936-B8E4-084B61E97537}"/>
                </a:ext>
              </a:extLst>
            </p:cNvPr>
            <p:cNvGrpSpPr/>
            <p:nvPr/>
          </p:nvGrpSpPr>
          <p:grpSpPr>
            <a:xfrm>
              <a:off x="8950705" y="603459"/>
              <a:ext cx="306717" cy="236762"/>
              <a:chOff x="11943206" y="740408"/>
              <a:chExt cx="400022" cy="308787"/>
            </a:xfrm>
            <a:solidFill>
              <a:schemeClr val="accent1">
                <a:lumMod val="50000"/>
              </a:schemeClr>
            </a:solidFill>
          </p:grpSpPr>
          <p:sp>
            <p:nvSpPr>
              <p:cNvPr id="261" name="Freeform: Shape 260">
                <a:extLst>
                  <a:ext uri="{FF2B5EF4-FFF2-40B4-BE49-F238E27FC236}">
                    <a16:creationId xmlns:a16="http://schemas.microsoft.com/office/drawing/2014/main" id="{31F344AC-9B70-4385-B19F-622A43E310FF}"/>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0F90F06-0A9D-4756-B34E-045E61AE80D1}"/>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297D7DD-2E4C-48D6-9EB2-C4D8811929B4}"/>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A4F08D1E-E4B6-42EC-9619-C4F1919BBA9F}"/>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FA4FDCC6-BBE1-4D8F-AF09-C1A3D008ED12}"/>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8" name="Graphic 2">
              <a:extLst>
                <a:ext uri="{FF2B5EF4-FFF2-40B4-BE49-F238E27FC236}">
                  <a16:creationId xmlns:a16="http://schemas.microsoft.com/office/drawing/2014/main" id="{0916ABDD-DE31-42A6-B878-B33E726255B6}"/>
                </a:ext>
              </a:extLst>
            </p:cNvPr>
            <p:cNvGrpSpPr/>
            <p:nvPr/>
          </p:nvGrpSpPr>
          <p:grpSpPr>
            <a:xfrm>
              <a:off x="6259529" y="1452141"/>
              <a:ext cx="312883" cy="274046"/>
              <a:chOff x="8433359" y="1748020"/>
              <a:chExt cx="408063" cy="357413"/>
            </a:xfrm>
            <a:solidFill>
              <a:schemeClr val="accent1">
                <a:lumMod val="50000"/>
              </a:schemeClr>
            </a:solidFill>
          </p:grpSpPr>
          <p:sp>
            <p:nvSpPr>
              <p:cNvPr id="252" name="Freeform: Shape 251">
                <a:extLst>
                  <a:ext uri="{FF2B5EF4-FFF2-40B4-BE49-F238E27FC236}">
                    <a16:creationId xmlns:a16="http://schemas.microsoft.com/office/drawing/2014/main" id="{6DAB48D1-98AA-4E9D-8150-F720908C0756}"/>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9F2BA497-19C0-47BC-9335-C9396F512DC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B23A3597-D24C-46A6-A2AD-B85FC0DAE8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188B31F0-5495-4D3B-B23B-B296DAD51A1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60ADAE9-BF2C-48D6-A68F-84E83C76A2FC}"/>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F4EC38B-03CE-402B-A60E-A96DC89231D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C086A940-A89E-4D41-B566-E6A564567BB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40B738E-28B1-446D-A5AC-8F41CA46AFA7}"/>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F167BA07-F4F1-4A4E-AA4A-8F1CD7C025A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9" name="Graphic 2">
              <a:extLst>
                <a:ext uri="{FF2B5EF4-FFF2-40B4-BE49-F238E27FC236}">
                  <a16:creationId xmlns:a16="http://schemas.microsoft.com/office/drawing/2014/main" id="{74C18252-C721-43C0-A36E-799BC55C9695}"/>
                </a:ext>
              </a:extLst>
            </p:cNvPr>
            <p:cNvGrpSpPr/>
            <p:nvPr/>
          </p:nvGrpSpPr>
          <p:grpSpPr>
            <a:xfrm>
              <a:off x="1122598" y="153192"/>
              <a:ext cx="264436" cy="227750"/>
              <a:chOff x="1733741" y="153168"/>
              <a:chExt cx="344880" cy="297033"/>
            </a:xfrm>
            <a:solidFill>
              <a:schemeClr val="accent1">
                <a:lumMod val="50000"/>
              </a:schemeClr>
            </a:solidFill>
          </p:grpSpPr>
          <p:sp>
            <p:nvSpPr>
              <p:cNvPr id="242" name="Freeform: Shape 241">
                <a:extLst>
                  <a:ext uri="{FF2B5EF4-FFF2-40B4-BE49-F238E27FC236}">
                    <a16:creationId xmlns:a16="http://schemas.microsoft.com/office/drawing/2014/main" id="{0B19617A-0128-48F0-9877-1D0DA4DCFB58}"/>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C8714426-F076-4584-946E-682EEF2274E2}"/>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CDF0CDD0-3890-4CE5-A057-167A2EBB4E15}"/>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1698A468-5048-4271-8846-78A085305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88CBB369-C7E9-4FB8-BC05-42B20CCA482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512DD8BB-E68C-491D-9562-3D7521D18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72127F9F-5DE4-42AA-A0A5-399A291AAFB4}"/>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5361DFB4-7CFD-4252-BAD8-68CF39995D27}"/>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398734A-E2ED-4FA5-9E10-EC6AD7AD34AD}"/>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1BC0BFBF-F092-4606-8303-3054EB3B1C3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40" name="Freeform: Shape 239">
              <a:extLst>
                <a:ext uri="{FF2B5EF4-FFF2-40B4-BE49-F238E27FC236}">
                  <a16:creationId xmlns:a16="http://schemas.microsoft.com/office/drawing/2014/main" id="{EB380F51-2AFB-4477-9166-ED9B5AD84C6C}"/>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3423CE67-E320-40F5-B50F-744F54FD5CA8}"/>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33393" y="4654940"/>
            <a:ext cx="1817092" cy="2413706"/>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072435" y="3174471"/>
            <a:ext cx="4999131" cy="1851408"/>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7790070" y="193774"/>
            <a:ext cx="1633378" cy="2065747"/>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7599849" y="-481711"/>
            <a:ext cx="1452650" cy="1577195"/>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sz="1350"/>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3463787" y="1620402"/>
            <a:ext cx="2216426" cy="205104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3581128" y="2010149"/>
            <a:ext cx="1981745" cy="1442189"/>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dirty="0"/>
              <a:t>Thank You for Studying </a:t>
            </a:r>
          </a:p>
          <a:p>
            <a:pPr algn="ctr"/>
            <a:r>
              <a:rPr lang="en-US" dirty="0"/>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672737" y="947452"/>
            <a:ext cx="7798526" cy="4963098"/>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763547" y="1320186"/>
            <a:ext cx="7640524" cy="4298416"/>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6" name="Graphic 234">
            <a:extLst>
              <a:ext uri="{FF2B5EF4-FFF2-40B4-BE49-F238E27FC236}">
                <a16:creationId xmlns:a16="http://schemas.microsoft.com/office/drawing/2014/main" id="{B9E1F52C-9856-4331-9002-AD4EB1E60B1D}"/>
              </a:ext>
            </a:extLst>
          </p:cNvPr>
          <p:cNvSpPr/>
          <p:nvPr/>
        </p:nvSpPr>
        <p:spPr>
          <a:xfrm>
            <a:off x="4305038" y="1779148"/>
            <a:ext cx="533924" cy="435769"/>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sz="1350"/>
          </a:p>
        </p:txBody>
      </p:sp>
      <p:sp>
        <p:nvSpPr>
          <p:cNvPr id="238" name="TextBox 237">
            <a:extLst>
              <a:ext uri="{FF2B5EF4-FFF2-40B4-BE49-F238E27FC236}">
                <a16:creationId xmlns:a16="http://schemas.microsoft.com/office/drawing/2014/main" id="{ABC95CEA-7CA3-4AFB-BCAD-5872D3B212B2}"/>
              </a:ext>
            </a:extLst>
          </p:cNvPr>
          <p:cNvSpPr txBox="1"/>
          <p:nvPr/>
        </p:nvSpPr>
        <p:spPr>
          <a:xfrm>
            <a:off x="1342894" y="2456053"/>
            <a:ext cx="6458214" cy="1938992"/>
          </a:xfrm>
          <a:prstGeom prst="rect">
            <a:avLst/>
          </a:prstGeom>
          <a:noFill/>
        </p:spPr>
        <p:txBody>
          <a:bodyPr wrap="square" rtlCol="0">
            <a:spAutoFit/>
          </a:bodyPr>
          <a:lstStyle/>
          <a:p>
            <a:pPr algn="ctr"/>
            <a:r>
              <a:rPr lang="en-US" sz="3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2259303" y="4406942"/>
            <a:ext cx="4625396" cy="485646"/>
          </a:xfrm>
          <a:prstGeom prst="rect">
            <a:avLst/>
          </a:prstGeom>
          <a:noFill/>
        </p:spPr>
        <p:txBody>
          <a:bodyPr wrap="square" rtlCol="0" anchor="t">
            <a:spAutoFit/>
          </a:bodyPr>
          <a:lstStyle/>
          <a:p>
            <a:pPr algn="ctr">
              <a:lnSpc>
                <a:spcPct val="150000"/>
              </a:lnSpc>
            </a:pPr>
            <a:r>
              <a:rPr lang="en-US" sz="9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350925" y="-2110"/>
            <a:ext cx="1801955" cy="767861"/>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325979" y="-489590"/>
            <a:ext cx="1107898" cy="1182722"/>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190296" y="3013223"/>
            <a:ext cx="1557596" cy="91632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282320" y="3101262"/>
            <a:ext cx="1373549" cy="74622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3793202" y="3013223"/>
            <a:ext cx="1557596" cy="91632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3885226" y="3101262"/>
            <a:ext cx="1373549" cy="74622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6396108" y="3013223"/>
            <a:ext cx="1557596" cy="916325"/>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6488131" y="3101262"/>
            <a:ext cx="1373549" cy="74622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a:extLst>
              <a:ext uri="{FF2B5EF4-FFF2-40B4-BE49-F238E27FC236}">
                <a16:creationId xmlns:a16="http://schemas.microsoft.com/office/drawing/2014/main" id="{4AEEC6BC-14DE-4696-BF59-621C0F77EA18}"/>
              </a:ext>
            </a:extLst>
          </p:cNvPr>
          <p:cNvSpPr/>
          <p:nvPr/>
        </p:nvSpPr>
        <p:spPr>
          <a:xfrm>
            <a:off x="1768429" y="2824583"/>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a:extLst>
              <a:ext uri="{FF2B5EF4-FFF2-40B4-BE49-F238E27FC236}">
                <a16:creationId xmlns:a16="http://schemas.microsoft.com/office/drawing/2014/main" id="{584CD254-C1E2-4F83-B7CA-8A7BDA3F75DF}"/>
              </a:ext>
            </a:extLst>
          </p:cNvPr>
          <p:cNvSpPr/>
          <p:nvPr/>
        </p:nvSpPr>
        <p:spPr>
          <a:xfrm>
            <a:off x="4371335" y="2824583"/>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D169FF4C-E0EF-46F1-A885-FE31B1CAD9DB}"/>
              </a:ext>
            </a:extLst>
          </p:cNvPr>
          <p:cNvSpPr/>
          <p:nvPr/>
        </p:nvSpPr>
        <p:spPr>
          <a:xfrm>
            <a:off x="6975490" y="2824583"/>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2491750" y="4590114"/>
            <a:ext cx="1557596" cy="916325"/>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2583773" y="4678153"/>
            <a:ext cx="1373549" cy="74622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5094655" y="4590114"/>
            <a:ext cx="1557596" cy="916325"/>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5186679" y="4678153"/>
            <a:ext cx="1373549" cy="74622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Oval 75">
            <a:extLst>
              <a:ext uri="{FF2B5EF4-FFF2-40B4-BE49-F238E27FC236}">
                <a16:creationId xmlns:a16="http://schemas.microsoft.com/office/drawing/2014/main" id="{41C85F2B-7947-4BA4-8E38-B780B0F1F0C9}"/>
              </a:ext>
            </a:extLst>
          </p:cNvPr>
          <p:cNvSpPr/>
          <p:nvPr/>
        </p:nvSpPr>
        <p:spPr>
          <a:xfrm>
            <a:off x="3069883" y="4401473"/>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Oval 76">
            <a:extLst>
              <a:ext uri="{FF2B5EF4-FFF2-40B4-BE49-F238E27FC236}">
                <a16:creationId xmlns:a16="http://schemas.microsoft.com/office/drawing/2014/main" id="{FFA90A31-DCD6-4072-B858-CDB222A0C6F9}"/>
              </a:ext>
            </a:extLst>
          </p:cNvPr>
          <p:cNvSpPr/>
          <p:nvPr/>
        </p:nvSpPr>
        <p:spPr>
          <a:xfrm>
            <a:off x="5672788" y="4401473"/>
            <a:ext cx="401330" cy="401330"/>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extBox 80">
            <a:extLst>
              <a:ext uri="{FF2B5EF4-FFF2-40B4-BE49-F238E27FC236}">
                <a16:creationId xmlns:a16="http://schemas.microsoft.com/office/drawing/2014/main" id="{C2253D2C-5142-41A1-BEA3-0C8AF1E7AB28}"/>
              </a:ext>
            </a:extLst>
          </p:cNvPr>
          <p:cNvSpPr txBox="1"/>
          <p:nvPr/>
        </p:nvSpPr>
        <p:spPr>
          <a:xfrm>
            <a:off x="1189048"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252649" y="3265904"/>
            <a:ext cx="1430395" cy="323165"/>
          </a:xfrm>
          <a:prstGeom prst="rect">
            <a:avLst/>
          </a:prstGeom>
          <a:noFill/>
        </p:spPr>
        <p:txBody>
          <a:bodyPr wrap="square" rtlCol="0">
            <a:spAutoFit/>
          </a:bodyPr>
          <a:lstStyle/>
          <a:p>
            <a:pPr algn="ctr"/>
            <a:r>
              <a:rPr lang="en-US" sz="1500" b="1" dirty="0">
                <a:solidFill>
                  <a:schemeClr val="bg2"/>
                </a:solidFill>
                <a:latin typeface="+mj-lt"/>
              </a:rPr>
              <a:t>Arithmetic</a:t>
            </a:r>
            <a:endParaRPr lang="en-ID" sz="15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3793202"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3856803" y="3265904"/>
            <a:ext cx="1430395" cy="323165"/>
          </a:xfrm>
          <a:prstGeom prst="rect">
            <a:avLst/>
          </a:prstGeom>
          <a:noFill/>
        </p:spPr>
        <p:txBody>
          <a:bodyPr wrap="square" rtlCol="0">
            <a:spAutoFit/>
          </a:bodyPr>
          <a:lstStyle/>
          <a:p>
            <a:pPr algn="ctr"/>
            <a:r>
              <a:rPr lang="en-US" sz="1500" b="1" dirty="0">
                <a:solidFill>
                  <a:schemeClr val="bg2"/>
                </a:solidFill>
                <a:latin typeface="+mj-lt"/>
              </a:rPr>
              <a:t>Algebra</a:t>
            </a:r>
            <a:endParaRPr lang="en-ID" sz="15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6397357"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6460958" y="3265904"/>
            <a:ext cx="1430395" cy="323165"/>
          </a:xfrm>
          <a:prstGeom prst="rect">
            <a:avLst/>
          </a:prstGeom>
          <a:noFill/>
        </p:spPr>
        <p:txBody>
          <a:bodyPr wrap="square" rtlCol="0">
            <a:spAutoFit/>
          </a:bodyPr>
          <a:lstStyle/>
          <a:p>
            <a:pPr algn="ctr"/>
            <a:r>
              <a:rPr lang="en-US" sz="1500" b="1" dirty="0">
                <a:solidFill>
                  <a:schemeClr val="bg2"/>
                </a:solidFill>
                <a:latin typeface="+mj-lt"/>
              </a:rPr>
              <a:t>Geometric</a:t>
            </a:r>
            <a:endParaRPr lang="en-ID" sz="15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2488691"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2554102" y="4842795"/>
            <a:ext cx="1430395" cy="323165"/>
          </a:xfrm>
          <a:prstGeom prst="rect">
            <a:avLst/>
          </a:prstGeom>
          <a:noFill/>
        </p:spPr>
        <p:txBody>
          <a:bodyPr wrap="square" rtlCol="0">
            <a:spAutoFit/>
          </a:bodyPr>
          <a:lstStyle/>
          <a:p>
            <a:pPr algn="ctr"/>
            <a:r>
              <a:rPr lang="en-US" sz="1500" b="1" dirty="0">
                <a:solidFill>
                  <a:schemeClr val="bg2"/>
                </a:solidFill>
                <a:latin typeface="+mj-lt"/>
              </a:rPr>
              <a:t>Logic</a:t>
            </a:r>
            <a:endParaRPr lang="en-ID" sz="15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5091036"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5156447" y="4842795"/>
            <a:ext cx="1430395" cy="323165"/>
          </a:xfrm>
          <a:prstGeom prst="rect">
            <a:avLst/>
          </a:prstGeom>
          <a:noFill/>
        </p:spPr>
        <p:txBody>
          <a:bodyPr wrap="square" rtlCol="0">
            <a:spAutoFit/>
          </a:bodyPr>
          <a:lstStyle/>
          <a:p>
            <a:pPr algn="ctr"/>
            <a:r>
              <a:rPr lang="en-US" sz="1500" b="1" dirty="0">
                <a:solidFill>
                  <a:schemeClr val="bg2"/>
                </a:solidFill>
                <a:latin typeface="+mj-lt"/>
              </a:rPr>
              <a:t>Calculus</a:t>
            </a:r>
            <a:endParaRPr lang="en-ID" sz="15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1623849" y="1351561"/>
            <a:ext cx="5896304"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1768430" y="2909106"/>
            <a:ext cx="398832" cy="276999"/>
          </a:xfrm>
          <a:prstGeom prst="rect">
            <a:avLst/>
          </a:prstGeom>
          <a:noFill/>
        </p:spPr>
        <p:txBody>
          <a:bodyPr wrap="square" rtlCol="0">
            <a:spAutoFit/>
          </a:bodyPr>
          <a:lstStyle/>
          <a:p>
            <a:pPr algn="ctr"/>
            <a:r>
              <a:rPr lang="en-US" sz="1200" b="1" dirty="0">
                <a:solidFill>
                  <a:schemeClr val="bg2"/>
                </a:solidFill>
                <a:latin typeface="+mj-lt"/>
              </a:rPr>
              <a:t>01</a:t>
            </a:r>
            <a:endParaRPr lang="en-ID" sz="12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4372585" y="2909106"/>
            <a:ext cx="398832" cy="276999"/>
          </a:xfrm>
          <a:prstGeom prst="rect">
            <a:avLst/>
          </a:prstGeom>
          <a:noFill/>
        </p:spPr>
        <p:txBody>
          <a:bodyPr wrap="square" rtlCol="0">
            <a:spAutoFit/>
          </a:bodyPr>
          <a:lstStyle/>
          <a:p>
            <a:pPr algn="ctr"/>
            <a:r>
              <a:rPr lang="en-US" sz="1200" b="1" dirty="0">
                <a:solidFill>
                  <a:schemeClr val="bg2"/>
                </a:solidFill>
                <a:latin typeface="+mj-lt"/>
              </a:rPr>
              <a:t>02</a:t>
            </a:r>
            <a:endParaRPr lang="en-ID" sz="12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6976739" y="2909106"/>
            <a:ext cx="398832" cy="276999"/>
          </a:xfrm>
          <a:prstGeom prst="rect">
            <a:avLst/>
          </a:prstGeom>
          <a:noFill/>
        </p:spPr>
        <p:txBody>
          <a:bodyPr wrap="square" rtlCol="0">
            <a:spAutoFit/>
          </a:bodyPr>
          <a:lstStyle/>
          <a:p>
            <a:pPr algn="ctr"/>
            <a:r>
              <a:rPr lang="en-US" sz="1200" b="1" dirty="0">
                <a:solidFill>
                  <a:schemeClr val="bg2"/>
                </a:solidFill>
                <a:latin typeface="+mj-lt"/>
              </a:rPr>
              <a:t>03</a:t>
            </a:r>
            <a:endParaRPr lang="en-ID" sz="12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3069884" y="4485997"/>
            <a:ext cx="398832" cy="276999"/>
          </a:xfrm>
          <a:prstGeom prst="rect">
            <a:avLst/>
          </a:prstGeom>
          <a:noFill/>
        </p:spPr>
        <p:txBody>
          <a:bodyPr wrap="square" rtlCol="0">
            <a:spAutoFit/>
          </a:bodyPr>
          <a:lstStyle/>
          <a:p>
            <a:pPr algn="ctr"/>
            <a:r>
              <a:rPr lang="en-US" sz="1200" b="1" dirty="0">
                <a:solidFill>
                  <a:schemeClr val="bg2"/>
                </a:solidFill>
                <a:latin typeface="+mj-lt"/>
              </a:rPr>
              <a:t>04</a:t>
            </a:r>
            <a:endParaRPr lang="en-ID" sz="12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5672228" y="4485997"/>
            <a:ext cx="398832" cy="276999"/>
          </a:xfrm>
          <a:prstGeom prst="rect">
            <a:avLst/>
          </a:prstGeom>
          <a:noFill/>
        </p:spPr>
        <p:txBody>
          <a:bodyPr wrap="square" rtlCol="0">
            <a:spAutoFit/>
          </a:bodyPr>
          <a:lstStyle/>
          <a:p>
            <a:pPr algn="ctr"/>
            <a:r>
              <a:rPr lang="en-US" sz="1200" b="1" dirty="0">
                <a:solidFill>
                  <a:schemeClr val="bg2"/>
                </a:solidFill>
                <a:latin typeface="+mj-lt"/>
              </a:rPr>
              <a:t>05</a:t>
            </a:r>
            <a:endParaRPr lang="en-ID" sz="12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dirty="0"/>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123411" y="2557692"/>
            <a:ext cx="3294554" cy="284066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186019" y="2761189"/>
            <a:ext cx="596549" cy="1089008"/>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sz="1350"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229165" y="2063814"/>
            <a:ext cx="625163" cy="1018915"/>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sz="1350"/>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3740197" y="3564632"/>
            <a:ext cx="502643" cy="996636"/>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sz="1350"/>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1772833" y="4574923"/>
            <a:ext cx="618915" cy="94659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sz="1350"/>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1961344" y="3716750"/>
            <a:ext cx="473552" cy="501147"/>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sz="1350"/>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3300344" y="2685821"/>
            <a:ext cx="473711" cy="599127"/>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sz="1350"/>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3419773" y="4732259"/>
            <a:ext cx="391563" cy="521403"/>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sz="1350"/>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5693342" y="3144229"/>
            <a:ext cx="2529453" cy="230832"/>
          </a:xfrm>
          <a:prstGeom prst="rect">
            <a:avLst/>
          </a:prstGeom>
          <a:noFill/>
        </p:spPr>
        <p:txBody>
          <a:bodyPr wrap="square" rtlCol="0" anchor="t">
            <a:spAutoFit/>
          </a:bodyPr>
          <a:lstStyle/>
          <a:p>
            <a:r>
              <a:rPr lang="en-US" sz="9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5508196" y="2828196"/>
            <a:ext cx="1878086" cy="323165"/>
          </a:xfrm>
          <a:prstGeom prst="rect">
            <a:avLst/>
          </a:prstGeom>
          <a:noFill/>
        </p:spPr>
        <p:txBody>
          <a:bodyPr wrap="square" rtlCol="0">
            <a:spAutoFit/>
          </a:bodyPr>
          <a:lstStyle/>
          <a:p>
            <a:r>
              <a:rPr lang="en-US" sz="1500" b="1" dirty="0">
                <a:solidFill>
                  <a:schemeClr val="accent1"/>
                </a:solidFill>
                <a:latin typeface="+mj-lt"/>
              </a:rPr>
              <a:t>Detail information</a:t>
            </a:r>
            <a:endParaRPr lang="en-ID" sz="15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5693342" y="3359016"/>
            <a:ext cx="2529453" cy="485646"/>
          </a:xfrm>
          <a:prstGeom prst="rect">
            <a:avLst/>
          </a:prstGeom>
          <a:noFill/>
        </p:spPr>
        <p:txBody>
          <a:bodyPr wrap="square" rtlCol="0" anchor="t">
            <a:spAutoFit/>
          </a:bodyPr>
          <a:lstStyle/>
          <a:p>
            <a:pPr>
              <a:lnSpc>
                <a:spcPct val="150000"/>
              </a:lnSpc>
            </a:pPr>
            <a:r>
              <a:rPr lang="en-US" sz="9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5693342" y="3867945"/>
            <a:ext cx="2687260" cy="485646"/>
          </a:xfrm>
          <a:prstGeom prst="rect">
            <a:avLst/>
          </a:prstGeom>
          <a:noFill/>
        </p:spPr>
        <p:txBody>
          <a:bodyPr wrap="square" rtlCol="0" anchor="t">
            <a:spAutoFit/>
          </a:bodyPr>
          <a:lstStyle/>
          <a:p>
            <a:pPr>
              <a:lnSpc>
                <a:spcPct val="150000"/>
              </a:lnSpc>
            </a:pPr>
            <a:r>
              <a:rPr lang="en-US" sz="9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5571748" y="3204716"/>
            <a:ext cx="86774" cy="867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Oval 105">
            <a:extLst>
              <a:ext uri="{FF2B5EF4-FFF2-40B4-BE49-F238E27FC236}">
                <a16:creationId xmlns:a16="http://schemas.microsoft.com/office/drawing/2014/main" id="{75667944-0F0B-467A-A31A-563C92B06556}"/>
              </a:ext>
            </a:extLst>
          </p:cNvPr>
          <p:cNvSpPr/>
          <p:nvPr/>
        </p:nvSpPr>
        <p:spPr>
          <a:xfrm>
            <a:off x="5571748" y="3465683"/>
            <a:ext cx="86774" cy="867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Oval 106">
            <a:extLst>
              <a:ext uri="{FF2B5EF4-FFF2-40B4-BE49-F238E27FC236}">
                <a16:creationId xmlns:a16="http://schemas.microsoft.com/office/drawing/2014/main" id="{085915E1-907A-4D2C-9721-77EAE5CF614A}"/>
              </a:ext>
            </a:extLst>
          </p:cNvPr>
          <p:cNvSpPr/>
          <p:nvPr/>
        </p:nvSpPr>
        <p:spPr>
          <a:xfrm>
            <a:off x="5571748" y="3978137"/>
            <a:ext cx="86774" cy="867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dirty="0"/>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8954532" y="1756593"/>
            <a:ext cx="189468" cy="265325"/>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9F056FAF-717F-4419-B212-6EE46F0BB942}"/>
              </a:ext>
            </a:extLst>
          </p:cNvPr>
          <p:cNvSpPr/>
          <p:nvPr/>
        </p:nvSpPr>
        <p:spPr>
          <a:xfrm>
            <a:off x="8589234" y="4057404"/>
            <a:ext cx="239759" cy="410831"/>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1F9B95BC-3808-438B-A817-F7C5608708D3}"/>
              </a:ext>
            </a:extLst>
          </p:cNvPr>
          <p:cNvSpPr/>
          <p:nvPr/>
        </p:nvSpPr>
        <p:spPr>
          <a:xfrm>
            <a:off x="-168155" y="5532015"/>
            <a:ext cx="336310" cy="39555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F767947D-0128-4F5B-8686-B8C3EF2C86EB}"/>
              </a:ext>
            </a:extLst>
          </p:cNvPr>
          <p:cNvSpPr/>
          <p:nvPr/>
        </p:nvSpPr>
        <p:spPr>
          <a:xfrm>
            <a:off x="5684828" y="3181544"/>
            <a:ext cx="373571" cy="203388"/>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F8DEB4A8-2408-4F47-9B49-1DCB9B2B8184}"/>
              </a:ext>
            </a:extLst>
          </p:cNvPr>
          <p:cNvSpPr/>
          <p:nvPr/>
        </p:nvSpPr>
        <p:spPr>
          <a:xfrm>
            <a:off x="914598" y="4599775"/>
            <a:ext cx="280604" cy="311139"/>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sz="1350"/>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2749855" y="-90603"/>
            <a:ext cx="287898" cy="389988"/>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sz="1350"/>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7967520" y="1063032"/>
            <a:ext cx="211473" cy="311165"/>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sz="1350"/>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1645400" y="3357817"/>
            <a:ext cx="5776540" cy="3582226"/>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33190" y="2983541"/>
            <a:ext cx="292497" cy="256596"/>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sz="1350"/>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468905" y="3283239"/>
            <a:ext cx="5776540" cy="3582226"/>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2436049" y="4475782"/>
            <a:ext cx="2535988" cy="1732141"/>
          </a:xfrm>
          <a:prstGeom prst="rect">
            <a:avLst/>
          </a:prstGeom>
          <a:noFill/>
        </p:spPr>
        <p:txBody>
          <a:bodyPr wrap="square" rtlCol="0" anchor="t">
            <a:spAutoFit/>
          </a:bodyPr>
          <a:lstStyle/>
          <a:p>
            <a:pPr>
              <a:lnSpc>
                <a:spcPct val="150000"/>
              </a:lnSpc>
            </a:pPr>
            <a:r>
              <a:rPr lang="en-US" sz="9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900" dirty="0" err="1">
                <a:solidFill>
                  <a:schemeClr val="bg2"/>
                </a:solidFill>
              </a:rPr>
              <a:t>akgebra</a:t>
            </a:r>
            <a:r>
              <a:rPr lang="en-US" sz="9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2436050" y="4219893"/>
            <a:ext cx="1766679" cy="323165"/>
          </a:xfrm>
          <a:prstGeom prst="rect">
            <a:avLst/>
          </a:prstGeom>
          <a:noFill/>
        </p:spPr>
        <p:txBody>
          <a:bodyPr wrap="square" rtlCol="0">
            <a:spAutoFit/>
          </a:bodyPr>
          <a:lstStyle/>
          <a:p>
            <a:r>
              <a:rPr lang="en-US" sz="1500" b="1" dirty="0">
                <a:solidFill>
                  <a:schemeClr val="bg2"/>
                </a:solidFill>
                <a:latin typeface="+mj-lt"/>
              </a:rPr>
              <a:t>What is Algebra?</a:t>
            </a:r>
            <a:endParaRPr lang="en-ID" sz="15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5343781" y="3856292"/>
            <a:ext cx="2445251" cy="273377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5529722" y="4361347"/>
            <a:ext cx="2288101" cy="1962076"/>
          </a:xfrm>
          <a:prstGeom prst="rect">
            <a:avLst/>
          </a:prstGeom>
          <a:noFill/>
        </p:spPr>
        <p:txBody>
          <a:bodyPr wrap="square" rtlCol="0">
            <a:spAutoFit/>
          </a:bodyPr>
          <a:lstStyle/>
          <a:p>
            <a:r>
              <a:rPr lang="en-US" sz="1350" b="1" dirty="0">
                <a:solidFill>
                  <a:schemeClr val="accent1">
                    <a:lumMod val="75000"/>
                  </a:schemeClr>
                </a:solidFill>
                <a:latin typeface="Caveat" panose="00000500000000000000" pitchFamily="2" charset="0"/>
              </a:rPr>
              <a:t>          3x + 24 = 8 + 5x</a:t>
            </a:r>
          </a:p>
          <a:p>
            <a:r>
              <a:rPr lang="en-US" sz="1350" b="1" dirty="0">
                <a:solidFill>
                  <a:schemeClr val="accent1">
                    <a:lumMod val="75000"/>
                  </a:schemeClr>
                </a:solidFill>
                <a:latin typeface="Caveat" panose="00000500000000000000" pitchFamily="2" charset="0"/>
              </a:rPr>
              <a:t>(3x + 24) – 3x = 8 + 5x – 3</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24 = (8 + 2x) – 8</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16 = 2x</a:t>
            </a:r>
          </a:p>
          <a:p>
            <a:r>
              <a:rPr lang="en-US" sz="1350" b="1" dirty="0">
                <a:solidFill>
                  <a:schemeClr val="accent1">
                    <a:lumMod val="75000"/>
                  </a:schemeClr>
                </a:solidFill>
                <a:latin typeface="Caveat" panose="00000500000000000000" pitchFamily="2" charset="0"/>
              </a:rPr>
              <a:t>              16/2 = 2x/2</a:t>
            </a:r>
          </a:p>
          <a:p>
            <a:r>
              <a:rPr lang="en-US" sz="1350" b="1" dirty="0">
                <a:solidFill>
                  <a:schemeClr val="accent1">
                    <a:lumMod val="75000"/>
                  </a:schemeClr>
                </a:solidFill>
                <a:latin typeface="Caveat" panose="00000500000000000000" pitchFamily="2" charset="0"/>
              </a:rPr>
              <a:t>                   8 = x</a:t>
            </a:r>
          </a:p>
          <a:p>
            <a:r>
              <a:rPr lang="en-US" sz="1350" b="1" dirty="0">
                <a:solidFill>
                  <a:schemeClr val="accent1">
                    <a:lumMod val="75000"/>
                  </a:schemeClr>
                </a:solidFill>
                <a:latin typeface="Caveat" panose="00000500000000000000" pitchFamily="2" charset="0"/>
              </a:rPr>
              <a:t>                  X = 8</a:t>
            </a:r>
            <a:endParaRPr lang="en-ID" sz="1350"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4595234" y="3502986"/>
            <a:ext cx="1248339" cy="1020167"/>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7335533" y="5597103"/>
            <a:ext cx="706230" cy="403075"/>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dirty="0"/>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6208745" y="2028986"/>
            <a:ext cx="2751393" cy="1598181"/>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45108" y="2129901"/>
            <a:ext cx="4046666" cy="4728099"/>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460902" y="2634131"/>
            <a:ext cx="3172081" cy="4223870"/>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sz="1350"/>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3472482" y="2364589"/>
            <a:ext cx="631170" cy="1087487"/>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4720526" y="2471119"/>
            <a:ext cx="1017472" cy="1017472"/>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3363481" y="4408943"/>
            <a:ext cx="864569" cy="78234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5177483" y="4474955"/>
            <a:ext cx="991545" cy="1040535"/>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6873703" y="4060337"/>
            <a:ext cx="507395" cy="1012599"/>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6491385" y="2297316"/>
            <a:ext cx="2298057" cy="1108893"/>
          </a:xfrm>
          <a:prstGeom prst="rect">
            <a:avLst/>
          </a:prstGeom>
          <a:noFill/>
        </p:spPr>
        <p:txBody>
          <a:bodyPr wrap="square" rtlCol="0" anchor="t">
            <a:spAutoFit/>
          </a:bodyPr>
          <a:lstStyle/>
          <a:p>
            <a:pPr>
              <a:lnSpc>
                <a:spcPct val="150000"/>
              </a:lnSpc>
            </a:pPr>
            <a:r>
              <a:rPr lang="en-US" sz="9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6517340" y="1852540"/>
            <a:ext cx="1692962" cy="426860"/>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6698291" y="1942398"/>
            <a:ext cx="1331059" cy="276999"/>
          </a:xfrm>
          <a:prstGeom prst="rect">
            <a:avLst/>
          </a:prstGeom>
          <a:noFill/>
        </p:spPr>
        <p:txBody>
          <a:bodyPr wrap="square" rtlCol="0" anchor="t">
            <a:spAutoFit/>
          </a:bodyPr>
          <a:lstStyle/>
          <a:p>
            <a:pPr algn="ctr"/>
            <a:r>
              <a:rPr lang="en-US" sz="12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3340645" y="3509085"/>
            <a:ext cx="864569" cy="276999"/>
          </a:xfrm>
          <a:prstGeom prst="rect">
            <a:avLst/>
          </a:prstGeom>
          <a:noFill/>
        </p:spPr>
        <p:txBody>
          <a:bodyPr wrap="square" rtlCol="0" anchor="t">
            <a:spAutoFit/>
          </a:bodyPr>
          <a:lstStyle/>
          <a:p>
            <a:pPr algn="ctr"/>
            <a:r>
              <a:rPr lang="en-US" sz="12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4823713" y="3602450"/>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4260038" y="4635610"/>
            <a:ext cx="864569" cy="276999"/>
          </a:xfrm>
          <a:prstGeom prst="rect">
            <a:avLst/>
          </a:prstGeom>
          <a:noFill/>
        </p:spPr>
        <p:txBody>
          <a:bodyPr wrap="square" rtlCol="0" anchor="t">
            <a:spAutoFit/>
          </a:bodyPr>
          <a:lstStyle/>
          <a:p>
            <a:r>
              <a:rPr lang="en-US" sz="12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7519013" y="4416148"/>
            <a:ext cx="864569" cy="276999"/>
          </a:xfrm>
          <a:prstGeom prst="rect">
            <a:avLst/>
          </a:prstGeom>
          <a:noFill/>
        </p:spPr>
        <p:txBody>
          <a:bodyPr wrap="square" rtlCol="0" anchor="t">
            <a:spAutoFit/>
          </a:bodyPr>
          <a:lstStyle/>
          <a:p>
            <a:r>
              <a:rPr lang="en-US" sz="12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5798659" y="5529409"/>
            <a:ext cx="864569" cy="276999"/>
          </a:xfrm>
          <a:prstGeom prst="rect">
            <a:avLst/>
          </a:prstGeom>
          <a:noFill/>
        </p:spPr>
        <p:txBody>
          <a:bodyPr wrap="square" rtlCol="0" anchor="t">
            <a:spAutoFit/>
          </a:bodyPr>
          <a:lstStyle/>
          <a:p>
            <a:r>
              <a:rPr lang="en-US" sz="12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dirty="0"/>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1990066" y="1717693"/>
            <a:ext cx="5165003" cy="5140307"/>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sz="1350"/>
            </a:p>
          </p:txBody>
        </p:sp>
      </p:grpSp>
      <p:sp>
        <p:nvSpPr>
          <p:cNvPr id="29" name="Oval 28">
            <a:extLst>
              <a:ext uri="{FF2B5EF4-FFF2-40B4-BE49-F238E27FC236}">
                <a16:creationId xmlns:a16="http://schemas.microsoft.com/office/drawing/2014/main" id="{84B56364-C32D-4E35-9D38-CF9F50271CB4}"/>
              </a:ext>
            </a:extLst>
          </p:cNvPr>
          <p:cNvSpPr/>
          <p:nvPr/>
        </p:nvSpPr>
        <p:spPr>
          <a:xfrm>
            <a:off x="5574951" y="1726036"/>
            <a:ext cx="2905289" cy="29052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6FD5C143-683D-48C6-B776-3EE8A677D48D}"/>
              </a:ext>
            </a:extLst>
          </p:cNvPr>
          <p:cNvSpPr/>
          <p:nvPr/>
        </p:nvSpPr>
        <p:spPr>
          <a:xfrm>
            <a:off x="5785106" y="1936191"/>
            <a:ext cx="2484978" cy="2484978"/>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66FCC79-9248-4240-A1E1-E998ADEE6831}"/>
              </a:ext>
            </a:extLst>
          </p:cNvPr>
          <p:cNvSpPr/>
          <p:nvPr/>
        </p:nvSpPr>
        <p:spPr>
          <a:xfrm>
            <a:off x="663760" y="1726036"/>
            <a:ext cx="2905289" cy="29052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ECA55EFD-8D45-44B6-9EA0-37E45E6AB1C9}"/>
              </a:ext>
            </a:extLst>
          </p:cNvPr>
          <p:cNvSpPr/>
          <p:nvPr/>
        </p:nvSpPr>
        <p:spPr>
          <a:xfrm>
            <a:off x="873916" y="1936191"/>
            <a:ext cx="2484978" cy="2484978"/>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xtBox 33">
            <a:extLst>
              <a:ext uri="{FF2B5EF4-FFF2-40B4-BE49-F238E27FC236}">
                <a16:creationId xmlns:a16="http://schemas.microsoft.com/office/drawing/2014/main" id="{0F7D2374-CC23-4088-91BF-CE519BC8DC30}"/>
              </a:ext>
            </a:extLst>
          </p:cNvPr>
          <p:cNvSpPr txBox="1"/>
          <p:nvPr/>
        </p:nvSpPr>
        <p:spPr>
          <a:xfrm>
            <a:off x="1118343" y="2897825"/>
            <a:ext cx="2010477" cy="901144"/>
          </a:xfrm>
          <a:prstGeom prst="rect">
            <a:avLst/>
          </a:prstGeom>
          <a:noFill/>
        </p:spPr>
        <p:txBody>
          <a:bodyPr wrap="square" rtlCol="0" anchor="t">
            <a:spAutoFit/>
          </a:bodyPr>
          <a:lstStyle/>
          <a:p>
            <a:pPr algn="ctr">
              <a:lnSpc>
                <a:spcPct val="150000"/>
              </a:lnSpc>
            </a:pPr>
            <a:r>
              <a:rPr lang="en-US" sz="900" dirty="0">
                <a:solidFill>
                  <a:schemeClr val="bg2"/>
                </a:solidFill>
              </a:rPr>
              <a:t>The study of logic features most prominently in the subjects of philosophy, </a:t>
            </a:r>
            <a:r>
              <a:rPr lang="en-US" sz="900" dirty="0" err="1">
                <a:solidFill>
                  <a:schemeClr val="bg2"/>
                </a:solidFill>
              </a:rPr>
              <a:t>mhatematics</a:t>
            </a:r>
            <a:r>
              <a:rPr lang="en-US" sz="9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383609"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5811842" y="2897824"/>
            <a:ext cx="2431506" cy="693395"/>
          </a:xfrm>
          <a:prstGeom prst="rect">
            <a:avLst/>
          </a:prstGeom>
          <a:noFill/>
        </p:spPr>
        <p:txBody>
          <a:bodyPr wrap="square" rtlCol="0" anchor="t">
            <a:spAutoFit/>
          </a:bodyPr>
          <a:lstStyle/>
          <a:p>
            <a:pPr algn="ctr">
              <a:lnSpc>
                <a:spcPct val="150000"/>
              </a:lnSpc>
            </a:pPr>
            <a:r>
              <a:rPr lang="en-US" sz="9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6287622"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3946780" y="2964681"/>
            <a:ext cx="364583" cy="3645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Oval 52">
            <a:extLst>
              <a:ext uri="{FF2B5EF4-FFF2-40B4-BE49-F238E27FC236}">
                <a16:creationId xmlns:a16="http://schemas.microsoft.com/office/drawing/2014/main" id="{6A64E042-375F-4664-BB75-6EFF4263E515}"/>
              </a:ext>
            </a:extLst>
          </p:cNvPr>
          <p:cNvSpPr/>
          <p:nvPr/>
        </p:nvSpPr>
        <p:spPr>
          <a:xfrm>
            <a:off x="4832638" y="2964681"/>
            <a:ext cx="364583" cy="364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 51">
            <a:extLst>
              <a:ext uri="{FF2B5EF4-FFF2-40B4-BE49-F238E27FC236}">
                <a16:creationId xmlns:a16="http://schemas.microsoft.com/office/drawing/2014/main" id="{54D62842-8880-4B0B-A4F4-8C763893DAC1}"/>
              </a:ext>
            </a:extLst>
          </p:cNvPr>
          <p:cNvSpPr/>
          <p:nvPr/>
        </p:nvSpPr>
        <p:spPr>
          <a:xfrm>
            <a:off x="4280633" y="3439542"/>
            <a:ext cx="221677" cy="2216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53">
            <a:extLst>
              <a:ext uri="{FF2B5EF4-FFF2-40B4-BE49-F238E27FC236}">
                <a16:creationId xmlns:a16="http://schemas.microsoft.com/office/drawing/2014/main" id="{FCBC5CB6-6499-44F5-8708-1F479DEC4D0D}"/>
              </a:ext>
            </a:extLst>
          </p:cNvPr>
          <p:cNvSpPr/>
          <p:nvPr/>
        </p:nvSpPr>
        <p:spPr>
          <a:xfrm>
            <a:off x="4641692" y="3439542"/>
            <a:ext cx="221677" cy="2216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3725859" y="4088657"/>
            <a:ext cx="1692282" cy="2824428"/>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sz="1350"/>
            </a:p>
          </p:txBody>
        </p:sp>
      </p:grpSp>
      <p:sp>
        <p:nvSpPr>
          <p:cNvPr id="90" name="Oval 89">
            <a:extLst>
              <a:ext uri="{FF2B5EF4-FFF2-40B4-BE49-F238E27FC236}">
                <a16:creationId xmlns:a16="http://schemas.microsoft.com/office/drawing/2014/main" id="{A7743706-FE76-4589-98DD-A6005229BB5B}"/>
              </a:ext>
            </a:extLst>
          </p:cNvPr>
          <p:cNvSpPr/>
          <p:nvPr/>
        </p:nvSpPr>
        <p:spPr>
          <a:xfrm>
            <a:off x="1683741" y="4107327"/>
            <a:ext cx="865328" cy="86532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a:extLst>
              <a:ext uri="{FF2B5EF4-FFF2-40B4-BE49-F238E27FC236}">
                <a16:creationId xmlns:a16="http://schemas.microsoft.com/office/drawing/2014/main" id="{2C2C874A-5F57-4057-BA87-783661E22F2B}"/>
              </a:ext>
            </a:extLst>
          </p:cNvPr>
          <p:cNvSpPr/>
          <p:nvPr/>
        </p:nvSpPr>
        <p:spPr>
          <a:xfrm>
            <a:off x="6594931" y="4107327"/>
            <a:ext cx="865328" cy="86532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TextBox 91">
            <a:extLst>
              <a:ext uri="{FF2B5EF4-FFF2-40B4-BE49-F238E27FC236}">
                <a16:creationId xmlns:a16="http://schemas.microsoft.com/office/drawing/2014/main" id="{AAB268C4-CAB2-4C80-A835-B078B03073C7}"/>
              </a:ext>
            </a:extLst>
          </p:cNvPr>
          <p:cNvSpPr txBox="1"/>
          <p:nvPr/>
        </p:nvSpPr>
        <p:spPr>
          <a:xfrm>
            <a:off x="1690918" y="4327861"/>
            <a:ext cx="865328" cy="461665"/>
          </a:xfrm>
          <a:prstGeom prst="rect">
            <a:avLst/>
          </a:prstGeom>
          <a:noFill/>
        </p:spPr>
        <p:txBody>
          <a:bodyPr wrap="square" rtlCol="0" anchor="t">
            <a:spAutoFit/>
          </a:bodyPr>
          <a:lstStyle/>
          <a:p>
            <a:pPr algn="ctr"/>
            <a:r>
              <a:rPr lang="en-US" sz="24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6594931" y="4327861"/>
            <a:ext cx="865328" cy="461665"/>
          </a:xfrm>
          <a:prstGeom prst="rect">
            <a:avLst/>
          </a:prstGeom>
          <a:noFill/>
        </p:spPr>
        <p:txBody>
          <a:bodyPr wrap="square" rtlCol="0" anchor="t">
            <a:spAutoFit/>
          </a:bodyPr>
          <a:lstStyle/>
          <a:p>
            <a:pPr algn="ctr"/>
            <a:r>
              <a:rPr lang="en-US" sz="24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179519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a:extLst>
              <a:ext uri="{FF2B5EF4-FFF2-40B4-BE49-F238E27FC236}">
                <a16:creationId xmlns:a16="http://schemas.microsoft.com/office/drawing/2014/main" id="{F18E029B-ED58-43B8-ACAE-D8EBAFCE40DE}"/>
              </a:ext>
            </a:extLst>
          </p:cNvPr>
          <p:cNvSpPr/>
          <p:nvPr/>
        </p:nvSpPr>
        <p:spPr>
          <a:xfrm>
            <a:off x="670638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olors 142 Dark">
      <a:dk1>
        <a:srgbClr val="FFFFFF"/>
      </a:dk1>
      <a:lt1>
        <a:srgbClr val="313131"/>
      </a:lt1>
      <a:dk2>
        <a:srgbClr val="313C3F"/>
      </a:dk2>
      <a:lt2>
        <a:srgbClr val="FFFFFF"/>
      </a:lt2>
      <a:accent1>
        <a:srgbClr val="FB6B47"/>
      </a:accent1>
      <a:accent2>
        <a:srgbClr val="FFC413"/>
      </a:accent2>
      <a:accent3>
        <a:srgbClr val="A7C850"/>
      </a:accent3>
      <a:accent4>
        <a:srgbClr val="5BC4DB"/>
      </a:accent4>
      <a:accent5>
        <a:srgbClr val="7A8ED9"/>
      </a:accent5>
      <a:accent6>
        <a:srgbClr val="A671BE"/>
      </a:accent6>
      <a:hlink>
        <a:srgbClr val="0563C1"/>
      </a:hlink>
      <a:folHlink>
        <a:srgbClr val="954F72"/>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olors 142 Dark">
      <a:dk1>
        <a:srgbClr val="FFFFFF"/>
      </a:dk1>
      <a:lt1>
        <a:srgbClr val="313131"/>
      </a:lt1>
      <a:dk2>
        <a:srgbClr val="313C3F"/>
      </a:dk2>
      <a:lt2>
        <a:srgbClr val="FFFFFF"/>
      </a:lt2>
      <a:accent1>
        <a:srgbClr val="FB6B47"/>
      </a:accent1>
      <a:accent2>
        <a:srgbClr val="FFC413"/>
      </a:accent2>
      <a:accent3>
        <a:srgbClr val="A7C850"/>
      </a:accent3>
      <a:accent4>
        <a:srgbClr val="5BC4DB"/>
      </a:accent4>
      <a:accent5>
        <a:srgbClr val="7A8ED9"/>
      </a:accent5>
      <a:accent6>
        <a:srgbClr val="A671BE"/>
      </a:accent6>
      <a:hlink>
        <a:srgbClr val="0563C1"/>
      </a:hlink>
      <a:folHlink>
        <a:srgbClr val="954F72"/>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29782</TotalTime>
  <Words>1865</Words>
  <Application>Microsoft Office PowerPoint</Application>
  <PresentationFormat>On-screen Show (4:3)</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Caveat</vt:lpstr>
      <vt:lpstr>Fira Sans</vt:lpstr>
      <vt:lpstr>Open Sans</vt:lpstr>
      <vt:lpstr>Verdana</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Andrian Kurniawan</dc:creator>
  <cp:lastModifiedBy>gilang maulana</cp:lastModifiedBy>
  <cp:revision>1267</cp:revision>
  <dcterms:created xsi:type="dcterms:W3CDTF">2018-12-05T18:19:15Z</dcterms:created>
  <dcterms:modified xsi:type="dcterms:W3CDTF">2020-09-21T05:43:34Z</dcterms:modified>
</cp:coreProperties>
</file>