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3" r:id="rId9"/>
    <p:sldId id="262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798768" y="1739668"/>
            <a:ext cx="2341245" cy="1234440"/>
            <a:chOff x="3282930" y="1814804"/>
            <a:chExt cx="1755934" cy="92583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561148" cy="899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2930" y="1814804"/>
              <a:ext cx="1667351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2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930" y="1841474"/>
              <a:ext cx="1755934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72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2</a:t>
              </a:r>
              <a:endParaRPr 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200850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</a:t>
            </a:r>
            <a:endParaRPr lang="en-US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4490" y="3257550"/>
            <a:ext cx="3470910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chào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58536" y="2612524"/>
            <a:ext cx="431891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13285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119104" y="614765"/>
            <a:ext cx="1183693" cy="128421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矩形 8"/>
          <p:cNvSpPr/>
          <p:nvPr/>
        </p:nvSpPr>
        <p:spPr>
          <a:xfrm>
            <a:off x="1603827" y="1385016"/>
            <a:ext cx="9706948" cy="42982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8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5" y="347980"/>
            <a:ext cx="8956040" cy="6208395"/>
          </a:xfrm>
          <a:prstGeom prst="rect">
            <a:avLst/>
          </a:prstGeom>
        </p:spPr>
      </p:pic>
    </p:spTree>
  </p:cSld>
  <p:clrMapOvr>
    <a:masterClrMapping/>
  </p:clrMapOvr>
  <p:transition spd="med" advTm="1000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55930" y="5913120"/>
            <a:ext cx="1247330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thường chào những ai? Em chào như thế nào?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55295" y="5033010"/>
            <a:ext cx="1145095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 người trong tranh đang làm gì?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384810"/>
            <a:ext cx="8258810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conveyor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15" y="0"/>
            <a:ext cx="9372600" cy="6757035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91974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r>
              <a:rPr lang="en-US" altLang="zh-CN" sz="4265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0320" y="667681"/>
            <a:ext cx="482009" cy="46879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181" y="382091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070411" y="1056901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6132035" y="4058765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99113" y="346392"/>
            <a:ext cx="5582804" cy="61762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kết bạn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đường bớt xa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là hoa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 từ lòng tốt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373040" y="643091"/>
            <a:ext cx="5582804" cy="60538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 cơn gió mát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 sáng đầu ngày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 một bàn tay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 thành cởi mở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ai cũng có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nặng là bao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ơi, đi đâu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 mang đi nhé!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/>
          <p:cNvSpPr/>
          <p:nvPr/>
        </p:nvSpPr>
        <p:spPr>
          <a:xfrm>
            <a:off x="7920347" y="6368091"/>
            <a:ext cx="3904583" cy="5559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2665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 Hoàng Sơn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0" y="2876550"/>
            <a:ext cx="2886075" cy="1214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08300" y="1876425"/>
            <a:ext cx="108521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48355" y="2458720"/>
            <a:ext cx="10071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0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37590" y="431165"/>
            <a:ext cx="9627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Lời chào được so sánh với những gì?</a:t>
            </a:r>
            <a:endParaRPr lang="en-US" sz="3200"/>
          </a:p>
          <a:p>
            <a:endParaRPr lang="en-US" sz="3200"/>
          </a:p>
        </p:txBody>
      </p:sp>
      <p:sp>
        <p:nvSpPr>
          <p:cNvPr id="3" name="Oval Callout 2"/>
          <p:cNvSpPr/>
          <p:nvPr/>
        </p:nvSpPr>
        <p:spPr>
          <a:xfrm>
            <a:off x="2657475" y="1327785"/>
            <a:ext cx="5474970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Bông hoa, cơn gió, bàn tay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1304925" y="3514725"/>
            <a:ext cx="810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b. Em học được điều gì từ bài thơ này?</a:t>
            </a:r>
            <a:endParaRPr lang="en-US" sz="3600"/>
          </a:p>
        </p:txBody>
      </p:sp>
      <p:sp>
        <p:nvSpPr>
          <p:cNvPr id="5" name="Oval Callout 4"/>
          <p:cNvSpPr/>
          <p:nvPr/>
        </p:nvSpPr>
        <p:spPr>
          <a:xfrm>
            <a:off x="2138680" y="4506595"/>
            <a:ext cx="6826885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Ra đường phải biết chào hỏi mọi người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Arial-Rounded</vt:lpstr>
      <vt:lpstr>Times New Roman</vt:lpstr>
      <vt:lpstr>Arial-Rounded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2020-08-26T02:27:43Z</dcterms:created>
  <dcterms:modified xsi:type="dcterms:W3CDTF">2020-08-26T02:27:43Z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