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6" r:id="rId3"/>
    <p:sldId id="268" r:id="rId4"/>
    <p:sldId id="270" r:id="rId5"/>
    <p:sldId id="259" r:id="rId6"/>
    <p:sldId id="273" r:id="rId7"/>
    <p:sldId id="271" r:id="rId8"/>
    <p:sldId id="267" r:id="rId9"/>
    <p:sldId id="269" r:id="rId10"/>
    <p:sldId id="2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BDD"/>
    <a:srgbClr val="828202"/>
    <a:srgbClr val="DCF117"/>
    <a:srgbClr val="D5E226"/>
    <a:srgbClr val="66FF33"/>
    <a:srgbClr val="67C98C"/>
    <a:srgbClr val="66FF66"/>
    <a:srgbClr val="E2EE42"/>
    <a:srgbClr val="53DDCD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306" autoAdjust="0"/>
  </p:normalViewPr>
  <p:slideViewPr>
    <p:cSldViewPr snapToGrid="0">
      <p:cViewPr varScale="1">
        <p:scale>
          <a:sx n="80" d="100"/>
          <a:sy n="80" d="100"/>
        </p:scale>
        <p:origin x="354" y="90"/>
      </p:cViewPr>
      <p:guideLst>
        <p:guide orient="horz" pos="213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2F641-6007-4074-958C-914A138AFF65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5273C-EFAE-43A0-A2A1-5052D3AFD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6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9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9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7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4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3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1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6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0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8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fTBf3MCU5s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742656"/>
            <a:ext cx="12192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C00000"/>
                </a:solidFill>
                <a:latin typeface="+mj-lt"/>
              </a:rPr>
              <a:t>CHỦ ĐỀ </a:t>
            </a:r>
            <a:r>
              <a:rPr lang="en-US" sz="3600" dirty="0" smtClean="0">
                <a:solidFill>
                  <a:srgbClr val="C00000"/>
                </a:solidFill>
                <a:latin typeface="+mj-lt"/>
              </a:rPr>
              <a:t>6</a:t>
            </a:r>
            <a:endParaRPr lang="vi-VN" sz="3600" dirty="0" smtClean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en-US" sz="3600" dirty="0" smtClean="0">
                <a:solidFill>
                  <a:srgbClr val="C00000"/>
                </a:solidFill>
                <a:latin typeface="+mj-lt"/>
              </a:rPr>
              <a:t>PHÁT TRIỂN BẢN THÂN</a:t>
            </a:r>
            <a:endParaRPr lang="en-US" sz="36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67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90894" y="2681585"/>
            <a:ext cx="90102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Xin chân thành cảm ơn</a:t>
            </a:r>
            <a:endParaRPr lang="en-US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788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CHỦ ĐỀ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6</a:t>
            </a:r>
          </a:p>
          <a:p>
            <a:pPr algn="ctr"/>
            <a:r>
              <a:rPr lang="en-US" sz="3200" b="1" dirty="0" smtClean="0">
                <a:latin typeface="+mj-lt"/>
              </a:rPr>
              <a:t>PHÁT TRIỂN BẢN THÂN </a:t>
            </a:r>
            <a:r>
              <a:rPr lang="vi-VN" sz="3200" b="1" dirty="0" smtClean="0">
                <a:latin typeface="+mj-lt"/>
              </a:rPr>
              <a:t>(TUẦN </a:t>
            </a:r>
            <a:r>
              <a:rPr lang="en-US" sz="3200" b="1" dirty="0" smtClean="0">
                <a:latin typeface="+mj-lt"/>
              </a:rPr>
              <a:t>2</a:t>
            </a:r>
            <a:r>
              <a:rPr lang="vi-VN" sz="3200" b="1" dirty="0" smtClean="0">
                <a:latin typeface="+mj-lt"/>
              </a:rPr>
              <a:t>1)</a:t>
            </a:r>
            <a:endParaRPr lang="en-US" sz="32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0495"/>
            <a:ext cx="12192000" cy="639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0" y="0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Khởi động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4816" y="1041552"/>
            <a:ext cx="10522368" cy="91385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 HÁT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BAY CAO TIẾNG HÁT ƯỚC MƠ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cfTBf3MCU5s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04474" y="2165684"/>
            <a:ext cx="8341895" cy="4692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8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lowchart: Alternate Process 6"/>
          <p:cNvSpPr/>
          <p:nvPr/>
        </p:nvSpPr>
        <p:spPr>
          <a:xfrm>
            <a:off x="2653938" y="2064328"/>
            <a:ext cx="7329055" cy="217516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+mj-lt"/>
              </a:rPr>
              <a:t>Hoạt động </a:t>
            </a:r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40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 </a:t>
            </a:r>
            <a:endParaRPr lang="en-US" sz="40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+mj-lt"/>
              </a:rPr>
              <a:t>Nhận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+mj-lt"/>
              </a:rPr>
              <a:t>diện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+mj-lt"/>
              </a:rPr>
              <a:t>những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+mj-lt"/>
              </a:rPr>
              <a:t>việc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+mj-lt"/>
              </a:rPr>
              <a:t>làm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+mj-lt"/>
              </a:rPr>
              <a:t>thể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+mj-lt"/>
              </a:rPr>
              <a:t>hiện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+mj-lt"/>
              </a:rPr>
              <a:t>sinh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+mj-lt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+mj-lt"/>
              </a:rPr>
              <a:t>nền</a:t>
            </a:r>
            <a:r>
              <a:rPr lang="en-US" sz="4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+mj-lt"/>
              </a:rPr>
              <a:t>nếp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414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3387" y="5003122"/>
            <a:ext cx="115584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arabicPeriod"/>
            </a:pPr>
            <a:r>
              <a:rPr lang="en-US" sz="2800" dirty="0" err="1" smtClean="0">
                <a:latin typeface="+mj-lt"/>
              </a:rPr>
              <a:t>Nêu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những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việc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hiện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nền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nếp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sinh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hoạt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của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em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trong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mỗi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buổi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học</a:t>
            </a:r>
            <a:endParaRPr lang="en-US" sz="2800" dirty="0" smtClean="0">
              <a:latin typeface="+mj-lt"/>
            </a:endParaRPr>
          </a:p>
          <a:p>
            <a:pPr marL="514350" indent="-514350" algn="ctr">
              <a:buAutoNum type="arabicPeriod"/>
            </a:pPr>
            <a:endParaRPr lang="en-US" sz="2800" dirty="0">
              <a:latin typeface="+mj-lt"/>
            </a:endParaRPr>
          </a:p>
          <a:p>
            <a:pPr marL="514350" indent="-514350" algn="ctr">
              <a:buAutoNum type="arabicPeriod"/>
            </a:pPr>
            <a:endParaRPr lang="en-US" sz="2800" dirty="0" smtClean="0">
              <a:latin typeface="+mj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186" y="-24453"/>
            <a:ext cx="12193588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lowchart: Alternate Process 10"/>
          <p:cNvSpPr/>
          <p:nvPr/>
        </p:nvSpPr>
        <p:spPr>
          <a:xfrm>
            <a:off x="133387" y="14654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Hoạt động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</a:rPr>
              <a:t>diện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</a:rPr>
              <a:t>việc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</a:rPr>
              <a:t>thể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</a:rPr>
              <a:t>hiện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</a:rPr>
              <a:t>sinh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</a:rPr>
              <a:t>hoạt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</a:rPr>
              <a:t>nền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</a:rPr>
              <a:t>nếp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123" y="1080771"/>
            <a:ext cx="11195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1910686" y="2320119"/>
            <a:ext cx="2505405" cy="124194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Đi</a:t>
            </a:r>
            <a:r>
              <a:rPr lang="en-US" b="1" dirty="0" smtClean="0"/>
              <a:t> </a:t>
            </a:r>
            <a:r>
              <a:rPr lang="en-US" b="1" dirty="0" err="1" smtClean="0"/>
              <a:t>học</a:t>
            </a:r>
            <a:r>
              <a:rPr lang="en-US" b="1" dirty="0" smtClean="0"/>
              <a:t> </a:t>
            </a:r>
            <a:r>
              <a:rPr lang="en-US" b="1" dirty="0" err="1" smtClean="0"/>
              <a:t>đúng</a:t>
            </a:r>
            <a:r>
              <a:rPr lang="en-US" b="1" dirty="0" smtClean="0"/>
              <a:t> </a:t>
            </a:r>
            <a:r>
              <a:rPr lang="en-US" b="1" dirty="0" err="1" smtClean="0"/>
              <a:t>giờ</a:t>
            </a:r>
            <a:r>
              <a:rPr lang="en-US" b="1" dirty="0" smtClean="0"/>
              <a:t>, </a:t>
            </a:r>
            <a:r>
              <a:rPr lang="en-US" b="1" dirty="0" err="1" smtClean="0"/>
              <a:t>nghỉ</a:t>
            </a:r>
            <a:r>
              <a:rPr lang="en-US" b="1" dirty="0" smtClean="0"/>
              <a:t> </a:t>
            </a:r>
            <a:r>
              <a:rPr lang="en-US" b="1" dirty="0" err="1" smtClean="0"/>
              <a:t>học</a:t>
            </a:r>
            <a:r>
              <a:rPr lang="en-US" b="1" dirty="0" smtClean="0"/>
              <a:t> </a:t>
            </a:r>
            <a:r>
              <a:rPr lang="en-US" b="1" dirty="0" err="1" smtClean="0"/>
              <a:t>phải</a:t>
            </a:r>
            <a:r>
              <a:rPr lang="en-US" b="1" dirty="0" smtClean="0"/>
              <a:t> </a:t>
            </a:r>
            <a:r>
              <a:rPr lang="en-US" b="1" dirty="0" err="1" smtClean="0"/>
              <a:t>xin</a:t>
            </a:r>
            <a:r>
              <a:rPr lang="en-US" b="1" dirty="0" smtClean="0"/>
              <a:t> </a:t>
            </a:r>
            <a:r>
              <a:rPr lang="en-US" b="1" dirty="0" err="1" smtClean="0"/>
              <a:t>phép</a:t>
            </a:r>
            <a:r>
              <a:rPr lang="en-US" b="1" dirty="0" smtClean="0"/>
              <a:t>…</a:t>
            </a:r>
            <a:endParaRPr lang="en-US" b="1" dirty="0"/>
          </a:p>
        </p:txBody>
      </p:sp>
      <p:sp>
        <p:nvSpPr>
          <p:cNvPr id="8" name="Cloud 7"/>
          <p:cNvSpPr/>
          <p:nvPr/>
        </p:nvSpPr>
        <p:spPr>
          <a:xfrm>
            <a:off x="4981170" y="2140404"/>
            <a:ext cx="2361062" cy="124194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Ngồi</a:t>
            </a:r>
            <a:r>
              <a:rPr lang="en-US" b="1" dirty="0" smtClean="0"/>
              <a:t> </a:t>
            </a:r>
            <a:r>
              <a:rPr lang="en-US" b="1" dirty="0" err="1" smtClean="0"/>
              <a:t>học</a:t>
            </a:r>
            <a:r>
              <a:rPr lang="en-US" b="1" dirty="0" smtClean="0"/>
              <a:t> </a:t>
            </a:r>
            <a:r>
              <a:rPr lang="en-US" b="1" dirty="0" err="1" smtClean="0"/>
              <a:t>đúng</a:t>
            </a:r>
            <a:r>
              <a:rPr lang="en-US" b="1" dirty="0" smtClean="0"/>
              <a:t> </a:t>
            </a:r>
            <a:r>
              <a:rPr lang="en-US" b="1" dirty="0" err="1" smtClean="0"/>
              <a:t>chỗ</a:t>
            </a:r>
            <a:endParaRPr lang="en-US" b="1" dirty="0"/>
          </a:p>
        </p:txBody>
      </p:sp>
      <p:sp>
        <p:nvSpPr>
          <p:cNvPr id="10" name="Cloud 9"/>
          <p:cNvSpPr/>
          <p:nvPr/>
        </p:nvSpPr>
        <p:spPr>
          <a:xfrm>
            <a:off x="7833525" y="2191938"/>
            <a:ext cx="2523211" cy="14004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Giữ</a:t>
            </a:r>
            <a:r>
              <a:rPr lang="en-US" b="1" dirty="0" smtClean="0"/>
              <a:t> </a:t>
            </a:r>
            <a:r>
              <a:rPr lang="en-US" b="1" dirty="0" err="1" smtClean="0"/>
              <a:t>gìn</a:t>
            </a:r>
            <a:r>
              <a:rPr lang="en-US" b="1" dirty="0" smtClean="0"/>
              <a:t> </a:t>
            </a:r>
            <a:r>
              <a:rPr lang="en-US" b="1" dirty="0" err="1" smtClean="0"/>
              <a:t>trật</a:t>
            </a:r>
            <a:r>
              <a:rPr lang="en-US" b="1" dirty="0" smtClean="0"/>
              <a:t> </a:t>
            </a:r>
            <a:r>
              <a:rPr lang="en-US" b="1" dirty="0" err="1" smtClean="0"/>
              <a:t>tự</a:t>
            </a:r>
            <a:r>
              <a:rPr lang="en-US" b="1" dirty="0" smtClean="0"/>
              <a:t>, </a:t>
            </a:r>
            <a:r>
              <a:rPr lang="en-US" b="1" dirty="0" err="1" smtClean="0"/>
              <a:t>chú</a:t>
            </a:r>
            <a:r>
              <a:rPr lang="en-US" b="1" dirty="0" smtClean="0"/>
              <a:t> ý </a:t>
            </a:r>
            <a:r>
              <a:rPr lang="en-US" b="1" dirty="0" err="1" smtClean="0"/>
              <a:t>lắng</a:t>
            </a:r>
            <a:r>
              <a:rPr lang="en-US" b="1" dirty="0" smtClean="0"/>
              <a:t> </a:t>
            </a:r>
            <a:r>
              <a:rPr lang="en-US" b="1" dirty="0" err="1" smtClean="0"/>
              <a:t>nghe</a:t>
            </a:r>
            <a:r>
              <a:rPr lang="en-US" b="1" dirty="0" smtClean="0"/>
              <a:t>, </a:t>
            </a:r>
            <a:r>
              <a:rPr lang="en-US" b="1" dirty="0" err="1" smtClean="0"/>
              <a:t>hăng</a:t>
            </a:r>
            <a:r>
              <a:rPr lang="en-US" b="1" dirty="0" smtClean="0"/>
              <a:t> </a:t>
            </a:r>
            <a:r>
              <a:rPr lang="en-US" b="1" dirty="0" err="1" smtClean="0"/>
              <a:t>hái</a:t>
            </a:r>
            <a:r>
              <a:rPr lang="en-US" b="1" dirty="0" smtClean="0"/>
              <a:t> </a:t>
            </a:r>
            <a:r>
              <a:rPr lang="en-US" b="1" dirty="0" err="1" smtClean="0"/>
              <a:t>phát</a:t>
            </a:r>
            <a:r>
              <a:rPr lang="en-US" b="1" dirty="0" smtClean="0"/>
              <a:t> </a:t>
            </a:r>
            <a:r>
              <a:rPr lang="en-US" b="1" dirty="0" err="1" smtClean="0"/>
              <a:t>biểu</a:t>
            </a:r>
            <a:r>
              <a:rPr lang="en-US" b="1" dirty="0" smtClean="0"/>
              <a:t>…</a:t>
            </a:r>
            <a:endParaRPr lang="en-US" b="1" dirty="0"/>
          </a:p>
        </p:txBody>
      </p:sp>
      <p:sp>
        <p:nvSpPr>
          <p:cNvPr id="13" name="Cloud 12"/>
          <p:cNvSpPr/>
          <p:nvPr/>
        </p:nvSpPr>
        <p:spPr>
          <a:xfrm>
            <a:off x="1636295" y="4038687"/>
            <a:ext cx="2502568" cy="142464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Giữ</a:t>
            </a:r>
            <a:r>
              <a:rPr lang="en-US" b="1" dirty="0" smtClean="0"/>
              <a:t> </a:t>
            </a:r>
            <a:r>
              <a:rPr lang="en-US" b="1" dirty="0" err="1" smtClean="0"/>
              <a:t>gìn</a:t>
            </a:r>
            <a:r>
              <a:rPr lang="en-US" b="1" dirty="0" smtClean="0"/>
              <a:t> </a:t>
            </a:r>
            <a:r>
              <a:rPr lang="en-US" b="1" dirty="0" err="1" smtClean="0"/>
              <a:t>vệ</a:t>
            </a:r>
            <a:r>
              <a:rPr lang="en-US" b="1" dirty="0" smtClean="0"/>
              <a:t> </a:t>
            </a:r>
            <a:r>
              <a:rPr lang="en-US" b="1" dirty="0" err="1" smtClean="0"/>
              <a:t>sinh</a:t>
            </a:r>
            <a:r>
              <a:rPr lang="en-US" b="1" dirty="0" smtClean="0"/>
              <a:t> </a:t>
            </a:r>
            <a:r>
              <a:rPr lang="en-US" b="1" dirty="0" err="1" smtClean="0"/>
              <a:t>sạch</a:t>
            </a:r>
            <a:r>
              <a:rPr lang="en-US" b="1" dirty="0" smtClean="0"/>
              <a:t> </a:t>
            </a:r>
            <a:r>
              <a:rPr lang="en-US" b="1" dirty="0" err="1" smtClean="0"/>
              <a:t>sẽ</a:t>
            </a:r>
            <a:r>
              <a:rPr lang="en-US" b="1" dirty="0" smtClean="0"/>
              <a:t>, </a:t>
            </a:r>
            <a:r>
              <a:rPr lang="en-US" b="1" dirty="0" err="1" smtClean="0"/>
              <a:t>chỉnh</a:t>
            </a:r>
            <a:r>
              <a:rPr lang="en-US" b="1" dirty="0" smtClean="0"/>
              <a:t> </a:t>
            </a:r>
            <a:r>
              <a:rPr lang="en-US" b="1" dirty="0" err="1" smtClean="0"/>
              <a:t>tề</a:t>
            </a:r>
            <a:r>
              <a:rPr lang="en-US" b="1" dirty="0" smtClean="0"/>
              <a:t> </a:t>
            </a:r>
            <a:r>
              <a:rPr lang="en-US" b="1" dirty="0" err="1" smtClean="0"/>
              <a:t>khi</a:t>
            </a:r>
            <a:r>
              <a:rPr lang="en-US" b="1" dirty="0" smtClean="0"/>
              <a:t> </a:t>
            </a:r>
            <a:r>
              <a:rPr lang="en-US" b="1" dirty="0" err="1" smtClean="0"/>
              <a:t>đến</a:t>
            </a:r>
            <a:r>
              <a:rPr lang="en-US" b="1" dirty="0" smtClean="0"/>
              <a:t> </a:t>
            </a:r>
            <a:r>
              <a:rPr lang="en-US" b="1" dirty="0" err="1" smtClean="0"/>
              <a:t>lớp</a:t>
            </a:r>
            <a:r>
              <a:rPr lang="en-US" b="1" dirty="0" smtClean="0"/>
              <a:t>…</a:t>
            </a:r>
            <a:endParaRPr lang="en-US" b="1" dirty="0"/>
          </a:p>
        </p:txBody>
      </p:sp>
      <p:sp>
        <p:nvSpPr>
          <p:cNvPr id="16" name="Cloud 15"/>
          <p:cNvSpPr/>
          <p:nvPr/>
        </p:nvSpPr>
        <p:spPr>
          <a:xfrm>
            <a:off x="4732078" y="3980319"/>
            <a:ext cx="2507149" cy="154138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Giữ</a:t>
            </a:r>
            <a:r>
              <a:rPr lang="en-US" b="1" dirty="0" smtClean="0"/>
              <a:t> </a:t>
            </a:r>
            <a:r>
              <a:rPr lang="en-US" b="1" dirty="0" err="1" smtClean="0"/>
              <a:t>gìn</a:t>
            </a:r>
            <a:r>
              <a:rPr lang="en-US" b="1" dirty="0" smtClean="0"/>
              <a:t> </a:t>
            </a:r>
            <a:r>
              <a:rPr lang="en-US" b="1" dirty="0" err="1" smtClean="0"/>
              <a:t>vệ</a:t>
            </a:r>
            <a:r>
              <a:rPr lang="en-US" b="1" dirty="0" smtClean="0"/>
              <a:t> </a:t>
            </a:r>
            <a:r>
              <a:rPr lang="en-US" b="1" dirty="0" err="1" smtClean="0"/>
              <a:t>sinh</a:t>
            </a:r>
            <a:r>
              <a:rPr lang="en-US" b="1" dirty="0" smtClean="0"/>
              <a:t> </a:t>
            </a:r>
            <a:r>
              <a:rPr lang="en-US" b="1" dirty="0" err="1" smtClean="0"/>
              <a:t>trường</a:t>
            </a:r>
            <a:r>
              <a:rPr lang="en-US" b="1" dirty="0" smtClean="0"/>
              <a:t> </a:t>
            </a:r>
            <a:r>
              <a:rPr lang="en-US" b="1" dirty="0" err="1" smtClean="0"/>
              <a:t>lớp</a:t>
            </a:r>
            <a:r>
              <a:rPr lang="en-US" b="1" dirty="0" smtClean="0"/>
              <a:t>, </a:t>
            </a:r>
            <a:r>
              <a:rPr lang="en-US" b="1" dirty="0" err="1" smtClean="0"/>
              <a:t>đồ</a:t>
            </a:r>
            <a:r>
              <a:rPr lang="en-US" b="1" dirty="0" smtClean="0"/>
              <a:t> </a:t>
            </a:r>
            <a:r>
              <a:rPr lang="en-US" b="1" dirty="0" err="1" smtClean="0"/>
              <a:t>dùng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mình</a:t>
            </a:r>
            <a:r>
              <a:rPr lang="en-US" b="1" dirty="0" smtClean="0"/>
              <a:t> </a:t>
            </a:r>
            <a:r>
              <a:rPr lang="en-US" b="1" dirty="0" err="1" smtClean="0"/>
              <a:t>của</a:t>
            </a:r>
            <a:r>
              <a:rPr lang="en-US" b="1" dirty="0" smtClean="0"/>
              <a:t> </a:t>
            </a:r>
            <a:r>
              <a:rPr lang="en-US" b="1" dirty="0" err="1" smtClean="0"/>
              <a:t>bạn</a:t>
            </a:r>
            <a:r>
              <a:rPr lang="en-US" b="1" dirty="0" smtClean="0"/>
              <a:t>…</a:t>
            </a:r>
            <a:endParaRPr lang="en-US" b="1" dirty="0"/>
          </a:p>
        </p:txBody>
      </p:sp>
      <p:sp>
        <p:nvSpPr>
          <p:cNvPr id="17" name="Cloud 16"/>
          <p:cNvSpPr/>
          <p:nvPr/>
        </p:nvSpPr>
        <p:spPr>
          <a:xfrm>
            <a:off x="7556799" y="4153013"/>
            <a:ext cx="3076664" cy="146762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Đoàn</a:t>
            </a:r>
            <a:r>
              <a:rPr lang="en-US" b="1" dirty="0" smtClean="0"/>
              <a:t> </a:t>
            </a:r>
            <a:r>
              <a:rPr lang="en-US" b="1" dirty="0" err="1" smtClean="0"/>
              <a:t>kết</a:t>
            </a:r>
            <a:r>
              <a:rPr lang="en-US" b="1" dirty="0" smtClean="0"/>
              <a:t> </a:t>
            </a:r>
            <a:r>
              <a:rPr lang="en-US" b="1" dirty="0" err="1" smtClean="0"/>
              <a:t>giúp</a:t>
            </a:r>
            <a:r>
              <a:rPr lang="en-US" b="1" dirty="0" smtClean="0"/>
              <a:t> </a:t>
            </a:r>
            <a:r>
              <a:rPr lang="en-US" b="1" dirty="0" err="1" smtClean="0"/>
              <a:t>đỡ</a:t>
            </a:r>
            <a:r>
              <a:rPr lang="en-US" b="1" dirty="0" smtClean="0"/>
              <a:t> </a:t>
            </a:r>
            <a:r>
              <a:rPr lang="en-US" b="1" dirty="0" err="1" smtClean="0"/>
              <a:t>bạn</a:t>
            </a:r>
            <a:r>
              <a:rPr lang="en-US" b="1" dirty="0" smtClean="0"/>
              <a:t>, </a:t>
            </a:r>
            <a:r>
              <a:rPr lang="en-US" b="1" dirty="0" err="1" smtClean="0"/>
              <a:t>không</a:t>
            </a:r>
            <a:r>
              <a:rPr lang="en-US" b="1" dirty="0" smtClean="0"/>
              <a:t> </a:t>
            </a:r>
            <a:r>
              <a:rPr lang="en-US" b="1" dirty="0" err="1" smtClean="0"/>
              <a:t>nói</a:t>
            </a:r>
            <a:r>
              <a:rPr lang="en-US" b="1" dirty="0" smtClean="0"/>
              <a:t> </a:t>
            </a:r>
            <a:r>
              <a:rPr lang="en-US" b="1" dirty="0" err="1" smtClean="0"/>
              <a:t>tục</a:t>
            </a:r>
            <a:r>
              <a:rPr lang="en-US" b="1" dirty="0" smtClean="0"/>
              <a:t> </a:t>
            </a:r>
            <a:r>
              <a:rPr lang="en-US" b="1" dirty="0" err="1" smtClean="0"/>
              <a:t>chửi</a:t>
            </a:r>
            <a:r>
              <a:rPr lang="en-US" b="1" dirty="0" smtClean="0"/>
              <a:t> </a:t>
            </a:r>
            <a:r>
              <a:rPr lang="en-US" b="1" dirty="0" err="1" smtClean="0"/>
              <a:t>bậy</a:t>
            </a:r>
            <a:r>
              <a:rPr lang="en-US" b="1" dirty="0" smtClean="0"/>
              <a:t>, </a:t>
            </a:r>
            <a:r>
              <a:rPr lang="en-US" b="1" dirty="0" err="1" smtClean="0"/>
              <a:t>không</a:t>
            </a:r>
            <a:r>
              <a:rPr lang="en-US" b="1" dirty="0" smtClean="0"/>
              <a:t> </a:t>
            </a:r>
            <a:r>
              <a:rPr lang="en-US" b="1" dirty="0" err="1" smtClean="0"/>
              <a:t>gây</a:t>
            </a:r>
            <a:r>
              <a:rPr lang="en-US" b="1" dirty="0" smtClean="0"/>
              <a:t> </a:t>
            </a:r>
            <a:r>
              <a:rPr lang="en-US" b="1" dirty="0" err="1" smtClean="0"/>
              <a:t>gổ</a:t>
            </a:r>
            <a:r>
              <a:rPr lang="en-US" b="1" dirty="0" smtClean="0"/>
              <a:t> </a:t>
            </a:r>
            <a:r>
              <a:rPr lang="en-US" b="1" dirty="0" err="1" smtClean="0"/>
              <a:t>đánh</a:t>
            </a:r>
            <a:r>
              <a:rPr lang="en-US" b="1" dirty="0" smtClean="0"/>
              <a:t> </a:t>
            </a:r>
            <a:r>
              <a:rPr lang="en-US" b="1" dirty="0" err="1" smtClean="0"/>
              <a:t>nhau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0355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16778" y="1049963"/>
            <a:ext cx="1155844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133387" y="14654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60192" y="2808859"/>
            <a:ext cx="37318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r>
              <a:rPr lang="en-US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spcBef>
                <a:spcPts val="600"/>
              </a:spcBef>
              <a:buFontTx/>
              <a:buChar char="-"/>
            </a:pPr>
            <a:r>
              <a:rPr lang="en-US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Bef>
                <a:spcPts val="600"/>
              </a:spcBef>
            </a:pP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87" y="1847359"/>
            <a:ext cx="8143414" cy="4988211"/>
          </a:xfrm>
          <a:prstGeom prst="rect">
            <a:avLst/>
          </a:prstGeom>
        </p:spPr>
      </p:pic>
      <p:sp>
        <p:nvSpPr>
          <p:cNvPr id="6" name="Flowchart: Terminator 5"/>
          <p:cNvSpPr/>
          <p:nvPr/>
        </p:nvSpPr>
        <p:spPr>
          <a:xfrm>
            <a:off x="8761230" y="1854752"/>
            <a:ext cx="3297382" cy="626372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93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lowchart: Alternate Process 6"/>
          <p:cNvSpPr/>
          <p:nvPr/>
        </p:nvSpPr>
        <p:spPr>
          <a:xfrm>
            <a:off x="1792705" y="1438686"/>
            <a:ext cx="9240253" cy="1952214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ở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76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0" y="0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b="1" dirty="0">
                <a:solidFill>
                  <a:srgbClr val="FF0000"/>
                </a:solidFill>
                <a:latin typeface="+mj-lt"/>
              </a:rPr>
              <a:t>Hoạt động </a:t>
            </a:r>
            <a:r>
              <a:rPr lang="vi-VN" sz="2600" b="1" dirty="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en-US" sz="2600" b="1" dirty="0" smtClean="0">
                <a:solidFill>
                  <a:srgbClr val="FF0000"/>
                </a:solidFill>
                <a:latin typeface="+mj-lt"/>
              </a:rPr>
              <a:t>: </a:t>
            </a:r>
            <a:r>
              <a:rPr lang="vi-VN" sz="2600" b="1" dirty="0" smtClean="0">
                <a:solidFill>
                  <a:srgbClr val="FF0000"/>
                </a:solidFill>
                <a:latin typeface="+mj-lt"/>
              </a:rPr>
              <a:t>Tìm </a:t>
            </a:r>
            <a:r>
              <a:rPr lang="vi-VN" sz="2600" b="1" dirty="0">
                <a:solidFill>
                  <a:srgbClr val="FF0000"/>
                </a:solidFill>
                <a:latin typeface="+mj-lt"/>
              </a:rPr>
              <a:t>hiểu những việc làm đáng tự hào của bản thân</a:t>
            </a:r>
            <a:endParaRPr lang="en-US" sz="2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6882" y="900219"/>
            <a:ext cx="986443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+mj-lt"/>
                <a:cs typeface="Times New Roman" pitchFamily="18" charset="0"/>
              </a:rPr>
              <a:t>1. </a:t>
            </a:r>
            <a:r>
              <a:rPr lang="en-US" sz="2600" b="1" dirty="0" err="1" smtClean="0">
                <a:latin typeface="+mj-lt"/>
                <a:cs typeface="Times New Roman" pitchFamily="18" charset="0"/>
              </a:rPr>
              <a:t>Tìm</a:t>
            </a:r>
            <a:r>
              <a:rPr lang="en-US" sz="26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+mj-lt"/>
                <a:cs typeface="Times New Roman" pitchFamily="18" charset="0"/>
              </a:rPr>
              <a:t>hiểu</a:t>
            </a:r>
            <a:r>
              <a:rPr lang="en-US" sz="26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+mj-lt"/>
                <a:cs typeface="Times New Roman" pitchFamily="18" charset="0"/>
              </a:rPr>
              <a:t>cách</a:t>
            </a:r>
            <a:r>
              <a:rPr lang="en-US" sz="26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+mj-lt"/>
                <a:cs typeface="Times New Roman" pitchFamily="18" charset="0"/>
              </a:rPr>
              <a:t>sinh</a:t>
            </a:r>
            <a:r>
              <a:rPr lang="en-US" sz="26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+mj-lt"/>
                <a:cs typeface="Times New Roman" pitchFamily="18" charset="0"/>
              </a:rPr>
              <a:t>hoạt</a:t>
            </a:r>
            <a:r>
              <a:rPr lang="en-US" sz="26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+mj-lt"/>
                <a:cs typeface="Times New Roman" pitchFamily="18" charset="0"/>
              </a:rPr>
              <a:t>nền</a:t>
            </a:r>
            <a:r>
              <a:rPr lang="en-US" sz="26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+mj-lt"/>
                <a:cs typeface="Times New Roman" pitchFamily="18" charset="0"/>
              </a:rPr>
              <a:t>nếp</a:t>
            </a:r>
            <a:r>
              <a:rPr lang="en-US" sz="2600" b="1" dirty="0" smtClean="0">
                <a:latin typeface="+mj-lt"/>
                <a:cs typeface="Times New Roman" pitchFamily="18" charset="0"/>
              </a:rPr>
              <a:t> ở </a:t>
            </a:r>
            <a:r>
              <a:rPr lang="en-US" sz="2600" b="1" dirty="0" err="1" smtClean="0">
                <a:latin typeface="+mj-lt"/>
                <a:cs typeface="Times New Roman" pitchFamily="18" charset="0"/>
              </a:rPr>
              <a:t>nhà</a:t>
            </a:r>
            <a:r>
              <a:rPr lang="en-US" sz="26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+mj-lt"/>
                <a:cs typeface="Times New Roman" pitchFamily="18" charset="0"/>
              </a:rPr>
              <a:t>theo</a:t>
            </a:r>
            <a:r>
              <a:rPr lang="en-US" sz="26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+mj-lt"/>
                <a:cs typeface="Times New Roman" pitchFamily="18" charset="0"/>
              </a:rPr>
              <a:t>gợi</a:t>
            </a:r>
            <a:r>
              <a:rPr lang="en-US" sz="2600" b="1" dirty="0" smtClean="0">
                <a:latin typeface="+mj-lt"/>
                <a:cs typeface="Times New Roman" pitchFamily="18" charset="0"/>
              </a:rPr>
              <a:t> ý</a:t>
            </a:r>
            <a:endParaRPr lang="en-US" sz="2600" b="1" dirty="0">
              <a:latin typeface="+mj-lt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3764" y="1379605"/>
            <a:ext cx="986443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600" dirty="0" smtClean="0">
                <a:latin typeface="+mj-lt"/>
                <a:cs typeface="Times New Roman" pitchFamily="18" charset="0"/>
              </a:rPr>
              <a:t>Chia </a:t>
            </a:r>
            <a:r>
              <a:rPr lang="en-US" sz="2600" dirty="0" err="1" smtClean="0">
                <a:latin typeface="+mj-lt"/>
                <a:cs typeface="Times New Roman" pitchFamily="18" charset="0"/>
              </a:rPr>
              <a:t>sẻ</a:t>
            </a:r>
            <a:r>
              <a:rPr lang="en-US" sz="2600" dirty="0" smtClean="0">
                <a:latin typeface="+mj-lt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+mj-lt"/>
                <a:cs typeface="Times New Roman" pitchFamily="18" charset="0"/>
              </a:rPr>
              <a:t>công</a:t>
            </a:r>
            <a:r>
              <a:rPr lang="en-US" sz="2600" dirty="0" smtClean="0">
                <a:latin typeface="+mj-lt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+mj-lt"/>
                <a:cs typeface="Times New Roman" pitchFamily="18" charset="0"/>
              </a:rPr>
              <a:t>việc</a:t>
            </a:r>
            <a:r>
              <a:rPr lang="en-US" sz="2600" dirty="0" smtClean="0">
                <a:latin typeface="+mj-lt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+mj-lt"/>
                <a:cs typeface="Times New Roman" pitchFamily="18" charset="0"/>
              </a:rPr>
              <a:t>em</a:t>
            </a:r>
            <a:r>
              <a:rPr lang="en-US" sz="2600" dirty="0" smtClean="0">
                <a:latin typeface="+mj-lt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+mj-lt"/>
                <a:cs typeface="Times New Roman" pitchFamily="18" charset="0"/>
              </a:rPr>
              <a:t>đã</a:t>
            </a:r>
            <a:r>
              <a:rPr lang="en-US" sz="2600" dirty="0" smtClean="0">
                <a:latin typeface="+mj-lt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+mj-lt"/>
                <a:cs typeface="Times New Roman" pitchFamily="18" charset="0"/>
              </a:rPr>
              <a:t>làm</a:t>
            </a:r>
            <a:r>
              <a:rPr lang="en-US" sz="2600" dirty="0" smtClean="0">
                <a:latin typeface="+mj-lt"/>
                <a:cs typeface="Times New Roman" pitchFamily="18" charset="0"/>
              </a:rPr>
              <a:t> ở </a:t>
            </a:r>
            <a:r>
              <a:rPr lang="en-US" sz="2600" dirty="0" err="1" smtClean="0">
                <a:latin typeface="+mj-lt"/>
                <a:cs typeface="Times New Roman" pitchFamily="18" charset="0"/>
              </a:rPr>
              <a:t>nhà</a:t>
            </a:r>
            <a:endParaRPr lang="en-US" sz="2600" dirty="0" smtClean="0">
              <a:latin typeface="+mj-lt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600" dirty="0" err="1" smtClean="0">
                <a:latin typeface="+mj-lt"/>
                <a:cs typeface="Times New Roman" pitchFamily="18" charset="0"/>
              </a:rPr>
              <a:t>Xây</a:t>
            </a:r>
            <a:r>
              <a:rPr lang="en-US" sz="2600" dirty="0" smtClean="0">
                <a:latin typeface="+mj-lt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+mj-lt"/>
                <a:cs typeface="Times New Roman" pitchFamily="18" charset="0"/>
              </a:rPr>
              <a:t>dựng</a:t>
            </a:r>
            <a:r>
              <a:rPr lang="en-US" sz="2600" dirty="0" smtClean="0">
                <a:latin typeface="+mj-lt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+mj-lt"/>
                <a:cs typeface="Times New Roman" pitchFamily="18" charset="0"/>
              </a:rPr>
              <a:t>thời</a:t>
            </a:r>
            <a:r>
              <a:rPr lang="en-US" sz="2600" dirty="0" smtClean="0">
                <a:latin typeface="+mj-lt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+mj-lt"/>
                <a:cs typeface="Times New Roman" pitchFamily="18" charset="0"/>
              </a:rPr>
              <a:t>gian</a:t>
            </a:r>
            <a:r>
              <a:rPr lang="en-US" sz="2600" dirty="0" smtClean="0">
                <a:latin typeface="+mj-lt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+mj-lt"/>
                <a:cs typeface="Times New Roman" pitchFamily="18" charset="0"/>
              </a:rPr>
              <a:t>biểu</a:t>
            </a:r>
            <a:r>
              <a:rPr lang="en-US" sz="2600" dirty="0" smtClean="0">
                <a:latin typeface="+mj-lt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+mj-lt"/>
                <a:cs typeface="Times New Roman" pitchFamily="18" charset="0"/>
              </a:rPr>
              <a:t>sinh</a:t>
            </a:r>
            <a:r>
              <a:rPr lang="en-US" sz="2600" dirty="0" smtClean="0">
                <a:latin typeface="+mj-lt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+mj-lt"/>
                <a:cs typeface="Times New Roman" pitchFamily="18" charset="0"/>
              </a:rPr>
              <a:t>hoạt</a:t>
            </a:r>
            <a:r>
              <a:rPr lang="en-US" sz="2600" dirty="0" smtClean="0">
                <a:latin typeface="+mj-lt"/>
                <a:cs typeface="Times New Roman" pitchFamily="18" charset="0"/>
              </a:rPr>
              <a:t> ở </a:t>
            </a:r>
            <a:r>
              <a:rPr lang="en-US" sz="2600" dirty="0" err="1" smtClean="0">
                <a:latin typeface="+mj-lt"/>
                <a:cs typeface="Times New Roman" pitchFamily="18" charset="0"/>
              </a:rPr>
              <a:t>nhà</a:t>
            </a:r>
            <a:endParaRPr lang="en-US" sz="2600" dirty="0">
              <a:latin typeface="+mj-lt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144" y="2272157"/>
            <a:ext cx="9253182" cy="45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5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0" y="0"/>
            <a:ext cx="12192000" cy="900545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Hoạt động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: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Tìm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hiểu những việc làm đáng tự hào của bản thân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591" y="1014734"/>
            <a:ext cx="11416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319" y="2046534"/>
            <a:ext cx="3699506" cy="4806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300" i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vi-VN" sz="23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vi-VN" sz="2300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2300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vi-VN" sz="23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vi-VN" sz="2300" i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vi-VN" sz="2300" i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3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1319" y="1645886"/>
            <a:ext cx="5347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rao đổi với bạn bên cạnh theo các gợi ý: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825" y="2141598"/>
            <a:ext cx="7484763" cy="4589746"/>
          </a:xfrm>
          <a:prstGeom prst="rect">
            <a:avLst/>
          </a:prstGeom>
        </p:spPr>
      </p:pic>
      <p:sp>
        <p:nvSpPr>
          <p:cNvPr id="8" name="Flowchart: Terminator 7"/>
          <p:cNvSpPr/>
          <p:nvPr/>
        </p:nvSpPr>
        <p:spPr>
          <a:xfrm>
            <a:off x="6931543" y="1267671"/>
            <a:ext cx="3297382" cy="626372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12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5718</TotalTime>
  <Words>399</Words>
  <PresentationFormat>Widescreen</PresentationFormat>
  <Paragraphs>40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2022-03-07T03:29:52Z</dcterms:created>
  <dcterms:modified xsi:type="dcterms:W3CDTF">2023-02-08T07:39:17Z</dcterms:modified>
</cp:coreProperties>
</file>