
<file path=[Content_Types].xml><?xml version="1.0" encoding="utf-8"?>
<Types xmlns="http://schemas.openxmlformats.org/package/2006/content-types">
  <Default Extension="jpeg" ContentType="image/jpeg"/>
  <Default Extension="png" ContentType="image/png"/>
  <Default Extension="emf" ContentType="image/x-emf"/>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2"/>
  </p:handoutMasterIdLst>
  <p:sldIdLst>
    <p:sldId id="475" r:id="rId3"/>
    <p:sldId id="448" r:id="rId5"/>
    <p:sldId id="752" r:id="rId6"/>
    <p:sldId id="754" r:id="rId7"/>
    <p:sldId id="767" r:id="rId8"/>
    <p:sldId id="768" r:id="rId9"/>
    <p:sldId id="831" r:id="rId10"/>
    <p:sldId id="504" r:id="rId11"/>
    <p:sldId id="809" r:id="rId12"/>
    <p:sldId id="909" r:id="rId13"/>
    <p:sldId id="830" r:id="rId14"/>
    <p:sldId id="779" r:id="rId15"/>
    <p:sldId id="782" r:id="rId16"/>
    <p:sldId id="912" r:id="rId17"/>
    <p:sldId id="916" r:id="rId18"/>
    <p:sldId id="917" r:id="rId19"/>
    <p:sldId id="918" r:id="rId20"/>
    <p:sldId id="919" r:id="rId21"/>
    <p:sldId id="920" r:id="rId22"/>
    <p:sldId id="914" r:id="rId23"/>
    <p:sldId id="911" r:id="rId24"/>
    <p:sldId id="930" r:id="rId25"/>
    <p:sldId id="810" r:id="rId26"/>
    <p:sldId id="785" r:id="rId27"/>
    <p:sldId id="787" r:id="rId28"/>
    <p:sldId id="834" r:id="rId29"/>
    <p:sldId id="704" r:id="rId30"/>
    <p:sldId id="315" r:id="rId31"/>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09B7"/>
    <a:srgbClr val="000099"/>
    <a:srgbClr val="CCFFFF"/>
    <a:srgbClr val="FFFFFF"/>
    <a:srgbClr val="00FF00"/>
    <a:srgbClr val="FFFF66"/>
    <a:srgbClr val="FFFF00"/>
    <a:srgbClr val="3399FF"/>
    <a:srgbClr val="FF66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88" autoAdjust="0"/>
    <p:restoredTop sz="94343" autoAdjust="0"/>
  </p:normalViewPr>
  <p:slideViewPr>
    <p:cSldViewPr>
      <p:cViewPr varScale="1">
        <p:scale>
          <a:sx n="70" d="100"/>
          <a:sy n="70" d="100"/>
        </p:scale>
        <p:origin x="1506" y="54"/>
      </p:cViewPr>
      <p:guideLst>
        <p:guide orient="horz" pos="2124"/>
        <p:guide pos="2856"/>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57" d="100"/>
          <a:sy n="57" d="100"/>
        </p:scale>
        <p:origin x="-2604" y="-84"/>
      </p:cViewPr>
      <p:guideLst>
        <p:guide orient="horz" pos="2879"/>
        <p:guide pos="219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handoutMaster" Target="handoutMasters/handoutMaster1.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0891" tIns="45446" rIns="90891" bIns="45446" numCol="1" anchor="t" anchorCtr="0" compatLnSpc="1"/>
          <a:lstStyle>
            <a:lvl1pPr eaLnBrk="1" hangingPunct="1">
              <a:defRPr sz="1200">
                <a:latin typeface="Arial" panose="020B060402020202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0891" tIns="45446" rIns="90891" bIns="45446" numCol="1" anchor="t" anchorCtr="0" compatLnSpc="1"/>
          <a:lstStyle>
            <a:lvl1pPr algn="r" eaLnBrk="1" hangingPunct="1">
              <a:defRPr sz="1200">
                <a:latin typeface="Arial" panose="020B0604020202020204" pitchFamily="34" charset="0"/>
              </a:defRPr>
            </a:lvl1pPr>
          </a:lstStyle>
          <a:p>
            <a:pPr>
              <a:defRPr/>
            </a:pPr>
            <a:fld id="{6AD8E887-D895-4779-8C55-BE19C4B5CA82}" type="datetimeFigureOut">
              <a:rPr lang="en-US"/>
            </a:fld>
            <a:endParaRPr lang="en-US"/>
          </a:p>
        </p:txBody>
      </p:sp>
      <p:sp>
        <p:nvSpPr>
          <p:cNvPr id="4" name="Footer Placeholder 3"/>
          <p:cNvSpPr>
            <a:spLocks noGrp="1"/>
          </p:cNvSpPr>
          <p:nvPr>
            <p:ph type="ftr" sz="quarter" idx="2"/>
          </p:nvPr>
        </p:nvSpPr>
        <p:spPr>
          <a:xfrm>
            <a:off x="0" y="8831263"/>
            <a:ext cx="3038475" cy="463550"/>
          </a:xfrm>
          <a:prstGeom prst="rect">
            <a:avLst/>
          </a:prstGeom>
        </p:spPr>
        <p:txBody>
          <a:bodyPr vert="horz" wrap="square" lIns="90891" tIns="45446" rIns="90891" bIns="45446" numCol="1" anchor="b" anchorCtr="0" compatLnSpc="1"/>
          <a:lstStyle>
            <a:lvl1pPr eaLnBrk="1" hangingPunct="1">
              <a:defRPr sz="1200">
                <a:latin typeface="Arial" panose="020B0604020202020204" pitchFamily="34" charset="0"/>
                <a:ea typeface="+mn-ea"/>
                <a:cs typeface="Arial" panose="020B0604020202020204" pitchFamily="34" charset="0"/>
              </a:defRPr>
            </a:lvl1pPr>
          </a:lstStyle>
          <a:p>
            <a:pPr>
              <a:defRPr/>
            </a:pPr>
            <a:endParaRPr lang="en-US"/>
          </a:p>
        </p:txBody>
      </p:sp>
      <p:sp>
        <p:nvSpPr>
          <p:cNvPr id="5" name="Slide Number Placeholder 4"/>
          <p:cNvSpPr>
            <a:spLocks noGrp="1"/>
          </p:cNvSpPr>
          <p:nvPr>
            <p:ph type="sldNum" sz="quarter" idx="3"/>
          </p:nvPr>
        </p:nvSpPr>
        <p:spPr>
          <a:xfrm>
            <a:off x="3970338" y="8831263"/>
            <a:ext cx="3038475" cy="463550"/>
          </a:xfrm>
          <a:prstGeom prst="rect">
            <a:avLst/>
          </a:prstGeom>
        </p:spPr>
        <p:txBody>
          <a:bodyPr vert="horz" wrap="square" lIns="90891" tIns="45446" rIns="90891" bIns="45446" numCol="1" anchor="b" anchorCtr="0" compatLnSpc="1"/>
          <a:lstStyle>
            <a:lvl1pPr algn="r" eaLnBrk="1" hangingPunct="1">
              <a:defRPr sz="1200"/>
            </a:lvl1pPr>
          </a:lstStyle>
          <a:p>
            <a:fld id="{3A06F614-DA72-4C52-8F1D-FC0FE7142E27}" type="slidenum">
              <a:rPr lang="en-US" altLang="en-US"/>
            </a:fld>
            <a:endParaRPr lang="en-US" altLang="en-US"/>
          </a:p>
        </p:txBody>
      </p:sp>
    </p:spTree>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wrap="square" lIns="93160" tIns="46580" rIns="93160" bIns="46580" numCol="1" anchor="t" anchorCtr="0" compatLnSpc="1"/>
          <a:lstStyle>
            <a:lvl1pPr eaLnBrk="1" hangingPunct="1">
              <a:defRPr sz="1300">
                <a:latin typeface="Calibri" panose="020F0502020204030204" pitchFamily="34" charset="0"/>
                <a:ea typeface="+mn-ea"/>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60" tIns="46580" rIns="93160" bIns="46580" numCol="1" anchor="t" anchorCtr="0" compatLnSpc="1"/>
          <a:lstStyle>
            <a:lvl1pPr algn="r" eaLnBrk="1" hangingPunct="1">
              <a:defRPr sz="1300">
                <a:latin typeface="Calibri" panose="020F0502020204030204" pitchFamily="34" charset="0"/>
              </a:defRPr>
            </a:lvl1pPr>
          </a:lstStyle>
          <a:p>
            <a:pPr>
              <a:defRPr/>
            </a:pPr>
            <a:fld id="{1BC7950E-3667-489A-B38E-3AD73CC53623}" type="datetimeFigureOut">
              <a:rPr lang="en-US"/>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0" tIns="46580" rIns="93160" bIns="46580"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0" tIns="46580" rIns="93160" bIns="46580" rtlCol="0">
            <a:normAutofit/>
          </a:bodyPr>
          <a:lstStyle/>
          <a:p>
            <a:pPr lvl="0"/>
            <a:r>
              <a:rPr lang="en-US" noProof="0" smtClean="0"/>
              <a:t>Click to edit Master text styles</a:t>
            </a:r>
            <a:endParaRPr lang="en-US" noProof="0" smtClean="0"/>
          </a:p>
          <a:p>
            <a:pPr lvl="1"/>
            <a:r>
              <a:rPr lang="en-US" noProof="0" smtClean="0"/>
              <a:t>Second level</a:t>
            </a:r>
            <a:endParaRPr lang="en-US" noProof="0" smtClean="0"/>
          </a:p>
          <a:p>
            <a:pPr lvl="2"/>
            <a:r>
              <a:rPr lang="en-US" noProof="0" smtClean="0"/>
              <a:t>Third level</a:t>
            </a:r>
            <a:endParaRPr lang="en-US" noProof="0" smtClean="0"/>
          </a:p>
          <a:p>
            <a:pPr lvl="3"/>
            <a:r>
              <a:rPr lang="en-US" noProof="0" smtClean="0"/>
              <a:t>Fourth level</a:t>
            </a:r>
            <a:endParaRPr lang="en-US" noProof="0" smtClean="0"/>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wrap="square" lIns="93160" tIns="46580" rIns="93160" bIns="46580" numCol="1" anchor="b" anchorCtr="0" compatLnSpc="1"/>
          <a:lstStyle>
            <a:lvl1pPr eaLnBrk="1" hangingPunct="1">
              <a:defRPr sz="1300">
                <a:latin typeface="Calibri" panose="020F0502020204030204" pitchFamily="34" charset="0"/>
                <a:ea typeface="+mn-ea"/>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60" tIns="46580" rIns="93160" bIns="46580" numCol="1" anchor="b" anchorCtr="0" compatLnSpc="1"/>
          <a:lstStyle>
            <a:lvl1pPr algn="r" eaLnBrk="1" hangingPunct="1">
              <a:defRPr sz="1300">
                <a:latin typeface="Calibri" panose="020F0502020204030204" pitchFamily="34" charset="0"/>
              </a:defRPr>
            </a:lvl1pPr>
          </a:lstStyle>
          <a:p>
            <a:fld id="{A4DE6EE5-127C-4D44-8EE3-45F3858F5AC4}" type="slidenum">
              <a:rPr lang="en-US" altLang="en-US"/>
            </a:fld>
            <a:endParaRPr lang="en-US" altLang="en-US"/>
          </a:p>
        </p:txBody>
      </p:sp>
    </p:spTree>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ln>
        </p:spPr>
      </p:sp>
      <p:sp>
        <p:nvSpPr>
          <p:cNvPr id="30723" name="Notes Placeholder 2"/>
          <p:cNvSpPr>
            <a:spLocks noGrp="1"/>
          </p:cNvSpPr>
          <p:nvPr>
            <p:ph type="body" idx="1"/>
          </p:nvPr>
        </p:nvSpPr>
        <p:spPr bwMode="auto">
          <a:noFill/>
        </p:spPr>
        <p:txBody>
          <a:bodyPr wrap="square" numCol="1" anchor="t" anchorCtr="0" compatLnSpc="1"/>
          <a:lstStyle/>
          <a:p>
            <a:pPr eaLnBrk="1" hangingPunct="1">
              <a:lnSpc>
                <a:spcPct val="90000"/>
              </a:lnSpc>
              <a:spcBef>
                <a:spcPct val="0"/>
              </a:spcBef>
            </a:pPr>
            <a:endParaRPr lang="en-US" altLang="en-US" smtClean="0">
              <a:ea typeface="MS PGothic" panose="020B0600070205080204" pitchFamily="34" charset="-128"/>
            </a:endParaRPr>
          </a:p>
        </p:txBody>
      </p:sp>
      <p:sp>
        <p:nvSpPr>
          <p:cNvPr id="30724"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ln>
        </p:spPr>
      </p:sp>
      <p:sp>
        <p:nvSpPr>
          <p:cNvPr id="65539"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65540"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ln>
        </p:spPr>
      </p:sp>
      <p:sp>
        <p:nvSpPr>
          <p:cNvPr id="220163"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p:txBody>
      </p:sp>
      <p:sp>
        <p:nvSpPr>
          <p:cNvPr id="220164"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ln>
        </p:spPr>
      </p:sp>
      <p:sp>
        <p:nvSpPr>
          <p:cNvPr id="141315"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a:p>
            <a:pPr eaLnBrk="1" hangingPunct="1">
              <a:spcBef>
                <a:spcPct val="0"/>
              </a:spcBef>
            </a:pPr>
            <a:endParaRPr lang="en-US" altLang="en-US" smtClean="0">
              <a:ea typeface="MS PGothic" panose="020B0600070205080204" pitchFamily="34" charset="-128"/>
            </a:endParaRPr>
          </a:p>
          <a:p>
            <a:pPr eaLnBrk="1" hangingPunct="1">
              <a:spcBef>
                <a:spcPct val="0"/>
              </a:spcBef>
            </a:pPr>
            <a:endParaRPr lang="en-US" altLang="en-US" smtClean="0">
              <a:ea typeface="MS PGothic" panose="020B0600070205080204" pitchFamily="34" charset="-128"/>
            </a:endParaRPr>
          </a:p>
        </p:txBody>
      </p:sp>
      <p:sp>
        <p:nvSpPr>
          <p:cNvPr id="141316"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ln>
        </p:spPr>
      </p:sp>
      <p:sp>
        <p:nvSpPr>
          <p:cNvPr id="186371" name="Notes Placeholder 2"/>
          <p:cNvSpPr>
            <a:spLocks noGrp="1"/>
          </p:cNvSpPr>
          <p:nvPr>
            <p:ph type="body" idx="1"/>
          </p:nvPr>
        </p:nvSpPr>
        <p:spPr bwMode="auto">
          <a:noFill/>
        </p:spPr>
        <p:txBody>
          <a:bodyPr wrap="square" numCol="1" anchor="t" anchorCtr="0" compatLnSpc="1"/>
          <a:lstStyle/>
          <a:p>
            <a:pPr eaLnBrk="1" hangingPunct="1">
              <a:spcBef>
                <a:spcPct val="0"/>
              </a:spcBef>
            </a:pPr>
            <a:endParaRPr lang="en-US" altLang="en-US" smtClean="0">
              <a:ea typeface="MS PGothic" panose="020B0600070205080204" pitchFamily="34" charset="-128"/>
            </a:endParaRPr>
          </a:p>
        </p:txBody>
      </p:sp>
      <p:sp>
        <p:nvSpPr>
          <p:cNvPr id="186372" name="Header Placeholder 4"/>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ln>
        </p:spPr>
      </p:sp>
      <p:sp>
        <p:nvSpPr>
          <p:cNvPr id="35843" name="Notes Placeholder 2"/>
          <p:cNvSpPr>
            <a:spLocks noGrp="1"/>
          </p:cNvSpPr>
          <p:nvPr>
            <p:ph type="body" idx="1"/>
          </p:nvPr>
        </p:nvSpPr>
        <p:spPr bwMode="auto">
          <a:noFill/>
        </p:spPr>
        <p:txBody>
          <a:bodyPr wrap="square" numCol="1" anchor="t" anchorCtr="0" compatLnSpc="1"/>
          <a:lstStyle/>
          <a:p>
            <a:endParaRPr lang="en-US" altLang="en-US" dirty="0" smtClean="0">
              <a:ea typeface="MS PGothic" panose="020B0600070205080204" pitchFamily="34" charset="-128"/>
            </a:endParaRPr>
          </a:p>
        </p:txBody>
      </p:sp>
      <p:sp>
        <p:nvSpPr>
          <p:cNvPr id="35844" name="Header Placeholder 3"/>
          <p:cNvSpPr>
            <a:spLocks noGrp="1"/>
          </p:cNvSpPr>
          <p:nvPr>
            <p:ph type="hdr" sz="quarter"/>
          </p:nvPr>
        </p:nvSpPr>
        <p:spPr bwMode="auto">
          <a:noFill/>
          <a:ln>
            <a:miter lim="800000"/>
          </a:ln>
        </p:spPr>
        <p:txBody>
          <a:bodyPr/>
          <a:lstStyle/>
          <a:p>
            <a:endParaRPr lang="en-US" altLang="en-US" smtClean="0">
              <a:ea typeface="MS PGothic"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51554" name="Slide Image Placeholder 1"/>
          <p:cNvSpPr>
            <a:spLocks noGrp="1" noRot="1" noChangeAspect="1" noTextEdit="1"/>
          </p:cNvSpPr>
          <p:nvPr>
            <p:ph type="sldImg"/>
          </p:nvPr>
        </p:nvSpPr>
        <p:spPr>
          <a:ln>
            <a:solidFill>
              <a:srgbClr val="000000">
                <a:alpha val="100000"/>
              </a:srgbClr>
            </a:solidFill>
            <a:miter lim="800000"/>
          </a:ln>
        </p:spPr>
      </p:sp>
      <p:sp>
        <p:nvSpPr>
          <p:cNvPr id="151555" name="Notes Placeholder 2"/>
          <p:cNvSpPr>
            <a:spLocks noGrp="1"/>
          </p:cNvSpPr>
          <p:nvPr>
            <p:ph type="body" idx="1"/>
          </p:nvPr>
        </p:nvSpPr>
        <p:spPr>
          <a:noFill/>
          <a:ln>
            <a:noFill/>
          </a:ln>
        </p:spPr>
        <p:txBody>
          <a:bodyPr wrap="square" lIns="93160" tIns="46580" rIns="93160" bIns="46580" anchor="t"/>
          <a:p>
            <a:pPr lvl="0" eaLnBrk="1" hangingPunct="1"/>
            <a:r>
              <a:rPr dirty="0"/>
              <a:t>Theo các bạn vừa chia sẻ thì các hành vi không an toàn khi đi xe đạp phổ biến của học sinh đó là: đi dàn hàng ngang, đi sai làn đường, đu bám xe khác, cầm ô,…………………………….(đọc theo slide)</a:t>
            </a:r>
            <a:endParaRPr dirty="0"/>
          </a:p>
          <a:p>
            <a:pPr lvl="0" eaLnBrk="1" hangingPunct="1"/>
            <a:r>
              <a:rPr dirty="0"/>
              <a:t>Ngay sau đây chúng ta sẽ cùng đi tìm hiểu kỹ 1 số hành vi không an toàn khi đi xe đạp phổ biến nhất</a:t>
            </a:r>
            <a:endParaRPr dirty="0"/>
          </a:p>
          <a:p>
            <a:pPr lvl="0" eaLnBrk="1" hangingPunct="1"/>
            <a:endParaRPr dirty="0"/>
          </a:p>
        </p:txBody>
      </p:sp>
      <p:sp>
        <p:nvSpPr>
          <p:cNvPr id="151556" name="Header Placeholder 4"/>
          <p:cNvSpPr txBox="1">
            <a:spLocks noGrp="1"/>
          </p:cNvSpPr>
          <p:nvPr>
            <p:ph type="hdr" sz="quarter"/>
          </p:nvPr>
        </p:nvSpPr>
        <p:spPr>
          <a:xfrm>
            <a:off x="0" y="0"/>
            <a:ext cx="3038475" cy="465138"/>
          </a:xfrm>
          <a:prstGeom prst="rect">
            <a:avLst/>
          </a:prstGeom>
          <a:noFill/>
          <a:ln w="9525">
            <a:noFill/>
          </a:ln>
        </p:spPr>
        <p:txBody>
          <a:bodyPr lIns="93160" tIns="46580" rIns="93160" bIns="46580"/>
          <a:p>
            <a:pPr lvl="0" eaLnBrk="1" hangingPunct="1"/>
            <a:endParaRPr sz="1300"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F7E44E0-58E9-4157-B4CE-FDB5AF4AF170}"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73EE167-92EB-49B3-AF92-C2AF15B6A398}" type="slidenum">
              <a:rPr lang="en-US" altLang="en-US"/>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7AA104-FB6E-40C5-BB7D-5FDAEBF77A47}"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5A4525B-C3E7-4329-AA9E-C90C704B74C0}" type="slidenum">
              <a:rPr lang="en-US" altLang="en-US"/>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F5F3D42-572C-40BA-B209-A8469FE9DFDC}" type="datetime1">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6D63E9D2-096F-465C-85E8-5F49868DD1A4}" type="slidenum">
              <a:rPr lang="en-US" altLang="en-US"/>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48234F1-F471-4F65-91EC-AD40D2CB1BA8}"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C5A995-E58C-44D3-B94D-EE7358E28E04}" type="slidenum">
              <a:rPr lang="en-US" altLang="en-US"/>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cxnSp>
        <p:nvCxnSpPr>
          <p:cNvPr id="10" name="Straight Connector 6"/>
          <p:cNvCxnSpPr/>
          <p:nvPr/>
        </p:nvCxnSpPr>
        <p:spPr>
          <a:xfrm>
            <a:off x="152400" y="533400"/>
            <a:ext cx="6675438"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pic>
        <p:nvPicPr>
          <p:cNvPr id="19462" name="Picture 2"/>
          <p:cNvPicPr>
            <a:picLocks noChangeAspect="1"/>
          </p:cNvPicPr>
          <p:nvPr userDrawn="1"/>
        </p:nvPicPr>
        <p:blipFill>
          <a:blip r:embed="rId2"/>
          <a:stretch>
            <a:fillRect/>
          </a:stretch>
        </p:blipFill>
        <p:spPr>
          <a:xfrm>
            <a:off x="7435850" y="327025"/>
            <a:ext cx="1327150" cy="368300"/>
          </a:xfrm>
          <a:prstGeom prst="rect">
            <a:avLst/>
          </a:prstGeom>
          <a:noFill/>
          <a:ln w="9525">
            <a:noFill/>
          </a:ln>
        </p:spPr>
      </p:pic>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12"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0450F42-4BE6-4894-87C2-538D39171AB3}" type="datetime1">
              <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fld>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13"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14"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
            <a:pPr algn="r"/>
            <a:fld id="{9A0DB2DC-4C9A-4742-B13C-FB6460FD3503}" type="slidenum">
              <a:rPr lang="en-US" dirty="0">
                <a:latin typeface="Calibri" panose="020F0502020204030204" pitchFamily="34" charset="0"/>
              </a:rPr>
            </a:fld>
            <a:endParaRPr lang="en-US" dirty="0">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4A4409E-BF14-416C-8541-7D97D34CC4A6}"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00C0E42-971C-45AE-A265-A692C1DB1D8A}" type="slidenum">
              <a:rPr lang="en-US" altLang="en-US"/>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lvl1pPr>
              <a:defRPr/>
            </a:lvl1pPr>
          </a:lstStyle>
          <a:p>
            <a:pPr>
              <a:defRPr/>
            </a:pPr>
            <a:fld id="{F2994D2B-D125-4A7E-A87E-62B33A9A7BE6}"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F0B4A4-F95D-4C1B-9092-9589AFFD8C38}" type="slidenum">
              <a:rPr lang="en-US" altLang="en-US"/>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69C003B-986F-4E64-B5D2-F4826133507E}"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CB42201-2471-40F6-8EF9-F0D16A62EDB8}" type="slidenum">
              <a:rPr lang="en-US" altLang="en-US"/>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7ACE58E-62E2-4CF2-8EE0-22595380A798}" type="datetime1">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6D8F0943-E34A-4A8C-9723-EFDFE6C7313C}" type="slidenum">
              <a:rPr lang="en-US" altLang="en-US"/>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1020B4D-14FF-4894-B469-59382A85E573}" type="datetime1">
              <a:rPr lang="en-US"/>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A0C021DB-1F5E-4E08-AE95-96174897A044}" type="slidenum">
              <a:rPr lang="en-US" altLang="en-US"/>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F0CAC8-20FD-41E7-82B3-44F73CD5EDB6}" type="datetime1">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B0A16F8F-51A2-4512-96B3-7B2293660E4A}" type="slidenum">
              <a:rPr lang="en-US" altLang="en-US"/>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9D9314B3-F463-48AB-B5BD-870B2D50BC3C}"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3893038-DEFD-48A1-9579-E3F12A3866AF}" type="slidenum">
              <a:rPr lang="en-US" altLang="en-US"/>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3"/>
          <p:cNvSpPr>
            <a:spLocks noGrp="1"/>
          </p:cNvSpPr>
          <p:nvPr>
            <p:ph type="dt" sz="half" idx="10"/>
          </p:nvPr>
        </p:nvSpPr>
        <p:spPr/>
        <p:txBody>
          <a:bodyPr/>
          <a:lstStyle>
            <a:lvl1pPr>
              <a:defRPr/>
            </a:lvl1pPr>
          </a:lstStyle>
          <a:p>
            <a:pPr>
              <a:defRPr/>
            </a:pPr>
            <a:fld id="{8ACF5FE0-4747-4466-BBC7-CA9EC6AB50C2}"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12E5FFB-8B23-41B0-9E94-715F4AF44A75}" type="slidenum">
              <a:rPr lang="en-US" altLang="en-US"/>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2.jpeg"/><Relationship Id="rId14" Type="http://schemas.openxmlformats.org/officeDocument/2006/relationships/image" Target="../media/image1.pn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en-US" altLang="en-US" smtClean="0"/>
              <a:t>Click to edit Master title style</a:t>
            </a:r>
            <a:endParaRPr lang="en-US"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en-US" altLang="en-US" smtClean="0"/>
              <a:t>Click to edit Master text styles</a:t>
            </a:r>
            <a:endParaRPr lang="en-US" altLang="en-US" smtClean="0"/>
          </a:p>
          <a:p>
            <a:pPr lvl="1"/>
            <a:r>
              <a:rPr lang="en-US" altLang="en-US" smtClean="0"/>
              <a:t>Second level</a:t>
            </a:r>
            <a:endParaRPr lang="en-US" altLang="en-US" smtClean="0"/>
          </a:p>
          <a:p>
            <a:pPr lvl="2"/>
            <a:r>
              <a:rPr lang="en-US" altLang="en-US" smtClean="0"/>
              <a:t>Third level</a:t>
            </a:r>
            <a:endParaRPr lang="en-US" altLang="en-US" smtClean="0"/>
          </a:p>
          <a:p>
            <a:pPr lvl="3"/>
            <a:r>
              <a:rPr lang="en-US" altLang="en-US" smtClean="0"/>
              <a:t>Fourth level</a:t>
            </a:r>
            <a:endParaRPr lang="en-US" altLang="en-US" smtClean="0"/>
          </a:p>
          <a:p>
            <a:pPr lvl="4"/>
            <a:r>
              <a:rPr lang="en-US" altLang="en-US" smtClean="0"/>
              <a:t>Fifth level</a:t>
            </a:r>
            <a:endParaRPr lang="en-US"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lstStyle>
            <a:lvl1pPr eaLnBrk="1" hangingPunct="1">
              <a:defRPr sz="1200">
                <a:solidFill>
                  <a:srgbClr val="898989"/>
                </a:solidFill>
                <a:latin typeface="Calibri" panose="020F0502020204030204" pitchFamily="34" charset="0"/>
              </a:defRPr>
            </a:lvl1pPr>
          </a:lstStyle>
          <a:p>
            <a:pPr>
              <a:defRPr/>
            </a:pPr>
            <a:fld id="{5ABC0D3D-0516-47B2-A2CB-41AB1E6AE0A8}" type="datetime1">
              <a:rPr lang="en-US"/>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cs typeface="Arial" panose="020B0604020202020204"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fld id="{9825CBC9-3E9C-437F-9D6F-B7BC2A7CE993}" type="slidenum">
              <a:rPr lang="en-US" altLang="en-US"/>
            </a:fld>
            <a:endParaRPr lang="en-US" altLang="en-US"/>
          </a:p>
        </p:txBody>
      </p:sp>
      <p:cxnSp>
        <p:nvCxnSpPr>
          <p:cNvPr id="9" name="Straight Connector 8"/>
          <p:cNvCxnSpPr>
            <a:cxnSpLocks noChangeShapeType="1"/>
          </p:cNvCxnSpPr>
          <p:nvPr/>
        </p:nvCxnSpPr>
        <p:spPr bwMode="auto">
          <a:xfrm>
            <a:off x="152400" y="533400"/>
            <a:ext cx="6675438" cy="0"/>
          </a:xfrm>
          <a:prstGeom prst="line">
            <a:avLst/>
          </a:prstGeom>
          <a:noFill/>
          <a:ln w="38100">
            <a:solidFill>
              <a:srgbClr val="FF0066"/>
            </a:solidFill>
            <a:round/>
          </a:ln>
          <a:effectLst>
            <a:outerShdw blurRad="63500" dist="23000" dir="5400000" rotWithShape="0">
              <a:srgbClr val="000000">
                <a:alpha val="34999"/>
              </a:srgbClr>
            </a:outerShdw>
          </a:effectLst>
        </p:spPr>
      </p:cxnSp>
      <p:pic>
        <p:nvPicPr>
          <p:cNvPr id="1032" name="Picture 2"/>
          <p:cNvPicPr>
            <a:picLocks noChangeAspect="1" noChangeArrowheads="1"/>
          </p:cNvPicPr>
          <p:nvPr/>
        </p:nvPicPr>
        <p:blipFill>
          <a:blip r:embed="rId14" cstate="print"/>
          <a:srcRect/>
          <a:stretch>
            <a:fillRect/>
          </a:stretch>
        </p:blipFill>
        <p:spPr bwMode="auto">
          <a:xfrm>
            <a:off x="7588250" y="88900"/>
            <a:ext cx="1327150" cy="368300"/>
          </a:xfrm>
          <a:prstGeom prst="rect">
            <a:avLst/>
          </a:prstGeom>
          <a:noFill/>
          <a:ln w="9525">
            <a:noFill/>
            <a:miter lim="800000"/>
            <a:headEnd/>
            <a:tailEnd/>
          </a:ln>
        </p:spPr>
      </p:pic>
      <p:pic>
        <p:nvPicPr>
          <p:cNvPr id="1033" name="Picture 10"/>
          <p:cNvPicPr>
            <a:picLocks noChangeAspect="1" noChangeArrowheads="1"/>
          </p:cNvPicPr>
          <p:nvPr/>
        </p:nvPicPr>
        <p:blipFill>
          <a:blip r:embed="rId15" cstate="print"/>
          <a:srcRect/>
          <a:stretch>
            <a:fillRect/>
          </a:stretch>
        </p:blipFill>
        <p:spPr bwMode="auto">
          <a:xfrm>
            <a:off x="152400" y="74613"/>
            <a:ext cx="476250" cy="3825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2.xml"/><Relationship Id="rId3" Type="http://schemas.openxmlformats.org/officeDocument/2006/relationships/slide" Target="slide8.xml"/><Relationship Id="rId2" Type="http://schemas.openxmlformats.org/officeDocument/2006/relationships/slide" Target="slide2.xml"/><Relationship Id="rId1" Type="http://schemas.openxmlformats.org/officeDocument/2006/relationships/slide" Target="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23.jpeg"/><Relationship Id="rId8" Type="http://schemas.openxmlformats.org/officeDocument/2006/relationships/image" Target="../media/image22.png"/><Relationship Id="rId7" Type="http://schemas.openxmlformats.org/officeDocument/2006/relationships/image" Target="../media/image21.jpeg"/><Relationship Id="rId6" Type="http://schemas.openxmlformats.org/officeDocument/2006/relationships/image" Target="../media/image20.jpeg"/><Relationship Id="rId5" Type="http://schemas.openxmlformats.org/officeDocument/2006/relationships/hyperlink" Target="http://www.google.com.vn/imgres?imgurl=http://hanoimoi.com.vn/Uploads/chiennv/2010/10/20/hsviphamgt(1).jpg&amp;imgrefurl=http://hanoimoi.com.vn/newsdetail/Ban-doc-viet/388287/hoc-sinh-ngoai-thanh-vi-pham-luat-giao-thong-duong-bo.htm&amp;usg=__LBs_r9nGVf7C4YD9EtgW0Yqh_SM=&amp;h=265&amp;w=380&amp;sz=21&amp;hl=vi&amp;start=11&amp;sig2=cfvZTTXuGKJeJaaZnMVysg&amp;zoom=1&amp;tbnid=RWts6tR084wPeM:&amp;tbnh=86&amp;tbnw=123&amp;ei=zUoeToqbDaWImQX_0-moAw&amp;prev=/search?q=h%E1%BB%8Dc+sinh+%C4%91i+xe+%C4%91%E1%BA%A1p+d%C3%A0n+h%C3%A0ng+ngang&amp;hl=vi&amp;sa=N&amp;gbv=2&amp;tbm=isch&amp;itbs=1" TargetMode="External"/><Relationship Id="rId4" Type="http://schemas.openxmlformats.org/officeDocument/2006/relationships/image" Target="../media/image19.jpeg"/><Relationship Id="rId3" Type="http://schemas.openxmlformats.org/officeDocument/2006/relationships/hyperlink" Target="http://phunutoday.vn/dataimages/201110/original/images559459_15.JPG" TargetMode="External"/><Relationship Id="rId2" Type="http://schemas.openxmlformats.org/officeDocument/2006/relationships/image" Target="../media/image18.jpeg"/><Relationship Id="rId11" Type="http://schemas.openxmlformats.org/officeDocument/2006/relationships/notesSlide" Target="../notesSlides/notesSlide9.xml"/><Relationship Id="rId10" Type="http://schemas.openxmlformats.org/officeDocument/2006/relationships/slideLayout" Target="../slideLayouts/slideLayout13.xml"/><Relationship Id="rId1"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12.xml"/><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9.jpeg"/><Relationship Id="rId1"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1.jpeg"/><Relationship Id="rId1"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3.png"/><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2.pn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1.jpeg"/><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5.png"/><Relationship Id="rId1"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7.GIF"/><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jpeg"/><Relationship Id="rId1" Type="http://schemas.openxmlformats.org/officeDocument/2006/relationships/image" Target="../media/image3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12.xml"/><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image" Target="../media/image50.jpeg"/></Relationships>
</file>

<file path=ppt/slides/_rels/slide2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hyperlink" Target="http://giaothongvantai.com.vn/" TargetMode="External"/><Relationship Id="rId5" Type="http://schemas.openxmlformats.org/officeDocument/2006/relationships/hyperlink" Target="http://csgt.vn/" TargetMode="External"/><Relationship Id="rId4" Type="http://schemas.openxmlformats.org/officeDocument/2006/relationships/hyperlink" Target="http://canhsat&#8211;ttatxh.bocongan.gov.vn/" TargetMode="External"/><Relationship Id="rId3" Type="http://schemas.openxmlformats.org/officeDocument/2006/relationships/hyperlink" Target="http://www.mt.gov.vn/" TargetMode="External"/><Relationship Id="rId2" Type="http://schemas.openxmlformats.org/officeDocument/2006/relationships/hyperlink" Target="http://antoangiaothong.gov.vn/" TargetMode="External"/><Relationship Id="rId1" Type="http://schemas.openxmlformats.org/officeDocument/2006/relationships/hyperlink" Target="http://www.chinhphu.vn/portal/page/portal/chinhphu/antoangiaothong" TargetMode="Externa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7.xml"/><Relationship Id="rId2" Type="http://schemas.openxmlformats.org/officeDocument/2006/relationships/themeOverride" Target="../theme/themeOverride1.xml"/><Relationship Id="rId1"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extBox 15"/>
          <p:cNvSpPr txBox="1">
            <a:spLocks noChangeArrowheads="1"/>
          </p:cNvSpPr>
          <p:nvPr/>
        </p:nvSpPr>
        <p:spPr bwMode="auto">
          <a:xfrm>
            <a:off x="914400" y="0"/>
            <a:ext cx="3962400" cy="492125"/>
          </a:xfrm>
          <a:prstGeom prst="rect">
            <a:avLst/>
          </a:prstGeom>
          <a:noFill/>
          <a:ln w="9525">
            <a:noFill/>
            <a:miter lim="800000"/>
          </a:ln>
        </p:spPr>
        <p:txBody>
          <a:bodyPr>
            <a:spAutoFit/>
          </a:bodyPr>
          <a:lstStyle/>
          <a:p>
            <a:pPr eaLnBrk="1" hangingPunct="1"/>
            <a:r>
              <a:rPr lang="en-US" altLang="en-US" sz="2600" b="1">
                <a:latin typeface="Tahoma" panose="020B0604030504040204" pitchFamily="34" charset="0"/>
                <a:cs typeface="Tahoma" panose="020B0604030504040204" pitchFamily="34" charset="0"/>
              </a:rPr>
              <a:t>NỘI DUNG</a:t>
            </a:r>
            <a:endParaRPr lang="en-US" altLang="en-US" sz="2600" b="1">
              <a:latin typeface="Tahoma" panose="020B0604030504040204" pitchFamily="34" charset="0"/>
              <a:cs typeface="Tahoma" panose="020B0604030504040204" pitchFamily="34" charset="0"/>
            </a:endParaRPr>
          </a:p>
        </p:txBody>
      </p:sp>
      <p:sp>
        <p:nvSpPr>
          <p:cNvPr id="29705" name="Slide Number Placeholder 9"/>
          <p:cNvSpPr>
            <a:spLocks noGrp="1"/>
          </p:cNvSpPr>
          <p:nvPr>
            <p:ph type="sldNum" sz="quarter" idx="12"/>
          </p:nvPr>
        </p:nvSpPr>
        <p:spPr bwMode="auto">
          <a:xfrm>
            <a:off x="6743700" y="6338731"/>
            <a:ext cx="2133600" cy="365125"/>
          </a:xfrm>
          <a:noFill/>
          <a:ln>
            <a:miter lim="800000"/>
          </a:ln>
        </p:spPr>
        <p:txBody>
          <a:bodyPr/>
          <a:lstStyle/>
          <a:p>
            <a:fld id="{613A2C7B-658E-44E3-8205-3200310D37DC}" type="slidenum">
              <a:rPr lang="en-US" altLang="en-US">
                <a:solidFill>
                  <a:schemeClr val="tx1"/>
                </a:solidFill>
              </a:rPr>
            </a:fld>
            <a:endParaRPr lang="en-US" altLang="en-US">
              <a:solidFill>
                <a:schemeClr val="tx1"/>
              </a:solidFill>
            </a:endParaRPr>
          </a:p>
        </p:txBody>
      </p:sp>
      <p:sp>
        <p:nvSpPr>
          <p:cNvPr id="10" name="Action Button: End 9">
            <a:hlinkClick r:id="rId1" action="ppaction://hlinksldjump" highlightClick="1"/>
          </p:cNvPr>
          <p:cNvSpPr/>
          <p:nvPr/>
        </p:nvSpPr>
        <p:spPr>
          <a:xfrm>
            <a:off x="8686800" y="2286000"/>
            <a:ext cx="381000" cy="228600"/>
          </a:xfrm>
          <a:prstGeom prst="actionButtonE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7" name="Action Button: End 16">
            <a:hlinkClick r:id="rId1" action="ppaction://hlinksldjump" highlightClick="1"/>
          </p:cNvPr>
          <p:cNvSpPr/>
          <p:nvPr/>
        </p:nvSpPr>
        <p:spPr>
          <a:xfrm>
            <a:off x="8686800" y="3619500"/>
            <a:ext cx="381000" cy="228600"/>
          </a:xfrm>
          <a:prstGeom prst="actionButtonE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8" name="Action Button: End 17">
            <a:hlinkClick r:id="rId2" action="ppaction://hlinksldjump" highlightClick="1"/>
          </p:cNvPr>
          <p:cNvSpPr/>
          <p:nvPr/>
        </p:nvSpPr>
        <p:spPr>
          <a:xfrm>
            <a:off x="8686800" y="4838700"/>
            <a:ext cx="381000" cy="228600"/>
          </a:xfrm>
          <a:prstGeom prst="actionButtonE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9" name="Action Button: End 18">
            <a:hlinkClick r:id="rId3" action="ppaction://hlinksldjump" highlightClick="1"/>
          </p:cNvPr>
          <p:cNvSpPr/>
          <p:nvPr/>
        </p:nvSpPr>
        <p:spPr>
          <a:xfrm>
            <a:off x="8686800" y="6057900"/>
            <a:ext cx="381000" cy="228600"/>
          </a:xfrm>
          <a:prstGeom prst="actionButtonEnd">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3" name="Chevron 2"/>
          <p:cNvSpPr/>
          <p:nvPr/>
        </p:nvSpPr>
        <p:spPr>
          <a:xfrm>
            <a:off x="1297833" y="900670"/>
            <a:ext cx="6927473" cy="762000"/>
          </a:xfrm>
          <a:prstGeom prst="chevron">
            <a:avLst>
              <a:gd name="adj" fmla="val 0"/>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5" name="Flowchart: Decision 4"/>
          <p:cNvSpPr/>
          <p:nvPr/>
        </p:nvSpPr>
        <p:spPr>
          <a:xfrm>
            <a:off x="648237" y="838200"/>
            <a:ext cx="1133207" cy="929262"/>
          </a:xfrm>
          <a:prstGeom prst="flowChartDecisi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angle 7"/>
          <p:cNvSpPr/>
          <p:nvPr/>
        </p:nvSpPr>
        <p:spPr>
          <a:xfrm>
            <a:off x="823199" y="1097004"/>
            <a:ext cx="830677" cy="400110"/>
          </a:xfrm>
          <a:prstGeom prst="rect">
            <a:avLst/>
          </a:prstGeom>
        </p:spPr>
        <p:txBody>
          <a:bodyPr wrap="none">
            <a:spAutoFit/>
          </a:bodyPr>
          <a:lstStyle/>
          <a:p>
            <a:pPr algn="ct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1</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28" name="Chevron 27"/>
          <p:cNvSpPr/>
          <p:nvPr/>
        </p:nvSpPr>
        <p:spPr>
          <a:xfrm>
            <a:off x="1302126" y="2054594"/>
            <a:ext cx="6923179" cy="762000"/>
          </a:xfrm>
          <a:prstGeom prst="chevron">
            <a:avLst>
              <a:gd name="adj" fmla="val 0"/>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9" name="Flowchart: Decision 28"/>
          <p:cNvSpPr/>
          <p:nvPr/>
        </p:nvSpPr>
        <p:spPr>
          <a:xfrm>
            <a:off x="609600" y="1992124"/>
            <a:ext cx="1133207" cy="929262"/>
          </a:xfrm>
          <a:prstGeom prst="flowChartDecision">
            <a:avLst/>
          </a:prstGeom>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0" name="Chevron 29"/>
          <p:cNvSpPr/>
          <p:nvPr/>
        </p:nvSpPr>
        <p:spPr>
          <a:xfrm>
            <a:off x="1297833" y="3274325"/>
            <a:ext cx="6927473" cy="762000"/>
          </a:xfrm>
          <a:prstGeom prst="chevron">
            <a:avLst>
              <a:gd name="adj" fmla="val 0"/>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1" name="Flowchart: Decision 30"/>
          <p:cNvSpPr/>
          <p:nvPr/>
        </p:nvSpPr>
        <p:spPr>
          <a:xfrm>
            <a:off x="617601" y="3211855"/>
            <a:ext cx="1133207" cy="929262"/>
          </a:xfrm>
          <a:prstGeom prst="flowChartDecision">
            <a:avLst/>
          </a:prstGeom>
          <a:ln>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2" name="Chevron 31"/>
          <p:cNvSpPr/>
          <p:nvPr/>
        </p:nvSpPr>
        <p:spPr>
          <a:xfrm>
            <a:off x="1302126" y="4493301"/>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3" name="Flowchart: Decision 32"/>
          <p:cNvSpPr/>
          <p:nvPr/>
        </p:nvSpPr>
        <p:spPr>
          <a:xfrm>
            <a:off x="621894" y="4430831"/>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4" name="Chevron 33"/>
          <p:cNvSpPr/>
          <p:nvPr/>
        </p:nvSpPr>
        <p:spPr>
          <a:xfrm>
            <a:off x="1297833" y="5739370"/>
            <a:ext cx="6927473" cy="762000"/>
          </a:xfrm>
          <a:prstGeom prst="chevron">
            <a:avLst>
              <a:gd name="adj" fmla="val 0"/>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5" name="Flowchart: Decision 34"/>
          <p:cNvSpPr/>
          <p:nvPr/>
        </p:nvSpPr>
        <p:spPr>
          <a:xfrm>
            <a:off x="617601" y="5676900"/>
            <a:ext cx="1133207" cy="929262"/>
          </a:xfrm>
          <a:prstGeom prst="flowChartDecision">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1882817" y="3473211"/>
            <a:ext cx="6015507"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Hệ</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thống</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báo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hiệu</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smtClean="0">
                <a:latin typeface="Tahoma" panose="020B0604030504040204" pitchFamily="34" charset="0"/>
                <a:ea typeface="Tahoma" panose="020B0604030504040204" pitchFamily="34" charset="0"/>
                <a:cs typeface="Tahoma" panose="020B0604030504040204" pitchFamily="34" charset="0"/>
              </a:rPr>
              <a:t>đường</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bộ</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5" name="Rectangle 14"/>
          <p:cNvSpPr/>
          <p:nvPr/>
        </p:nvSpPr>
        <p:spPr>
          <a:xfrm>
            <a:off x="1959017" y="4520465"/>
            <a:ext cx="6266288" cy="707886"/>
          </a:xfrm>
          <a:prstGeom prst="rect">
            <a:avLst/>
          </a:prstGeom>
        </p:spPr>
        <p:txBody>
          <a:bodyPr wrap="square">
            <a:spAutoFit/>
          </a:bodyPr>
          <a:lstStyle/>
          <a:p>
            <a:pPr lvl="0"/>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sau</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đạp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xe</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máy</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ngồi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trong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ô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tô</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an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toàn</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1981200" y="5961820"/>
            <a:ext cx="6127973" cy="400110"/>
          </a:xfrm>
          <a:prstGeom prst="rect">
            <a:avLst/>
          </a:prstGeom>
        </p:spPr>
        <p:txBody>
          <a:bodyPr wrap="square">
            <a:spAutoFit/>
          </a:bodyPr>
          <a:lstStyle/>
          <a:p>
            <a:pPr lvl="0"/>
            <a:r>
              <a:rPr lang="en-US" sz="2000" b="1" dirty="0" err="1">
                <a:latin typeface="Tahoma" panose="020B0604030504040204" pitchFamily="34" charset="0"/>
                <a:ea typeface="Tahoma" panose="020B0604030504040204" pitchFamily="34" charset="0"/>
                <a:cs typeface="Tahoma" panose="020B0604030504040204" pitchFamily="34" charset="0"/>
              </a:rPr>
              <a:t>Cách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xe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xe</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đạp</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điện</a:t>
            </a:r>
            <a:r>
              <a:rPr lang="en-US" sz="2000" b="1" dirty="0">
                <a:latin typeface="Tahoma" panose="020B0604030504040204" pitchFamily="34" charset="0"/>
                <a:ea typeface="Tahoma" panose="020B0604030504040204" pitchFamily="34" charset="0"/>
                <a:cs typeface="Tahoma" panose="020B0604030504040204" pitchFamily="34" charset="0"/>
              </a:rPr>
              <a:t> an </a:t>
            </a:r>
            <a:r>
              <a:rPr lang="en-US" sz="2000" b="1" dirty="0" err="1">
                <a:latin typeface="Tahoma" panose="020B0604030504040204" pitchFamily="34" charset="0"/>
                <a:ea typeface="Tahoma" panose="020B0604030504040204" pitchFamily="34" charset="0"/>
                <a:cs typeface="Tahoma" panose="020B0604030504040204" pitchFamily="34" charset="0"/>
              </a:rPr>
              <a:t>toàn</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1698470" y="2121664"/>
            <a:ext cx="6835930" cy="707886"/>
          </a:xfrm>
          <a:prstGeom prst="rect">
            <a:avLst/>
          </a:prstGeom>
        </p:spPr>
        <p:txBody>
          <a:bodyPr wrap="square">
            <a:spAutoFit/>
          </a:bodyPr>
          <a:lstStyle/>
          <a:p>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hình</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smtClean="0">
                <a:solidFill>
                  <a:schemeClr val="bg1"/>
                </a:solidFill>
                <a:latin typeface="Tahoma" panose="020B0604030504040204" pitchFamily="34" charset="0"/>
                <a:ea typeface="Tahoma" panose="020B0604030504040204" pitchFamily="34" charset="0"/>
                <a:cs typeface="Tahoma" panose="020B0604030504040204" pitchFamily="34" charset="0"/>
              </a:rPr>
              <a:t>trật</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tự</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ATGT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đường</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bộ</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cách</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xử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lí</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khi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gặp</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TNGT</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8" name="Rectangle 37"/>
          <p:cNvSpPr/>
          <p:nvPr/>
        </p:nvSpPr>
        <p:spPr>
          <a:xfrm>
            <a:off x="1959017" y="1108253"/>
            <a:ext cx="5939307" cy="400110"/>
          </a:xfrm>
          <a:prstGeom prst="rect">
            <a:avLst/>
          </a:prstGeom>
        </p:spPr>
        <p:txBody>
          <a:bodyPr wrap="square">
            <a:spAutoFit/>
          </a:bodyPr>
          <a:lstStyle/>
          <a:p>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Học</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sinh</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với</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văn</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hóa</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giao</a:t>
            </a:r>
            <a:r>
              <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rPr>
              <a:t> </a:t>
            </a:r>
            <a:r>
              <a:rPr lang="en-US" sz="2000" b="1" dirty="0" err="1">
                <a:solidFill>
                  <a:srgbClr val="FFFF00"/>
                </a:solidFill>
                <a:latin typeface="Tahoma" panose="020B0604030504040204" pitchFamily="34" charset="0"/>
                <a:ea typeface="Tahoma" panose="020B0604030504040204" pitchFamily="34" charset="0"/>
                <a:cs typeface="Tahoma" panose="020B0604030504040204" pitchFamily="34" charset="0"/>
              </a:rPr>
              <a:t>thông</a:t>
            </a:r>
            <a:endParaRPr lang="en-US" sz="20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823199" y="2209800"/>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2</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2" name="Rectangle 41"/>
          <p:cNvSpPr/>
          <p:nvPr/>
        </p:nvSpPr>
        <p:spPr>
          <a:xfrm>
            <a:off x="797337" y="34290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3</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43" name="Rectangle 42"/>
          <p:cNvSpPr/>
          <p:nvPr/>
        </p:nvSpPr>
        <p:spPr>
          <a:xfrm>
            <a:off x="797337" y="4648200"/>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4" name="Rectangle 43"/>
          <p:cNvSpPr/>
          <p:nvPr/>
        </p:nvSpPr>
        <p:spPr>
          <a:xfrm>
            <a:off x="752870" y="59436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5</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500"/>
                                        <p:tgtEl>
                                          <p:spTgt spid="2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500"/>
                                        <p:tgtEl>
                                          <p:spTgt spid="30"/>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down)">
                                      <p:cBhvr>
                                        <p:cTn id="44" dur="500"/>
                                        <p:tgtEl>
                                          <p:spTgt spid="31"/>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down)">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wipe(down)">
                                      <p:cBhvr>
                                        <p:cTn id="55" dur="500"/>
                                        <p:tgtEl>
                                          <p:spTgt spid="18"/>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down)">
                                      <p:cBhvr>
                                        <p:cTn id="58" dur="500"/>
                                        <p:tgtEl>
                                          <p:spTgt spid="32"/>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down)">
                                      <p:cBhvr>
                                        <p:cTn id="61" dur="500"/>
                                        <p:tgtEl>
                                          <p:spTgt spid="33"/>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down)">
                                      <p:cBhvr>
                                        <p:cTn id="64" dur="500"/>
                                        <p:tgtEl>
                                          <p:spTgt spid="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wipe(down)">
                                      <p:cBhvr>
                                        <p:cTn id="67" dur="500"/>
                                        <p:tgtEl>
                                          <p:spTgt spid="4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9705"/>
                                        </p:tgtEl>
                                        <p:attrNameLst>
                                          <p:attrName>style.visibility</p:attrName>
                                        </p:attrNameLst>
                                      </p:cBhvr>
                                      <p:to>
                                        <p:strVal val="visible"/>
                                      </p:to>
                                    </p:set>
                                    <p:animEffect transition="in" filter="wipe(down)">
                                      <p:cBhvr>
                                        <p:cTn id="72" dur="500"/>
                                        <p:tgtEl>
                                          <p:spTgt spid="29705"/>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wipe(down)">
                                      <p:cBhvr>
                                        <p:cTn id="75" dur="500"/>
                                        <p:tgtEl>
                                          <p:spTgt spid="19"/>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wipe(down)">
                                      <p:cBhvr>
                                        <p:cTn id="78" dur="500"/>
                                        <p:tgtEl>
                                          <p:spTgt spid="34"/>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down)">
                                      <p:cBhvr>
                                        <p:cTn id="81" dur="500"/>
                                        <p:tgtEl>
                                          <p:spTgt spid="35"/>
                                        </p:tgtEl>
                                      </p:cBhvr>
                                    </p:animEffect>
                                  </p:childTnLst>
                                </p:cTn>
                              </p:par>
                              <p:par>
                                <p:cTn id="82" presetID="22" presetClass="entr" presetSubtype="4" fill="hold" grpId="0" nodeType="withEffect">
                                  <p:stCondLst>
                                    <p:cond delay="0"/>
                                  </p:stCondLst>
                                  <p:childTnLst>
                                    <p:set>
                                      <p:cBhvr>
                                        <p:cTn id="83" dur="1" fill="hold">
                                          <p:stCondLst>
                                            <p:cond delay="0"/>
                                          </p:stCondLst>
                                        </p:cTn>
                                        <p:tgtEl>
                                          <p:spTgt spid="36"/>
                                        </p:tgtEl>
                                        <p:attrNameLst>
                                          <p:attrName>style.visibility</p:attrName>
                                        </p:attrNameLst>
                                      </p:cBhvr>
                                      <p:to>
                                        <p:strVal val="visible"/>
                                      </p:to>
                                    </p:set>
                                    <p:animEffect transition="in" filter="wipe(down)">
                                      <p:cBhvr>
                                        <p:cTn id="84" dur="500"/>
                                        <p:tgtEl>
                                          <p:spTgt spid="36"/>
                                        </p:tgtEl>
                                      </p:cBhvr>
                                    </p:animEffect>
                                  </p:childTnLst>
                                </p:cTn>
                              </p:par>
                              <p:par>
                                <p:cTn id="85" presetID="22" presetClass="entr" presetSubtype="4"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wipe(down)">
                                      <p:cBhvr>
                                        <p:cTn id="8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animBg="1"/>
      <p:bldP spid="10" grpId="0" animBg="1"/>
      <p:bldP spid="17" grpId="0" animBg="1"/>
      <p:bldP spid="18" grpId="0" animBg="1"/>
      <p:bldP spid="19" grpId="0" animBg="1"/>
      <p:bldP spid="3" grpId="0" animBg="1"/>
      <p:bldP spid="5" grpId="0" animBg="1"/>
      <p:bldP spid="8" grpId="0"/>
      <p:bldP spid="28" grpId="0" animBg="1"/>
      <p:bldP spid="29" grpId="0" animBg="1"/>
      <p:bldP spid="30" grpId="0" animBg="1"/>
      <p:bldP spid="31" grpId="0" animBg="1"/>
      <p:bldP spid="32" grpId="0" animBg="1"/>
      <p:bldP spid="33" grpId="0" animBg="1"/>
      <p:bldP spid="34" grpId="0" animBg="1"/>
      <p:bldP spid="35" grpId="0" animBg="1"/>
      <p:bldP spid="12" grpId="0"/>
      <p:bldP spid="15" grpId="0"/>
      <p:bldP spid="36" grpId="0"/>
      <p:bldP spid="37" grpId="0"/>
      <p:bldP spid="38" grpId="0"/>
      <p:bldP spid="41" grpId="0"/>
      <p:bldP spid="42" grpId="0"/>
      <p:bldP spid="43" grpId="0"/>
      <p:bldP spid="4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TextBox 3"/>
          <p:cNvSpPr txBox="1"/>
          <p:nvPr/>
        </p:nvSpPr>
        <p:spPr>
          <a:xfrm>
            <a:off x="-50800" y="3010535"/>
            <a:ext cx="2133600" cy="338138"/>
          </a:xfrm>
          <a:prstGeom prst="rect">
            <a:avLst/>
          </a:prstGeom>
          <a:noFill/>
          <a:ln w="9525">
            <a:noFill/>
          </a:ln>
        </p:spPr>
        <p:txBody>
          <a:bodyPr>
            <a:spAutoFit/>
          </a:bodyPr>
          <a:p>
            <a:r>
              <a:rPr sz="1600" b="1" dirty="0">
                <a:latin typeface="Tahoma" panose="020B0604030504040204" pitchFamily="34" charset="0"/>
                <a:cs typeface="Tahoma" panose="020B0604030504040204" pitchFamily="34" charset="0"/>
              </a:rPr>
              <a:t>Đi d</a:t>
            </a:r>
            <a:r>
              <a:rPr sz="1600" b="1" dirty="0">
                <a:latin typeface="Tahoma" panose="020B0604030504040204" pitchFamily="34" charset="0"/>
                <a:ea typeface="Tahoma" panose="020B0604030504040204" pitchFamily="34" charset="0"/>
              </a:rPr>
              <a:t>à</a:t>
            </a:r>
            <a:r>
              <a:rPr sz="1600" b="1" dirty="0">
                <a:latin typeface="Tahoma" panose="020B0604030504040204" pitchFamily="34" charset="0"/>
                <a:cs typeface="Tahoma" panose="020B0604030504040204" pitchFamily="34" charset="0"/>
              </a:rPr>
              <a:t>n h</a:t>
            </a:r>
            <a:r>
              <a:rPr sz="1600" b="1" dirty="0">
                <a:latin typeface="Tahoma" panose="020B0604030504040204" pitchFamily="34" charset="0"/>
                <a:ea typeface="Tahoma" panose="020B0604030504040204" pitchFamily="34" charset="0"/>
              </a:rPr>
              <a:t>à</a:t>
            </a:r>
            <a:r>
              <a:rPr sz="1600" b="1" dirty="0">
                <a:latin typeface="Tahoma" panose="020B0604030504040204" pitchFamily="34" charset="0"/>
                <a:cs typeface="Tahoma" panose="020B0604030504040204" pitchFamily="34" charset="0"/>
              </a:rPr>
              <a:t>ng ngang</a:t>
            </a:r>
            <a:endParaRPr sz="1600" b="1" dirty="0">
              <a:latin typeface="Tahoma" panose="020B0604030504040204" pitchFamily="34" charset="0"/>
              <a:ea typeface="Tahoma" panose="020B0604030504040204" pitchFamily="34" charset="0"/>
            </a:endParaRPr>
          </a:p>
        </p:txBody>
      </p:sp>
      <p:sp>
        <p:nvSpPr>
          <p:cNvPr id="5" name="TextBox 4"/>
          <p:cNvSpPr txBox="1"/>
          <p:nvPr/>
        </p:nvSpPr>
        <p:spPr>
          <a:xfrm>
            <a:off x="2590800" y="3010535"/>
            <a:ext cx="1905000" cy="338138"/>
          </a:xfrm>
          <a:prstGeom prst="rect">
            <a:avLst/>
          </a:prstGeom>
          <a:noFill/>
          <a:ln w="9525">
            <a:noFill/>
          </a:ln>
        </p:spPr>
        <p:txBody>
          <a:bodyPr>
            <a:spAutoFit/>
          </a:bodyPr>
          <a:p>
            <a:r>
              <a:rPr sz="1600" b="1" dirty="0">
                <a:latin typeface="Tahoma" panose="020B0604030504040204" pitchFamily="34" charset="0"/>
                <a:cs typeface="Tahoma" panose="020B0604030504040204" pitchFamily="34" charset="0"/>
              </a:rPr>
              <a:t>Đi sai l</a:t>
            </a:r>
            <a:r>
              <a:rPr sz="1600" b="1" dirty="0">
                <a:latin typeface="Tahoma" panose="020B0604030504040204" pitchFamily="34" charset="0"/>
                <a:ea typeface="Tahoma" panose="020B0604030504040204" pitchFamily="34" charset="0"/>
              </a:rPr>
              <a:t>à</a:t>
            </a:r>
            <a:r>
              <a:rPr sz="1600" b="1" dirty="0">
                <a:latin typeface="Tahoma" panose="020B0604030504040204" pitchFamily="34" charset="0"/>
                <a:cs typeface="Tahoma" panose="020B0604030504040204" pitchFamily="34" charset="0"/>
              </a:rPr>
              <a:t>n đường </a:t>
            </a:r>
            <a:endParaRPr sz="1600" b="1" dirty="0">
              <a:latin typeface="Tahoma" panose="020B0604030504040204" pitchFamily="34" charset="0"/>
              <a:ea typeface="Tahoma" panose="020B0604030504040204" pitchFamily="34" charset="0"/>
            </a:endParaRPr>
          </a:p>
        </p:txBody>
      </p:sp>
      <p:sp>
        <p:nvSpPr>
          <p:cNvPr id="6" name="TextBox 5"/>
          <p:cNvSpPr txBox="1"/>
          <p:nvPr/>
        </p:nvSpPr>
        <p:spPr>
          <a:xfrm>
            <a:off x="4800600" y="3010535"/>
            <a:ext cx="1828800" cy="338138"/>
          </a:xfrm>
          <a:prstGeom prst="rect">
            <a:avLst/>
          </a:prstGeom>
          <a:noFill/>
          <a:ln w="9525">
            <a:noFill/>
          </a:ln>
        </p:spPr>
        <p:txBody>
          <a:bodyPr>
            <a:spAutoFit/>
          </a:bodyPr>
          <a:p>
            <a:r>
              <a:rPr sz="1600" b="1" dirty="0">
                <a:latin typeface="Tahoma" panose="020B0604030504040204" pitchFamily="34" charset="0"/>
                <a:cs typeface="Tahoma" panose="020B0604030504040204" pitchFamily="34" charset="0"/>
              </a:rPr>
              <a:t>Đu bám xe khác</a:t>
            </a:r>
            <a:endParaRPr sz="1600" b="1" dirty="0">
              <a:latin typeface="Tahoma" panose="020B0604030504040204" pitchFamily="34" charset="0"/>
              <a:ea typeface="Tahoma" panose="020B0604030504040204" pitchFamily="34" charset="0"/>
            </a:endParaRPr>
          </a:p>
        </p:txBody>
      </p:sp>
      <p:sp>
        <p:nvSpPr>
          <p:cNvPr id="7" name="TextBox 6"/>
          <p:cNvSpPr txBox="1"/>
          <p:nvPr/>
        </p:nvSpPr>
        <p:spPr>
          <a:xfrm>
            <a:off x="7010400" y="3010535"/>
            <a:ext cx="1905000" cy="338138"/>
          </a:xfrm>
          <a:prstGeom prst="rect">
            <a:avLst/>
          </a:prstGeom>
          <a:noFill/>
          <a:ln w="9525">
            <a:noFill/>
          </a:ln>
        </p:spPr>
        <p:txBody>
          <a:bodyPr>
            <a:spAutoFit/>
          </a:bodyPr>
          <a:p>
            <a:pPr algn="ctr"/>
            <a:r>
              <a:rPr sz="1600" b="1" dirty="0">
                <a:latin typeface="Tahoma" panose="020B0604030504040204" pitchFamily="34" charset="0"/>
                <a:cs typeface="Tahoma" panose="020B0604030504040204" pitchFamily="34" charset="0"/>
              </a:rPr>
              <a:t>Cầm ô</a:t>
            </a:r>
            <a:endParaRPr sz="1600" b="1" dirty="0">
              <a:latin typeface="Tahoma" panose="020B0604030504040204" pitchFamily="34" charset="0"/>
              <a:ea typeface="Tahoma" panose="020B0604030504040204" pitchFamily="34" charset="0"/>
            </a:endParaRPr>
          </a:p>
        </p:txBody>
      </p:sp>
      <p:sp>
        <p:nvSpPr>
          <p:cNvPr id="8" name="TextBox 7"/>
          <p:cNvSpPr txBox="1"/>
          <p:nvPr/>
        </p:nvSpPr>
        <p:spPr>
          <a:xfrm>
            <a:off x="2438400" y="6265545"/>
            <a:ext cx="2209800" cy="338138"/>
          </a:xfrm>
          <a:prstGeom prst="rect">
            <a:avLst/>
          </a:prstGeom>
          <a:noFill/>
          <a:ln w="9525">
            <a:noFill/>
          </a:ln>
        </p:spPr>
        <p:txBody>
          <a:bodyPr>
            <a:spAutoFit/>
          </a:bodyPr>
          <a:p>
            <a:pPr algn="ctr"/>
            <a:r>
              <a:rPr sz="1600" b="1" dirty="0">
                <a:latin typeface="Tahoma" panose="020B0604030504040204" pitchFamily="34" charset="0"/>
                <a:cs typeface="Tahoma" panose="020B0604030504040204" pitchFamily="34" charset="0"/>
              </a:rPr>
              <a:t>Sử dụng điện thoại</a:t>
            </a:r>
            <a:endParaRPr sz="1600" b="1" dirty="0">
              <a:latin typeface="Tahoma" panose="020B0604030504040204" pitchFamily="34" charset="0"/>
              <a:ea typeface="Tahoma" panose="020B0604030504040204" pitchFamily="34" charset="0"/>
            </a:endParaRPr>
          </a:p>
        </p:txBody>
      </p:sp>
      <p:sp>
        <p:nvSpPr>
          <p:cNvPr id="9" name="TextBox 8"/>
          <p:cNvSpPr txBox="1"/>
          <p:nvPr/>
        </p:nvSpPr>
        <p:spPr>
          <a:xfrm>
            <a:off x="4800600" y="6019800"/>
            <a:ext cx="1981200" cy="584200"/>
          </a:xfrm>
          <a:prstGeom prst="rect">
            <a:avLst/>
          </a:prstGeom>
          <a:noFill/>
          <a:ln w="9525">
            <a:noFill/>
          </a:ln>
        </p:spPr>
        <p:txBody>
          <a:bodyPr>
            <a:spAutoFit/>
          </a:bodyPr>
          <a:p>
            <a:pPr algn="ctr"/>
            <a:r>
              <a:rPr sz="1600" b="1" dirty="0">
                <a:latin typeface="Tahoma" panose="020B0604030504040204" pitchFamily="34" charset="0"/>
                <a:cs typeface="Tahoma" panose="020B0604030504040204" pitchFamily="34" charset="0"/>
              </a:rPr>
              <a:t>Buông cả hai tay hay đi 1 tay</a:t>
            </a:r>
            <a:endParaRPr sz="1600" b="1" dirty="0">
              <a:latin typeface="Tahoma" panose="020B0604030504040204" pitchFamily="34" charset="0"/>
              <a:ea typeface="Tahoma" panose="020B0604030504040204" pitchFamily="34" charset="0"/>
            </a:endParaRPr>
          </a:p>
        </p:txBody>
      </p:sp>
      <p:sp>
        <p:nvSpPr>
          <p:cNvPr id="10" name="TextBox 9"/>
          <p:cNvSpPr txBox="1"/>
          <p:nvPr/>
        </p:nvSpPr>
        <p:spPr>
          <a:xfrm>
            <a:off x="-228600" y="6265863"/>
            <a:ext cx="2819400" cy="338137"/>
          </a:xfrm>
          <a:prstGeom prst="rect">
            <a:avLst/>
          </a:prstGeom>
          <a:noFill/>
          <a:ln w="9525">
            <a:noFill/>
          </a:ln>
        </p:spPr>
        <p:txBody>
          <a:bodyPr>
            <a:spAutoFit/>
          </a:bodyPr>
          <a:p>
            <a:pPr algn="ctr"/>
            <a:r>
              <a:rPr sz="1600" b="1" dirty="0">
                <a:latin typeface="Tahoma" panose="020B0604030504040204" pitchFamily="34" charset="0"/>
                <a:cs typeface="Tahoma" panose="020B0604030504040204" pitchFamily="34" charset="0"/>
              </a:rPr>
              <a:t>Lạng lách, đánh võng</a:t>
            </a:r>
            <a:endParaRPr sz="1600" b="1" dirty="0">
              <a:latin typeface="Tahoma" panose="020B0604030504040204" pitchFamily="34" charset="0"/>
              <a:ea typeface="Tahoma" panose="020B0604030504040204" pitchFamily="34" charset="0"/>
            </a:endParaRPr>
          </a:p>
        </p:txBody>
      </p:sp>
      <p:sp>
        <p:nvSpPr>
          <p:cNvPr id="11" name="TextBox 10"/>
          <p:cNvSpPr txBox="1"/>
          <p:nvPr/>
        </p:nvSpPr>
        <p:spPr>
          <a:xfrm>
            <a:off x="6858000" y="5778183"/>
            <a:ext cx="2209800" cy="825500"/>
          </a:xfrm>
          <a:prstGeom prst="rect">
            <a:avLst/>
          </a:prstGeom>
          <a:noFill/>
          <a:ln w="9525">
            <a:noFill/>
          </a:ln>
        </p:spPr>
        <p:txBody>
          <a:bodyPr>
            <a:spAutoFit/>
          </a:bodyPr>
          <a:p>
            <a:pPr algn="ctr"/>
            <a:r>
              <a:rPr sz="1600" b="1" dirty="0">
                <a:latin typeface="Tahoma" panose="020B0604030504040204" pitchFamily="34" charset="0"/>
                <a:cs typeface="Tahoma" panose="020B0604030504040204" pitchFamily="34" charset="0"/>
              </a:rPr>
              <a:t>Không tuân thủ </a:t>
            </a:r>
            <a:br>
              <a:rPr sz="1600" b="1" dirty="0">
                <a:latin typeface="Tahoma" panose="020B0604030504040204" pitchFamily="34" charset="0"/>
                <a:cs typeface="Tahoma" panose="020B0604030504040204" pitchFamily="34" charset="0"/>
              </a:rPr>
            </a:br>
            <a:r>
              <a:rPr sz="1600" b="1" dirty="0">
                <a:latin typeface="Tahoma" panose="020B0604030504040204" pitchFamily="34" charset="0"/>
                <a:cs typeface="Tahoma" panose="020B0604030504040204" pitchFamily="34" charset="0"/>
              </a:rPr>
              <a:t>tín hiệu đèn                  giao thông</a:t>
            </a:r>
            <a:endParaRPr sz="1600" b="1" dirty="0">
              <a:latin typeface="Tahoma" panose="020B0604030504040204" pitchFamily="34" charset="0"/>
              <a:ea typeface="Tahoma" panose="020B0604030504040204" pitchFamily="34" charset="0"/>
            </a:endParaRPr>
          </a:p>
        </p:txBody>
      </p:sp>
      <p:pic>
        <p:nvPicPr>
          <p:cNvPr id="167938" name="Picture 2"/>
          <p:cNvPicPr>
            <a:picLocks noChangeAspect="1"/>
          </p:cNvPicPr>
          <p:nvPr/>
        </p:nvPicPr>
        <p:blipFill>
          <a:blip r:embed="rId1"/>
          <a:srcRect l="24712" t="53334" r="63116" b="10065"/>
          <a:stretch>
            <a:fillRect/>
          </a:stretch>
        </p:blipFill>
        <p:spPr>
          <a:xfrm>
            <a:off x="4564380" y="3943350"/>
            <a:ext cx="1988820" cy="2025650"/>
          </a:xfrm>
          <a:prstGeom prst="rect">
            <a:avLst/>
          </a:prstGeom>
          <a:noFill/>
          <a:ln w="9525">
            <a:noFill/>
          </a:ln>
        </p:spPr>
      </p:pic>
      <p:pic>
        <p:nvPicPr>
          <p:cNvPr id="13" name="Picture 2"/>
          <p:cNvPicPr>
            <a:picLocks noChangeAspect="1"/>
          </p:cNvPicPr>
          <p:nvPr/>
        </p:nvPicPr>
        <p:blipFill>
          <a:blip r:embed="rId1"/>
          <a:srcRect l="20654" t="19870" r="65331" b="48758"/>
          <a:stretch>
            <a:fillRect/>
          </a:stretch>
        </p:blipFill>
        <p:spPr>
          <a:xfrm>
            <a:off x="76200" y="3942080"/>
            <a:ext cx="2286000" cy="2324735"/>
          </a:xfrm>
          <a:prstGeom prst="rect">
            <a:avLst/>
          </a:prstGeom>
          <a:noFill/>
          <a:ln w="9525">
            <a:noFill/>
          </a:ln>
        </p:spPr>
      </p:pic>
      <p:pic>
        <p:nvPicPr>
          <p:cNvPr id="167940" name="Picture 4" descr="HS1090227.jpg"/>
          <p:cNvPicPr>
            <a:picLocks noChangeAspect="1"/>
          </p:cNvPicPr>
          <p:nvPr/>
        </p:nvPicPr>
        <p:blipFill>
          <a:blip r:embed="rId2"/>
          <a:stretch>
            <a:fillRect/>
          </a:stretch>
        </p:blipFill>
        <p:spPr>
          <a:xfrm>
            <a:off x="75565" y="685800"/>
            <a:ext cx="2098675" cy="2220595"/>
          </a:xfrm>
          <a:prstGeom prst="rect">
            <a:avLst/>
          </a:prstGeom>
          <a:noFill/>
          <a:ln w="9525">
            <a:noFill/>
          </a:ln>
        </p:spPr>
      </p:pic>
      <p:pic>
        <p:nvPicPr>
          <p:cNvPr id="15" name="Picture 2" descr="Đám học sinh “nhất quỷ nhì ma” thì phóng cả xe đạp ngược chiều cho nhanh.">
            <a:hlinkClick r:id="rId3"/>
          </p:cNvPr>
          <p:cNvPicPr>
            <a:picLocks noChangeAspect="1"/>
          </p:cNvPicPr>
          <p:nvPr/>
        </p:nvPicPr>
        <p:blipFill>
          <a:blip r:embed="rId4"/>
          <a:stretch>
            <a:fillRect/>
          </a:stretch>
        </p:blipFill>
        <p:spPr>
          <a:xfrm>
            <a:off x="2174240" y="609600"/>
            <a:ext cx="2221865" cy="2296795"/>
          </a:xfrm>
          <a:prstGeom prst="rect">
            <a:avLst/>
          </a:prstGeom>
          <a:noFill/>
          <a:ln w="9525">
            <a:noFill/>
          </a:ln>
        </p:spPr>
      </p:pic>
      <p:pic>
        <p:nvPicPr>
          <p:cNvPr id="16" name="Picture 4" descr="http://t3.gstatic.com/images?q=tbn:ANd9GcSJA1zN5Gd7P7XRrruh7t8spaGgREDEGJFMhVAQgQF5iUGU_C-Is9g5zw">
            <a:hlinkClick r:id="rId5"/>
          </p:cNvPr>
          <p:cNvPicPr>
            <a:picLocks noChangeAspect="1"/>
          </p:cNvPicPr>
          <p:nvPr/>
        </p:nvPicPr>
        <p:blipFill>
          <a:blip r:embed="rId6"/>
          <a:stretch>
            <a:fillRect/>
          </a:stretch>
        </p:blipFill>
        <p:spPr>
          <a:xfrm>
            <a:off x="6647815" y="649605"/>
            <a:ext cx="2343785" cy="2256155"/>
          </a:xfrm>
          <a:prstGeom prst="rect">
            <a:avLst/>
          </a:prstGeom>
          <a:noFill/>
          <a:ln w="9525">
            <a:noFill/>
          </a:ln>
        </p:spPr>
      </p:pic>
      <p:pic>
        <p:nvPicPr>
          <p:cNvPr id="17" name="Picture 2" descr="http://www2.vietbao.vn/images/vi3/su_kien/30222316_ATGT11308-5.jpg"/>
          <p:cNvPicPr>
            <a:picLocks noChangeAspect="1"/>
          </p:cNvPicPr>
          <p:nvPr/>
        </p:nvPicPr>
        <p:blipFill>
          <a:blip r:embed="rId7"/>
          <a:stretch>
            <a:fillRect/>
          </a:stretch>
        </p:blipFill>
        <p:spPr>
          <a:xfrm>
            <a:off x="4396740" y="609600"/>
            <a:ext cx="2251710" cy="2296795"/>
          </a:xfrm>
          <a:prstGeom prst="rect">
            <a:avLst/>
          </a:prstGeom>
          <a:noFill/>
          <a:ln w="9525">
            <a:noFill/>
          </a:ln>
        </p:spPr>
      </p:pic>
      <p:pic>
        <p:nvPicPr>
          <p:cNvPr id="167941" name="Picture 5"/>
          <p:cNvPicPr>
            <a:picLocks noChangeAspect="1"/>
          </p:cNvPicPr>
          <p:nvPr/>
        </p:nvPicPr>
        <p:blipFill>
          <a:blip r:embed="rId8"/>
          <a:srcRect l="41251" t="50000" r="36874" b="16000"/>
          <a:stretch>
            <a:fillRect/>
          </a:stretch>
        </p:blipFill>
        <p:spPr>
          <a:xfrm>
            <a:off x="2361565" y="3942715"/>
            <a:ext cx="2202180" cy="2307590"/>
          </a:xfrm>
          <a:prstGeom prst="rect">
            <a:avLst/>
          </a:prstGeom>
          <a:noFill/>
          <a:ln w="9525">
            <a:noFill/>
          </a:ln>
        </p:spPr>
      </p:pic>
      <p:pic>
        <p:nvPicPr>
          <p:cNvPr id="19" name="Picture 6" descr="http://file.viettinnhanh.net/upload/images/Xahoi/2011/20-8/Xe-dap-khong-can-dung.jpg"/>
          <p:cNvPicPr>
            <a:picLocks noChangeAspect="1"/>
          </p:cNvPicPr>
          <p:nvPr/>
        </p:nvPicPr>
        <p:blipFill>
          <a:blip r:embed="rId9"/>
          <a:stretch>
            <a:fillRect/>
          </a:stretch>
        </p:blipFill>
        <p:spPr>
          <a:xfrm>
            <a:off x="6553200" y="3943985"/>
            <a:ext cx="2404745" cy="1834515"/>
          </a:xfrm>
          <a:prstGeom prst="rect">
            <a:avLst/>
          </a:prstGeom>
          <a:noFill/>
          <a:ln w="9525">
            <a:noFill/>
          </a:ln>
        </p:spPr>
      </p:pic>
      <p:sp>
        <p:nvSpPr>
          <p:cNvPr id="68628" name="Rectangle 21"/>
          <p:cNvSpPr/>
          <p:nvPr/>
        </p:nvSpPr>
        <p:spPr>
          <a:xfrm>
            <a:off x="-304800" y="76200"/>
            <a:ext cx="8610600" cy="430213"/>
          </a:xfrm>
          <a:prstGeom prst="rect">
            <a:avLst/>
          </a:prstGeom>
          <a:noFill/>
          <a:ln w="9525">
            <a:noFill/>
          </a:ln>
        </p:spPr>
        <p:txBody>
          <a:bodyPr>
            <a:spAutoFit/>
          </a:bodyPr>
          <a:p>
            <a:pPr algn="ctr"/>
            <a:r>
              <a:rPr sz="2200" b="1" dirty="0">
                <a:latin typeface="Tahoma" panose="020B0604030504040204" pitchFamily="34" charset="0"/>
                <a:cs typeface="Tahoma" panose="020B0604030504040204" pitchFamily="34" charset="0"/>
              </a:rPr>
              <a:t>Các h</a:t>
            </a:r>
            <a:r>
              <a:rPr sz="2200" b="1" dirty="0">
                <a:latin typeface="Tahoma" panose="020B0604030504040204" pitchFamily="34" charset="0"/>
                <a:ea typeface="Tahoma" panose="020B0604030504040204" pitchFamily="34" charset="0"/>
              </a:rPr>
              <a:t>à</a:t>
            </a:r>
            <a:r>
              <a:rPr sz="2200" b="1" dirty="0">
                <a:latin typeface="Tahoma" panose="020B0604030504040204" pitchFamily="34" charset="0"/>
                <a:cs typeface="Tahoma" panose="020B0604030504040204" pitchFamily="34" charset="0"/>
              </a:rPr>
              <a:t>nh vi không an to</a:t>
            </a:r>
            <a:r>
              <a:rPr sz="2200" b="1" dirty="0">
                <a:latin typeface="Tahoma" panose="020B0604030504040204" pitchFamily="34" charset="0"/>
                <a:ea typeface="Tahoma" panose="020B0604030504040204" pitchFamily="34" charset="0"/>
              </a:rPr>
              <a:t>à</a:t>
            </a:r>
            <a:r>
              <a:rPr sz="2200" b="1" dirty="0">
                <a:latin typeface="Tahoma" panose="020B0604030504040204" pitchFamily="34" charset="0"/>
                <a:cs typeface="Tahoma" panose="020B0604030504040204" pitchFamily="34" charset="0"/>
              </a:rPr>
              <a:t>n khi đi xe đạp</a:t>
            </a:r>
            <a:endParaRPr sz="2200" b="1" dirty="0">
              <a:latin typeface="Tahoma" panose="020B0604030504040204" pitchFamily="34" charset="0"/>
              <a:ea typeface="Tahoma" panose="020B0604030504040204" pitchFamily="34" charset="0"/>
            </a:endParaRPr>
          </a:p>
        </p:txBody>
      </p:sp>
      <p:sp>
        <p:nvSpPr>
          <p:cNvPr id="68629" name="Slide Number Placeholder 21"/>
          <p:cNvSpPr txBox="1">
            <a:spLocks noGrp="1"/>
          </p:cNvSpPr>
          <p:nvPr>
            <p:ph type="sldNum" sz="quarter" idx="4"/>
          </p:nvPr>
        </p:nvSpPr>
        <p:spPr>
          <a:noFill/>
          <a:ln>
            <a:noFill/>
          </a:ln>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r" eaLnBrk="1" hangingPunct="1"/>
            <a:fld id="{9A0DB2DC-4C9A-4742-B13C-FB6460FD3503}" type="slidenum">
              <a:rPr lang="en-US" sz="1200" dirty="0">
                <a:solidFill>
                  <a:srgbClr val="898989"/>
                </a:solidFill>
                <a:latin typeface="Calibri" panose="020F0502020204030204" pitchFamily="34" charset="0"/>
              </a:rPr>
            </a:fld>
            <a:endParaRPr lang="en-US" sz="1200" dirty="0">
              <a:solidFill>
                <a:srgbClr val="898989"/>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167940"/>
                                        </p:tgtEl>
                                        <p:attrNameLst>
                                          <p:attrName>style.visibility</p:attrName>
                                        </p:attrNameLst>
                                      </p:cBhvr>
                                      <p:to>
                                        <p:strVal val="visible"/>
                                      </p:to>
                                    </p:set>
                                    <p:animEffect transition="in" filter="blinds(horizontal)">
                                      <p:cBhvr>
                                        <p:cTn id="10" dur="500"/>
                                        <p:tgtEl>
                                          <p:spTgt spid="16794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linds(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linds(horizontal)">
                                      <p:cBhvr>
                                        <p:cTn id="23" dur="500"/>
                                        <p:tgtEl>
                                          <p:spTgt spid="1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linds(horizontal)">
                                      <p:cBhvr>
                                        <p:cTn id="31" dur="500"/>
                                        <p:tgtEl>
                                          <p:spTgt spid="16"/>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linds(horizontal)">
                                      <p:cBhvr>
                                        <p:cTn id="39" dur="500"/>
                                        <p:tgtEl>
                                          <p:spTgt spid="1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linds(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67941"/>
                                        </p:tgtEl>
                                        <p:attrNameLst>
                                          <p:attrName>style.visibility</p:attrName>
                                        </p:attrNameLst>
                                      </p:cBhvr>
                                      <p:to>
                                        <p:strVal val="visible"/>
                                      </p:to>
                                    </p:set>
                                    <p:animEffect transition="in" filter="blinds(horizontal)">
                                      <p:cBhvr>
                                        <p:cTn id="47" dur="500"/>
                                        <p:tgtEl>
                                          <p:spTgt spid="167941"/>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nodeType="clickEffect">
                                  <p:stCondLst>
                                    <p:cond delay="0"/>
                                  </p:stCondLst>
                                  <p:childTnLst>
                                    <p:set>
                                      <p:cBhvr>
                                        <p:cTn id="54" dur="1" fill="hold">
                                          <p:stCondLst>
                                            <p:cond delay="0"/>
                                          </p:stCondLst>
                                        </p:cTn>
                                        <p:tgtEl>
                                          <p:spTgt spid="167938"/>
                                        </p:tgtEl>
                                        <p:attrNameLst>
                                          <p:attrName>style.visibility</p:attrName>
                                        </p:attrNameLst>
                                      </p:cBhvr>
                                      <p:to>
                                        <p:strVal val="visible"/>
                                      </p:to>
                                    </p:set>
                                    <p:animEffect transition="in" filter="blinds(horizontal)">
                                      <p:cBhvr>
                                        <p:cTn id="55" dur="500"/>
                                        <p:tgtEl>
                                          <p:spTgt spid="167938"/>
                                        </p:tgtEl>
                                      </p:cBhvr>
                                    </p:animEffect>
                                  </p:childTnLst>
                                </p:cTn>
                              </p:par>
                              <p:par>
                                <p:cTn id="56" presetID="3" presetClass="entr" presetSubtype="10" fill="hold" grpId="0"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blinds(horizontal)">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blinds(horizontal)">
                                      <p:cBhvr>
                                        <p:cTn id="63" dur="500"/>
                                        <p:tgtEl>
                                          <p:spTgt spid="19"/>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linds(horizontal)">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52400" y="5276850"/>
            <a:ext cx="8732520" cy="1356360"/>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52400" y="2971800"/>
            <a:ext cx="8732484" cy="2018763"/>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90499" y="1638990"/>
            <a:ext cx="8762999" cy="103889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Slide Number Placeholder 3"/>
          <p:cNvSpPr>
            <a:spLocks noGrp="1"/>
          </p:cNvSpPr>
          <p:nvPr>
            <p:ph type="sldNum" sz="quarter" idx="12"/>
          </p:nvPr>
        </p:nvSpPr>
        <p:spPr bwMode="auto">
          <a:xfrm>
            <a:off x="6553200" y="6492875"/>
            <a:ext cx="2133600" cy="365125"/>
          </a:xfrm>
          <a:noFill/>
          <a:ln>
            <a:miter lim="800000"/>
          </a:ln>
        </p:spPr>
        <p:txBody>
          <a:bodyPr/>
          <a:lstStyle/>
          <a:p>
            <a:fld id="{491EDF3F-E2E7-471B-9F75-723DB8E99120}" type="slidenum">
              <a:rPr lang="en-US" altLang="en-US"/>
            </a:fld>
            <a:endParaRPr lang="en-US" altLang="en-US"/>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p:nvPr/>
        </p:nvSpPr>
        <p:spPr bwMode="auto">
          <a:xfrm>
            <a:off x="152400" y="3810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228600" y="1036918"/>
            <a:ext cx="9372600" cy="515620"/>
          </a:xfrm>
          <a:prstGeom prst="rect">
            <a:avLst/>
          </a:prstGeom>
        </p:spPr>
        <p:txBody>
          <a:bodyPr wrap="square">
            <a:spAutoFit/>
          </a:bodyPr>
          <a:lstStyle/>
          <a:p>
            <a:pPr indent="457200">
              <a:lnSpc>
                <a:spcPct val="115000"/>
              </a:lnSpc>
              <a:spcBef>
                <a:spcPts val="600"/>
              </a:spcBef>
              <a:spcAft>
                <a:spcPts val="600"/>
              </a:spcAft>
            </a:pPr>
            <a:r>
              <a:rPr lang="vi-VN" sz="2400" b="1" dirty="0">
                <a:solidFill>
                  <a:srgbClr val="FF0000"/>
                </a:solidFill>
              </a:rPr>
              <a:t>Hậu quả của việc đi</a:t>
            </a:r>
            <a:r>
              <a:rPr lang="en-US" sz="2400" b="1" dirty="0">
                <a:solidFill>
                  <a:srgbClr val="FF0000"/>
                </a:solidFill>
              </a:rPr>
              <a:t> </a:t>
            </a:r>
            <a:r>
              <a:rPr lang="vi-VN" sz="2400" b="1" dirty="0">
                <a:solidFill>
                  <a:srgbClr val="FF0000"/>
                </a:solidFill>
              </a:rPr>
              <a:t>xe đạp</a:t>
            </a:r>
            <a:r>
              <a:rPr lang="en-US" sz="2400" b="1" dirty="0">
                <a:solidFill>
                  <a:srgbClr val="FF0000"/>
                </a:solidFill>
              </a:rPr>
              <a:t>,</a:t>
            </a:r>
            <a:r>
              <a:rPr lang="vi-VN" sz="2400" b="1" dirty="0">
                <a:solidFill>
                  <a:srgbClr val="FF0000"/>
                </a:solidFill>
              </a:rPr>
              <a:t> xe đạp điện</a:t>
            </a:r>
            <a:r>
              <a:rPr lang="en-US" sz="2400" b="1" dirty="0">
                <a:solidFill>
                  <a:srgbClr val="FF0000"/>
                </a:solidFill>
              </a:rPr>
              <a:t> </a:t>
            </a:r>
            <a:r>
              <a:rPr lang="vi-VN" sz="2400" b="1" dirty="0">
                <a:solidFill>
                  <a:srgbClr val="FF0000"/>
                </a:solidFill>
              </a:rPr>
              <a:t>không an toàn:</a:t>
            </a:r>
            <a:endParaRPr lang="vi-VN" sz="2400" b="1" dirty="0">
              <a:solidFill>
                <a:srgbClr val="FF0000"/>
              </a:solidFill>
            </a:endParaRPr>
          </a:p>
        </p:txBody>
      </p:sp>
      <p:sp>
        <p:nvSpPr>
          <p:cNvPr id="3" name="Rectangle 2"/>
          <p:cNvSpPr/>
          <p:nvPr/>
        </p:nvSpPr>
        <p:spPr>
          <a:xfrm>
            <a:off x="1691005" y="1737995"/>
            <a:ext cx="7224395" cy="939800"/>
          </a:xfrm>
          <a:prstGeom prst="rect">
            <a:avLst/>
          </a:prstGeom>
          <a:solidFill>
            <a:srgbClr val="CCFFFF"/>
          </a:solidFill>
        </p:spPr>
        <p:txBody>
          <a:bodyPr wrap="square">
            <a:spAutoFit/>
          </a:bodyPr>
          <a:lstStyle/>
          <a:p>
            <a:pPr algn="ctr">
              <a:lnSpc>
                <a:spcPct val="115000"/>
              </a:lnSpc>
              <a:spcBef>
                <a:spcPts val="600"/>
              </a:spcBef>
              <a:spcAft>
                <a:spcPts val="600"/>
              </a:spcAft>
            </a:pPr>
            <a:r>
              <a:rPr lang="en-US" sz="2400" b="1" dirty="0" smtClean="0">
                <a:solidFill>
                  <a:srgbClr val="1D09B7"/>
                </a:solidFill>
              </a:rPr>
              <a:t>Ả</a:t>
            </a:r>
            <a:r>
              <a:rPr lang="vi-VN" sz="2400" b="1" dirty="0" smtClean="0">
                <a:solidFill>
                  <a:srgbClr val="1D09B7"/>
                </a:solidFill>
              </a:rPr>
              <a:t>nh </a:t>
            </a:r>
            <a:r>
              <a:rPr lang="vi-VN" sz="2400" b="1" dirty="0">
                <a:solidFill>
                  <a:srgbClr val="1D09B7"/>
                </a:solidFill>
              </a:rPr>
              <a:t>hưởng đến ATGT</a:t>
            </a:r>
            <a:r>
              <a:rPr lang="en-US" sz="2400" b="1" dirty="0">
                <a:solidFill>
                  <a:srgbClr val="1D09B7"/>
                </a:solidFill>
              </a:rPr>
              <a:t> </a:t>
            </a:r>
            <a:r>
              <a:rPr lang="vi-VN" sz="2400" b="1" dirty="0">
                <a:solidFill>
                  <a:srgbClr val="1D09B7"/>
                </a:solidFill>
              </a:rPr>
              <a:t>trên đường </a:t>
            </a:r>
            <a:r>
              <a:rPr lang="en-US" sz="2400" b="1" dirty="0" smtClean="0">
                <a:solidFill>
                  <a:srgbClr val="1D09B7"/>
                </a:solidFill>
              </a:rPr>
              <a:t>&amp; </a:t>
            </a:r>
            <a:r>
              <a:rPr lang="vi-VN" sz="2400" b="1" dirty="0" smtClean="0">
                <a:solidFill>
                  <a:srgbClr val="1D09B7"/>
                </a:solidFill>
              </a:rPr>
              <a:t>gây </a:t>
            </a:r>
            <a:r>
              <a:rPr lang="vi-VN" sz="2400" b="1" dirty="0">
                <a:solidFill>
                  <a:srgbClr val="1D09B7"/>
                </a:solidFill>
              </a:rPr>
              <a:t>phản cảm </a:t>
            </a:r>
            <a:r>
              <a:rPr lang="en-US" sz="2400" b="1" dirty="0" err="1" smtClean="0">
                <a:solidFill>
                  <a:srgbClr val="1D09B7"/>
                </a:solidFill>
              </a:rPr>
              <a:t>về</a:t>
            </a:r>
            <a:r>
              <a:rPr lang="en-US" sz="2400" b="1" dirty="0" smtClean="0">
                <a:solidFill>
                  <a:srgbClr val="1D09B7"/>
                </a:solidFill>
              </a:rPr>
              <a:t> </a:t>
            </a:r>
            <a:r>
              <a:rPr lang="en-US" sz="2400" b="1" dirty="0" err="1" smtClean="0">
                <a:solidFill>
                  <a:srgbClr val="1D09B7"/>
                </a:solidFill>
              </a:rPr>
              <a:t>hình</a:t>
            </a:r>
            <a:r>
              <a:rPr lang="en-US" sz="2400" b="1" dirty="0" smtClean="0">
                <a:solidFill>
                  <a:srgbClr val="1D09B7"/>
                </a:solidFill>
              </a:rPr>
              <a:t> </a:t>
            </a:r>
            <a:r>
              <a:rPr lang="en-US" sz="2400" b="1" dirty="0" err="1" smtClean="0">
                <a:solidFill>
                  <a:srgbClr val="1D09B7"/>
                </a:solidFill>
              </a:rPr>
              <a:t>ảnh</a:t>
            </a:r>
            <a:r>
              <a:rPr lang="en-US" sz="2400" b="1" dirty="0" smtClean="0">
                <a:solidFill>
                  <a:srgbClr val="1D09B7"/>
                </a:solidFill>
              </a:rPr>
              <a:t> </a:t>
            </a:r>
            <a:r>
              <a:rPr lang="en-US" sz="2400" b="1" dirty="0" err="1" smtClean="0">
                <a:solidFill>
                  <a:srgbClr val="1D09B7"/>
                </a:solidFill>
              </a:rPr>
              <a:t>học</a:t>
            </a:r>
            <a:r>
              <a:rPr lang="en-US" sz="2400" b="1" dirty="0" smtClean="0">
                <a:solidFill>
                  <a:srgbClr val="1D09B7"/>
                </a:solidFill>
              </a:rPr>
              <a:t> </a:t>
            </a:r>
            <a:r>
              <a:rPr lang="en-US" sz="2400" b="1" dirty="0" err="1" smtClean="0">
                <a:solidFill>
                  <a:srgbClr val="1D09B7"/>
                </a:solidFill>
              </a:rPr>
              <a:t>sinh</a:t>
            </a:r>
            <a:r>
              <a:rPr lang="en-US" sz="2400" b="1" dirty="0" smtClean="0">
                <a:solidFill>
                  <a:srgbClr val="1D09B7"/>
                </a:solidFill>
              </a:rPr>
              <a:t> vi </a:t>
            </a:r>
            <a:r>
              <a:rPr lang="en-US" sz="2400" b="1" dirty="0" err="1" smtClean="0">
                <a:solidFill>
                  <a:srgbClr val="1D09B7"/>
                </a:solidFill>
              </a:rPr>
              <a:t>phạm</a:t>
            </a:r>
            <a:r>
              <a:rPr lang="en-US" sz="2400" b="1" dirty="0" smtClean="0">
                <a:solidFill>
                  <a:srgbClr val="1D09B7"/>
                </a:solidFill>
              </a:rPr>
              <a:t> </a:t>
            </a:r>
            <a:r>
              <a:rPr lang="en-US" sz="2400" b="1" dirty="0" err="1" smtClean="0">
                <a:solidFill>
                  <a:srgbClr val="1D09B7"/>
                </a:solidFill>
              </a:rPr>
              <a:t>giao</a:t>
            </a:r>
            <a:r>
              <a:rPr lang="en-US" sz="2400" b="1" dirty="0" smtClean="0">
                <a:solidFill>
                  <a:srgbClr val="1D09B7"/>
                </a:solidFill>
              </a:rPr>
              <a:t> </a:t>
            </a:r>
            <a:r>
              <a:rPr lang="en-US" sz="2400" b="1" dirty="0" err="1" smtClean="0">
                <a:solidFill>
                  <a:srgbClr val="1D09B7"/>
                </a:solidFill>
              </a:rPr>
              <a:t>thông</a:t>
            </a:r>
            <a:endParaRPr lang="en-US" sz="2400" b="1" dirty="0" err="1" smtClean="0">
              <a:solidFill>
                <a:srgbClr val="1D09B7"/>
              </a:solidFill>
            </a:endParaRPr>
          </a:p>
        </p:txBody>
      </p:sp>
      <p:sp>
        <p:nvSpPr>
          <p:cNvPr id="5" name="Rectangle 4"/>
          <p:cNvSpPr/>
          <p:nvPr/>
        </p:nvSpPr>
        <p:spPr>
          <a:xfrm>
            <a:off x="1148080" y="5494020"/>
            <a:ext cx="8178800" cy="1028700"/>
          </a:xfrm>
          <a:prstGeom prst="rect">
            <a:avLst/>
          </a:prstGeom>
          <a:noFill/>
        </p:spPr>
        <p:txBody>
          <a:bodyPr wrap="square" anchor="ctr" anchorCtr="0">
            <a:noAutofit/>
          </a:bodyPr>
          <a:lstStyle/>
          <a:p>
            <a:r>
              <a:rPr lang="vi-VN" altLang="en-US" sz="2800" b="1" dirty="0" smtClean="0">
                <a:solidFill>
                  <a:srgbClr val="1D09B7"/>
                </a:solidFill>
              </a:rPr>
              <a:t>    </a:t>
            </a:r>
            <a:r>
              <a:rPr lang="en-US" sz="2800" b="1" dirty="0" smtClean="0">
                <a:solidFill>
                  <a:srgbClr val="1D09B7"/>
                </a:solidFill>
              </a:rPr>
              <a:t>N</a:t>
            </a:r>
            <a:r>
              <a:rPr lang="vi-VN" sz="2800" b="1" dirty="0" smtClean="0">
                <a:solidFill>
                  <a:srgbClr val="1D09B7"/>
                </a:solidFill>
              </a:rPr>
              <a:t>gười giám hộ của các em sẽ bị cơ quan </a:t>
            </a:r>
            <a:endParaRPr lang="vi-VN" sz="2800" b="1" dirty="0" smtClean="0">
              <a:solidFill>
                <a:srgbClr val="1D09B7"/>
              </a:solidFill>
            </a:endParaRPr>
          </a:p>
          <a:p>
            <a:r>
              <a:rPr lang="vi-VN" sz="2800" b="1" dirty="0" smtClean="0">
                <a:solidFill>
                  <a:srgbClr val="1D09B7"/>
                </a:solidFill>
              </a:rPr>
              <a:t>    chức năng xử lý vi phạm hành chính và </a:t>
            </a:r>
            <a:endParaRPr lang="vi-VN" sz="2800" b="1" dirty="0" smtClean="0">
              <a:solidFill>
                <a:srgbClr val="1D09B7"/>
              </a:solidFill>
            </a:endParaRPr>
          </a:p>
          <a:p>
            <a:r>
              <a:rPr lang="vi-VN" sz="2800" b="1" dirty="0" smtClean="0">
                <a:solidFill>
                  <a:srgbClr val="1D09B7"/>
                </a:solidFill>
              </a:rPr>
              <a:t>    sẽ bị gửi thông tin vi phạm đến nhà trường</a:t>
            </a:r>
            <a:r>
              <a:rPr lang="vi-VN" sz="2800" dirty="0" smtClean="0"/>
              <a:t>.</a:t>
            </a:r>
            <a:endParaRPr lang="en-US" sz="2800" dirty="0"/>
          </a:p>
        </p:txBody>
      </p:sp>
      <p:grpSp>
        <p:nvGrpSpPr>
          <p:cNvPr id="45" name="Group 44"/>
          <p:cNvGrpSpPr/>
          <p:nvPr/>
        </p:nvGrpSpPr>
        <p:grpSpPr>
          <a:xfrm>
            <a:off x="-200527" y="1425109"/>
            <a:ext cx="2295525" cy="1289023"/>
            <a:chOff x="-200527" y="1425109"/>
            <a:chExt cx="2295525" cy="1289023"/>
          </a:xfrm>
        </p:grpSpPr>
        <p:grpSp>
          <p:nvGrpSpPr>
            <p:cNvPr id="31" name="Group 30"/>
            <p:cNvGrpSpPr/>
            <p:nvPr/>
          </p:nvGrpSpPr>
          <p:grpSpPr>
            <a:xfrm>
              <a:off x="-200527" y="1425109"/>
              <a:ext cx="2052970" cy="1289023"/>
              <a:chOff x="-200527" y="1425109"/>
              <a:chExt cx="2052970" cy="1289023"/>
            </a:xfrm>
          </p:grpSpPr>
          <p:sp>
            <p:nvSpPr>
              <p:cNvPr id="26" name="Right Triangle 25"/>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Triangle 31"/>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19226057">
                <a:off x="-200527" y="21002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rot="19102511">
              <a:off x="-70987" y="1974384"/>
              <a:ext cx="2165985" cy="398780"/>
            </a:xfrm>
            <a:prstGeom prst="rect">
              <a:avLst/>
            </a:prstGeom>
            <a:noFill/>
          </p:spPr>
          <p:txBody>
            <a:bodyPr wrap="square" rtlCol="0">
              <a:spAutoFit/>
            </a:bodyPr>
            <a:lstStyle/>
            <a:p>
              <a:r>
                <a:rPr lang="en-US" sz="2000" b="1" dirty="0" err="1" smtClean="0">
                  <a:solidFill>
                    <a:srgbClr val="C00000"/>
                  </a:solidFill>
                </a:rPr>
                <a:t>Gây</a:t>
              </a:r>
              <a:r>
                <a:rPr lang="en-US" sz="2000" b="1" dirty="0" smtClean="0">
                  <a:solidFill>
                    <a:srgbClr val="C00000"/>
                  </a:solidFill>
                </a:rPr>
                <a:t> </a:t>
              </a:r>
              <a:r>
                <a:rPr lang="en-US" sz="2000" b="1" dirty="0" err="1" smtClean="0">
                  <a:solidFill>
                    <a:srgbClr val="C00000"/>
                  </a:solidFill>
                </a:rPr>
                <a:t>phản</a:t>
              </a:r>
              <a:r>
                <a:rPr lang="en-US" sz="2000" b="1" dirty="0" smtClean="0">
                  <a:solidFill>
                    <a:srgbClr val="C00000"/>
                  </a:solidFill>
                </a:rPr>
                <a:t> </a:t>
              </a:r>
              <a:r>
                <a:rPr lang="en-US" sz="2000" b="1" dirty="0" err="1" smtClean="0">
                  <a:solidFill>
                    <a:srgbClr val="C00000"/>
                  </a:solidFill>
                </a:rPr>
                <a:t>cảm</a:t>
              </a:r>
              <a:endParaRPr lang="en-US" sz="2000" b="1" dirty="0" err="1" smtClean="0">
                <a:solidFill>
                  <a:srgbClr val="C00000"/>
                </a:solidFill>
              </a:endParaRPr>
            </a:p>
          </p:txBody>
        </p:sp>
      </p:grpSp>
      <p:grpSp>
        <p:nvGrpSpPr>
          <p:cNvPr id="48" name="Group 47"/>
          <p:cNvGrpSpPr/>
          <p:nvPr/>
        </p:nvGrpSpPr>
        <p:grpSpPr>
          <a:xfrm>
            <a:off x="157027" y="2262149"/>
            <a:ext cx="1471664" cy="3307850"/>
            <a:chOff x="471352" y="2377719"/>
            <a:chExt cx="1471664" cy="3307850"/>
          </a:xfrm>
        </p:grpSpPr>
        <p:grpSp>
          <p:nvGrpSpPr>
            <p:cNvPr id="35" name="Group 34"/>
            <p:cNvGrpSpPr/>
            <p:nvPr/>
          </p:nvGrpSpPr>
          <p:grpSpPr>
            <a:xfrm rot="1176920">
              <a:off x="471352" y="2377719"/>
              <a:ext cx="1471664" cy="3307850"/>
              <a:chOff x="119010" y="1425109"/>
              <a:chExt cx="1471664" cy="2672517"/>
            </a:xfrm>
          </p:grpSpPr>
          <p:sp>
            <p:nvSpPr>
              <p:cNvPr id="36" name="Right Triangle 35"/>
              <p:cNvSpPr/>
              <p:nvPr/>
            </p:nvSpPr>
            <p:spPr>
              <a:xfrm rot="20423080">
                <a:off x="119010" y="3871721"/>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7543222">
                <a:off x="-364267" y="2602757"/>
                <a:ext cx="2259413" cy="473075"/>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p:cNvSpPr txBox="1"/>
            <p:nvPr/>
          </p:nvSpPr>
          <p:spPr>
            <a:xfrm rot="18739511">
              <a:off x="-70303" y="3855999"/>
              <a:ext cx="2254885" cy="398780"/>
            </a:xfrm>
            <a:prstGeom prst="rect">
              <a:avLst/>
            </a:prstGeom>
            <a:noFill/>
          </p:spPr>
          <p:txBody>
            <a:bodyPr wrap="square" rtlCol="0">
              <a:spAutoFit/>
            </a:bodyPr>
            <a:lstStyle/>
            <a:p>
              <a:pPr algn="ctr"/>
              <a:r>
                <a:rPr lang="en-US" sz="2000" b="1" dirty="0" err="1" smtClean="0">
                  <a:solidFill>
                    <a:srgbClr val="C00000"/>
                  </a:solidFill>
                </a:rPr>
                <a:t>Gây</a:t>
              </a:r>
              <a:r>
                <a:rPr lang="en-US" sz="2000" b="1" dirty="0" smtClean="0">
                  <a:solidFill>
                    <a:srgbClr val="C00000"/>
                  </a:solidFill>
                </a:rPr>
                <a:t> </a:t>
              </a:r>
              <a:r>
                <a:rPr lang="en-US" sz="2000" b="1" dirty="0" err="1" smtClean="0">
                  <a:solidFill>
                    <a:srgbClr val="C00000"/>
                  </a:solidFill>
                </a:rPr>
                <a:t>nguy</a:t>
              </a:r>
              <a:r>
                <a:rPr lang="en-US" sz="2000" b="1" dirty="0" smtClean="0">
                  <a:solidFill>
                    <a:srgbClr val="C00000"/>
                  </a:solidFill>
                </a:rPr>
                <a:t> </a:t>
              </a:r>
              <a:r>
                <a:rPr lang="en-US" sz="2000" b="1" dirty="0" err="1" smtClean="0">
                  <a:solidFill>
                    <a:srgbClr val="C00000"/>
                  </a:solidFill>
                </a:rPr>
                <a:t>hiểm</a:t>
              </a:r>
              <a:endParaRPr lang="en-US" sz="2000" b="1" dirty="0" err="1" smtClean="0">
                <a:solidFill>
                  <a:srgbClr val="C00000"/>
                </a:solidFill>
              </a:endParaRPr>
            </a:p>
          </p:txBody>
        </p:sp>
      </p:grpSp>
      <p:grpSp>
        <p:nvGrpSpPr>
          <p:cNvPr id="49" name="Group 48"/>
          <p:cNvGrpSpPr/>
          <p:nvPr/>
        </p:nvGrpSpPr>
        <p:grpSpPr>
          <a:xfrm>
            <a:off x="-346784" y="5494186"/>
            <a:ext cx="1934918" cy="1161048"/>
            <a:chOff x="-346784" y="5494186"/>
            <a:chExt cx="1934918" cy="1161048"/>
          </a:xfrm>
        </p:grpSpPr>
        <p:grpSp>
          <p:nvGrpSpPr>
            <p:cNvPr id="40" name="Group 39"/>
            <p:cNvGrpSpPr/>
            <p:nvPr/>
          </p:nvGrpSpPr>
          <p:grpSpPr>
            <a:xfrm>
              <a:off x="-254544" y="5494186"/>
              <a:ext cx="1842678" cy="1161048"/>
              <a:chOff x="-303437" y="1567371"/>
              <a:chExt cx="1842678" cy="1161048"/>
            </a:xfrm>
          </p:grpSpPr>
          <p:sp>
            <p:nvSpPr>
              <p:cNvPr id="41" name="Right Triangle 40"/>
              <p:cNvSpPr/>
              <p:nvPr/>
            </p:nvSpPr>
            <p:spPr>
              <a:xfrm>
                <a:off x="30956" y="2597224"/>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Triangle 41"/>
              <p:cNvSpPr/>
              <p:nvPr/>
            </p:nvSpPr>
            <p:spPr>
              <a:xfrm flipH="1">
                <a:off x="1204516" y="1567371"/>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19226057">
                <a:off x="-303437" y="1811665"/>
                <a:ext cx="1842678"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TextBox 46"/>
            <p:cNvSpPr txBox="1"/>
            <p:nvPr/>
          </p:nvSpPr>
          <p:spPr>
            <a:xfrm rot="19116672">
              <a:off x="-346784" y="5785501"/>
              <a:ext cx="1924087" cy="460375"/>
            </a:xfrm>
            <a:prstGeom prst="rect">
              <a:avLst/>
            </a:prstGeom>
            <a:noFill/>
          </p:spPr>
          <p:txBody>
            <a:bodyPr wrap="square" rtlCol="0">
              <a:spAutoFit/>
            </a:bodyPr>
            <a:lstStyle/>
            <a:p>
              <a:pPr algn="ctr"/>
              <a:r>
                <a:rPr lang="en-US" sz="2400" b="1" dirty="0" err="1" smtClean="0">
                  <a:solidFill>
                    <a:srgbClr val="C00000"/>
                  </a:solidFill>
                </a:rPr>
                <a:t>Bị</a:t>
              </a:r>
              <a:r>
                <a:rPr lang="en-US" sz="2400" b="1" dirty="0" smtClean="0">
                  <a:solidFill>
                    <a:srgbClr val="C00000"/>
                  </a:solidFill>
                </a:rPr>
                <a:t> </a:t>
              </a:r>
              <a:r>
                <a:rPr lang="en-US" sz="2400" b="1" dirty="0" err="1" smtClean="0">
                  <a:solidFill>
                    <a:srgbClr val="C00000"/>
                  </a:solidFill>
                </a:rPr>
                <a:t>xử</a:t>
              </a:r>
              <a:r>
                <a:rPr lang="en-US" sz="2400" b="1" dirty="0" smtClean="0">
                  <a:solidFill>
                    <a:srgbClr val="C00000"/>
                  </a:solidFill>
                </a:rPr>
                <a:t> </a:t>
              </a:r>
              <a:r>
                <a:rPr lang="en-US" sz="2400" b="1" dirty="0" err="1" smtClean="0">
                  <a:solidFill>
                    <a:srgbClr val="C00000"/>
                  </a:solidFill>
                </a:rPr>
                <a:t>lý</a:t>
              </a:r>
              <a:endParaRPr lang="en-US" sz="2400" b="1" dirty="0" err="1" smtClean="0">
                <a:solidFill>
                  <a:srgbClr val="C00000"/>
                </a:solidFill>
              </a:endParaRPr>
            </a:p>
          </p:txBody>
        </p:sp>
      </p:grpSp>
      <p:sp>
        <p:nvSpPr>
          <p:cNvPr id="4" name="Rectangle 3"/>
          <p:cNvSpPr/>
          <p:nvPr/>
        </p:nvSpPr>
        <p:spPr>
          <a:xfrm>
            <a:off x="1621155" y="3008630"/>
            <a:ext cx="7332345" cy="2245360"/>
          </a:xfrm>
          <a:prstGeom prst="rect">
            <a:avLst/>
          </a:prstGeom>
          <a:noFill/>
        </p:spPr>
        <p:txBody>
          <a:bodyPr wrap="square">
            <a:spAutoFit/>
          </a:bodyPr>
          <a:lstStyle/>
          <a:p>
            <a:r>
              <a:rPr lang="vi-VN" sz="2800" b="1" dirty="0" smtClean="0">
                <a:solidFill>
                  <a:srgbClr val="1D09B7"/>
                </a:solidFill>
              </a:rPr>
              <a:t>Đi xe dàn hàng ngang, đu bám xe đang lưu thông trên đường, đi xe sai làn đường, lấn làn đường dành cho xe cơ giới sẽ gây cản trở giao thông, gây ra nguy hiểm cho chính mình và người khác.</a:t>
            </a:r>
            <a:endParaRPr lang="vi-VN" sz="2800" b="1" dirty="0" smtClean="0">
              <a:solidFill>
                <a:srgbClr val="1D09B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down)">
                                      <p:cBhvr>
                                        <p:cTn id="29" dur="500"/>
                                        <p:tgtEl>
                                          <p:spTgt spid="49"/>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1" grpId="0" bldLvl="0" animBg="1"/>
      <p:bldP spid="17" grpId="0" bldLvl="0" animBg="1"/>
      <p:bldP spid="3" grpId="0" bldLvl="0" animBg="1"/>
      <p:bldP spid="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p:cNvSpPr txBox="1"/>
          <p:nvPr/>
        </p:nvSpPr>
        <p:spPr bwMode="auto">
          <a:xfrm>
            <a:off x="152400" y="4572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20914"/>
            <a:ext cx="8953499" cy="400110"/>
          </a:xfrm>
          <a:prstGeom prst="rect">
            <a:avLst/>
          </a:prstGeom>
        </p:spPr>
        <p:txBody>
          <a:bodyPr wrap="square">
            <a:spAutoFit/>
          </a:bodyPr>
          <a:lstStyle/>
          <a:p>
            <a:r>
              <a:rPr lang="en-US" sz="2000" i="1" dirty="0" smtClean="0">
                <a:latin typeface="Tahoma" panose="020B0604030504040204" pitchFamily="34" charset="0"/>
                <a:ea typeface="Tahoma" panose="020B0604030504040204" pitchFamily="34" charset="0"/>
                <a:cs typeface="Tahoma" panose="020B0604030504040204" pitchFamily="34" charset="0"/>
              </a:rPr>
              <a:t>Đ</a:t>
            </a:r>
            <a:r>
              <a:rPr lang="vi-VN" sz="2000" i="1" dirty="0" smtClean="0">
                <a:latin typeface="Tahoma" panose="020B0604030504040204" pitchFamily="34" charset="0"/>
                <a:ea typeface="Tahoma" panose="020B0604030504040204" pitchFamily="34" charset="0"/>
                <a:cs typeface="Tahoma" panose="020B0604030504040204" pitchFamily="34" charset="0"/>
              </a:rPr>
              <a:t>ọc </a:t>
            </a:r>
            <a:r>
              <a:rPr lang="vi-VN" sz="2000" i="1" dirty="0">
                <a:latin typeface="Tahoma" panose="020B0604030504040204" pitchFamily="34" charset="0"/>
                <a:ea typeface="Tahoma" panose="020B0604030504040204" pitchFamily="34" charset="0"/>
                <a:cs typeface="Tahoma" panose="020B0604030504040204" pitchFamily="34" charset="0"/>
              </a:rPr>
              <a:t>thông </a:t>
            </a:r>
            <a:r>
              <a:rPr lang="vi-VN" sz="2000" i="1" dirty="0" smtClean="0">
                <a:latin typeface="Tahoma" panose="020B0604030504040204" pitchFamily="34" charset="0"/>
                <a:ea typeface="Tahoma" panose="020B0604030504040204" pitchFamily="34" charset="0"/>
                <a:cs typeface="Tahoma" panose="020B0604030504040204" pitchFamily="34" charset="0"/>
              </a:rPr>
              <a:t>tin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ghi </a:t>
            </a:r>
            <a:r>
              <a:rPr lang="vi-VN" sz="2000" i="1" dirty="0">
                <a:latin typeface="Tahoma" panose="020B0604030504040204" pitchFamily="34" charset="0"/>
                <a:ea typeface="Tahoma" panose="020B0604030504040204" pitchFamily="34" charset="0"/>
                <a:cs typeface="Tahoma" panose="020B0604030504040204" pitchFamily="34" charset="0"/>
              </a:rPr>
              <a:t>nhớ để vận dụng khi chuẩn bị đi xe đạp và xe đạp </a:t>
            </a:r>
            <a:r>
              <a:rPr lang="vi-VN" sz="2000" i="1" dirty="0" smtClean="0">
                <a:latin typeface="Tahoma" panose="020B0604030504040204" pitchFamily="34" charset="0"/>
                <a:ea typeface="Tahoma" panose="020B0604030504040204" pitchFamily="34" charset="0"/>
                <a:cs typeface="Tahoma" panose="020B0604030504040204" pitchFamily="34" charset="0"/>
              </a:rPr>
              <a:t>điện</a:t>
            </a:r>
            <a:r>
              <a:rPr lang="en-US" sz="2000" i="1" dirty="0" smtClean="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grpSp>
        <p:nvGrpSpPr>
          <p:cNvPr id="22" name="Group 21"/>
          <p:cNvGrpSpPr/>
          <p:nvPr/>
        </p:nvGrpSpPr>
        <p:grpSpPr>
          <a:xfrm>
            <a:off x="0" y="1524000"/>
            <a:ext cx="4648200" cy="2362200"/>
            <a:chOff x="0" y="1905000"/>
            <a:chExt cx="4648200" cy="2362200"/>
          </a:xfrm>
        </p:grpSpPr>
        <p:pic>
          <p:nvPicPr>
            <p:cNvPr id="16" name="Picture 15"/>
            <p:cNvPicPr/>
            <p:nvPr/>
          </p:nvPicPr>
          <p:blipFill>
            <a:blip r:embed="rId1"/>
            <a:srcRect/>
            <a:stretch>
              <a:fillRect/>
            </a:stretch>
          </p:blipFill>
          <p:spPr bwMode="auto">
            <a:xfrm>
              <a:off x="0" y="2023098"/>
              <a:ext cx="2133600" cy="1939302"/>
            </a:xfrm>
            <a:prstGeom prst="rect">
              <a:avLst/>
            </a:prstGeom>
            <a:noFill/>
            <a:ln w="9525">
              <a:noFill/>
              <a:miter lim="800000"/>
              <a:headEnd/>
              <a:tailEnd/>
            </a:ln>
          </p:spPr>
        </p:pic>
        <p:sp>
          <p:nvSpPr>
            <p:cNvPr id="4" name="Rectangle 3"/>
            <p:cNvSpPr/>
            <p:nvPr/>
          </p:nvSpPr>
          <p:spPr>
            <a:xfrm>
              <a:off x="2104572" y="2133600"/>
              <a:ext cx="2489108" cy="2072362"/>
            </a:xfrm>
            <a:prstGeom prst="rect">
              <a:avLst/>
            </a:prstGeom>
          </p:spPr>
          <p:txBody>
            <a:bodyPr wrap="square">
              <a:spAutoFit/>
            </a:bodyPr>
            <a:lstStyle/>
            <a:p>
              <a:pPr algn="just">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(1) Chọn xe đạp và xe đạp điện an toàn:</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xe có kích cỡ vừa tầm vóc.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Mọi bộ </a:t>
              </a:r>
              <a:r>
                <a:rPr lang="vi-VN" sz="1400" dirty="0" smtClean="0">
                  <a:latin typeface="Tahoma" panose="020B0604030504040204" pitchFamily="34" charset="0"/>
                  <a:ea typeface="Tahoma" panose="020B0604030504040204" pitchFamily="34" charset="0"/>
                  <a:cs typeface="Tahoma" panose="020B0604030504040204" pitchFamily="34" charset="0"/>
                </a:rPr>
                <a:t>phận </a:t>
              </a:r>
              <a:r>
                <a:rPr lang="vi-VN" sz="1400" dirty="0">
                  <a:latin typeface="Tahoma" panose="020B0604030504040204" pitchFamily="34" charset="0"/>
                  <a:ea typeface="Tahoma" panose="020B0604030504040204" pitchFamily="34" charset="0"/>
                  <a:cs typeface="Tahoma" panose="020B0604030504040204" pitchFamily="34" charset="0"/>
                </a:rPr>
                <a:t>xe đầy đủ và hoạt động tốt, </a:t>
              </a:r>
              <a:r>
                <a:rPr lang="vi-VN" sz="1400" dirty="0" smtClean="0">
                  <a:latin typeface="Tahoma" panose="020B0604030504040204" pitchFamily="34" charset="0"/>
                  <a:ea typeface="Tahoma" panose="020B0604030504040204" pitchFamily="34" charset="0"/>
                  <a:cs typeface="Tahoma" panose="020B0604030504040204" pitchFamily="34" charset="0"/>
                </a:rPr>
                <a:t>nhất </a:t>
              </a:r>
              <a:r>
                <a:rPr lang="vi-VN" sz="1400" dirty="0">
                  <a:latin typeface="Tahoma" panose="020B0604030504040204" pitchFamily="34" charset="0"/>
                  <a:ea typeface="Tahoma" panose="020B0604030504040204" pitchFamily="34" charset="0"/>
                  <a:cs typeface="Tahoma" panose="020B0604030504040204" pitchFamily="34" charset="0"/>
                </a:rPr>
                <a:t>là phanh, lốp và đèn (với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6200" y="1905000"/>
              <a:ext cx="4572000"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4648200" y="1524000"/>
            <a:ext cx="4572000" cy="2362200"/>
            <a:chOff x="4648200" y="1905000"/>
            <a:chExt cx="4572000" cy="2362200"/>
          </a:xfrm>
        </p:grpSpPr>
        <p:pic>
          <p:nvPicPr>
            <p:cNvPr id="17" name="Picture 16" descr="C:\Users\F18608\Desktop\IMG_0108.jpg"/>
            <p:cNvPicPr/>
            <p:nvPr/>
          </p:nvPicPr>
          <p:blipFill>
            <a:blip r:embed="rId2" cstate="print"/>
            <a:srcRect/>
            <a:stretch>
              <a:fillRect/>
            </a:stretch>
          </p:blipFill>
          <p:spPr bwMode="auto">
            <a:xfrm>
              <a:off x="4800600" y="2342047"/>
              <a:ext cx="1600200" cy="1547573"/>
            </a:xfrm>
            <a:prstGeom prst="rect">
              <a:avLst/>
            </a:prstGeom>
            <a:noFill/>
            <a:ln w="9525">
              <a:noFill/>
              <a:miter lim="800000"/>
              <a:headEnd/>
              <a:tailEnd/>
            </a:ln>
          </p:spPr>
        </p:pic>
        <p:sp>
          <p:nvSpPr>
            <p:cNvPr id="6" name="Rectangle 5"/>
            <p:cNvSpPr/>
            <p:nvPr/>
          </p:nvSpPr>
          <p:spPr>
            <a:xfrm>
              <a:off x="6491695" y="2289420"/>
              <a:ext cx="2728505" cy="1384995"/>
            </a:xfrm>
            <a:prstGeom prst="rect">
              <a:avLst/>
            </a:prstGeom>
          </p:spPr>
          <p:txBody>
            <a:bodyPr wrap="square">
              <a:spAutoFit/>
            </a:bodyPr>
            <a:lstStyle/>
            <a:p>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(2)</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Kiểm tra xe trước khi đi</a:t>
              </a:r>
              <a:r>
                <a:rPr lang="vi-VN" sz="1400" dirty="0">
                  <a:solidFill>
                    <a:srgbClr val="000099"/>
                  </a:solidFill>
                  <a:latin typeface="Tahoma" panose="020B0604030504040204" pitchFamily="34" charset="0"/>
                  <a:ea typeface="Tahoma" panose="020B0604030504040204" pitchFamily="34" charset="0"/>
                  <a:cs typeface="Tahoma" panose="020B0604030504040204" pitchFamily="34" charset="0"/>
                </a:rPr>
                <a:t>: </a:t>
              </a:r>
              <a:endParaRPr lang="en-US" sz="1400" dirty="0" smtClean="0">
                <a:solidFill>
                  <a:srgbClr val="000099"/>
                </a:solidFill>
                <a:latin typeface="Tahoma" panose="020B0604030504040204" pitchFamily="34" charset="0"/>
                <a:ea typeface="Tahoma" panose="020B0604030504040204" pitchFamily="34" charset="0"/>
                <a:cs typeface="Tahoma" panose="020B0604030504040204" pitchFamily="34" charset="0"/>
              </a:endParaRPr>
            </a:p>
            <a:p>
              <a:endParaRPr lang="en-US" sz="1400" dirty="0" smtClean="0">
                <a:latin typeface="Tahoma" panose="020B0604030504040204" pitchFamily="34" charset="0"/>
                <a:ea typeface="Tahoma" panose="020B0604030504040204" pitchFamily="34" charset="0"/>
                <a:cs typeface="Tahoma" panose="020B0604030504040204" pitchFamily="34" charset="0"/>
              </a:endParaRPr>
            </a:p>
            <a:p>
              <a:r>
                <a:rPr lang="vi-VN" sz="1400" dirty="0" smtClean="0">
                  <a:latin typeface="Tahoma" panose="020B0604030504040204" pitchFamily="34" charset="0"/>
                  <a:ea typeface="Tahoma" panose="020B0604030504040204" pitchFamily="34" charset="0"/>
                  <a:cs typeface="Tahoma" panose="020B0604030504040204" pitchFamily="34" charset="0"/>
                </a:rPr>
                <a:t>Kiểm </a:t>
              </a:r>
              <a:r>
                <a:rPr lang="vi-VN" sz="1400" dirty="0">
                  <a:latin typeface="Tahoma" panose="020B0604030504040204" pitchFamily="34" charset="0"/>
                  <a:ea typeface="Tahoma" panose="020B0604030504040204" pitchFamily="34" charset="0"/>
                  <a:cs typeface="Tahoma" panose="020B0604030504040204" pitchFamily="34" charset="0"/>
                </a:rPr>
                <a:t>tra kĩ các bộ phận của xe đảm bảo mọi bộ phận phải an toàn: lốp, phanh, đèn (xe đạp điện).</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3" name="Rectangle 22"/>
            <p:cNvSpPr/>
            <p:nvPr/>
          </p:nvSpPr>
          <p:spPr>
            <a:xfrm>
              <a:off x="4648200" y="1905000"/>
              <a:ext cx="4448628" cy="23622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76200" y="3889828"/>
            <a:ext cx="4572000" cy="2809234"/>
            <a:chOff x="76200" y="4270828"/>
            <a:chExt cx="4572000" cy="2587171"/>
          </a:xfrm>
        </p:grpSpPr>
        <p:pic>
          <p:nvPicPr>
            <p:cNvPr id="18" name="Picture 17" descr="H D (66)"/>
            <p:cNvPicPr/>
            <p:nvPr/>
          </p:nvPicPr>
          <p:blipFill>
            <a:blip r:embed="rId3" cstate="email"/>
            <a:srcRect/>
            <a:stretch>
              <a:fillRect/>
            </a:stretch>
          </p:blipFill>
          <p:spPr bwMode="auto">
            <a:xfrm>
              <a:off x="76200" y="4750732"/>
              <a:ext cx="1676400" cy="1411523"/>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1752600" y="4368088"/>
              <a:ext cx="2895600" cy="2394502"/>
            </a:xfrm>
            <a:prstGeom prst="rect">
              <a:avLst/>
            </a:prstGeom>
          </p:spPr>
          <p:txBody>
            <a:bodyPr wrap="square">
              <a:spAutoFit/>
            </a:bodyPr>
            <a:lstStyle/>
            <a:p>
              <a:pPr algn="just">
                <a:lnSpc>
                  <a:spcPct val="115000"/>
                </a:lnSpc>
                <a:spcAft>
                  <a:spcPts val="1000"/>
                </a:spcAft>
              </a:pP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(3) Đội mũ bảo hiểm và cài quai đúng cách:</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Chọn </a:t>
              </a:r>
              <a:r>
                <a:rPr lang="vi-VN" sz="1400" dirty="0" smtClean="0">
                  <a:latin typeface="Tahoma" panose="020B0604030504040204" pitchFamily="34" charset="0"/>
                  <a:ea typeface="Tahoma" panose="020B0604030504040204" pitchFamily="34" charset="0"/>
                  <a:cs typeface="Tahoma" panose="020B0604030504040204" pitchFamily="34" charset="0"/>
                </a:rPr>
                <a:t>mũ </a:t>
              </a:r>
              <a:r>
                <a:rPr lang="en-US" sz="1400" dirty="0" err="1" smtClean="0">
                  <a:latin typeface="Tahoma" panose="020B0604030504040204" pitchFamily="34" charset="0"/>
                  <a:ea typeface="Tahoma" panose="020B0604030504040204" pitchFamily="34" charset="0"/>
                  <a:cs typeface="Tahoma" panose="020B0604030504040204" pitchFamily="34" charset="0"/>
                </a:rPr>
                <a:t>đủ</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vi-VN" sz="1400" dirty="0" smtClean="0">
                  <a:latin typeface="Tahoma" panose="020B0604030504040204" pitchFamily="34" charset="0"/>
                  <a:ea typeface="Tahoma" panose="020B0604030504040204" pitchFamily="34" charset="0"/>
                  <a:cs typeface="Tahoma" panose="020B0604030504040204" pitchFamily="34" charset="0"/>
                </a:rPr>
                <a:t>tiêu </a:t>
              </a:r>
              <a:r>
                <a:rPr lang="vi-VN" sz="1400" dirty="0">
                  <a:latin typeface="Tahoma" panose="020B0604030504040204" pitchFamily="34" charset="0"/>
                  <a:ea typeface="Tahoma" panose="020B0604030504040204" pitchFamily="34" charset="0"/>
                  <a:cs typeface="Tahoma" panose="020B0604030504040204" pitchFamily="34" charset="0"/>
                </a:rPr>
                <a:t>chuẩn, vừa cỡ đầu.</a:t>
              </a:r>
              <a:endParaRPr lang="en-US" sz="1400" dirty="0">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Đội ngay ngắn, cài quai chắc chắn.</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Đưa 2 ngón tay xuống dưới cằm, nếu đưa vừa </a:t>
              </a:r>
              <a:r>
                <a:rPr lang="vi-VN" sz="1400" dirty="0" smtClean="0">
                  <a:latin typeface="Tahoma" panose="020B0604030504040204" pitchFamily="34" charset="0"/>
                  <a:ea typeface="Tahoma" panose="020B0604030504040204" pitchFamily="34" charset="0"/>
                  <a:cs typeface="Tahoma" panose="020B0604030504040204" pitchFamily="34" charset="0"/>
                </a:rPr>
                <a:t>là </a:t>
              </a:r>
              <a:r>
                <a:rPr lang="vi-VN" sz="1400" dirty="0">
                  <a:latin typeface="Tahoma" panose="020B0604030504040204" pitchFamily="34" charset="0"/>
                  <a:ea typeface="Tahoma" panose="020B0604030504040204" pitchFamily="34" charset="0"/>
                  <a:cs typeface="Tahoma" panose="020B0604030504040204" pitchFamily="34" charset="0"/>
                </a:rPr>
                <a:t>được. </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76200" y="4270828"/>
              <a:ext cx="4572000"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p:nvGrpSpPr>
        <p:grpSpPr>
          <a:xfrm>
            <a:off x="4648200" y="3888367"/>
            <a:ext cx="4448628" cy="2880276"/>
            <a:chOff x="4648200" y="4269368"/>
            <a:chExt cx="4448628" cy="2652716"/>
          </a:xfrm>
        </p:grpSpPr>
        <p:pic>
          <p:nvPicPr>
            <p:cNvPr id="20" name="Picture 19"/>
            <p:cNvPicPr/>
            <p:nvPr/>
          </p:nvPicPr>
          <p:blipFill>
            <a:blip r:embed="rId4" cstate="print"/>
            <a:srcRect/>
            <a:stretch>
              <a:fillRect/>
            </a:stretch>
          </p:blipFill>
          <p:spPr bwMode="auto">
            <a:xfrm>
              <a:off x="4724400" y="4750637"/>
              <a:ext cx="1600200" cy="1341406"/>
            </a:xfrm>
            <a:prstGeom prst="rect">
              <a:avLst/>
            </a:prstGeom>
            <a:noFill/>
            <a:ln w="9525">
              <a:noFill/>
              <a:miter lim="800000"/>
              <a:headEnd/>
              <a:tailEnd/>
            </a:ln>
          </p:spPr>
        </p:pic>
        <p:sp>
          <p:nvSpPr>
            <p:cNvPr id="19" name="Rectangle 18"/>
            <p:cNvSpPr/>
            <p:nvPr/>
          </p:nvSpPr>
          <p:spPr>
            <a:xfrm>
              <a:off x="6491695" y="4269368"/>
              <a:ext cx="2605133" cy="2652716"/>
            </a:xfrm>
            <a:prstGeom prst="rect">
              <a:avLst/>
            </a:prstGeom>
          </p:spPr>
          <p:txBody>
            <a:bodyPr wrap="square">
              <a:spAutoFit/>
            </a:bodyPr>
            <a:lstStyle/>
            <a:p>
              <a:pPr algn="just">
                <a:lnSpc>
                  <a:spcPct val="115000"/>
                </a:lnSpc>
                <a:spcAft>
                  <a:spcPts val="1000"/>
                </a:spcAft>
              </a:pPr>
              <a:r>
                <a:rPr lang="en-US"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(4)</a:t>
              </a:r>
              <a:r>
                <a:rPr lang="vi-VN" sz="1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vi-VN" sz="1400" b="1" dirty="0">
                  <a:solidFill>
                    <a:srgbClr val="000099"/>
                  </a:solidFill>
                  <a:latin typeface="Tahoma" panose="020B0604030504040204" pitchFamily="34" charset="0"/>
                  <a:ea typeface="Tahoma" panose="020B0604030504040204" pitchFamily="34" charset="0"/>
                  <a:cs typeface="Tahoma" panose="020B0604030504040204" pitchFamily="34" charset="0"/>
                </a:rPr>
                <a:t>Ngồi đúng quy cách trên xe:</a:t>
              </a:r>
              <a:endParaRPr lang="en-US" sz="1400" dirty="0">
                <a:solidFill>
                  <a:srgbClr val="000099"/>
                </a:solidFill>
                <a:latin typeface="Tahoma" panose="020B0604030504040204" pitchFamily="34" charset="0"/>
                <a:ea typeface="Tahoma" panose="020B0604030504040204" pitchFamily="34" charset="0"/>
                <a:cs typeface="Tahoma" panose="020B0604030504040204" pitchFamily="34" charset="0"/>
              </a:endParaRPr>
            </a:p>
            <a:p>
              <a:pPr algn="just">
                <a:lnSpc>
                  <a:spcPct val="115000"/>
                </a:lnSpc>
                <a:spcAft>
                  <a:spcPts val="1000"/>
                </a:spcAft>
              </a:pPr>
              <a:r>
                <a:rPr lang="vi-VN" sz="1400" dirty="0">
                  <a:latin typeface="Tahoma" panose="020B0604030504040204" pitchFamily="34" charset="0"/>
                  <a:ea typeface="Tahoma" panose="020B0604030504040204" pitchFamily="34" charset="0"/>
                  <a:cs typeface="Tahoma" panose="020B0604030504040204" pitchFamily="34" charset="0"/>
                </a:rPr>
                <a:t>- Ngồi lên yên xe, 2 tay nắm chặt tay lái, mắt nhìn thẳng phía trước.</a:t>
              </a:r>
              <a:endParaRPr lang="en-US" sz="1400" dirty="0">
                <a:latin typeface="Tahoma" panose="020B0604030504040204" pitchFamily="34" charset="0"/>
                <a:ea typeface="Tahoma" panose="020B0604030504040204" pitchFamily="34" charset="0"/>
                <a:cs typeface="Tahoma" panose="020B0604030504040204" pitchFamily="34" charset="0"/>
              </a:endParaRPr>
            </a:p>
            <a:p>
              <a:r>
                <a:rPr lang="vi-VN" sz="1400" dirty="0">
                  <a:latin typeface="Tahoma" panose="020B0604030504040204" pitchFamily="34" charset="0"/>
                  <a:ea typeface="Tahoma" panose="020B0604030504040204" pitchFamily="34" charset="0"/>
                  <a:cs typeface="Tahoma" panose="020B0604030504040204" pitchFamily="34" charset="0"/>
                </a:rPr>
                <a:t>- Đặt chân lên bàn đạp và đạp theo chiều kim đồng </a:t>
              </a:r>
              <a:r>
                <a:rPr lang="vi-VN" sz="1400" dirty="0" smtClean="0">
                  <a:latin typeface="Tahoma" panose="020B0604030504040204" pitchFamily="34" charset="0"/>
                  <a:ea typeface="Tahoma" panose="020B0604030504040204" pitchFamily="34" charset="0"/>
                  <a:cs typeface="Tahoma" panose="020B0604030504040204" pitchFamily="34" charset="0"/>
                </a:rPr>
                <a:t>hồ.</a:t>
              </a:r>
              <a:r>
                <a:rPr lang="en-US" sz="1400" dirty="0" smtClean="0">
                  <a:latin typeface="Tahoma" panose="020B0604030504040204" pitchFamily="34" charset="0"/>
                  <a:ea typeface="Tahoma" panose="020B0604030504040204" pitchFamily="34" charset="0"/>
                  <a:cs typeface="Tahoma" panose="020B0604030504040204" pitchFamily="34" charset="0"/>
                </a:rPr>
                <a:t> </a:t>
              </a:r>
              <a:r>
                <a:rPr lang="vi-VN" sz="1400" dirty="0" smtClean="0">
                  <a:latin typeface="Tahoma" panose="020B0604030504040204" pitchFamily="34" charset="0"/>
                  <a:ea typeface="Tahoma" panose="020B0604030504040204" pitchFamily="34" charset="0"/>
                  <a:cs typeface="Tahoma" panose="020B0604030504040204" pitchFamily="34" charset="0"/>
                </a:rPr>
                <a:t>Khi </a:t>
              </a:r>
              <a:r>
                <a:rPr lang="vi-VN" sz="1400" dirty="0">
                  <a:latin typeface="Tahoma" panose="020B0604030504040204" pitchFamily="34" charset="0"/>
                  <a:ea typeface="Tahoma" panose="020B0604030504040204" pitchFamily="34" charset="0"/>
                  <a:cs typeface="Tahoma" panose="020B0604030504040204" pitchFamily="34" charset="0"/>
                </a:rPr>
                <a:t>dừng lại em cần đi chậm và bóp cả 2 phanh (trước và sau). </a:t>
              </a:r>
              <a:r>
                <a:rPr lang="en-US" sz="1400" dirty="0">
                  <a:latin typeface="Tahoma" panose="020B0604030504040204" pitchFamily="34" charset="0"/>
                  <a:ea typeface="Tahoma" panose="020B0604030504040204" pitchFamily="34" charset="0"/>
                  <a:cs typeface="Tahoma" panose="020B0604030504040204" pitchFamily="34" charset="0"/>
                </a:rPr>
                <a:t>K</a:t>
              </a:r>
              <a:r>
                <a:rPr lang="vi-VN" sz="1400" dirty="0" smtClean="0">
                  <a:latin typeface="Tahoma" panose="020B0604030504040204" pitchFamily="34" charset="0"/>
                  <a:ea typeface="Tahoma" panose="020B0604030504040204" pitchFamily="34" charset="0"/>
                  <a:cs typeface="Tahoma" panose="020B0604030504040204" pitchFamily="34" charset="0"/>
                </a:rPr>
                <a:t>hông </a:t>
              </a:r>
              <a:r>
                <a:rPr lang="vi-VN" sz="1400" dirty="0">
                  <a:latin typeface="Tahoma" panose="020B0604030504040204" pitchFamily="34" charset="0"/>
                  <a:ea typeface="Tahoma" panose="020B0604030504040204" pitchFamily="34" charset="0"/>
                  <a:cs typeface="Tahoma" panose="020B0604030504040204" pitchFamily="34" charset="0"/>
                </a:rPr>
                <a:t>phanh gấp dễ bị ngã.</a:t>
              </a:r>
              <a:endParaRPr lang="en-US" sz="1400" dirty="0">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4648200" y="4270828"/>
              <a:ext cx="4448628" cy="2587171"/>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9944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altLang="vi-VN" sz="32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3</a:t>
            </a:r>
            <a:r>
              <a:rPr lang="vi-VN" sz="32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 </a:t>
            </a:r>
            <a:r>
              <a:rPr lang="vi-VN" sz="3200" b="1" dirty="0">
                <a:solidFill>
                  <a:srgbClr val="1D09B7"/>
                </a:solidFill>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vi-VN" sz="3200" b="1" dirty="0">
              <a:solidFill>
                <a:srgbClr val="1D09B7"/>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38100" y="2363004"/>
            <a:ext cx="8953499" cy="1568450"/>
          </a:xfrm>
          <a:prstGeom prst="rect">
            <a:avLst/>
          </a:prstGeom>
        </p:spPr>
        <p:txBody>
          <a:bodyPr wrap="square">
            <a:spAutoFit/>
          </a:bodyPr>
          <a:lstStyle/>
          <a:p>
            <a:r>
              <a:rPr lang="vi-VN" sz="3200" b="1" dirty="0"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rPr>
              <a:t>Hãy trình bày sự hiểu biết của bản thân về cách đi xe đạp/xe đạp điện an toàn bằng cách trả lời các câu hỏi sau:</a:t>
            </a:r>
            <a:endParaRPr lang="vi-VN" sz="3200" b="1" dirty="0" smtClean="0">
              <a:solidFill>
                <a:srgbClr val="1D09B7"/>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242" name="Picture 4" descr="071120091309"/>
          <p:cNvPicPr>
            <a:picLocks noChangeAspect="1"/>
          </p:cNvPicPr>
          <p:nvPr/>
        </p:nvPicPr>
        <p:blipFill>
          <a:blip r:embed="rId1">
            <a:lum bright="17999" contrast="36000"/>
          </a:blip>
          <a:srcRect t="7242" b="10649"/>
          <a:stretch>
            <a:fillRect/>
          </a:stretch>
        </p:blipFill>
        <p:spPr>
          <a:xfrm>
            <a:off x="4140200" y="12065"/>
            <a:ext cx="4464050" cy="2952115"/>
          </a:xfrm>
          <a:prstGeom prst="rect">
            <a:avLst/>
          </a:prstGeom>
          <a:noFill/>
          <a:ln w="19050" cap="flat" cmpd="sng">
            <a:solidFill>
              <a:srgbClr val="FF3300"/>
            </a:solidFill>
            <a:prstDash val="solid"/>
            <a:miter/>
            <a:headEnd type="none" w="med" len="med"/>
            <a:tailEnd type="none" w="med" len="med"/>
          </a:ln>
        </p:spPr>
      </p:pic>
      <p:sp>
        <p:nvSpPr>
          <p:cNvPr id="41989" name="AutoShape 5"/>
          <p:cNvSpPr/>
          <p:nvPr/>
        </p:nvSpPr>
        <p:spPr>
          <a:xfrm>
            <a:off x="283845" y="12065"/>
            <a:ext cx="3455670" cy="2548255"/>
          </a:xfrm>
          <a:prstGeom prst="wedgeRoundRectCallout">
            <a:avLst>
              <a:gd name="adj1" fmla="val 64421"/>
              <a:gd name="adj2" fmla="val 56296"/>
              <a:gd name="adj3" fmla="val 16667"/>
            </a:avLst>
          </a:prstGeom>
          <a:solidFill>
            <a:srgbClr val="FFFF00"/>
          </a:solidFill>
          <a:ln w="9525" cap="flat" cmpd="sng">
            <a:solidFill>
              <a:schemeClr val="tx1"/>
            </a:solidFill>
            <a:prstDash val="solid"/>
            <a:miter/>
            <a:headEnd type="none" w="med" len="med"/>
            <a:tailEnd type="none" w="med" len="med"/>
          </a:ln>
        </p:spPr>
        <p:txBody>
          <a:bodyPr/>
          <a:p>
            <a:pPr algn="ctr"/>
            <a:r>
              <a:rPr lang="en-US" altLang="x-none" sz="3200" b="1" dirty="0">
                <a:solidFill>
                  <a:srgbClr val="0000FF"/>
                </a:solidFill>
                <a:latin typeface="Times New Roman" panose="02020603050405020304" pitchFamily="18" charset="0"/>
                <a:cs typeface="Times New Roman" panose="02020603050405020304" pitchFamily="18" charset="0"/>
              </a:rPr>
              <a:t>Khi đi xe đạp trên</a:t>
            </a:r>
            <a:r>
              <a:rPr lang="en-US" altLang="x-none" sz="3200" b="1" dirty="0">
                <a:solidFill>
                  <a:srgbClr val="3366FF"/>
                </a:solidFill>
                <a:latin typeface="Times New Roman" panose="02020603050405020304" pitchFamily="18" charset="0"/>
                <a:cs typeface="Times New Roman" panose="02020603050405020304" pitchFamily="18" charset="0"/>
              </a:rPr>
              <a:t> </a:t>
            </a:r>
            <a:r>
              <a:rPr lang="en-US" altLang="x-none" sz="3200" b="1" dirty="0">
                <a:solidFill>
                  <a:srgbClr val="0000FF"/>
                </a:solidFill>
                <a:latin typeface="Times New Roman" panose="02020603050405020304" pitchFamily="18" charset="0"/>
                <a:cs typeface="Times New Roman" panose="02020603050405020304" pitchFamily="18" charset="0"/>
              </a:rPr>
              <a:t>đường quốc lộ, chúng ta cần đi v</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o l</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n đường n</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o ?</a:t>
            </a:r>
            <a:endParaRPr lang="en-US" altLang="x-none" sz="3200" b="1" dirty="0">
              <a:solidFill>
                <a:srgbClr val="0000FF"/>
              </a:solidFill>
              <a:latin typeface="Times New Roman" panose="02020603050405020304" pitchFamily="18" charset="0"/>
              <a:ea typeface="Times New Roman" panose="02020603050405020304" pitchFamily="18" charset="0"/>
            </a:endParaRPr>
          </a:p>
        </p:txBody>
      </p:sp>
      <p:sp>
        <p:nvSpPr>
          <p:cNvPr id="41990" name="AutoShape 6"/>
          <p:cNvSpPr/>
          <p:nvPr/>
        </p:nvSpPr>
        <p:spPr>
          <a:xfrm>
            <a:off x="-109220" y="4774565"/>
            <a:ext cx="9067165" cy="2052320"/>
          </a:xfrm>
          <a:prstGeom prst="verticalScroll">
            <a:avLst>
              <a:gd name="adj" fmla="val 12500"/>
            </a:avLst>
          </a:prstGeom>
          <a:solidFill>
            <a:srgbClr val="CCFFFF"/>
          </a:solidFill>
          <a:ln w="9525" cap="flat" cmpd="sng">
            <a:solidFill>
              <a:schemeClr val="tx1"/>
            </a:solidFill>
            <a:prstDash val="solid"/>
            <a:headEnd type="none" w="med" len="med"/>
            <a:tailEnd type="none" w="med" len="med"/>
          </a:ln>
        </p:spPr>
        <p:txBody>
          <a:bodyPr wrap="none" anchor="ctr"/>
          <a:p>
            <a:pPr algn="ctr"/>
            <a:endParaRPr lang="en-US" sz="3200" dirty="0" err="1">
              <a:sym typeface="+mn-ea"/>
            </a:endParaRPr>
          </a:p>
          <a:p>
            <a:pPr algn="ctr"/>
            <a:endParaRPr lang="en-US" sz="3600" dirty="0" err="1">
              <a:latin typeface="Times New Roman" panose="02020603050405020304" pitchFamily="18" charset="0"/>
              <a:cs typeface="Times New Roman" panose="02020603050405020304" pitchFamily="18" charset="0"/>
              <a:sym typeface="+mn-ea"/>
            </a:endParaRPr>
          </a:p>
          <a:p>
            <a:pPr algn="ctr"/>
            <a:r>
              <a:rPr lang="en-US" sz="3600" dirty="0" err="1">
                <a:latin typeface="Times New Roman" panose="02020603050405020304" pitchFamily="18" charset="0"/>
                <a:cs typeface="Times New Roman" panose="02020603050405020304" pitchFamily="18" charset="0"/>
                <a:sym typeface="+mn-ea"/>
              </a:rPr>
              <a:t>1.  </a:t>
            </a:r>
            <a:r>
              <a:rPr lang="en-US" sz="3600" b="1" dirty="0" err="1">
                <a:latin typeface="Times New Roman" panose="02020603050405020304" pitchFamily="18" charset="0"/>
                <a:cs typeface="Times New Roman" panose="02020603050405020304" pitchFamily="18" charset="0"/>
                <a:sym typeface="+mn-ea"/>
              </a:rPr>
              <a:t>Đ</a:t>
            </a:r>
            <a:r>
              <a:rPr lang="en-US" sz="3600" b="1" dirty="0" err="1" smtClean="0">
                <a:latin typeface="Times New Roman" panose="02020603050405020304" pitchFamily="18" charset="0"/>
                <a:cs typeface="Times New Roman" panose="02020603050405020304" pitchFamily="18" charset="0"/>
                <a:sym typeface="+mn-ea"/>
              </a:rPr>
              <a:t>i</a:t>
            </a:r>
            <a:r>
              <a:rPr lang="en-US" sz="3600" b="1" dirty="0" smtClean="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vào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phần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đường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làn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đường</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dành </a:t>
            </a:r>
            <a:endParaRPr lang="en-US" sz="3600" b="1" dirty="0" err="1">
              <a:latin typeface="Times New Roman" panose="02020603050405020304" pitchFamily="18" charset="0"/>
              <a:cs typeface="Times New Roman" panose="02020603050405020304" pitchFamily="18" charset="0"/>
              <a:sym typeface="+mn-ea"/>
            </a:endParaRPr>
          </a:p>
          <a:p>
            <a:pPr algn="ctr"/>
            <a:r>
              <a:rPr lang="en-US" sz="3600" b="1" dirty="0" err="1">
                <a:latin typeface="Times New Roman" panose="02020603050405020304" pitchFamily="18" charset="0"/>
                <a:cs typeface="Times New Roman" panose="02020603050405020304" pitchFamily="18" charset="0"/>
                <a:sym typeface="+mn-ea"/>
              </a:rPr>
              <a:t>cho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xe</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đạp</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xe</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thô</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sơ</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bên</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phải theo</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chiều</a:t>
            </a:r>
            <a:endParaRPr lang="en-US" sz="3600" b="1" dirty="0" err="1">
              <a:latin typeface="Times New Roman" panose="02020603050405020304" pitchFamily="18" charset="0"/>
              <a:cs typeface="Times New Roman" panose="02020603050405020304" pitchFamily="18" charset="0"/>
              <a:sym typeface="+mn-ea"/>
            </a:endParaRPr>
          </a:p>
          <a:p>
            <a:pPr algn="l"/>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đi</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của</a:t>
            </a:r>
            <a:r>
              <a:rPr lang="en-US" sz="3600" b="1" dirty="0">
                <a:latin typeface="Times New Roman" panose="02020603050405020304" pitchFamily="18" charset="0"/>
                <a:cs typeface="Times New Roman" panose="02020603050405020304" pitchFamily="18" charset="0"/>
                <a:sym typeface="+mn-ea"/>
              </a:rPr>
              <a:t> </a:t>
            </a:r>
            <a:r>
              <a:rPr lang="en-US" sz="3600" b="1" dirty="0" err="1">
                <a:latin typeface="Times New Roman" panose="02020603050405020304" pitchFamily="18" charset="0"/>
                <a:cs typeface="Times New Roman" panose="02020603050405020304" pitchFamily="18" charset="0"/>
                <a:sym typeface="+mn-ea"/>
              </a:rPr>
              <a:t>mình.</a:t>
            </a:r>
            <a:endParaRPr lang="en-US" sz="3600" b="1" dirty="0" err="1">
              <a:latin typeface="Times New Roman" panose="02020603050405020304" pitchFamily="18" charset="0"/>
              <a:cs typeface="Times New Roman" panose="02020603050405020304" pitchFamily="18" charset="0"/>
              <a:sym typeface="+mn-ea"/>
            </a:endParaRPr>
          </a:p>
          <a:p>
            <a:pPr marL="0" indent="0" algn="ctr">
              <a:buFont typeface="Wingdings" panose="05000000000000000000" charset="0"/>
              <a:buNone/>
            </a:pPr>
            <a:endParaRPr lang="en-US" sz="3200" b="0" u="none" dirty="0">
              <a:solidFill>
                <a:schemeClr val="tx1"/>
              </a:solidFill>
            </a:endParaRPr>
          </a:p>
          <a:p>
            <a:pPr algn="ctr"/>
            <a:endParaRPr lang="en-US" altLang="x-none" sz="3200" b="1" dirty="0">
              <a:solidFill>
                <a:srgbClr val="0000FF"/>
              </a:solidFill>
              <a:latin typeface="Times New Roman" panose="02020603050405020304" pitchFamily="18" charset="0"/>
              <a:ea typeface="Times New Roman" panose="02020603050405020304" pitchFamily="18" charset="0"/>
            </a:endParaRPr>
          </a:p>
        </p:txBody>
      </p:sp>
      <p:pic>
        <p:nvPicPr>
          <p:cNvPr id="16" name="Content Placeholder 15" descr="Kết quả hình ảnh cho biển hiệu lệnh"/>
          <p:cNvPicPr>
            <a:picLocks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6815" y="2649855"/>
            <a:ext cx="2953385" cy="21247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1989"/>
                                        </p:tgtEl>
                                        <p:attrNameLst>
                                          <p:attrName>style.visibility</p:attrName>
                                        </p:attrNameLst>
                                      </p:cBhvr>
                                      <p:to>
                                        <p:strVal val="visible"/>
                                      </p:to>
                                    </p:set>
                                    <p:animEffect transition="in" filter="wedge">
                                      <p:cBhvr>
                                        <p:cTn id="7" dur="2000"/>
                                        <p:tgtEl>
                                          <p:spTgt spid="4198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41990"/>
                                        </p:tgtEl>
                                        <p:attrNameLst>
                                          <p:attrName>style.visibility</p:attrName>
                                        </p:attrNameLst>
                                      </p:cBhvr>
                                      <p:to>
                                        <p:strVal val="visible"/>
                                      </p:to>
                                    </p:set>
                                    <p:animEffect transition="in" filter="wheel(4)">
                                      <p:cBhvr>
                                        <p:cTn id="12" dur="2000"/>
                                        <p:tgtEl>
                                          <p:spTgt spid="41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bldLvl="0" animBg="1"/>
      <p:bldP spid="4199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48895" y="13970"/>
            <a:ext cx="8992235" cy="1403985"/>
          </a:xfrm>
          <a:solidFill>
            <a:srgbClr val="FFFFFF"/>
          </a:solidFill>
        </p:spPr>
        <p:txBody>
          <a:bodyPr/>
          <a:p>
            <a:r>
              <a:rPr lang="en-US" sz="3200" b="1">
                <a:solidFill>
                  <a:srgbClr val="C00000"/>
                </a:solidFill>
              </a:rPr>
              <a:t>Khi tham gia giao thông chúng ta phải tuân thủ việc gì ?</a:t>
            </a:r>
            <a:endParaRPr lang="en-US" sz="3200" b="1">
              <a:solidFill>
                <a:srgbClr val="C00000"/>
              </a:solidFill>
            </a:endParaRPr>
          </a:p>
        </p:txBody>
      </p:sp>
      <p:sp>
        <p:nvSpPr>
          <p:cNvPr id="4" name="Slide Number Placeholder 3"/>
          <p:cNvSpPr>
            <a:spLocks noGrp="1"/>
          </p:cNvSpPr>
          <p:nvPr>
            <p:ph type="sldNum" sz="quarter" idx="12"/>
          </p:nvPr>
        </p:nvSpPr>
        <p:spPr/>
        <p:txBody>
          <a:bodyPr/>
          <a:p>
            <a:fld id="{300C0E42-971C-45AE-A265-A692C1DB1D8A}" type="slidenum">
              <a:rPr lang="en-US" altLang="en-US"/>
            </a:fld>
            <a:endParaRPr lang="en-US" altLang="en-US"/>
          </a:p>
        </p:txBody>
      </p:sp>
      <p:sp>
        <p:nvSpPr>
          <p:cNvPr id="11" name="Horizontal Scroll 10"/>
          <p:cNvSpPr/>
          <p:nvPr/>
        </p:nvSpPr>
        <p:spPr>
          <a:xfrm>
            <a:off x="226695" y="4605655"/>
            <a:ext cx="8637270" cy="253238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p>
            <a:pPr algn="ctr"/>
            <a:endParaRPr lang="en-US" sz="3600" b="1" dirty="0" err="1">
              <a:solidFill>
                <a:schemeClr val="tx1"/>
              </a:solidFill>
              <a:latin typeface="Times New Roman" panose="02020603050405020304" pitchFamily="18" charset="0"/>
              <a:cs typeface="Times New Roman" panose="02020603050405020304" pitchFamily="18" charset="0"/>
              <a:sym typeface="+mn-ea"/>
            </a:endParaRPr>
          </a:p>
          <a:p>
            <a:pPr algn="ctr"/>
            <a:r>
              <a:rPr lang="en-US" sz="3600" b="1" dirty="0" err="1">
                <a:solidFill>
                  <a:schemeClr val="tx1"/>
                </a:solidFill>
                <a:latin typeface="Times New Roman" panose="02020603050405020304" pitchFamily="18" charset="0"/>
                <a:cs typeface="Times New Roman" panose="02020603050405020304" pitchFamily="18" charset="0"/>
                <a:sym typeface="+mn-ea"/>
              </a:rPr>
              <a:t>2.Tuân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thủ</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tín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hiệu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đèn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giao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thông</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và</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các</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hiệu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lệnh</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của</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người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điều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khiển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giao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thông</a:t>
            </a:r>
            <a:r>
              <a:rPr lang="en-US" sz="3600" b="1" dirty="0">
                <a:solidFill>
                  <a:schemeClr val="tx1"/>
                </a:solidFill>
                <a:latin typeface="Times New Roman" panose="02020603050405020304" pitchFamily="18" charset="0"/>
                <a:cs typeface="Times New Roman" panose="02020603050405020304" pitchFamily="18" charset="0"/>
                <a:sym typeface="+mn-ea"/>
              </a:rPr>
              <a:t>. </a:t>
            </a:r>
            <a:endParaRPr lang="en-US" sz="3600" b="1" u="none" dirty="0">
              <a:solidFill>
                <a:schemeClr val="tx1"/>
              </a:solidFill>
              <a:latin typeface="Times New Roman" panose="02020603050405020304" pitchFamily="18" charset="0"/>
              <a:cs typeface="Times New Roman" panose="02020603050405020304" pitchFamily="18" charset="0"/>
            </a:endParaRPr>
          </a:p>
          <a:p>
            <a:pPr algn="ctr"/>
            <a:r>
              <a:rPr lang="en-US" sz="3200" b="1">
                <a:latin typeface="Times New Roman" panose="02020603050405020304" pitchFamily="18" charset="0"/>
                <a:cs typeface="Times New Roman" panose="02020603050405020304" pitchFamily="18" charset="0"/>
              </a:rPr>
              <a:t> </a:t>
            </a:r>
            <a:endParaRPr lang="en-US" sz="3200" b="1">
              <a:latin typeface="Times New Roman" panose="02020603050405020304" pitchFamily="18" charset="0"/>
              <a:cs typeface="Times New Roman" panose="02020603050405020304" pitchFamily="18" charset="0"/>
            </a:endParaRPr>
          </a:p>
        </p:txBody>
      </p:sp>
      <p:pic>
        <p:nvPicPr>
          <p:cNvPr id="13" name="Content Placeholder 12"/>
          <p:cNvPicPr>
            <a:picLocks noChangeAspect="1"/>
          </p:cNvPicPr>
          <p:nvPr>
            <p:ph sz="half" idx="2"/>
          </p:nvPr>
        </p:nvPicPr>
        <p:blipFill>
          <a:blip r:embed="rId1"/>
          <a:stretch>
            <a:fillRect/>
          </a:stretch>
        </p:blipFill>
        <p:spPr>
          <a:xfrm>
            <a:off x="457200" y="1261110"/>
            <a:ext cx="3528060" cy="3705225"/>
          </a:xfrm>
          <a:prstGeom prst="rect">
            <a:avLst/>
          </a:prstGeom>
        </p:spPr>
      </p:pic>
      <p:pic>
        <p:nvPicPr>
          <p:cNvPr id="19" name="Content Placeholder 18" descr="Mức phạt khi không chấp hành hiệu lệnh​"/>
          <p:cNvPicPr>
            <a:picLocks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3985260" y="1261745"/>
            <a:ext cx="4878705" cy="3704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Title 6"/>
          <p:cNvSpPr>
            <a:spLocks noGrp="1"/>
          </p:cNvSpPr>
          <p:nvPr>
            <p:ph type="title"/>
          </p:nvPr>
        </p:nvSpPr>
        <p:spPr>
          <a:xfrm>
            <a:off x="37465" y="52705"/>
            <a:ext cx="9041765" cy="1365250"/>
          </a:xfrm>
          <a:solidFill>
            <a:srgbClr val="CCFFFF"/>
          </a:solidFill>
        </p:spPr>
        <p:txBody>
          <a:bodyPr/>
          <a:p>
            <a:r>
              <a:rPr lang="en-US" sz="3600" b="1">
                <a:solidFill>
                  <a:srgbClr val="C00000"/>
                </a:solidFill>
                <a:latin typeface="Times New Roman" panose="02020603050405020304" pitchFamily="18" charset="0"/>
                <a:cs typeface="Times New Roman" panose="02020603050405020304" pitchFamily="18" charset="0"/>
              </a:rPr>
              <a:t>Người điều khiển xe đạp/xe đạp điện phải như thế nào ?</a:t>
            </a:r>
            <a:endParaRPr lang="en-US" sz="3600" b="1">
              <a:solidFill>
                <a:srgbClr val="C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p>
            <a:fld id="{300C0E42-971C-45AE-A265-A692C1DB1D8A}" type="slidenum">
              <a:rPr lang="en-US" altLang="en-US"/>
            </a:fld>
            <a:endParaRPr lang="en-US" altLang="en-US"/>
          </a:p>
        </p:txBody>
      </p:sp>
      <p:pic>
        <p:nvPicPr>
          <p:cNvPr id="5" name="Content Placeholder 4"/>
          <p:cNvPicPr>
            <a:picLocks noChangeAspect="1"/>
          </p:cNvPicPr>
          <p:nvPr>
            <p:ph sz="half" idx="1"/>
          </p:nvPr>
        </p:nvPicPr>
        <p:blipFill>
          <a:blip r:embed="rId1"/>
          <a:stretch>
            <a:fillRect/>
          </a:stretch>
        </p:blipFill>
        <p:spPr>
          <a:xfrm>
            <a:off x="36830" y="1248410"/>
            <a:ext cx="5121275" cy="3619500"/>
          </a:xfrm>
          <a:prstGeom prst="rect">
            <a:avLst/>
          </a:prstGeom>
        </p:spPr>
      </p:pic>
      <p:pic>
        <p:nvPicPr>
          <p:cNvPr id="6" name="Content Placeholder 4"/>
          <p:cNvPicPr>
            <a:picLocks noChangeAspect="1"/>
          </p:cNvPicPr>
          <p:nvPr>
            <p:ph sz="half" idx="2"/>
          </p:nvPr>
        </p:nvPicPr>
        <p:blipFill>
          <a:blip r:embed="rId2"/>
          <a:stretch>
            <a:fillRect/>
          </a:stretch>
        </p:blipFill>
        <p:spPr>
          <a:xfrm>
            <a:off x="5158105" y="1248410"/>
            <a:ext cx="3921125" cy="3618865"/>
          </a:xfrm>
          <a:prstGeom prst="rect">
            <a:avLst/>
          </a:prstGeom>
          <a:noFill/>
          <a:ln w="9525">
            <a:noFill/>
            <a:miter lim="800000"/>
            <a:headEnd/>
            <a:tailEnd/>
          </a:ln>
        </p:spPr>
      </p:pic>
      <p:sp>
        <p:nvSpPr>
          <p:cNvPr id="8" name="Horizontal Scroll 7"/>
          <p:cNvSpPr/>
          <p:nvPr/>
        </p:nvSpPr>
        <p:spPr>
          <a:xfrm>
            <a:off x="37465" y="4316730"/>
            <a:ext cx="9042400" cy="314706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p>
            <a:pPr marL="0" indent="0">
              <a:buNone/>
            </a:pPr>
            <a:endParaRPr lang="en-US" sz="3600" b="1" dirty="0" err="1">
              <a:solidFill>
                <a:schemeClr val="tx1"/>
              </a:solidFill>
              <a:latin typeface="Times New Roman" panose="02020603050405020304" pitchFamily="18" charset="0"/>
              <a:cs typeface="Times New Roman" panose="02020603050405020304" pitchFamily="18" charset="0"/>
              <a:sym typeface="+mn-ea"/>
            </a:endParaRPr>
          </a:p>
          <a:p>
            <a:pPr marL="0" indent="0">
              <a:buNone/>
            </a:pPr>
            <a:r>
              <a:rPr lang="en-US" sz="3600" b="1" dirty="0" err="1">
                <a:solidFill>
                  <a:schemeClr val="tx1"/>
                </a:solidFill>
                <a:latin typeface="Times New Roman" panose="02020603050405020304" pitchFamily="18" charset="0"/>
                <a:cs typeface="Times New Roman" panose="02020603050405020304" pitchFamily="18" charset="0"/>
                <a:sym typeface="+mn-ea"/>
              </a:rPr>
              <a:t>3. Điều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khiển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r>
              <a:rPr lang="en-US" sz="3600" b="1" dirty="0">
                <a:solidFill>
                  <a:schemeClr val="tx1"/>
                </a:solidFill>
                <a:latin typeface="Times New Roman" panose="02020603050405020304" pitchFamily="18" charset="0"/>
                <a:cs typeface="Times New Roman" panose="02020603050405020304" pitchFamily="18" charset="0"/>
                <a:sym typeface="+mn-ea"/>
              </a:rPr>
              <a:t>/</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điện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bằng</a:t>
            </a:r>
            <a:r>
              <a:rPr lang="en-US" sz="3600" b="1" dirty="0">
                <a:solidFill>
                  <a:schemeClr val="tx1"/>
                </a:solidFill>
                <a:latin typeface="Times New Roman" panose="02020603050405020304" pitchFamily="18" charset="0"/>
                <a:cs typeface="Times New Roman" panose="02020603050405020304" pitchFamily="18" charset="0"/>
                <a:sym typeface="+mn-ea"/>
              </a:rPr>
              <a:t> 2 </a:t>
            </a:r>
            <a:r>
              <a:rPr lang="en-US" sz="3600" b="1" dirty="0" err="1">
                <a:solidFill>
                  <a:schemeClr val="tx1"/>
                </a:solidFill>
                <a:latin typeface="Times New Roman" panose="02020603050405020304" pitchFamily="18" charset="0"/>
                <a:cs typeface="Times New Roman" panose="02020603050405020304" pitchFamily="18" charset="0"/>
                <a:sym typeface="+mn-ea"/>
              </a:rPr>
              <a:t>tay</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đặt</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chân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vào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bàn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tay</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vào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phanh</a:t>
            </a:r>
            <a:r>
              <a:rPr lang="en-US" sz="3600" b="1" dirty="0">
                <a:solidFill>
                  <a:schemeClr val="tx1"/>
                </a:solidFill>
                <a:latin typeface="Times New Roman" panose="02020603050405020304" pitchFamily="18" charset="0"/>
                <a:cs typeface="Times New Roman" panose="02020603050405020304" pitchFamily="18" charset="0"/>
                <a:sym typeface="+mn-ea"/>
              </a:rPr>
              <a:t>.</a:t>
            </a:r>
            <a:endParaRPr lang="en-US" sz="3600" b="1" u="none" dirty="0">
              <a:solidFill>
                <a:schemeClr val="tx1"/>
              </a:solidFill>
              <a:latin typeface="Times New Roman" panose="02020603050405020304" pitchFamily="18" charset="0"/>
              <a:cs typeface="Times New Roman" panose="02020603050405020304" pitchFamily="18" charset="0"/>
            </a:endParaRPr>
          </a:p>
          <a:p>
            <a:pPr marL="0" indent="0">
              <a:buNone/>
            </a:pPr>
            <a:r>
              <a:rPr lang="en-US" sz="3600" b="1" dirty="0" err="1">
                <a:solidFill>
                  <a:schemeClr val="tx1"/>
                </a:solidFill>
                <a:latin typeface="Times New Roman" panose="02020603050405020304" pitchFamily="18" charset="0"/>
                <a:cs typeface="Times New Roman" panose="02020603050405020304" pitchFamily="18" charset="0"/>
                <a:sym typeface="+mn-ea"/>
              </a:rPr>
              <a:t>4. Người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điện</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phải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đội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mũ</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bảo</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hiểm</a:t>
            </a:r>
            <a:endParaRPr lang="en-US" b="0" u="none" dirty="0">
              <a:solidFill>
                <a:schemeClr val="tx1"/>
              </a:solidFill>
              <a:latin typeface="Times New Roman" panose="02020603050405020304" pitchFamily="18" charset="0"/>
              <a:cs typeface="Times New Roman" panose="02020603050405020304" pitchFamily="18" charset="0"/>
            </a:endParaRPr>
          </a:p>
          <a:p>
            <a:pPr algn="ctr"/>
            <a:endParaRPr lang="en-US">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Title 5"/>
          <p:cNvSpPr>
            <a:spLocks noGrp="1"/>
          </p:cNvSpPr>
          <p:nvPr>
            <p:ph type="title"/>
          </p:nvPr>
        </p:nvSpPr>
        <p:spPr>
          <a:xfrm>
            <a:off x="64135" y="39370"/>
            <a:ext cx="9041130" cy="1378585"/>
          </a:xfrm>
          <a:solidFill>
            <a:srgbClr val="FFFFFF"/>
          </a:solidFill>
        </p:spPr>
        <p:txBody>
          <a:bodyPr/>
          <a:p>
            <a:r>
              <a:rPr lang="en-US" sz="3600" b="1">
                <a:solidFill>
                  <a:srgbClr val="C00000"/>
                </a:solidFill>
                <a:latin typeface="Times New Roman" panose="02020603050405020304" pitchFamily="18" charset="0"/>
                <a:cs typeface="Times New Roman" panose="02020603050405020304" pitchFamily="18" charset="0"/>
              </a:rPr>
              <a:t>Người đi xe đạp/xe đạp điện </a:t>
            </a:r>
            <a:br>
              <a:rPr lang="en-US" sz="3600" b="1">
                <a:solidFill>
                  <a:srgbClr val="C00000"/>
                </a:solidFill>
                <a:latin typeface="Times New Roman" panose="02020603050405020304" pitchFamily="18" charset="0"/>
                <a:cs typeface="Times New Roman" panose="02020603050405020304" pitchFamily="18" charset="0"/>
              </a:rPr>
            </a:br>
            <a:r>
              <a:rPr lang="en-US" sz="3600" b="1">
                <a:solidFill>
                  <a:srgbClr val="C00000"/>
                </a:solidFill>
                <a:latin typeface="Times New Roman" panose="02020603050405020304" pitchFamily="18" charset="0"/>
                <a:cs typeface="Times New Roman" panose="02020603050405020304" pitchFamily="18" charset="0"/>
              </a:rPr>
              <a:t>không được làm gì ?</a:t>
            </a:r>
            <a:endParaRPr lang="en-US" sz="3600" b="1">
              <a:solidFill>
                <a:srgbClr val="C0000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p>
            <a:fld id="{300C0E42-971C-45AE-A265-A692C1DB1D8A}" type="slidenum">
              <a:rPr lang="en-US" altLang="en-US"/>
            </a:fld>
            <a:endParaRPr lang="en-US" altLang="en-US"/>
          </a:p>
        </p:txBody>
      </p:sp>
      <p:pic>
        <p:nvPicPr>
          <p:cNvPr id="5" name="Content Placeholder 4"/>
          <p:cNvPicPr>
            <a:picLocks noChangeAspect="1"/>
          </p:cNvPicPr>
          <p:nvPr>
            <p:ph sz="half" idx="1"/>
          </p:nvPr>
        </p:nvPicPr>
        <p:blipFill>
          <a:blip r:embed="rId1">
            <a:extLst>
              <a:ext uri="{28A0092B-C50C-407E-A947-70E740481C1C}">
                <a14:useLocalDpi xmlns:a14="http://schemas.microsoft.com/office/drawing/2010/main" val="0"/>
              </a:ext>
            </a:extLst>
          </a:blip>
          <a:stretch>
            <a:fillRect/>
          </a:stretch>
        </p:blipFill>
        <p:spPr>
          <a:xfrm>
            <a:off x="64770" y="1417955"/>
            <a:ext cx="4326255" cy="2694940"/>
          </a:xfrm>
          <a:prstGeom prst="rect">
            <a:avLst/>
          </a:prstGeom>
        </p:spPr>
      </p:pic>
      <p:pic>
        <p:nvPicPr>
          <p:cNvPr id="167941" name="Picture 5"/>
          <p:cNvPicPr>
            <a:picLocks noChangeAspect="1"/>
          </p:cNvPicPr>
          <p:nvPr>
            <p:ph sz="half" idx="2"/>
          </p:nvPr>
        </p:nvPicPr>
        <p:blipFill>
          <a:blip r:embed="rId2"/>
          <a:srcRect l="41251" t="50000" r="36874" b="16000"/>
          <a:stretch>
            <a:fillRect/>
          </a:stretch>
        </p:blipFill>
        <p:spPr>
          <a:xfrm>
            <a:off x="4390390" y="1417955"/>
            <a:ext cx="4559935" cy="2694305"/>
          </a:xfrm>
          <a:prstGeom prst="rect">
            <a:avLst/>
          </a:prstGeom>
          <a:noFill/>
          <a:ln w="9525">
            <a:noFill/>
          </a:ln>
        </p:spPr>
      </p:pic>
      <p:sp>
        <p:nvSpPr>
          <p:cNvPr id="7" name="Horizontal Scroll 6"/>
          <p:cNvSpPr/>
          <p:nvPr/>
        </p:nvSpPr>
        <p:spPr>
          <a:xfrm>
            <a:off x="64135" y="4112895"/>
            <a:ext cx="8886825" cy="2501265"/>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p>
            <a:pPr marL="0" indent="0">
              <a:buNone/>
            </a:pPr>
            <a:r>
              <a:rPr lang="en-US" sz="3600" b="1" dirty="0" err="1">
                <a:solidFill>
                  <a:schemeClr val="tx1"/>
                </a:solidFill>
                <a:latin typeface="Times New Roman" panose="02020603050405020304" pitchFamily="18" charset="0"/>
                <a:cs typeface="Times New Roman" panose="02020603050405020304" pitchFamily="18" charset="0"/>
                <a:sym typeface="+mn-ea"/>
              </a:rPr>
              <a:t>5. Không</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được</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sử</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dụng</a:t>
            </a:r>
            <a:r>
              <a:rPr lang="en-US" sz="3600" b="1" dirty="0">
                <a:solidFill>
                  <a:schemeClr val="tx1"/>
                </a:solidFill>
                <a:latin typeface="Times New Roman" panose="02020603050405020304" pitchFamily="18" charset="0"/>
                <a:cs typeface="Times New Roman" panose="02020603050405020304" pitchFamily="18" charset="0"/>
                <a:sym typeface="+mn-ea"/>
              </a:rPr>
              <a:t> ô, </a:t>
            </a:r>
            <a:r>
              <a:rPr lang="en-US" sz="3600" b="1" dirty="0" err="1">
                <a:solidFill>
                  <a:schemeClr val="tx1"/>
                </a:solidFill>
                <a:latin typeface="Times New Roman" panose="02020603050405020304" pitchFamily="18" charset="0"/>
                <a:cs typeface="Times New Roman" panose="02020603050405020304" pitchFamily="18" charset="0"/>
                <a:sym typeface="+mn-ea"/>
              </a:rPr>
              <a:t>dù</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smtClean="0">
                <a:solidFill>
                  <a:schemeClr val="tx1"/>
                </a:solidFill>
                <a:latin typeface="Times New Roman" panose="02020603050405020304" pitchFamily="18" charset="0"/>
                <a:cs typeface="Times New Roman" panose="02020603050405020304" pitchFamily="18" charset="0"/>
                <a:sym typeface="+mn-ea"/>
              </a:rPr>
              <a:t>điện</a:t>
            </a:r>
            <a:r>
              <a:rPr lang="en-US" sz="3600" b="1" dirty="0" smtClean="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thoại</a:t>
            </a:r>
            <a:r>
              <a:rPr lang="en-US" sz="3600" b="1" dirty="0">
                <a:solidFill>
                  <a:schemeClr val="tx1"/>
                </a:solidFill>
                <a:latin typeface="Times New Roman" panose="02020603050405020304" pitchFamily="18" charset="0"/>
                <a:cs typeface="Times New Roman" panose="02020603050405020304" pitchFamily="18" charset="0"/>
                <a:sym typeface="+mn-ea"/>
              </a:rPr>
              <a:t> di </a:t>
            </a:r>
            <a:r>
              <a:rPr lang="en-US" sz="3600" b="1" dirty="0" err="1">
                <a:solidFill>
                  <a:schemeClr val="tx1"/>
                </a:solidFill>
                <a:latin typeface="Times New Roman" panose="02020603050405020304" pitchFamily="18" charset="0"/>
                <a:cs typeface="Times New Roman" panose="02020603050405020304" pitchFamily="18" charset="0"/>
                <a:sym typeface="+mn-ea"/>
              </a:rPr>
              <a:t>động</a:t>
            </a:r>
            <a:r>
              <a:rPr lang="en-US" sz="3600" b="1" dirty="0" smtClean="0">
                <a:solidFill>
                  <a:schemeClr val="tx1"/>
                </a:solidFill>
                <a:latin typeface="Times New Roman" panose="02020603050405020304" pitchFamily="18" charset="0"/>
                <a:cs typeface="Times New Roman" panose="02020603050405020304" pitchFamily="18" charset="0"/>
                <a:sym typeface="+mn-ea"/>
              </a:rPr>
              <a:t>, </a:t>
            </a:r>
            <a:r>
              <a:rPr lang="en-US" sz="3600" b="1" dirty="0" err="1" smtClean="0">
                <a:solidFill>
                  <a:schemeClr val="tx1"/>
                </a:solidFill>
                <a:latin typeface="Times New Roman" panose="02020603050405020304" pitchFamily="18" charset="0"/>
                <a:cs typeface="Times New Roman" panose="02020603050405020304" pitchFamily="18" charset="0"/>
                <a:sym typeface="+mn-ea"/>
              </a:rPr>
              <a:t>thiết</a:t>
            </a:r>
            <a:r>
              <a:rPr lang="en-US" sz="3600" b="1" dirty="0" smtClean="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bị</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âm</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thanh</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khi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đi</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đạp</a:t>
            </a:r>
            <a:endParaRPr lang="en-US" sz="36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90170" y="78740"/>
            <a:ext cx="8976995" cy="1365250"/>
          </a:xfrm>
          <a:solidFill>
            <a:schemeClr val="bg1"/>
          </a:solidFill>
        </p:spPr>
        <p:txBody>
          <a:bodyPr/>
          <a:p>
            <a:r>
              <a:rPr lang="en-US" sz="3600" b="1">
                <a:solidFill>
                  <a:srgbClr val="C00000"/>
                </a:solidFill>
                <a:latin typeface="Times New Roman" panose="02020603050405020304" pitchFamily="18" charset="0"/>
                <a:cs typeface="Times New Roman" panose="02020603050405020304" pitchFamily="18" charset="0"/>
              </a:rPr>
              <a:t>Người đi xe đạp/xe đạp điện không được làm gì?</a:t>
            </a:r>
            <a:endParaRPr lang="en-US" sz="3600" b="1">
              <a:solidFill>
                <a:srgbClr val="C000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p>
            <a:fld id="{1CB42201-2471-40F6-8EF9-F0D16A62EDB8}" type="slidenum">
              <a:rPr lang="en-US" altLang="en-US"/>
            </a:fld>
            <a:endParaRPr lang="en-US" altLang="en-US"/>
          </a:p>
        </p:txBody>
      </p:sp>
      <p:pic>
        <p:nvPicPr>
          <p:cNvPr id="13" name="Picture 2"/>
          <p:cNvPicPr>
            <a:picLocks noChangeAspect="1"/>
          </p:cNvPicPr>
          <p:nvPr>
            <p:ph sz="half" idx="1"/>
          </p:nvPr>
        </p:nvPicPr>
        <p:blipFill>
          <a:blip r:embed="rId1"/>
          <a:srcRect l="20654" t="19870" r="65331" b="48758"/>
          <a:stretch>
            <a:fillRect/>
          </a:stretch>
        </p:blipFill>
        <p:spPr>
          <a:xfrm>
            <a:off x="90170" y="1339215"/>
            <a:ext cx="4038600" cy="2866390"/>
          </a:xfrm>
          <a:prstGeom prst="rect">
            <a:avLst/>
          </a:prstGeom>
          <a:noFill/>
          <a:ln w="9525">
            <a:noFill/>
          </a:ln>
        </p:spPr>
      </p:pic>
      <p:sp>
        <p:nvSpPr>
          <p:cNvPr id="6" name="Horizontal Scroll 5"/>
          <p:cNvSpPr/>
          <p:nvPr/>
        </p:nvSpPr>
        <p:spPr>
          <a:xfrm>
            <a:off x="90170" y="4086860"/>
            <a:ext cx="8976995" cy="2468245"/>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p>
            <a:pPr marL="0" indent="0">
              <a:buNone/>
            </a:pPr>
            <a:r>
              <a:rPr lang="en-US" sz="3600" b="1" dirty="0" err="1">
                <a:solidFill>
                  <a:schemeClr val="tx1"/>
                </a:solidFill>
                <a:latin typeface="Times New Roman" panose="02020603050405020304" pitchFamily="18" charset="0"/>
                <a:cs typeface="Times New Roman" panose="02020603050405020304" pitchFamily="18" charset="0"/>
                <a:sym typeface="+mn-ea"/>
              </a:rPr>
              <a:t>6. Không</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lạng</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lách</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đu</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bám</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xe</a:t>
            </a:r>
            <a:r>
              <a:rPr lang="en-US" sz="3600" b="1" dirty="0">
                <a:solidFill>
                  <a:schemeClr val="tx1"/>
                </a:solidFill>
                <a:latin typeface="Times New Roman" panose="02020603050405020304" pitchFamily="18" charset="0"/>
                <a:cs typeface="Times New Roman" panose="02020603050405020304" pitchFamily="18" charset="0"/>
                <a:sym typeface="+mn-ea"/>
              </a:rPr>
              <a:t> </a:t>
            </a:r>
            <a:r>
              <a:rPr lang="en-US" sz="3600" b="1" dirty="0" err="1">
                <a:solidFill>
                  <a:schemeClr val="tx1"/>
                </a:solidFill>
                <a:latin typeface="Times New Roman" panose="02020603050405020304" pitchFamily="18" charset="0"/>
                <a:cs typeface="Times New Roman" panose="02020603050405020304" pitchFamily="18" charset="0"/>
                <a:sym typeface="+mn-ea"/>
              </a:rPr>
              <a:t>khác.</a:t>
            </a:r>
            <a:endParaRPr lang="en-US" sz="3600" b="1" dirty="0" err="1">
              <a:solidFill>
                <a:schemeClr val="tx1"/>
              </a:solidFill>
              <a:latin typeface="Times New Roman" panose="02020603050405020304" pitchFamily="18" charset="0"/>
              <a:cs typeface="Times New Roman" panose="02020603050405020304" pitchFamily="18" charset="0"/>
              <a:sym typeface="+mn-ea"/>
            </a:endParaRPr>
          </a:p>
          <a:p>
            <a:pPr marL="0" indent="0">
              <a:buNone/>
            </a:pPr>
            <a:r>
              <a:rPr lang="en-US" sz="3600" b="1">
                <a:latin typeface="Times New Roman" panose="02020603050405020304" pitchFamily="18" charset="0"/>
                <a:cs typeface="Times New Roman" panose="02020603050405020304" pitchFamily="18" charset="0"/>
              </a:rPr>
              <a:t>7.  Tuyệt đối không đi xe  khi đã uống đồ uống có cồn.</a:t>
            </a:r>
            <a:endParaRPr lang="en-US" sz="3600" b="1">
              <a:latin typeface="Times New Roman" panose="02020603050405020304" pitchFamily="18" charset="0"/>
              <a:cs typeface="Times New Roman" panose="02020603050405020304" pitchFamily="18" charset="0"/>
            </a:endParaRPr>
          </a:p>
        </p:txBody>
      </p:sp>
      <p:pic>
        <p:nvPicPr>
          <p:cNvPr id="17" name="Picture 2" descr="http://www2.vietbao.vn/images/vi3/su_kien/30222316_ATGT11308-5.jpg"/>
          <p:cNvPicPr>
            <a:picLocks noChangeAspect="1"/>
          </p:cNvPicPr>
          <p:nvPr>
            <p:ph sz="half" idx="2"/>
          </p:nvPr>
        </p:nvPicPr>
        <p:blipFill>
          <a:blip r:embed="rId2"/>
          <a:stretch>
            <a:fillRect/>
          </a:stretch>
        </p:blipFill>
        <p:spPr>
          <a:xfrm>
            <a:off x="4128770" y="1339215"/>
            <a:ext cx="4558030" cy="274828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xfrm>
            <a:off x="11430" y="26670"/>
            <a:ext cx="9042400" cy="1391285"/>
          </a:xfrm>
          <a:solidFill>
            <a:srgbClr val="FFFFFF"/>
          </a:solidFill>
        </p:spPr>
        <p:txBody>
          <a:bodyPr/>
          <a:p>
            <a:r>
              <a:rPr lang="en-US" sz="3600" b="1">
                <a:solidFill>
                  <a:srgbClr val="C00000"/>
                </a:solidFill>
                <a:latin typeface="Times New Roman" panose="02020603050405020304" pitchFamily="18" charset="0"/>
                <a:cs typeface="Times New Roman" panose="02020603050405020304" pitchFamily="18" charset="0"/>
              </a:rPr>
              <a:t>Khi đi xe đạp/xe đạp điện ban đêm thì phương tiện cần có yếu tố gì?</a:t>
            </a:r>
            <a:endParaRPr lang="en-US" sz="3600" b="1">
              <a:solidFill>
                <a:srgbClr val="C00000"/>
              </a:solidFill>
              <a:latin typeface="Times New Roman" panose="02020603050405020304" pitchFamily="18" charset="0"/>
              <a:cs typeface="Times New Roman" panose="02020603050405020304" pitchFamily="18" charset="0"/>
            </a:endParaRPr>
          </a:p>
        </p:txBody>
      </p:sp>
      <p:sp>
        <p:nvSpPr>
          <p:cNvPr id="5" name="Slide Number Placeholder 4"/>
          <p:cNvSpPr>
            <a:spLocks noGrp="1"/>
          </p:cNvSpPr>
          <p:nvPr>
            <p:ph type="sldNum" sz="quarter" idx="12"/>
          </p:nvPr>
        </p:nvSpPr>
        <p:spPr/>
        <p:txBody>
          <a:bodyPr/>
          <a:p>
            <a:fld id="{1CB42201-2471-40F6-8EF9-F0D16A62EDB8}" type="slidenum">
              <a:rPr lang="en-US" altLang="en-US"/>
            </a:fld>
            <a:endParaRPr lang="en-US" altLang="en-US"/>
          </a:p>
        </p:txBody>
      </p:sp>
      <p:pic>
        <p:nvPicPr>
          <p:cNvPr id="6" name="Content Placeholder 5"/>
          <p:cNvPicPr>
            <a:picLocks noChangeAspect="1"/>
          </p:cNvPicPr>
          <p:nvPr>
            <p:ph sz="half" idx="1"/>
          </p:nvPr>
        </p:nvPicPr>
        <p:blipFill>
          <a:blip r:embed="rId1"/>
          <a:stretch>
            <a:fillRect/>
          </a:stretch>
        </p:blipFill>
        <p:spPr>
          <a:xfrm>
            <a:off x="11430" y="1417955"/>
            <a:ext cx="3940810" cy="2644775"/>
          </a:xfrm>
          <a:prstGeom prst="rect">
            <a:avLst/>
          </a:prstGeom>
        </p:spPr>
      </p:pic>
      <p:pic>
        <p:nvPicPr>
          <p:cNvPr id="7" name="Content Placeholder 6"/>
          <p:cNvPicPr>
            <a:picLocks noChangeAspect="1"/>
          </p:cNvPicPr>
          <p:nvPr>
            <p:ph sz="half" idx="2"/>
          </p:nvPr>
        </p:nvPicPr>
        <p:blipFill>
          <a:blip r:embed="rId2"/>
          <a:stretch>
            <a:fillRect/>
          </a:stretch>
        </p:blipFill>
        <p:spPr>
          <a:xfrm>
            <a:off x="3952875" y="1417955"/>
            <a:ext cx="4969510" cy="2644775"/>
          </a:xfrm>
          <a:prstGeom prst="rect">
            <a:avLst/>
          </a:prstGeom>
        </p:spPr>
      </p:pic>
      <p:sp>
        <p:nvSpPr>
          <p:cNvPr id="8" name="Horizontal Scroll 7"/>
          <p:cNvSpPr/>
          <p:nvPr/>
        </p:nvSpPr>
        <p:spPr>
          <a:xfrm>
            <a:off x="76835" y="4167505"/>
            <a:ext cx="8911590" cy="23114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p>
            <a:pPr algn="ctr"/>
            <a:r>
              <a:rPr lang="en-US" sz="3600" b="1">
                <a:latin typeface="Times New Roman" panose="02020603050405020304" pitchFamily="18" charset="0"/>
                <a:cs typeface="Times New Roman" panose="02020603050405020304" pitchFamily="18" charset="0"/>
              </a:rPr>
              <a:t>8. Khi đi ban đêm phải có đèn báo hiệu  </a:t>
            </a:r>
            <a:endParaRPr lang="en-US" sz="3600" b="1">
              <a:latin typeface="Times New Roman" panose="02020603050405020304" pitchFamily="18" charset="0"/>
              <a:cs typeface="Times New Roman" panose="02020603050405020304" pitchFamily="18" charset="0"/>
            </a:endParaRPr>
          </a:p>
          <a:p>
            <a:pPr algn="ctr"/>
            <a:r>
              <a:rPr lang="en-US" sz="3600" b="1">
                <a:latin typeface="Times New Roman" panose="02020603050405020304" pitchFamily="18" charset="0"/>
                <a:cs typeface="Times New Roman" panose="02020603050405020304" pitchFamily="18" charset="0"/>
              </a:rPr>
              <a:t>    trước, sau hoặc phản quang </a:t>
            </a:r>
            <a:endParaRPr lang="en-US" sz="3600" b="1">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4" name="Slide Number Placeholder 6"/>
          <p:cNvSpPr>
            <a:spLocks noGrp="1"/>
          </p:cNvSpPr>
          <p:nvPr>
            <p:ph type="sldNum" sz="quarter" idx="12"/>
          </p:nvPr>
        </p:nvSpPr>
        <p:spPr bwMode="auto">
          <a:noFill/>
          <a:ln>
            <a:miter lim="800000"/>
          </a:ln>
        </p:spPr>
        <p:txBody>
          <a:bodyPr/>
          <a:lstStyle/>
          <a:p>
            <a:fld id="{1EEA9A6D-2013-4084-9BE8-48C308EE7AC8}" type="slidenum">
              <a:rPr lang="en-US" altLang="en-US"/>
            </a:fld>
            <a:endParaRPr lang="en-US" altLang="en-US"/>
          </a:p>
        </p:txBody>
      </p:sp>
      <p:sp>
        <p:nvSpPr>
          <p:cNvPr id="140297" name="TextBox 15"/>
          <p:cNvSpPr txBox="1">
            <a:spLocks noChangeArrowheads="1"/>
          </p:cNvSpPr>
          <p:nvPr/>
        </p:nvSpPr>
        <p:spPr bwMode="auto">
          <a:xfrm>
            <a:off x="1066800" y="2057400"/>
            <a:ext cx="3962400" cy="492125"/>
          </a:xfrm>
          <a:prstGeom prst="rect">
            <a:avLst/>
          </a:prstGeom>
          <a:noFill/>
          <a:ln w="9525">
            <a:noFill/>
            <a:miter lim="800000"/>
          </a:ln>
        </p:spPr>
        <p:txBody>
          <a:bodyPr>
            <a:spAutoFit/>
          </a:bodyPr>
          <a:lstStyle/>
          <a:p>
            <a:pPr eaLnBrk="1" hangingPunct="1"/>
            <a:r>
              <a:rPr lang="en-US" altLang="en-US" sz="2600" b="1" dirty="0">
                <a:latin typeface="Tahoma" panose="020B0604030504040204" pitchFamily="34" charset="0"/>
                <a:cs typeface="Tahoma" panose="020B0604030504040204" pitchFamily="34" charset="0"/>
              </a:rPr>
              <a:t>NỘI DUNG</a:t>
            </a:r>
            <a:endParaRPr lang="en-US" altLang="en-US" sz="2600" b="1" dirty="0">
              <a:latin typeface="Tahoma" panose="020B0604030504040204" pitchFamily="34" charset="0"/>
              <a:cs typeface="Tahoma" panose="020B0604030504040204" pitchFamily="34" charset="0"/>
            </a:endParaRPr>
          </a:p>
        </p:txBody>
      </p:sp>
      <p:sp>
        <p:nvSpPr>
          <p:cNvPr id="18" name="Chevron 17"/>
          <p:cNvSpPr/>
          <p:nvPr/>
        </p:nvSpPr>
        <p:spPr>
          <a:xfrm>
            <a:off x="1302126" y="1053070"/>
            <a:ext cx="6927473" cy="762000"/>
          </a:xfrm>
          <a:prstGeom prst="chevron">
            <a:avLst>
              <a:gd name="adj" fmla="val 0"/>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Flowchart: Decision 18"/>
          <p:cNvSpPr/>
          <p:nvPr/>
        </p:nvSpPr>
        <p:spPr>
          <a:xfrm>
            <a:off x="621894" y="990600"/>
            <a:ext cx="1133207" cy="929262"/>
          </a:xfrm>
          <a:prstGeom prst="flowChartDecision">
            <a:avLst/>
          </a:prstGeom>
          <a:ln>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1959017" y="1066800"/>
            <a:ext cx="6266288" cy="706755"/>
          </a:xfrm>
          <a:prstGeom prst="rect">
            <a:avLst/>
          </a:prstGeom>
        </p:spPr>
        <p:txBody>
          <a:bodyPr wrap="square">
            <a:spAutoFit/>
          </a:bodyPr>
          <a:lstStyle/>
          <a:p>
            <a:pPr lv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ĐI BỘ, CÁCH ĐI XE ĐẠP, XE ĐẠP ĐIỆN AN TOÀN </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1" name="Rectangle 20"/>
          <p:cNvSpPr/>
          <p:nvPr/>
        </p:nvSpPr>
        <p:spPr>
          <a:xfrm>
            <a:off x="797337" y="1207969"/>
            <a:ext cx="830677" cy="400110"/>
          </a:xfrm>
          <a:prstGeom prst="rect">
            <a:avLst/>
          </a:prstGeom>
        </p:spPr>
        <p:txBody>
          <a:bodyPr wrap="none">
            <a:spAutoFit/>
          </a:bodyPr>
          <a:lstStyle/>
          <a:p>
            <a:pPr algn="ctr"/>
            <a:r>
              <a:rPr lang="en-US" sz="20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bg1"/>
                </a:solidFill>
                <a:latin typeface="Tahoma" panose="020B0604030504040204" pitchFamily="34" charset="0"/>
                <a:ea typeface="Tahoma" panose="020B0604030504040204" pitchFamily="34" charset="0"/>
                <a:cs typeface="Tahoma" panose="020B0604030504040204" pitchFamily="34" charset="0"/>
              </a:rPr>
              <a:t>4</a:t>
            </a:r>
            <a:endPar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 name="Group 19"/>
          <p:cNvGrpSpPr/>
          <p:nvPr/>
        </p:nvGrpSpPr>
        <p:grpSpPr>
          <a:xfrm>
            <a:off x="179705" y="44450"/>
            <a:ext cx="4666532" cy="2095500"/>
            <a:chOff x="113" y="0"/>
            <a:chExt cx="2655" cy="890"/>
          </a:xfrm>
        </p:grpSpPr>
        <p:sp>
          <p:nvSpPr>
            <p:cNvPr id="11278" name="AutoShape 17"/>
            <p:cNvSpPr/>
            <p:nvPr/>
          </p:nvSpPr>
          <p:spPr>
            <a:xfrm>
              <a:off x="113" y="0"/>
              <a:ext cx="2495" cy="890"/>
            </a:xfrm>
            <a:prstGeom prst="wedgeEllipseCallout">
              <a:avLst>
                <a:gd name="adj1" fmla="val 56694"/>
                <a:gd name="adj2" fmla="val 69440"/>
              </a:avLst>
            </a:prstGeom>
            <a:solidFill>
              <a:srgbClr val="FFFF00"/>
            </a:solidFill>
            <a:ln w="9525" cap="flat" cmpd="sng">
              <a:solidFill>
                <a:schemeClr val="tx1"/>
              </a:solidFill>
              <a:prstDash val="solid"/>
              <a:miter/>
              <a:headEnd type="none" w="med" len="med"/>
              <a:tailEnd type="none" w="med" len="med"/>
            </a:ln>
          </p:spPr>
          <p:txBody>
            <a:bodyPr/>
            <a:p>
              <a:pPr algn="ctr"/>
              <a:endParaRPr lang="en-US" altLang="x-none" dirty="0">
                <a:latin typeface="Times New Roman" panose="02020603050405020304" pitchFamily="18" charset="0"/>
                <a:ea typeface="Times New Roman" panose="02020603050405020304" pitchFamily="18" charset="0"/>
              </a:endParaRPr>
            </a:p>
          </p:txBody>
        </p:sp>
        <p:sp>
          <p:nvSpPr>
            <p:cNvPr id="11279" name="Text Box 4"/>
            <p:cNvSpPr txBox="1"/>
            <p:nvPr/>
          </p:nvSpPr>
          <p:spPr>
            <a:xfrm>
              <a:off x="295" y="0"/>
              <a:ext cx="2473" cy="627"/>
            </a:xfrm>
            <a:prstGeom prst="rect">
              <a:avLst/>
            </a:prstGeom>
            <a:noFill/>
            <a:ln w="9525">
              <a:noFill/>
            </a:ln>
          </p:spPr>
          <p:txBody>
            <a:bodyPr wrap="square">
              <a:spAutoFit/>
            </a:bodyPr>
            <a:p>
              <a:pPr>
                <a:spcBef>
                  <a:spcPct val="50000"/>
                </a:spcBef>
              </a:pPr>
              <a:endParaRPr lang="en-US" altLang="x-none" sz="1000" b="1" dirty="0">
                <a:solidFill>
                  <a:srgbClr val="0000FF"/>
                </a:solidFill>
                <a:latin typeface="Times New Roman" panose="02020603050405020304" pitchFamily="18" charset="0"/>
                <a:cs typeface="Times New Roman" panose="02020603050405020304" pitchFamily="18" charset="0"/>
              </a:endParaRPr>
            </a:p>
            <a:p>
              <a:pPr>
                <a:spcBef>
                  <a:spcPct val="50000"/>
                </a:spcBef>
              </a:pPr>
              <a:r>
                <a:rPr lang="en-US" altLang="x-none" sz="3200" b="1" dirty="0">
                  <a:solidFill>
                    <a:srgbClr val="0000FF"/>
                  </a:solidFill>
                  <a:latin typeface="Times New Roman" panose="02020603050405020304" pitchFamily="18" charset="0"/>
                  <a:cs typeface="Times New Roman" panose="02020603050405020304" pitchFamily="18" charset="0"/>
                </a:rPr>
                <a:t>    Khi muốn rẽ (sang đường) em cần l</a:t>
              </a:r>
              <a:r>
                <a:rPr lang="en-US" altLang="x-none" sz="3200" b="1" dirty="0">
                  <a:solidFill>
                    <a:srgbClr val="0000FF"/>
                  </a:solidFill>
                  <a:latin typeface="Times New Roman" panose="02020603050405020304" pitchFamily="18" charset="0"/>
                  <a:ea typeface="Times New Roman" panose="02020603050405020304" pitchFamily="18" charset="0"/>
                </a:rPr>
                <a:t>à</a:t>
              </a:r>
              <a:r>
                <a:rPr lang="en-US" altLang="x-none" sz="3200" b="1" dirty="0">
                  <a:solidFill>
                    <a:srgbClr val="0000FF"/>
                  </a:solidFill>
                  <a:latin typeface="Times New Roman" panose="02020603050405020304" pitchFamily="18" charset="0"/>
                  <a:cs typeface="Times New Roman" panose="02020603050405020304" pitchFamily="18" charset="0"/>
                </a:rPr>
                <a:t>m gì?</a:t>
              </a:r>
              <a:endParaRPr lang="en-US" altLang="x-none" sz="3200" b="1" dirty="0">
                <a:solidFill>
                  <a:srgbClr val="0000FF"/>
                </a:solidFill>
                <a:latin typeface="Times New Roman" panose="02020603050405020304" pitchFamily="18" charset="0"/>
                <a:ea typeface="Times New Roman" panose="02020603050405020304" pitchFamily="18" charset="0"/>
              </a:endParaRPr>
            </a:p>
          </p:txBody>
        </p:sp>
      </p:grpSp>
      <p:pic>
        <p:nvPicPr>
          <p:cNvPr id="11268" name="Picture 7" descr="P1030894"/>
          <p:cNvPicPr>
            <a:picLocks noChangeAspect="1"/>
          </p:cNvPicPr>
          <p:nvPr/>
        </p:nvPicPr>
        <p:blipFill>
          <a:blip r:embed="rId1">
            <a:lum bright="-29999" contrast="18000"/>
          </a:blip>
          <a:srcRect l="14781" r="3253" b="18503"/>
          <a:stretch>
            <a:fillRect/>
          </a:stretch>
        </p:blipFill>
        <p:spPr>
          <a:xfrm>
            <a:off x="4716463" y="44450"/>
            <a:ext cx="4392612" cy="3479800"/>
          </a:xfrm>
          <a:prstGeom prst="rect">
            <a:avLst/>
          </a:prstGeom>
          <a:noFill/>
          <a:ln w="9525">
            <a:noFill/>
          </a:ln>
        </p:spPr>
      </p:pic>
      <p:sp>
        <p:nvSpPr>
          <p:cNvPr id="43016" name="AutoShape 8"/>
          <p:cNvSpPr/>
          <p:nvPr/>
        </p:nvSpPr>
        <p:spPr>
          <a:xfrm rot="2189478">
            <a:off x="7308850" y="2133600"/>
            <a:ext cx="73025" cy="287338"/>
          </a:xfrm>
          <a:prstGeom prst="upArrow">
            <a:avLst>
              <a:gd name="adj1" fmla="val 50000"/>
              <a:gd name="adj2" fmla="val 98369"/>
            </a:avLst>
          </a:prstGeom>
          <a:solidFill>
            <a:srgbClr val="FF0000"/>
          </a:solidFill>
          <a:ln w="9525" cap="flat" cmpd="sng">
            <a:solidFill>
              <a:schemeClr val="tx1"/>
            </a:solidFill>
            <a:prstDash val="solid"/>
            <a:miter/>
            <a:headEnd type="none" w="med" len="med"/>
            <a:tailEnd type="none" w="med" len="med"/>
          </a:ln>
        </p:spPr>
        <p:txBody>
          <a:bodyPr wrap="none" anchor="ctr"/>
          <a:p>
            <a:endParaRPr lang="en-US" altLang="x-none" dirty="0">
              <a:latin typeface="Times New Roman" panose="02020603050405020304" pitchFamily="18" charset="0"/>
              <a:ea typeface="Times New Roman" panose="02020603050405020304" pitchFamily="18" charset="0"/>
            </a:endParaRPr>
          </a:p>
        </p:txBody>
      </p:sp>
      <p:pic>
        <p:nvPicPr>
          <p:cNvPr id="11270" name="Picture 9" descr="cuong"/>
          <p:cNvPicPr>
            <a:picLocks noChangeAspect="1"/>
          </p:cNvPicPr>
          <p:nvPr/>
        </p:nvPicPr>
        <p:blipFill>
          <a:blip r:embed="rId2"/>
          <a:stretch>
            <a:fillRect/>
          </a:stretch>
        </p:blipFill>
        <p:spPr>
          <a:xfrm>
            <a:off x="306070" y="188913"/>
            <a:ext cx="777875" cy="863600"/>
          </a:xfrm>
          <a:prstGeom prst="rect">
            <a:avLst/>
          </a:prstGeom>
          <a:noFill/>
          <a:ln w="9525">
            <a:noFill/>
          </a:ln>
        </p:spPr>
      </p:pic>
      <p:sp>
        <p:nvSpPr>
          <p:cNvPr id="43019" name="Text Box 11"/>
          <p:cNvSpPr txBox="1"/>
          <p:nvPr/>
        </p:nvSpPr>
        <p:spPr>
          <a:xfrm>
            <a:off x="-317" y="2261870"/>
            <a:ext cx="647700" cy="641350"/>
          </a:xfrm>
          <a:prstGeom prst="rect">
            <a:avLst/>
          </a:prstGeom>
          <a:noFill/>
          <a:ln w="9525">
            <a:noFill/>
          </a:ln>
        </p:spPr>
        <p:txBody>
          <a:bodyPr>
            <a:spAutoFit/>
          </a:bodyPr>
          <a:p>
            <a:pPr>
              <a:spcBef>
                <a:spcPct val="50000"/>
              </a:spcBef>
            </a:pPr>
            <a:r>
              <a:rPr lang="en-US" altLang="x-none" b="1" dirty="0">
                <a:latin typeface="Times New Roman" panose="02020603050405020304" pitchFamily="18" charset="0"/>
                <a:cs typeface="Times New Roman" panose="02020603050405020304" pitchFamily="18" charset="0"/>
              </a:rPr>
              <a:t>A</a:t>
            </a:r>
            <a:endParaRPr lang="en-US" altLang="x-none" b="1" dirty="0">
              <a:latin typeface="Times New Roman" panose="02020603050405020304" pitchFamily="18" charset="0"/>
              <a:ea typeface="Times New Roman" panose="02020603050405020304" pitchFamily="18" charset="0"/>
            </a:endParaRPr>
          </a:p>
        </p:txBody>
      </p:sp>
      <p:sp>
        <p:nvSpPr>
          <p:cNvPr id="43020" name="Text Box 12"/>
          <p:cNvSpPr txBox="1"/>
          <p:nvPr/>
        </p:nvSpPr>
        <p:spPr>
          <a:xfrm>
            <a:off x="0" y="3619818"/>
            <a:ext cx="647700" cy="641350"/>
          </a:xfrm>
          <a:prstGeom prst="rect">
            <a:avLst/>
          </a:prstGeom>
          <a:noFill/>
          <a:ln w="9525">
            <a:noFill/>
          </a:ln>
        </p:spPr>
        <p:txBody>
          <a:bodyPr>
            <a:spAutoFit/>
          </a:bodyPr>
          <a:p>
            <a:pPr>
              <a:spcBef>
                <a:spcPct val="50000"/>
              </a:spcBef>
            </a:pPr>
            <a:r>
              <a:rPr lang="en-US" altLang="x-none" b="1" dirty="0">
                <a:latin typeface="Times New Roman" panose="02020603050405020304" pitchFamily="18" charset="0"/>
                <a:cs typeface="Times New Roman" panose="02020603050405020304" pitchFamily="18" charset="0"/>
              </a:rPr>
              <a:t>C</a:t>
            </a:r>
            <a:endParaRPr lang="en-US" altLang="x-none" b="1" dirty="0">
              <a:latin typeface="Times New Roman" panose="02020603050405020304" pitchFamily="18" charset="0"/>
              <a:ea typeface="Times New Roman" panose="02020603050405020304" pitchFamily="18" charset="0"/>
            </a:endParaRPr>
          </a:p>
        </p:txBody>
      </p:sp>
      <p:sp>
        <p:nvSpPr>
          <p:cNvPr id="43021" name="Text Box 13"/>
          <p:cNvSpPr txBox="1"/>
          <p:nvPr/>
        </p:nvSpPr>
        <p:spPr>
          <a:xfrm>
            <a:off x="-317" y="2780348"/>
            <a:ext cx="647700" cy="641350"/>
          </a:xfrm>
          <a:prstGeom prst="rect">
            <a:avLst/>
          </a:prstGeom>
          <a:noFill/>
          <a:ln w="9525">
            <a:noFill/>
          </a:ln>
        </p:spPr>
        <p:txBody>
          <a:bodyPr>
            <a:spAutoFit/>
          </a:bodyPr>
          <a:p>
            <a:pPr>
              <a:spcBef>
                <a:spcPct val="50000"/>
              </a:spcBef>
            </a:pPr>
            <a:r>
              <a:rPr lang="en-US" altLang="x-none" b="1" dirty="0">
                <a:latin typeface="Times New Roman" panose="02020603050405020304" pitchFamily="18" charset="0"/>
                <a:cs typeface="Times New Roman" panose="02020603050405020304" pitchFamily="18" charset="0"/>
              </a:rPr>
              <a:t>B</a:t>
            </a:r>
            <a:endParaRPr lang="en-US" altLang="x-none" b="1" dirty="0">
              <a:latin typeface="Times New Roman" panose="02020603050405020304" pitchFamily="18" charset="0"/>
              <a:ea typeface="Times New Roman" panose="02020603050405020304" pitchFamily="18" charset="0"/>
            </a:endParaRPr>
          </a:p>
        </p:txBody>
      </p:sp>
      <p:sp>
        <p:nvSpPr>
          <p:cNvPr id="43022" name="Text Box 14"/>
          <p:cNvSpPr txBox="1"/>
          <p:nvPr/>
        </p:nvSpPr>
        <p:spPr>
          <a:xfrm>
            <a:off x="500063" y="2261553"/>
            <a:ext cx="3744912" cy="519112"/>
          </a:xfrm>
          <a:prstGeom prst="rect">
            <a:avLst/>
          </a:prstGeom>
          <a:noFill/>
          <a:ln w="9525">
            <a:noFill/>
          </a:ln>
        </p:spPr>
        <p:txBody>
          <a:bodyPr>
            <a:spAutoFit/>
          </a:bodyPr>
          <a:p>
            <a:pPr>
              <a:spcBef>
                <a:spcPct val="50000"/>
              </a:spcBef>
            </a:pPr>
            <a:r>
              <a:rPr lang="en-US" altLang="x-none" sz="2800" b="1" dirty="0">
                <a:solidFill>
                  <a:srgbClr val="1D09B7"/>
                </a:solidFill>
                <a:latin typeface="Times New Roman" panose="02020603050405020304" pitchFamily="18" charset="0"/>
                <a:cs typeface="Times New Roman" panose="02020603050405020304" pitchFamily="18" charset="0"/>
              </a:rPr>
              <a:t>Cứ thế rẽ sang.</a:t>
            </a:r>
            <a:endParaRPr lang="en-US" altLang="x-none" sz="2800" b="1"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023" name="Text Box 15"/>
          <p:cNvSpPr txBox="1"/>
          <p:nvPr/>
        </p:nvSpPr>
        <p:spPr>
          <a:xfrm>
            <a:off x="396240" y="2661603"/>
            <a:ext cx="3744913" cy="579437"/>
          </a:xfrm>
          <a:prstGeom prst="rect">
            <a:avLst/>
          </a:prstGeom>
          <a:noFill/>
          <a:ln w="9525">
            <a:noFill/>
          </a:ln>
        </p:spPr>
        <p:txBody>
          <a:bodyPr>
            <a:spAutoFit/>
          </a:bodyPr>
          <a:p>
            <a:pPr>
              <a:spcBef>
                <a:spcPct val="50000"/>
              </a:spcBef>
            </a:pPr>
            <a:r>
              <a:rPr lang="en-US" altLang="x-none" sz="2800" b="1" dirty="0">
                <a:solidFill>
                  <a:srgbClr val="1D09B7"/>
                </a:solidFill>
                <a:latin typeface="Times New Roman" panose="02020603050405020304" pitchFamily="18" charset="0"/>
                <a:cs typeface="Times New Roman" panose="02020603050405020304" pitchFamily="18" charset="0"/>
              </a:rPr>
              <a:t>Đỗ xe dắt sang</a:t>
            </a:r>
            <a:r>
              <a:rPr lang="en-US" altLang="x-none" sz="3200" dirty="0">
                <a:solidFill>
                  <a:srgbClr val="1D09B7"/>
                </a:solidFill>
                <a:latin typeface="Times New Roman" panose="02020603050405020304" pitchFamily="18" charset="0"/>
                <a:cs typeface="Times New Roman" panose="02020603050405020304" pitchFamily="18" charset="0"/>
              </a:rPr>
              <a:t>.</a:t>
            </a:r>
            <a:endParaRPr lang="en-US" altLang="x-none" sz="3200"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024" name="Rectangle 16"/>
          <p:cNvSpPr/>
          <p:nvPr/>
        </p:nvSpPr>
        <p:spPr>
          <a:xfrm>
            <a:off x="101600" y="2780348"/>
            <a:ext cx="5184775" cy="460375"/>
          </a:xfrm>
          <a:prstGeom prst="rect">
            <a:avLst/>
          </a:prstGeom>
          <a:noFill/>
          <a:ln w="9525">
            <a:noFill/>
          </a:ln>
        </p:spPr>
        <p:txBody>
          <a:bodyPr>
            <a:spAutoFit/>
          </a:bodyPr>
          <a:p>
            <a:r>
              <a:rPr lang="en-US" altLang="x-none" sz="2400" b="1" dirty="0">
                <a:solidFill>
                  <a:srgbClr val="FF0000"/>
                </a:solidFill>
                <a:latin typeface="Times New Roman" panose="02020603050405020304" pitchFamily="18" charset="0"/>
                <a:cs typeface="Times New Roman" panose="02020603050405020304" pitchFamily="18" charset="0"/>
              </a:rPr>
              <a:t> </a:t>
            </a:r>
            <a:endParaRPr lang="en-US" altLang="x-none" sz="2400" b="1" dirty="0">
              <a:solidFill>
                <a:srgbClr val="FF0000"/>
              </a:solidFill>
              <a:latin typeface="Times New Roman" panose="02020603050405020304" pitchFamily="18" charset="0"/>
              <a:ea typeface="Times New Roman" panose="02020603050405020304" pitchFamily="18" charset="0"/>
            </a:endParaRPr>
          </a:p>
        </p:txBody>
      </p:sp>
      <p:sp>
        <p:nvSpPr>
          <p:cNvPr id="43028" name="Text Box 20"/>
          <p:cNvSpPr txBox="1"/>
          <p:nvPr/>
        </p:nvSpPr>
        <p:spPr>
          <a:xfrm>
            <a:off x="4355783" y="5579428"/>
            <a:ext cx="1368425" cy="1189037"/>
          </a:xfrm>
          <a:prstGeom prst="rect">
            <a:avLst/>
          </a:prstGeom>
          <a:noFill/>
          <a:ln w="9525">
            <a:noFill/>
          </a:ln>
        </p:spPr>
        <p:txBody>
          <a:bodyPr>
            <a:spAutoFit/>
          </a:bodyPr>
          <a:p>
            <a:pPr>
              <a:spcBef>
                <a:spcPct val="50000"/>
              </a:spcBef>
            </a:pPr>
            <a:r>
              <a:rPr lang="en-US" altLang="x-none" sz="7200" b="1" dirty="0">
                <a:solidFill>
                  <a:schemeClr val="tx1"/>
                </a:solidFill>
                <a:latin typeface="Times New Roman" panose="02020603050405020304" pitchFamily="18" charset="0"/>
                <a:cs typeface="Times New Roman" panose="02020603050405020304" pitchFamily="18" charset="0"/>
              </a:rPr>
              <a:t>C</a:t>
            </a:r>
            <a:endParaRPr lang="en-US" altLang="x-none" sz="72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 Box 15"/>
          <p:cNvSpPr txBox="1"/>
          <p:nvPr/>
        </p:nvSpPr>
        <p:spPr>
          <a:xfrm>
            <a:off x="499745" y="3524250"/>
            <a:ext cx="8909050" cy="1814830"/>
          </a:xfrm>
          <a:prstGeom prst="rect">
            <a:avLst/>
          </a:prstGeom>
          <a:noFill/>
          <a:ln w="9525">
            <a:noFill/>
          </a:ln>
        </p:spPr>
        <p:txBody>
          <a:bodyPr wrap="square">
            <a:spAutoFit/>
          </a:bodyPr>
          <a:p>
            <a:pPr>
              <a:spcBef>
                <a:spcPct val="50000"/>
              </a:spcBef>
            </a:pPr>
            <a:r>
              <a:rPr lang="en-US" altLang="x-none" sz="3200" dirty="0">
                <a:solidFill>
                  <a:srgbClr val="1D09B7"/>
                </a:solidFill>
                <a:latin typeface="Times New Roman" panose="02020603050405020304" pitchFamily="18" charset="0"/>
                <a:cs typeface="Times New Roman" panose="02020603050405020304" pitchFamily="18" charset="0"/>
              </a:rPr>
              <a:t>G</a:t>
            </a:r>
            <a:r>
              <a:rPr lang="en-US" sz="3200" dirty="0" err="1">
                <a:solidFill>
                  <a:srgbClr val="1D09B7"/>
                </a:solidFill>
                <a:sym typeface="+mn-ea"/>
              </a:rPr>
              <a:t>iảm</a:t>
            </a:r>
            <a:r>
              <a:rPr lang="en-US" sz="3200" dirty="0">
                <a:solidFill>
                  <a:srgbClr val="1D09B7"/>
                </a:solidFill>
                <a:sym typeface="+mn-ea"/>
              </a:rPr>
              <a:t> </a:t>
            </a:r>
            <a:r>
              <a:rPr lang="en-US" sz="3200" dirty="0" err="1">
                <a:solidFill>
                  <a:srgbClr val="1D09B7"/>
                </a:solidFill>
                <a:sym typeface="+mn-ea"/>
              </a:rPr>
              <a:t>tốc</a:t>
            </a:r>
            <a:r>
              <a:rPr lang="en-US" sz="3200" dirty="0">
                <a:solidFill>
                  <a:srgbClr val="1D09B7"/>
                </a:solidFill>
                <a:sym typeface="+mn-ea"/>
              </a:rPr>
              <a:t> </a:t>
            </a:r>
            <a:r>
              <a:rPr lang="en-US" sz="3200" dirty="0" err="1">
                <a:solidFill>
                  <a:srgbClr val="1D09B7"/>
                </a:solidFill>
                <a:sym typeface="+mn-ea"/>
              </a:rPr>
              <a:t>độ</a:t>
            </a:r>
            <a:r>
              <a:rPr lang="en-US" sz="3200" dirty="0">
                <a:solidFill>
                  <a:srgbClr val="1D09B7"/>
                </a:solidFill>
                <a:sym typeface="+mn-ea"/>
              </a:rPr>
              <a:t>, </a:t>
            </a:r>
            <a:r>
              <a:rPr lang="en-US" sz="3200" dirty="0" err="1">
                <a:solidFill>
                  <a:srgbClr val="1D09B7"/>
                </a:solidFill>
                <a:sym typeface="+mn-ea"/>
              </a:rPr>
              <a:t>đưa</a:t>
            </a:r>
            <a:r>
              <a:rPr lang="en-US" sz="3200" dirty="0">
                <a:solidFill>
                  <a:srgbClr val="1D09B7"/>
                </a:solidFill>
                <a:sym typeface="+mn-ea"/>
              </a:rPr>
              <a:t> </a:t>
            </a:r>
            <a:r>
              <a:rPr lang="en-US" sz="3200" dirty="0" err="1">
                <a:solidFill>
                  <a:srgbClr val="1D09B7"/>
                </a:solidFill>
                <a:sym typeface="+mn-ea"/>
              </a:rPr>
              <a:t>ra</a:t>
            </a:r>
            <a:r>
              <a:rPr lang="en-US" sz="3200" dirty="0">
                <a:solidFill>
                  <a:srgbClr val="1D09B7"/>
                </a:solidFill>
                <a:sym typeface="+mn-ea"/>
              </a:rPr>
              <a:t> </a:t>
            </a:r>
            <a:r>
              <a:rPr lang="en-US" sz="3200" dirty="0" err="1">
                <a:solidFill>
                  <a:srgbClr val="1D09B7"/>
                </a:solidFill>
                <a:sym typeface="+mn-ea"/>
              </a:rPr>
              <a:t>tín</a:t>
            </a:r>
            <a:r>
              <a:rPr lang="en-US" sz="3200" dirty="0">
                <a:solidFill>
                  <a:srgbClr val="1D09B7"/>
                </a:solidFill>
                <a:sym typeface="+mn-ea"/>
              </a:rPr>
              <a:t> </a:t>
            </a:r>
            <a:r>
              <a:rPr lang="en-US" sz="3200" dirty="0" err="1">
                <a:solidFill>
                  <a:srgbClr val="1D09B7"/>
                </a:solidFill>
                <a:sym typeface="+mn-ea"/>
              </a:rPr>
              <a:t>hiệu</a:t>
            </a:r>
            <a:r>
              <a:rPr lang="en-US" sz="3200" dirty="0">
                <a:solidFill>
                  <a:srgbClr val="1D09B7"/>
                </a:solidFill>
                <a:sym typeface="+mn-ea"/>
              </a:rPr>
              <a:t> </a:t>
            </a:r>
            <a:r>
              <a:rPr lang="en-US" sz="3200" dirty="0" err="1">
                <a:solidFill>
                  <a:srgbClr val="1D09B7"/>
                </a:solidFill>
                <a:sym typeface="+mn-ea"/>
              </a:rPr>
              <a:t>báo</a:t>
            </a:r>
            <a:r>
              <a:rPr lang="en-US" sz="3200" dirty="0">
                <a:solidFill>
                  <a:srgbClr val="1D09B7"/>
                </a:solidFill>
                <a:sym typeface="+mn-ea"/>
              </a:rPr>
              <a:t> </a:t>
            </a:r>
            <a:r>
              <a:rPr lang="en-US" sz="3200" dirty="0" err="1">
                <a:solidFill>
                  <a:srgbClr val="1D09B7"/>
                </a:solidFill>
                <a:sym typeface="+mn-ea"/>
              </a:rPr>
              <a:t>hướng</a:t>
            </a:r>
            <a:r>
              <a:rPr lang="en-US" sz="3200" dirty="0">
                <a:solidFill>
                  <a:srgbClr val="1D09B7"/>
                </a:solidFill>
                <a:sym typeface="+mn-ea"/>
              </a:rPr>
              <a:t> </a:t>
            </a:r>
            <a:r>
              <a:rPr lang="en-US" sz="3200" dirty="0" err="1">
                <a:solidFill>
                  <a:srgbClr val="1D09B7"/>
                </a:solidFill>
                <a:sym typeface="+mn-ea"/>
              </a:rPr>
              <a:t>rẽ</a:t>
            </a:r>
            <a:r>
              <a:rPr lang="en-US" sz="3200" dirty="0">
                <a:solidFill>
                  <a:srgbClr val="1D09B7"/>
                </a:solidFill>
                <a:sym typeface="+mn-ea"/>
              </a:rPr>
              <a:t> </a:t>
            </a:r>
            <a:r>
              <a:rPr lang="en-US" sz="3200" dirty="0" err="1">
                <a:solidFill>
                  <a:srgbClr val="1D09B7"/>
                </a:solidFill>
                <a:sym typeface="+mn-ea"/>
              </a:rPr>
              <a:t>nếu</a:t>
            </a:r>
            <a:r>
              <a:rPr lang="en-US" sz="3200" dirty="0">
                <a:solidFill>
                  <a:srgbClr val="1D09B7"/>
                </a:solidFill>
                <a:sym typeface="+mn-ea"/>
              </a:rPr>
              <a:t> </a:t>
            </a:r>
            <a:r>
              <a:rPr lang="en-US" sz="3200" dirty="0" err="1">
                <a:solidFill>
                  <a:srgbClr val="1D09B7"/>
                </a:solidFill>
                <a:sym typeface="+mn-ea"/>
              </a:rPr>
              <a:t>chuyển</a:t>
            </a:r>
            <a:r>
              <a:rPr lang="en-US" sz="3200" dirty="0">
                <a:solidFill>
                  <a:srgbClr val="1D09B7"/>
                </a:solidFill>
                <a:sym typeface="+mn-ea"/>
              </a:rPr>
              <a:t> </a:t>
            </a:r>
            <a:r>
              <a:rPr lang="en-US" sz="3200" dirty="0" err="1">
                <a:solidFill>
                  <a:srgbClr val="1D09B7"/>
                </a:solidFill>
                <a:sym typeface="+mn-ea"/>
              </a:rPr>
              <a:t>hướng</a:t>
            </a:r>
            <a:endParaRPr lang="en-US" altLang="x-none" sz="3200" b="1" dirty="0">
              <a:solidFill>
                <a:srgbClr val="1D09B7"/>
              </a:solidFill>
              <a:latin typeface="Times New Roman" panose="02020603050405020304" pitchFamily="18" charset="0"/>
              <a:ea typeface="Times New Roman" panose="02020603050405020304" pitchFamily="18" charset="0"/>
            </a:endParaRPr>
          </a:p>
          <a:p>
            <a:pPr>
              <a:spcBef>
                <a:spcPct val="50000"/>
              </a:spcBef>
            </a:pPr>
            <a:endParaRPr lang="en-US" altLang="x-none" sz="3200" dirty="0">
              <a:solidFill>
                <a:srgbClr val="1D09B7"/>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3022"/>
                                        </p:tgtEl>
                                        <p:attrNameLst>
                                          <p:attrName>style.visibility</p:attrName>
                                        </p:attrNameLst>
                                      </p:cBhvr>
                                      <p:to>
                                        <p:strVal val="visible"/>
                                      </p:to>
                                    </p:set>
                                    <p:anim calcmode="lin" valueType="num">
                                      <p:cBhvr additive="base">
                                        <p:cTn id="12" dur="500" fill="hold"/>
                                        <p:tgtEl>
                                          <p:spTgt spid="43022"/>
                                        </p:tgtEl>
                                        <p:attrNameLst>
                                          <p:attrName>ppt_x</p:attrName>
                                        </p:attrNameLst>
                                      </p:cBhvr>
                                      <p:tavLst>
                                        <p:tav tm="0">
                                          <p:val>
                                            <p:strVal val="#ppt_x"/>
                                          </p:val>
                                        </p:tav>
                                        <p:tav tm="100000">
                                          <p:val>
                                            <p:strVal val="#ppt_x"/>
                                          </p:val>
                                        </p:tav>
                                      </p:tavLst>
                                    </p:anim>
                                    <p:anim calcmode="lin" valueType="num">
                                      <p:cBhvr additive="base">
                                        <p:cTn id="13" dur="500" fill="hold"/>
                                        <p:tgtEl>
                                          <p:spTgt spid="430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3019"/>
                                        </p:tgtEl>
                                        <p:attrNameLst>
                                          <p:attrName>style.visibility</p:attrName>
                                        </p:attrNameLst>
                                      </p:cBhvr>
                                      <p:to>
                                        <p:strVal val="visible"/>
                                      </p:to>
                                    </p:set>
                                    <p:anim calcmode="lin" valueType="num">
                                      <p:cBhvr additive="base">
                                        <p:cTn id="16" dur="500" fill="hold"/>
                                        <p:tgtEl>
                                          <p:spTgt spid="43019"/>
                                        </p:tgtEl>
                                        <p:attrNameLst>
                                          <p:attrName>ppt_x</p:attrName>
                                        </p:attrNameLst>
                                      </p:cBhvr>
                                      <p:tavLst>
                                        <p:tav tm="0">
                                          <p:val>
                                            <p:strVal val="#ppt_x"/>
                                          </p:val>
                                        </p:tav>
                                        <p:tav tm="100000">
                                          <p:val>
                                            <p:strVal val="#ppt_x"/>
                                          </p:val>
                                        </p:tav>
                                      </p:tavLst>
                                    </p:anim>
                                    <p:anim calcmode="lin" valueType="num">
                                      <p:cBhvr additive="base">
                                        <p:cTn id="17" dur="500" fill="hold"/>
                                        <p:tgtEl>
                                          <p:spTgt spid="43019"/>
                                        </p:tgtEl>
                                        <p:attrNameLst>
                                          <p:attrName>ppt_y</p:attrName>
                                        </p:attrNameLst>
                                      </p:cBhvr>
                                      <p:tavLst>
                                        <p:tav tm="0">
                                          <p:val>
                                            <p:strVal val="1+#ppt_h/2"/>
                                          </p:val>
                                        </p:tav>
                                        <p:tav tm="100000">
                                          <p:val>
                                            <p:strVal val="#ppt_y"/>
                                          </p:val>
                                        </p:tav>
                                      </p:tavLst>
                                    </p:anim>
                                  </p:childTnLst>
                                </p:cTn>
                              </p:par>
                              <p:par>
                                <p:cTn id="18" presetID="20" presetClass="entr" presetSubtype="0" fill="hold" grpId="0" nodeType="withEffect">
                                  <p:stCondLst>
                                    <p:cond delay="0"/>
                                  </p:stCondLst>
                                  <p:childTnLst>
                                    <p:set>
                                      <p:cBhvr>
                                        <p:cTn id="19" dur="1" fill="hold">
                                          <p:stCondLst>
                                            <p:cond delay="0"/>
                                          </p:stCondLst>
                                        </p:cTn>
                                        <p:tgtEl>
                                          <p:spTgt spid="43021"/>
                                        </p:tgtEl>
                                        <p:attrNameLst>
                                          <p:attrName>style.visibility</p:attrName>
                                        </p:attrNameLst>
                                      </p:cBhvr>
                                      <p:to>
                                        <p:strVal val="visible"/>
                                      </p:to>
                                    </p:set>
                                    <p:animEffect transition="in" filter="wedge">
                                      <p:cBhvr>
                                        <p:cTn id="20" dur="2000"/>
                                        <p:tgtEl>
                                          <p:spTgt spid="43021"/>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Par">
                                  <p:stCondLst>
                                    <p:cond delay="0"/>
                                  </p:stCondLst>
                                  <p:childTnLst>
                                    <p:set>
                                      <p:cBhvr>
                                        <p:cTn id="24" dur="1" fill="hold">
                                          <p:stCondLst>
                                            <p:cond delay="0"/>
                                          </p:stCondLst>
                                        </p:cTn>
                                        <p:tgtEl>
                                          <p:spTgt spid="43023"/>
                                        </p:tgtEl>
                                        <p:attrNameLst>
                                          <p:attrName>style.visibility</p:attrName>
                                        </p:attrNameLst>
                                      </p:cBhvr>
                                      <p:to>
                                        <p:strVal val="visible"/>
                                      </p:to>
                                    </p:set>
                                    <p:animEffect transition="in" filter="wedge">
                                      <p:cBhvr>
                                        <p:cTn id="25" dur="2000"/>
                                        <p:tgtEl>
                                          <p:spTgt spid="43023"/>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edge">
                                      <p:cBhvr>
                                        <p:cTn id="30" dur="2000"/>
                                        <p:tgtEl>
                                          <p:spTgt spid="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43020"/>
                                        </p:tgtEl>
                                        <p:attrNameLst>
                                          <p:attrName>style.visibility</p:attrName>
                                        </p:attrNameLst>
                                      </p:cBhvr>
                                      <p:to>
                                        <p:strVal val="visible"/>
                                      </p:to>
                                    </p:set>
                                    <p:animEffect transition="in" filter="circle(in)">
                                      <p:cBhvr>
                                        <p:cTn id="33" dur="2000"/>
                                        <p:tgtEl>
                                          <p:spTgt spid="430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3016"/>
                                        </p:tgtEl>
                                        <p:attrNameLst>
                                          <p:attrName>style.visibility</p:attrName>
                                        </p:attrNameLst>
                                      </p:cBhvr>
                                      <p:to>
                                        <p:strVal val="visible"/>
                                      </p:to>
                                    </p:set>
                                    <p:anim calcmode="lin" valueType="num">
                                      <p:cBhvr additive="base">
                                        <p:cTn id="38" dur="500" fill="hold"/>
                                        <p:tgtEl>
                                          <p:spTgt spid="43016"/>
                                        </p:tgtEl>
                                        <p:attrNameLst>
                                          <p:attrName>ppt_x</p:attrName>
                                        </p:attrNameLst>
                                      </p:cBhvr>
                                      <p:tavLst>
                                        <p:tav tm="0">
                                          <p:val>
                                            <p:strVal val="#ppt_x"/>
                                          </p:val>
                                        </p:tav>
                                        <p:tav tm="100000">
                                          <p:val>
                                            <p:strVal val="#ppt_x"/>
                                          </p:val>
                                        </p:tav>
                                      </p:tavLst>
                                    </p:anim>
                                    <p:anim calcmode="lin" valueType="num">
                                      <p:cBhvr additive="base">
                                        <p:cTn id="39" dur="500" fill="hold"/>
                                        <p:tgtEl>
                                          <p:spTgt spid="4301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43028"/>
                                        </p:tgtEl>
                                        <p:attrNameLst>
                                          <p:attrName>style.visibility</p:attrName>
                                        </p:attrNameLst>
                                      </p:cBhvr>
                                      <p:to>
                                        <p:strVal val="visible"/>
                                      </p:to>
                                    </p:set>
                                    <p:animEffect transition="in" filter="box(in)">
                                      <p:cBhvr>
                                        <p:cTn id="44" dur="2000"/>
                                        <p:tgtEl>
                                          <p:spTgt spid="43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p:bldP spid="43020" grpId="0"/>
      <p:bldP spid="43021" grpId="0"/>
      <p:bldP spid="43022" grpId="0"/>
      <p:bldP spid="43023" grpId="0"/>
      <p:bldP spid="5" grpId="0"/>
      <p:bldP spid="43016" grpId="0" animBg="1"/>
      <p:bldP spid="430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Picture 6" descr="P1030847"/>
          <p:cNvPicPr>
            <a:picLocks noChangeAspect="1"/>
          </p:cNvPicPr>
          <p:nvPr/>
        </p:nvPicPr>
        <p:blipFill>
          <a:blip r:embed="rId1">
            <a:lum bright="-6000" contrast="6000"/>
          </a:blip>
          <a:stretch>
            <a:fillRect/>
          </a:stretch>
        </p:blipFill>
        <p:spPr>
          <a:xfrm>
            <a:off x="1544638" y="115888"/>
            <a:ext cx="2451100" cy="3384550"/>
          </a:xfrm>
          <a:prstGeom prst="rect">
            <a:avLst/>
          </a:prstGeom>
          <a:noFill/>
          <a:ln w="9525">
            <a:noFill/>
          </a:ln>
        </p:spPr>
      </p:pic>
      <p:sp>
        <p:nvSpPr>
          <p:cNvPr id="40968" name="Text Box 8"/>
          <p:cNvSpPr txBox="1"/>
          <p:nvPr/>
        </p:nvSpPr>
        <p:spPr>
          <a:xfrm>
            <a:off x="323850" y="3573463"/>
            <a:ext cx="8351838" cy="946150"/>
          </a:xfrm>
          <a:prstGeom prst="rect">
            <a:avLst/>
          </a:prstGeom>
          <a:noFill/>
          <a:ln w="9525">
            <a:noFill/>
          </a:ln>
        </p:spPr>
        <p:txBody>
          <a:bodyPr>
            <a:spAutoFit/>
          </a:bodyPr>
          <a:p>
            <a:pPr>
              <a:spcBef>
                <a:spcPct val="50000"/>
              </a:spcBef>
            </a:pPr>
            <a:r>
              <a:rPr lang="en-US" altLang="x-none" sz="2800" b="1" dirty="0">
                <a:solidFill>
                  <a:srgbClr val="0000FF"/>
                </a:solidFill>
                <a:latin typeface="Times New Roman" panose="02020603050405020304" pitchFamily="18" charset="0"/>
                <a:cs typeface="Times New Roman" panose="02020603050405020304" pitchFamily="18" charset="0"/>
              </a:rPr>
              <a:t>Theo em, bạn n</a:t>
            </a:r>
            <a:r>
              <a:rPr lang="en-US" altLang="x-none" sz="2800" b="1" dirty="0">
                <a:solidFill>
                  <a:srgbClr val="0000FF"/>
                </a:solidFill>
                <a:latin typeface="Times New Roman" panose="02020603050405020304" pitchFamily="18" charset="0"/>
                <a:ea typeface="Times New Roman" panose="02020603050405020304" pitchFamily="18" charset="0"/>
              </a:rPr>
              <a:t>à</a:t>
            </a:r>
            <a:r>
              <a:rPr lang="en-US" altLang="x-none" sz="2800" b="1" dirty="0">
                <a:solidFill>
                  <a:srgbClr val="0000FF"/>
                </a:solidFill>
                <a:latin typeface="Times New Roman" panose="02020603050405020304" pitchFamily="18" charset="0"/>
                <a:cs typeface="Times New Roman" panose="02020603050405020304" pitchFamily="18" charset="0"/>
              </a:rPr>
              <a:t>o đi đúng phần đường d</a:t>
            </a:r>
            <a:r>
              <a:rPr lang="en-US" altLang="x-none" sz="2800" b="1" dirty="0">
                <a:solidFill>
                  <a:srgbClr val="0000FF"/>
                </a:solidFill>
                <a:latin typeface="Times New Roman" panose="02020603050405020304" pitchFamily="18" charset="0"/>
                <a:ea typeface="Times New Roman" panose="02020603050405020304" pitchFamily="18" charset="0"/>
              </a:rPr>
              <a:t>à</a:t>
            </a:r>
            <a:r>
              <a:rPr lang="en-US" altLang="x-none" sz="2800" b="1" dirty="0">
                <a:solidFill>
                  <a:srgbClr val="0000FF"/>
                </a:solidFill>
                <a:latin typeface="Times New Roman" panose="02020603050405020304" pitchFamily="18" charset="0"/>
                <a:cs typeface="Times New Roman" panose="02020603050405020304" pitchFamily="18" charset="0"/>
              </a:rPr>
              <a:t>nh cho người đi xe đạp (Hình </a:t>
            </a:r>
            <a:r>
              <a:rPr lang="en-US" altLang="x-none" sz="2800" b="1" dirty="0">
                <a:solidFill>
                  <a:srgbClr val="FF0000"/>
                </a:solidFill>
                <a:latin typeface="Times New Roman" panose="02020603050405020304" pitchFamily="18" charset="0"/>
                <a:cs typeface="Times New Roman" panose="02020603050405020304" pitchFamily="18" charset="0"/>
              </a:rPr>
              <a:t>A,B</a:t>
            </a:r>
            <a:r>
              <a:rPr lang="en-US" altLang="x-none" sz="2800" b="1" dirty="0">
                <a:solidFill>
                  <a:srgbClr val="0000FF"/>
                </a:solidFill>
                <a:latin typeface="Times New Roman" panose="02020603050405020304" pitchFamily="18" charset="0"/>
                <a:cs typeface="Times New Roman" panose="02020603050405020304" pitchFamily="18" charset="0"/>
              </a:rPr>
              <a:t>)?</a:t>
            </a:r>
            <a:endParaRPr lang="en-US" altLang="x-none" sz="2800" b="1" dirty="0">
              <a:solidFill>
                <a:srgbClr val="0000FF"/>
              </a:solidFill>
              <a:latin typeface="Times New Roman" panose="02020603050405020304" pitchFamily="18" charset="0"/>
              <a:ea typeface="Times New Roman" panose="02020603050405020304" pitchFamily="18" charset="0"/>
            </a:endParaRPr>
          </a:p>
        </p:txBody>
      </p:sp>
      <p:sp>
        <p:nvSpPr>
          <p:cNvPr id="9221" name="AutoShape 11"/>
          <p:cNvSpPr/>
          <p:nvPr/>
        </p:nvSpPr>
        <p:spPr>
          <a:xfrm>
            <a:off x="5508625" y="1484313"/>
            <a:ext cx="1511300" cy="144462"/>
          </a:xfrm>
          <a:prstGeom prst="rightArrow">
            <a:avLst>
              <a:gd name="adj1" fmla="val 50000"/>
              <a:gd name="adj2" fmla="val 261539"/>
            </a:avLst>
          </a:prstGeom>
          <a:solidFill>
            <a:schemeClr val="accent1"/>
          </a:solidFill>
          <a:ln w="9525" cap="flat" cmpd="sng">
            <a:solidFill>
              <a:schemeClr val="tx1"/>
            </a:solidFill>
            <a:prstDash val="solid"/>
            <a:miter/>
            <a:headEnd type="none" w="med" len="med"/>
            <a:tailEnd type="none" w="med" len="med"/>
          </a:ln>
        </p:spPr>
        <p:txBody>
          <a:bodyPr wrap="none" anchor="ctr"/>
          <a:p>
            <a:endParaRPr lang="en-US" altLang="x-none" dirty="0">
              <a:latin typeface="Times New Roman" panose="02020603050405020304" pitchFamily="18" charset="0"/>
              <a:ea typeface="Times New Roman" panose="02020603050405020304" pitchFamily="18" charset="0"/>
            </a:endParaRPr>
          </a:p>
        </p:txBody>
      </p:sp>
      <p:pic>
        <p:nvPicPr>
          <p:cNvPr id="9222" name="Picture 12" descr="P1030849"/>
          <p:cNvPicPr>
            <a:picLocks noChangeAspect="1"/>
          </p:cNvPicPr>
          <p:nvPr/>
        </p:nvPicPr>
        <p:blipFill>
          <a:blip r:embed="rId2">
            <a:lum bright="-17999" contrast="6000"/>
          </a:blip>
          <a:stretch>
            <a:fillRect/>
          </a:stretch>
        </p:blipFill>
        <p:spPr>
          <a:xfrm>
            <a:off x="5219700" y="144463"/>
            <a:ext cx="2546350" cy="3429000"/>
          </a:xfrm>
          <a:prstGeom prst="rect">
            <a:avLst/>
          </a:prstGeom>
          <a:noFill/>
          <a:ln w="9525">
            <a:noFill/>
          </a:ln>
        </p:spPr>
      </p:pic>
      <p:grpSp>
        <p:nvGrpSpPr>
          <p:cNvPr id="2" name="Group 18"/>
          <p:cNvGrpSpPr/>
          <p:nvPr/>
        </p:nvGrpSpPr>
        <p:grpSpPr>
          <a:xfrm>
            <a:off x="468313" y="5445125"/>
            <a:ext cx="8064500" cy="1439863"/>
            <a:chOff x="295" y="2614"/>
            <a:chExt cx="5080" cy="907"/>
          </a:xfrm>
        </p:grpSpPr>
        <p:sp>
          <p:nvSpPr>
            <p:cNvPr id="9233" name="AutoShape 17"/>
            <p:cNvSpPr/>
            <p:nvPr/>
          </p:nvSpPr>
          <p:spPr>
            <a:xfrm>
              <a:off x="295" y="2614"/>
              <a:ext cx="5080" cy="907"/>
            </a:xfrm>
            <a:prstGeom prst="horizontalScroll">
              <a:avLst>
                <a:gd name="adj" fmla="val 12500"/>
              </a:avLst>
            </a:prstGeom>
            <a:solidFill>
              <a:schemeClr val="tx2">
                <a:lumMod val="20000"/>
                <a:lumOff val="80000"/>
              </a:schemeClr>
            </a:solidFill>
            <a:ln w="9525" cap="flat" cmpd="sng">
              <a:solidFill>
                <a:schemeClr val="tx1"/>
              </a:solidFill>
              <a:prstDash val="solid"/>
              <a:headEnd type="none" w="med" len="med"/>
              <a:tailEnd type="none" w="med" len="med"/>
            </a:ln>
          </p:spPr>
          <p:txBody>
            <a:bodyPr wrap="none" anchor="ctr"/>
            <a:p>
              <a:endParaRPr lang="en-US" altLang="x-none" dirty="0">
                <a:latin typeface="Times New Roman" panose="02020603050405020304" pitchFamily="18" charset="0"/>
                <a:ea typeface="Times New Roman" panose="02020603050405020304" pitchFamily="18" charset="0"/>
              </a:endParaRPr>
            </a:p>
          </p:txBody>
        </p:sp>
        <p:sp>
          <p:nvSpPr>
            <p:cNvPr id="9234" name="Text Box 16"/>
            <p:cNvSpPr txBox="1"/>
            <p:nvPr/>
          </p:nvSpPr>
          <p:spPr>
            <a:xfrm>
              <a:off x="431" y="2729"/>
              <a:ext cx="4898" cy="678"/>
            </a:xfrm>
            <a:prstGeom prst="rect">
              <a:avLst/>
            </a:prstGeom>
            <a:noFill/>
            <a:ln w="9525">
              <a:noFill/>
            </a:ln>
          </p:spPr>
          <p:txBody>
            <a:bodyPr>
              <a:spAutoFit/>
            </a:bodyPr>
            <a:p>
              <a:pPr>
                <a:spcBef>
                  <a:spcPct val="50000"/>
                </a:spcBef>
              </a:pPr>
              <a:r>
                <a:rPr lang="en-US" altLang="x-none" sz="3200" b="1" dirty="0">
                  <a:solidFill>
                    <a:schemeClr val="tx1"/>
                  </a:solidFill>
                  <a:latin typeface="Times New Roman" panose="02020603050405020304" pitchFamily="18" charset="0"/>
                  <a:cs typeface="Times New Roman" panose="02020603050405020304" pitchFamily="18" charset="0"/>
                </a:rPr>
                <a:t>khi đi trên đường em cần đi sát lề đường bên phải</a:t>
              </a:r>
              <a:r>
                <a:rPr lang="en-US" altLang="x-none" sz="2400" b="1" dirty="0">
                  <a:solidFill>
                    <a:schemeClr val="tx1"/>
                  </a:solidFill>
                  <a:latin typeface="Times New Roman" panose="02020603050405020304" pitchFamily="18" charset="0"/>
                  <a:cs typeface="Times New Roman" panose="02020603050405020304" pitchFamily="18" charset="0"/>
                </a:rPr>
                <a:t>.</a:t>
              </a:r>
              <a:endParaRPr lang="en-US" altLang="x-none"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9224" name="Text Box 24"/>
          <p:cNvSpPr txBox="1"/>
          <p:nvPr/>
        </p:nvSpPr>
        <p:spPr>
          <a:xfrm>
            <a:off x="323850" y="2960688"/>
            <a:ext cx="1296988" cy="396875"/>
          </a:xfrm>
          <a:prstGeom prst="rect">
            <a:avLst/>
          </a:prstGeom>
          <a:noFill/>
          <a:ln w="9525">
            <a:noFill/>
          </a:ln>
        </p:spPr>
        <p:txBody>
          <a:bodyPr>
            <a:spAutoFit/>
          </a:bodyPr>
          <a:p>
            <a:pPr>
              <a:spcBef>
                <a:spcPct val="50000"/>
              </a:spcBef>
            </a:pPr>
            <a:r>
              <a:rPr lang="en-US" altLang="x-none" sz="2000" b="1" dirty="0">
                <a:solidFill>
                  <a:srgbClr val="0000FF"/>
                </a:solidFill>
                <a:latin typeface="Times New Roman" panose="02020603050405020304" pitchFamily="18" charset="0"/>
                <a:cs typeface="Times New Roman" panose="02020603050405020304" pitchFamily="18" charset="0"/>
              </a:rPr>
              <a:t>Hình A</a:t>
            </a:r>
            <a:endParaRPr lang="en-US" altLang="x-none" sz="2000" b="1" dirty="0">
              <a:solidFill>
                <a:srgbClr val="0000FF"/>
              </a:solidFill>
              <a:latin typeface="Times New Roman" panose="02020603050405020304" pitchFamily="18" charset="0"/>
              <a:ea typeface="Times New Roman" panose="02020603050405020304" pitchFamily="18" charset="0"/>
            </a:endParaRPr>
          </a:p>
        </p:txBody>
      </p:sp>
      <p:sp>
        <p:nvSpPr>
          <p:cNvPr id="9225" name="Text Box 25"/>
          <p:cNvSpPr txBox="1"/>
          <p:nvPr/>
        </p:nvSpPr>
        <p:spPr>
          <a:xfrm>
            <a:off x="7883525" y="3068638"/>
            <a:ext cx="1296988" cy="396875"/>
          </a:xfrm>
          <a:prstGeom prst="rect">
            <a:avLst/>
          </a:prstGeom>
          <a:noFill/>
          <a:ln w="9525">
            <a:noFill/>
          </a:ln>
        </p:spPr>
        <p:txBody>
          <a:bodyPr>
            <a:spAutoFit/>
          </a:bodyPr>
          <a:p>
            <a:pPr>
              <a:spcBef>
                <a:spcPct val="50000"/>
              </a:spcBef>
            </a:pPr>
            <a:r>
              <a:rPr lang="en-US" altLang="x-none" sz="2000" b="1" dirty="0">
                <a:solidFill>
                  <a:srgbClr val="0000FF"/>
                </a:solidFill>
                <a:latin typeface="Times New Roman" panose="02020603050405020304" pitchFamily="18" charset="0"/>
                <a:cs typeface="Times New Roman" panose="02020603050405020304" pitchFamily="18" charset="0"/>
              </a:rPr>
              <a:t>Hình B</a:t>
            </a:r>
            <a:endParaRPr lang="en-US" altLang="x-none" sz="2000" b="1" dirty="0">
              <a:solidFill>
                <a:srgbClr val="0000FF"/>
              </a:solidFill>
              <a:latin typeface="Times New Roman" panose="02020603050405020304" pitchFamily="18" charset="0"/>
              <a:ea typeface="Times New Roman" panose="02020603050405020304" pitchFamily="18" charset="0"/>
            </a:endParaRPr>
          </a:p>
        </p:txBody>
      </p:sp>
      <p:grpSp>
        <p:nvGrpSpPr>
          <p:cNvPr id="3" name="Group 30"/>
          <p:cNvGrpSpPr/>
          <p:nvPr/>
        </p:nvGrpSpPr>
        <p:grpSpPr>
          <a:xfrm>
            <a:off x="215900" y="4797425"/>
            <a:ext cx="8820150" cy="576263"/>
            <a:chOff x="158" y="3022"/>
            <a:chExt cx="5602" cy="363"/>
          </a:xfrm>
        </p:grpSpPr>
        <p:sp>
          <p:nvSpPr>
            <p:cNvPr id="9231" name="AutoShape 27"/>
            <p:cNvSpPr/>
            <p:nvPr/>
          </p:nvSpPr>
          <p:spPr>
            <a:xfrm>
              <a:off x="158" y="3022"/>
              <a:ext cx="5602" cy="363"/>
            </a:xfrm>
            <a:prstGeom prst="wedgeRoundRectCallout">
              <a:avLst>
                <a:gd name="adj1" fmla="val -43269"/>
                <a:gd name="adj2" fmla="val 62398"/>
                <a:gd name="adj3" fmla="val 16667"/>
              </a:avLst>
            </a:prstGeom>
            <a:solidFill>
              <a:schemeClr val="accent1"/>
            </a:solidFill>
            <a:ln w="9525" cap="flat" cmpd="sng">
              <a:solidFill>
                <a:schemeClr val="tx1"/>
              </a:solidFill>
              <a:prstDash val="solid"/>
              <a:miter/>
              <a:headEnd type="none" w="med" len="med"/>
              <a:tailEnd type="none" w="med" len="med"/>
            </a:ln>
          </p:spPr>
          <p:txBody>
            <a:bodyPr/>
            <a:p>
              <a:pPr algn="ctr"/>
              <a:endParaRPr lang="en-US" altLang="x-none" dirty="0">
                <a:latin typeface="Times New Roman" panose="02020603050405020304" pitchFamily="18" charset="0"/>
                <a:ea typeface="Times New Roman" panose="02020603050405020304" pitchFamily="18" charset="0"/>
              </a:endParaRPr>
            </a:p>
          </p:txBody>
        </p:sp>
        <p:sp>
          <p:nvSpPr>
            <p:cNvPr id="9232" name="Text Box 29"/>
            <p:cNvSpPr txBox="1"/>
            <p:nvPr/>
          </p:nvSpPr>
          <p:spPr>
            <a:xfrm>
              <a:off x="158" y="3022"/>
              <a:ext cx="5602" cy="329"/>
            </a:xfrm>
            <a:prstGeom prst="rect">
              <a:avLst/>
            </a:prstGeom>
            <a:noFill/>
            <a:ln w="9525">
              <a:noFill/>
            </a:ln>
          </p:spPr>
          <p:txBody>
            <a:bodyPr>
              <a:spAutoFit/>
            </a:bodyPr>
            <a:p>
              <a:pPr>
                <a:spcBef>
                  <a:spcPct val="50000"/>
                </a:spcBef>
              </a:pPr>
              <a:r>
                <a:rPr lang="en-US" altLang="x-none" sz="2800" b="1" dirty="0">
                  <a:latin typeface="Times New Roman" panose="02020603050405020304" pitchFamily="18" charset="0"/>
                  <a:cs typeface="Times New Roman" panose="02020603050405020304" pitchFamily="18" charset="0"/>
                </a:rPr>
                <a:t>Vậy khi đi trên đường, em cần đi sát lề đường bên n</a:t>
              </a:r>
              <a:r>
                <a:rPr lang="en-US" altLang="x-none" sz="2800" b="1" dirty="0">
                  <a:latin typeface="Times New Roman" panose="02020603050405020304" pitchFamily="18" charset="0"/>
                  <a:ea typeface="Times New Roman" panose="02020603050405020304" pitchFamily="18" charset="0"/>
                </a:rPr>
                <a:t>à</a:t>
              </a:r>
              <a:r>
                <a:rPr lang="en-US" altLang="x-none" sz="2800" b="1" dirty="0">
                  <a:latin typeface="Times New Roman" panose="02020603050405020304" pitchFamily="18" charset="0"/>
                  <a:cs typeface="Times New Roman" panose="02020603050405020304" pitchFamily="18" charset="0"/>
                </a:rPr>
                <a:t>o?</a:t>
              </a:r>
              <a:r>
                <a:rPr lang="en-US" altLang="x-none" sz="1800" dirty="0">
                  <a:latin typeface="Times New Roman" panose="02020603050405020304" pitchFamily="18" charset="0"/>
                  <a:cs typeface="Times New Roman" panose="02020603050405020304" pitchFamily="18" charset="0"/>
                </a:rPr>
                <a:t> </a:t>
              </a:r>
              <a:endParaRPr lang="en-US" altLang="x-none" sz="1800" dirty="0">
                <a:latin typeface="Times New Roman" panose="02020603050405020304" pitchFamily="18" charset="0"/>
                <a:ea typeface="Times New Roman" panose="02020603050405020304" pitchFamily="18" charset="0"/>
              </a:endParaRPr>
            </a:p>
          </p:txBody>
        </p:sp>
      </p:grpSp>
      <p:sp>
        <p:nvSpPr>
          <p:cNvPr id="40991" name="Text Box 31"/>
          <p:cNvSpPr txBox="1"/>
          <p:nvPr/>
        </p:nvSpPr>
        <p:spPr>
          <a:xfrm>
            <a:off x="1621155" y="2930525"/>
            <a:ext cx="2374900" cy="583565"/>
          </a:xfrm>
          <a:prstGeom prst="rect">
            <a:avLst/>
          </a:prstGeom>
          <a:solidFill>
            <a:srgbClr val="FFFF00"/>
          </a:solidFill>
          <a:ln w="9525">
            <a:noFill/>
          </a:ln>
        </p:spPr>
        <p:txBody>
          <a:bodyPr wrap="square">
            <a:spAutoFit/>
          </a:bodyPr>
          <a:p>
            <a:pPr algn="ctr">
              <a:spcBef>
                <a:spcPct val="50000"/>
              </a:spcBef>
            </a:pPr>
            <a:r>
              <a:rPr lang="en-US" altLang="x-none" sz="3200" b="1" dirty="0">
                <a:solidFill>
                  <a:srgbClr val="FF0000"/>
                </a:solidFill>
                <a:latin typeface="Times New Roman" panose="02020603050405020304" pitchFamily="18" charset="0"/>
                <a:cs typeface="Times New Roman" panose="02020603050405020304" pitchFamily="18" charset="0"/>
              </a:rPr>
              <a:t>Đi đúng</a:t>
            </a:r>
            <a:endParaRPr lang="en-US" altLang="x-none" sz="3200" b="1" dirty="0">
              <a:solidFill>
                <a:srgbClr val="FF0000"/>
              </a:solidFill>
              <a:latin typeface="Times New Roman" panose="02020603050405020304" pitchFamily="18" charset="0"/>
              <a:ea typeface="Times New Roman" panose="02020603050405020304" pitchFamily="18" charset="0"/>
            </a:endParaRPr>
          </a:p>
        </p:txBody>
      </p:sp>
      <p:sp>
        <p:nvSpPr>
          <p:cNvPr id="40992" name="Text Box 32"/>
          <p:cNvSpPr txBox="1"/>
          <p:nvPr/>
        </p:nvSpPr>
        <p:spPr>
          <a:xfrm>
            <a:off x="5220335" y="3068955"/>
            <a:ext cx="2545080" cy="583565"/>
          </a:xfrm>
          <a:prstGeom prst="rect">
            <a:avLst/>
          </a:prstGeom>
          <a:solidFill>
            <a:srgbClr val="FFFF00"/>
          </a:solidFill>
          <a:ln w="9525">
            <a:noFill/>
          </a:ln>
        </p:spPr>
        <p:txBody>
          <a:bodyPr wrap="square">
            <a:spAutoFit/>
          </a:bodyPr>
          <a:p>
            <a:pPr algn="ctr">
              <a:spcBef>
                <a:spcPct val="50000"/>
              </a:spcBef>
            </a:pPr>
            <a:r>
              <a:rPr lang="en-US" altLang="x-none" sz="3200" b="1" dirty="0">
                <a:solidFill>
                  <a:srgbClr val="FF0000"/>
                </a:solidFill>
                <a:latin typeface="Times New Roman" panose="02020603050405020304" pitchFamily="18" charset="0"/>
                <a:cs typeface="Times New Roman" panose="02020603050405020304" pitchFamily="18" charset="0"/>
              </a:rPr>
              <a:t>Đi sai</a:t>
            </a:r>
            <a:endParaRPr lang="en-US" altLang="x-none"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995" name="Line 35"/>
          <p:cNvSpPr/>
          <p:nvPr/>
        </p:nvSpPr>
        <p:spPr>
          <a:xfrm flipH="1">
            <a:off x="5867400" y="1844675"/>
            <a:ext cx="1366838" cy="1295400"/>
          </a:xfrm>
          <a:prstGeom prst="line">
            <a:avLst/>
          </a:prstGeom>
          <a:ln w="50800" cap="flat" cmpd="sng">
            <a:solidFill>
              <a:srgbClr val="FF0000"/>
            </a:solidFill>
            <a:prstDash val="solid"/>
            <a:headEnd type="none" w="med" len="med"/>
            <a:tailEnd type="none" w="med" len="med"/>
          </a:ln>
        </p:spPr>
      </p:sp>
      <p:sp>
        <p:nvSpPr>
          <p:cNvPr id="40996" name="Line 36"/>
          <p:cNvSpPr/>
          <p:nvPr/>
        </p:nvSpPr>
        <p:spPr>
          <a:xfrm flipH="1" flipV="1">
            <a:off x="5795963" y="1989138"/>
            <a:ext cx="1584325" cy="1295400"/>
          </a:xfrm>
          <a:prstGeom prst="line">
            <a:avLst/>
          </a:prstGeom>
          <a:ln w="50800" cap="flat" cmpd="sng">
            <a:solidFill>
              <a:srgbClr val="FF0000"/>
            </a:solidFill>
            <a:prstDash val="solid"/>
            <a:headEnd type="none" w="med" len="med"/>
            <a:tailEnd type="none" w="med" len="med"/>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8"/>
                                        </p:tgtEl>
                                        <p:attrNameLst>
                                          <p:attrName>style.visibility</p:attrName>
                                        </p:attrNameLst>
                                      </p:cBhvr>
                                      <p:to>
                                        <p:strVal val="visible"/>
                                      </p:to>
                                    </p:set>
                                    <p:anim calcmode="lin" valueType="num">
                                      <p:cBhvr additive="base">
                                        <p:cTn id="7" dur="500" fill="hold"/>
                                        <p:tgtEl>
                                          <p:spTgt spid="40968"/>
                                        </p:tgtEl>
                                        <p:attrNameLst>
                                          <p:attrName>ppt_x</p:attrName>
                                        </p:attrNameLst>
                                      </p:cBhvr>
                                      <p:tavLst>
                                        <p:tav tm="0">
                                          <p:val>
                                            <p:strVal val="#ppt_x"/>
                                          </p:val>
                                        </p:tav>
                                        <p:tav tm="100000">
                                          <p:val>
                                            <p:strVal val="#ppt_x"/>
                                          </p:val>
                                        </p:tav>
                                      </p:tavLst>
                                    </p:anim>
                                    <p:anim calcmode="lin" valueType="num">
                                      <p:cBhvr additive="base">
                                        <p:cTn id="8" dur="500" fill="hold"/>
                                        <p:tgtEl>
                                          <p:spTgt spid="409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0991"/>
                                        </p:tgtEl>
                                        <p:attrNameLst>
                                          <p:attrName>style.visibility</p:attrName>
                                        </p:attrNameLst>
                                      </p:cBhvr>
                                      <p:to>
                                        <p:strVal val="visible"/>
                                      </p:to>
                                    </p:set>
                                    <p:animEffect transition="in" filter="wipe(down)">
                                      <p:cBhvr>
                                        <p:cTn id="13" dur="500"/>
                                        <p:tgtEl>
                                          <p:spTgt spid="4099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0992"/>
                                        </p:tgtEl>
                                        <p:attrNameLst>
                                          <p:attrName>style.visibility</p:attrName>
                                        </p:attrNameLst>
                                      </p:cBhvr>
                                      <p:to>
                                        <p:strVal val="visible"/>
                                      </p:to>
                                    </p:set>
                                    <p:animEffect transition="in" filter="wipe(down)">
                                      <p:cBhvr>
                                        <p:cTn id="18" dur="500"/>
                                        <p:tgtEl>
                                          <p:spTgt spid="4099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996"/>
                                        </p:tgtEl>
                                        <p:attrNameLst>
                                          <p:attrName>style.visibility</p:attrName>
                                        </p:attrNameLst>
                                      </p:cBhvr>
                                      <p:to>
                                        <p:strVal val="visible"/>
                                      </p:to>
                                    </p:set>
                                    <p:anim calcmode="lin" valueType="num">
                                      <p:cBhvr additive="base">
                                        <p:cTn id="23" dur="500" fill="hold"/>
                                        <p:tgtEl>
                                          <p:spTgt spid="40996"/>
                                        </p:tgtEl>
                                        <p:attrNameLst>
                                          <p:attrName>ppt_x</p:attrName>
                                        </p:attrNameLst>
                                      </p:cBhvr>
                                      <p:tavLst>
                                        <p:tav tm="0">
                                          <p:val>
                                            <p:strVal val="#ppt_x"/>
                                          </p:val>
                                        </p:tav>
                                        <p:tav tm="100000">
                                          <p:val>
                                            <p:strVal val="#ppt_x"/>
                                          </p:val>
                                        </p:tav>
                                      </p:tavLst>
                                    </p:anim>
                                    <p:anim calcmode="lin" valueType="num">
                                      <p:cBhvr additive="base">
                                        <p:cTn id="24" dur="500" fill="hold"/>
                                        <p:tgtEl>
                                          <p:spTgt spid="4099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0995"/>
                                        </p:tgtEl>
                                        <p:attrNameLst>
                                          <p:attrName>style.visibility</p:attrName>
                                        </p:attrNameLst>
                                      </p:cBhvr>
                                      <p:to>
                                        <p:strVal val="visible"/>
                                      </p:to>
                                    </p:set>
                                    <p:anim calcmode="lin" valueType="num">
                                      <p:cBhvr additive="base">
                                        <p:cTn id="27" dur="500" fill="hold"/>
                                        <p:tgtEl>
                                          <p:spTgt spid="40995"/>
                                        </p:tgtEl>
                                        <p:attrNameLst>
                                          <p:attrName>ppt_x</p:attrName>
                                        </p:attrNameLst>
                                      </p:cBhvr>
                                      <p:tavLst>
                                        <p:tav tm="0">
                                          <p:val>
                                            <p:strVal val="#ppt_x"/>
                                          </p:val>
                                        </p:tav>
                                        <p:tav tm="100000">
                                          <p:val>
                                            <p:strVal val="#ppt_x"/>
                                          </p:val>
                                        </p:tav>
                                      </p:tavLst>
                                    </p:anim>
                                    <p:anim calcmode="lin" valueType="num">
                                      <p:cBhvr additive="base">
                                        <p:cTn id="28" dur="500" fill="hold"/>
                                        <p:tgtEl>
                                          <p:spTgt spid="4099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ox(in)">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down)">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8" grpId="0"/>
      <p:bldP spid="40991" grpId="0" bldLvl="0" animBg="1"/>
      <p:bldP spid="40992"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52400" y="1524000"/>
            <a:ext cx="8764270" cy="5257800"/>
          </a:xfrm>
          <a:prstGeom prst="rect">
            <a:avLst/>
          </a:prstGeom>
          <a:solidFill>
            <a:schemeClr val="accent5">
              <a:lumMod val="60000"/>
              <a:lumOff val="4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pPr marL="342900" indent="-342900">
              <a:buFont typeface="Wingdings" panose="05000000000000000000" pitchFamily="2" charset="2"/>
              <a:buChar char="Ø"/>
            </a:pPr>
            <a:r>
              <a:rPr lang="en-US" sz="1800" b="0" u="none" dirty="0" err="1">
                <a:solidFill>
                  <a:schemeClr val="tx1"/>
                </a:solidFill>
              </a:rPr>
              <a:t>Đ</a:t>
            </a:r>
            <a:r>
              <a:rPr lang="en-US" sz="1800" b="0" u="none" dirty="0" err="1" smtClean="0">
                <a:solidFill>
                  <a:schemeClr val="tx1"/>
                </a:solidFill>
              </a:rPr>
              <a:t>i</a:t>
            </a:r>
            <a:r>
              <a:rPr lang="en-US" sz="1800" b="0" u="none" dirty="0" smtClean="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phần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làn</a:t>
            </a:r>
            <a:r>
              <a:rPr lang="en-US" sz="1800" b="0" u="none" dirty="0">
                <a:solidFill>
                  <a:schemeClr val="tx1"/>
                </a:solidFill>
              </a:rPr>
              <a:t> </a:t>
            </a:r>
            <a:r>
              <a:rPr lang="en-US" sz="1800" b="0" u="none" dirty="0" err="1">
                <a:solidFill>
                  <a:schemeClr val="tx1"/>
                </a:solidFill>
              </a:rPr>
              <a:t>đường</a:t>
            </a:r>
            <a:r>
              <a:rPr lang="en-US" sz="1800" b="0" u="none" dirty="0">
                <a:solidFill>
                  <a:schemeClr val="tx1"/>
                </a:solidFill>
              </a:rPr>
              <a:t> </a:t>
            </a:r>
            <a:r>
              <a:rPr lang="en-US" sz="1800" b="0" u="none" dirty="0" err="1">
                <a:solidFill>
                  <a:schemeClr val="tx1"/>
                </a:solidFill>
              </a:rPr>
              <a:t>dành</a:t>
            </a:r>
            <a:r>
              <a:rPr lang="en-US" sz="1800" b="0" u="none" dirty="0">
                <a:solidFill>
                  <a:schemeClr val="tx1"/>
                </a:solidFill>
              </a:rPr>
              <a:t> </a:t>
            </a:r>
            <a:r>
              <a:rPr lang="en-US" sz="1800" b="0" u="none" dirty="0" err="1">
                <a:solidFill>
                  <a:schemeClr val="tx1"/>
                </a:solidFill>
              </a:rPr>
              <a:t>cho</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thô</a:t>
            </a:r>
            <a:r>
              <a:rPr lang="en-US" sz="1800" b="0" u="none" dirty="0">
                <a:solidFill>
                  <a:schemeClr val="tx1"/>
                </a:solidFill>
              </a:rPr>
              <a:t> </a:t>
            </a:r>
            <a:r>
              <a:rPr lang="en-US" sz="1800" b="0" u="none" dirty="0" err="1">
                <a:solidFill>
                  <a:schemeClr val="tx1"/>
                </a:solidFill>
              </a:rPr>
              <a:t>sơ</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bên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theo</a:t>
            </a:r>
            <a:r>
              <a:rPr lang="en-US" sz="1800" b="0" u="none" dirty="0">
                <a:solidFill>
                  <a:schemeClr val="tx1"/>
                </a:solidFill>
              </a:rPr>
              <a:t> </a:t>
            </a:r>
            <a:r>
              <a:rPr lang="en-US" sz="1800" b="0" u="none" dirty="0" err="1">
                <a:solidFill>
                  <a:schemeClr val="tx1"/>
                </a:solidFill>
              </a:rPr>
              <a:t>chiều</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của</a:t>
            </a:r>
            <a:r>
              <a:rPr lang="en-US" sz="1800" b="0" u="none" dirty="0">
                <a:solidFill>
                  <a:schemeClr val="tx1"/>
                </a:solidFill>
              </a:rPr>
              <a:t> </a:t>
            </a:r>
            <a:r>
              <a:rPr lang="en-US" sz="1800" b="0" u="none" dirty="0" err="1">
                <a:solidFill>
                  <a:schemeClr val="tx1"/>
                </a:solidFill>
              </a:rPr>
              <a:t>mình</a:t>
            </a:r>
            <a:r>
              <a:rPr lang="en-US" sz="1800" b="0" u="none" dirty="0">
                <a:solidFill>
                  <a:schemeClr val="tx1"/>
                </a:solidFill>
              </a:rPr>
              <a:t>.</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sym typeface="+mn-ea"/>
              </a:rPr>
              <a:t>Tuân</a:t>
            </a:r>
            <a:r>
              <a:rPr lang="en-US" sz="1800" b="0" u="none" dirty="0">
                <a:solidFill>
                  <a:schemeClr val="tx1"/>
                </a:solidFill>
                <a:sym typeface="+mn-ea"/>
              </a:rPr>
              <a:t> </a:t>
            </a:r>
            <a:r>
              <a:rPr lang="en-US" sz="1800" b="0" u="none" dirty="0" err="1">
                <a:solidFill>
                  <a:schemeClr val="tx1"/>
                </a:solidFill>
                <a:sym typeface="+mn-ea"/>
              </a:rPr>
              <a:t>thủ</a:t>
            </a:r>
            <a:r>
              <a:rPr lang="en-US" sz="1800" b="0" u="none" dirty="0">
                <a:solidFill>
                  <a:schemeClr val="tx1"/>
                </a:solidFill>
                <a:sym typeface="+mn-ea"/>
              </a:rPr>
              <a:t> </a:t>
            </a:r>
            <a:r>
              <a:rPr lang="en-US" sz="1800" b="0" u="none" dirty="0" err="1">
                <a:solidFill>
                  <a:schemeClr val="tx1"/>
                </a:solidFill>
                <a:sym typeface="+mn-ea"/>
              </a:rPr>
              <a:t>tín</a:t>
            </a:r>
            <a:r>
              <a:rPr lang="en-US" sz="1800" b="0" u="none" dirty="0">
                <a:solidFill>
                  <a:schemeClr val="tx1"/>
                </a:solidFill>
                <a:sym typeface="+mn-ea"/>
              </a:rPr>
              <a:t> </a:t>
            </a:r>
            <a:r>
              <a:rPr lang="en-US" sz="1800" b="0" u="none" dirty="0" err="1">
                <a:solidFill>
                  <a:schemeClr val="tx1"/>
                </a:solidFill>
                <a:sym typeface="+mn-ea"/>
              </a:rPr>
              <a:t>hiệu</a:t>
            </a:r>
            <a:r>
              <a:rPr lang="en-US" sz="1800" b="0" u="none" dirty="0">
                <a:solidFill>
                  <a:schemeClr val="tx1"/>
                </a:solidFill>
                <a:sym typeface="+mn-ea"/>
              </a:rPr>
              <a:t> </a:t>
            </a:r>
            <a:r>
              <a:rPr lang="en-US" sz="1800" b="0" u="none" dirty="0" err="1">
                <a:solidFill>
                  <a:schemeClr val="tx1"/>
                </a:solidFill>
                <a:sym typeface="+mn-ea"/>
              </a:rPr>
              <a:t>đèn</a:t>
            </a:r>
            <a:r>
              <a:rPr lang="en-US" sz="1800" b="0" u="none" dirty="0">
                <a:solidFill>
                  <a:schemeClr val="tx1"/>
                </a:solidFill>
                <a:sym typeface="+mn-ea"/>
              </a:rPr>
              <a:t> </a:t>
            </a:r>
            <a:r>
              <a:rPr lang="en-US" sz="1800" b="0" u="none" dirty="0" err="1">
                <a:solidFill>
                  <a:schemeClr val="tx1"/>
                </a:solidFill>
                <a:sym typeface="+mn-ea"/>
              </a:rPr>
              <a:t>giao</a:t>
            </a:r>
            <a:r>
              <a:rPr lang="en-US" sz="1800" b="0" u="none" dirty="0">
                <a:solidFill>
                  <a:schemeClr val="tx1"/>
                </a:solidFill>
                <a:sym typeface="+mn-ea"/>
              </a:rPr>
              <a:t> </a:t>
            </a:r>
            <a:r>
              <a:rPr lang="en-US" sz="1800" b="0" u="none" dirty="0" err="1">
                <a:solidFill>
                  <a:schemeClr val="tx1"/>
                </a:solidFill>
                <a:sym typeface="+mn-ea"/>
              </a:rPr>
              <a:t>thông</a:t>
            </a:r>
            <a:r>
              <a:rPr lang="en-US" sz="1800" b="0" u="none" dirty="0">
                <a:solidFill>
                  <a:schemeClr val="tx1"/>
                </a:solidFill>
                <a:sym typeface="+mn-ea"/>
              </a:rPr>
              <a:t> </a:t>
            </a:r>
            <a:r>
              <a:rPr lang="en-US" sz="1800" b="0" u="none" dirty="0" err="1">
                <a:solidFill>
                  <a:schemeClr val="tx1"/>
                </a:solidFill>
                <a:sym typeface="+mn-ea"/>
              </a:rPr>
              <a:t>và</a:t>
            </a:r>
            <a:r>
              <a:rPr lang="en-US" sz="1800" b="0" u="none" dirty="0">
                <a:solidFill>
                  <a:schemeClr val="tx1"/>
                </a:solidFill>
                <a:sym typeface="+mn-ea"/>
              </a:rPr>
              <a:t> </a:t>
            </a:r>
            <a:r>
              <a:rPr lang="en-US" sz="1800" b="0" u="none" dirty="0" err="1">
                <a:solidFill>
                  <a:schemeClr val="tx1"/>
                </a:solidFill>
                <a:sym typeface="+mn-ea"/>
              </a:rPr>
              <a:t>các</a:t>
            </a:r>
            <a:r>
              <a:rPr lang="en-US" sz="1800" b="0" u="none" dirty="0">
                <a:solidFill>
                  <a:schemeClr val="tx1"/>
                </a:solidFill>
                <a:sym typeface="+mn-ea"/>
              </a:rPr>
              <a:t> </a:t>
            </a:r>
            <a:r>
              <a:rPr lang="en-US" sz="1800" b="0" u="none" dirty="0" err="1">
                <a:solidFill>
                  <a:schemeClr val="tx1"/>
                </a:solidFill>
                <a:sym typeface="+mn-ea"/>
              </a:rPr>
              <a:t>hiệu</a:t>
            </a:r>
            <a:r>
              <a:rPr lang="en-US" sz="1800" b="0" u="none" dirty="0">
                <a:solidFill>
                  <a:schemeClr val="tx1"/>
                </a:solidFill>
                <a:sym typeface="+mn-ea"/>
              </a:rPr>
              <a:t> </a:t>
            </a:r>
            <a:r>
              <a:rPr lang="en-US" sz="1800" b="0" u="none" dirty="0" err="1">
                <a:solidFill>
                  <a:schemeClr val="tx1"/>
                </a:solidFill>
                <a:sym typeface="+mn-ea"/>
              </a:rPr>
              <a:t>lệnh</a:t>
            </a:r>
            <a:r>
              <a:rPr lang="en-US" sz="1800" b="0" u="none" dirty="0">
                <a:solidFill>
                  <a:schemeClr val="tx1"/>
                </a:solidFill>
                <a:sym typeface="+mn-ea"/>
              </a:rPr>
              <a:t> </a:t>
            </a:r>
            <a:r>
              <a:rPr lang="en-US" sz="1800" b="0" u="none" dirty="0" err="1">
                <a:solidFill>
                  <a:schemeClr val="tx1"/>
                </a:solidFill>
                <a:sym typeface="+mn-ea"/>
              </a:rPr>
              <a:t>của</a:t>
            </a:r>
            <a:r>
              <a:rPr lang="en-US" sz="1800" b="0" u="none" dirty="0">
                <a:solidFill>
                  <a:schemeClr val="tx1"/>
                </a:solidFill>
                <a:sym typeface="+mn-ea"/>
              </a:rPr>
              <a:t> </a:t>
            </a:r>
            <a:r>
              <a:rPr lang="en-US" sz="1800" b="0" u="none" dirty="0" err="1">
                <a:solidFill>
                  <a:schemeClr val="tx1"/>
                </a:solidFill>
                <a:sym typeface="+mn-ea"/>
              </a:rPr>
              <a:t>người</a:t>
            </a:r>
            <a:r>
              <a:rPr lang="en-US" sz="1800" b="0" u="none" dirty="0">
                <a:solidFill>
                  <a:schemeClr val="tx1"/>
                </a:solidFill>
                <a:sym typeface="+mn-ea"/>
              </a:rPr>
              <a:t> </a:t>
            </a:r>
            <a:r>
              <a:rPr lang="en-US" sz="1800" b="0" u="none" dirty="0" err="1">
                <a:solidFill>
                  <a:schemeClr val="tx1"/>
                </a:solidFill>
                <a:sym typeface="+mn-ea"/>
              </a:rPr>
              <a:t>điều</a:t>
            </a:r>
            <a:r>
              <a:rPr lang="en-US" sz="1800" b="0" u="none" dirty="0">
                <a:solidFill>
                  <a:schemeClr val="tx1"/>
                </a:solidFill>
                <a:sym typeface="+mn-ea"/>
              </a:rPr>
              <a:t> </a:t>
            </a:r>
            <a:r>
              <a:rPr lang="en-US" sz="1800" b="0" u="none" dirty="0" err="1">
                <a:solidFill>
                  <a:schemeClr val="tx1"/>
                </a:solidFill>
                <a:sym typeface="+mn-ea"/>
              </a:rPr>
              <a:t>khiển</a:t>
            </a:r>
            <a:r>
              <a:rPr lang="en-US" sz="1800" b="0" u="none" dirty="0">
                <a:solidFill>
                  <a:schemeClr val="tx1"/>
                </a:solidFill>
                <a:sym typeface="+mn-ea"/>
              </a:rPr>
              <a:t> </a:t>
            </a:r>
            <a:r>
              <a:rPr lang="en-US" sz="1800" b="0" u="none" dirty="0" err="1">
                <a:solidFill>
                  <a:schemeClr val="tx1"/>
                </a:solidFill>
                <a:sym typeface="+mn-ea"/>
              </a:rPr>
              <a:t>giao</a:t>
            </a:r>
            <a:r>
              <a:rPr lang="en-US" sz="1800" b="0" u="none" dirty="0">
                <a:solidFill>
                  <a:schemeClr val="tx1"/>
                </a:solidFill>
                <a:sym typeface="+mn-ea"/>
              </a:rPr>
              <a:t> </a:t>
            </a:r>
            <a:r>
              <a:rPr lang="en-US" sz="1800" b="0" u="none" dirty="0" err="1">
                <a:solidFill>
                  <a:schemeClr val="tx1"/>
                </a:solidFill>
                <a:sym typeface="+mn-ea"/>
              </a:rPr>
              <a:t>thông</a:t>
            </a:r>
            <a:r>
              <a:rPr lang="en-US" sz="1800" b="0" u="none" dirty="0">
                <a:solidFill>
                  <a:schemeClr val="tx1"/>
                </a:solidFill>
                <a:sym typeface="+mn-ea"/>
              </a:rPr>
              <a:t>. </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sym typeface="+mn-ea"/>
              </a:rPr>
              <a:t>Không</a:t>
            </a:r>
            <a:r>
              <a:rPr lang="en-US" sz="1800" b="0" u="none" dirty="0">
                <a:solidFill>
                  <a:schemeClr val="tx1"/>
                </a:solidFill>
                <a:sym typeface="+mn-ea"/>
              </a:rPr>
              <a:t> </a:t>
            </a:r>
            <a:r>
              <a:rPr lang="en-US" sz="1800" b="0" u="none" dirty="0" err="1">
                <a:solidFill>
                  <a:schemeClr val="tx1"/>
                </a:solidFill>
                <a:sym typeface="+mn-ea"/>
              </a:rPr>
              <a:t>được</a:t>
            </a:r>
            <a:r>
              <a:rPr lang="en-US" sz="1800" b="0" u="none" dirty="0">
                <a:solidFill>
                  <a:schemeClr val="tx1"/>
                </a:solidFill>
                <a:sym typeface="+mn-ea"/>
              </a:rPr>
              <a:t> </a:t>
            </a:r>
            <a:r>
              <a:rPr lang="en-US" sz="1800" b="0" u="none" dirty="0" err="1">
                <a:solidFill>
                  <a:schemeClr val="tx1"/>
                </a:solidFill>
                <a:sym typeface="+mn-ea"/>
              </a:rPr>
              <a:t>sử</a:t>
            </a:r>
            <a:r>
              <a:rPr lang="en-US" sz="1800" b="0" u="none" dirty="0">
                <a:solidFill>
                  <a:schemeClr val="tx1"/>
                </a:solidFill>
                <a:sym typeface="+mn-ea"/>
              </a:rPr>
              <a:t> </a:t>
            </a:r>
            <a:r>
              <a:rPr lang="en-US" sz="1800" b="0" u="none" dirty="0" err="1">
                <a:solidFill>
                  <a:schemeClr val="tx1"/>
                </a:solidFill>
                <a:sym typeface="+mn-ea"/>
              </a:rPr>
              <a:t>dụng</a:t>
            </a:r>
            <a:r>
              <a:rPr lang="en-US" sz="1800" b="0" u="none" dirty="0">
                <a:solidFill>
                  <a:schemeClr val="tx1"/>
                </a:solidFill>
                <a:sym typeface="+mn-ea"/>
              </a:rPr>
              <a:t> ô, </a:t>
            </a:r>
            <a:r>
              <a:rPr lang="en-US" sz="1800" b="0" u="none" dirty="0" err="1">
                <a:solidFill>
                  <a:schemeClr val="tx1"/>
                </a:solidFill>
                <a:sym typeface="+mn-ea"/>
              </a:rPr>
              <a:t>dù</a:t>
            </a:r>
            <a:r>
              <a:rPr lang="en-US" sz="1800" b="0" u="none" dirty="0">
                <a:solidFill>
                  <a:schemeClr val="tx1"/>
                </a:solidFill>
                <a:sym typeface="+mn-ea"/>
              </a:rPr>
              <a:t>, </a:t>
            </a:r>
            <a:r>
              <a:rPr lang="en-US" sz="1800" b="0" u="none" dirty="0" err="1" smtClean="0">
                <a:solidFill>
                  <a:schemeClr val="tx1"/>
                </a:solidFill>
                <a:sym typeface="+mn-ea"/>
              </a:rPr>
              <a:t>điện</a:t>
            </a:r>
            <a:r>
              <a:rPr lang="en-US" sz="1800" b="0" u="none" dirty="0" smtClean="0">
                <a:solidFill>
                  <a:schemeClr val="tx1"/>
                </a:solidFill>
                <a:sym typeface="+mn-ea"/>
              </a:rPr>
              <a:t> </a:t>
            </a:r>
            <a:r>
              <a:rPr lang="en-US" sz="1800" b="0" u="none" dirty="0" err="1">
                <a:solidFill>
                  <a:schemeClr val="tx1"/>
                </a:solidFill>
                <a:sym typeface="+mn-ea"/>
              </a:rPr>
              <a:t>thoại</a:t>
            </a:r>
            <a:r>
              <a:rPr lang="en-US" sz="1800" b="0" u="none" dirty="0">
                <a:solidFill>
                  <a:schemeClr val="tx1"/>
                </a:solidFill>
                <a:sym typeface="+mn-ea"/>
              </a:rPr>
              <a:t> di </a:t>
            </a:r>
            <a:r>
              <a:rPr lang="en-US" sz="1800" b="0" u="none" dirty="0" err="1">
                <a:solidFill>
                  <a:schemeClr val="tx1"/>
                </a:solidFill>
                <a:sym typeface="+mn-ea"/>
              </a:rPr>
              <a:t>động</a:t>
            </a:r>
            <a:r>
              <a:rPr lang="en-US" sz="1800" b="0" u="none" dirty="0" smtClean="0">
                <a:solidFill>
                  <a:schemeClr val="tx1"/>
                </a:solidFill>
                <a:sym typeface="+mn-ea"/>
              </a:rPr>
              <a:t>, </a:t>
            </a:r>
            <a:r>
              <a:rPr lang="en-US" sz="1800" b="0" u="none" dirty="0" err="1" smtClean="0">
                <a:solidFill>
                  <a:schemeClr val="tx1"/>
                </a:solidFill>
                <a:sym typeface="+mn-ea"/>
              </a:rPr>
              <a:t>thiết</a:t>
            </a:r>
            <a:r>
              <a:rPr lang="en-US" sz="1800" b="0" u="none" dirty="0" smtClean="0">
                <a:solidFill>
                  <a:schemeClr val="tx1"/>
                </a:solidFill>
                <a:sym typeface="+mn-ea"/>
              </a:rPr>
              <a:t> </a:t>
            </a:r>
            <a:r>
              <a:rPr lang="en-US" sz="1800" b="0" u="none" dirty="0" err="1">
                <a:solidFill>
                  <a:schemeClr val="tx1"/>
                </a:solidFill>
                <a:sym typeface="+mn-ea"/>
              </a:rPr>
              <a:t>bị</a:t>
            </a:r>
            <a:r>
              <a:rPr lang="en-US" sz="1800" b="0" u="none" dirty="0">
                <a:solidFill>
                  <a:schemeClr val="tx1"/>
                </a:solidFill>
                <a:sym typeface="+mn-ea"/>
              </a:rPr>
              <a:t> </a:t>
            </a:r>
            <a:r>
              <a:rPr lang="en-US" sz="1800" b="0" u="none" dirty="0" err="1">
                <a:solidFill>
                  <a:schemeClr val="tx1"/>
                </a:solidFill>
                <a:sym typeface="+mn-ea"/>
              </a:rPr>
              <a:t>âm</a:t>
            </a:r>
            <a:r>
              <a:rPr lang="en-US" sz="1800" b="0" u="none" dirty="0">
                <a:solidFill>
                  <a:schemeClr val="tx1"/>
                </a:solidFill>
                <a:sym typeface="+mn-ea"/>
              </a:rPr>
              <a:t> </a:t>
            </a:r>
            <a:r>
              <a:rPr lang="en-US" sz="1800" b="0" u="none" dirty="0" err="1">
                <a:solidFill>
                  <a:schemeClr val="tx1"/>
                </a:solidFill>
                <a:sym typeface="+mn-ea"/>
              </a:rPr>
              <a:t>thanh</a:t>
            </a:r>
            <a:r>
              <a:rPr lang="en-US" sz="1800" b="0" u="none" dirty="0">
                <a:solidFill>
                  <a:schemeClr val="tx1"/>
                </a:solidFill>
                <a:sym typeface="+mn-ea"/>
              </a:rPr>
              <a:t>… </a:t>
            </a:r>
            <a:r>
              <a:rPr lang="en-US" sz="1800" b="0" u="none" dirty="0" err="1">
                <a:solidFill>
                  <a:schemeClr val="tx1"/>
                </a:solidFill>
                <a:sym typeface="+mn-ea"/>
              </a:rPr>
              <a:t>khi</a:t>
            </a:r>
            <a:r>
              <a:rPr lang="en-US" sz="1800" b="0" u="none" dirty="0">
                <a:solidFill>
                  <a:schemeClr val="tx1"/>
                </a:solidFill>
                <a:sym typeface="+mn-ea"/>
              </a:rPr>
              <a:t> </a:t>
            </a:r>
            <a:r>
              <a:rPr lang="en-US" sz="1800" b="0" u="none" dirty="0" err="1">
                <a:solidFill>
                  <a:schemeClr val="tx1"/>
                </a:solidFill>
                <a:sym typeface="+mn-ea"/>
              </a:rPr>
              <a:t>đi</a:t>
            </a:r>
            <a:r>
              <a:rPr lang="en-US" sz="1800" b="0" u="none" dirty="0">
                <a:solidFill>
                  <a:schemeClr val="tx1"/>
                </a:solidFill>
                <a:sym typeface="+mn-ea"/>
              </a:rPr>
              <a:t> </a:t>
            </a:r>
            <a:r>
              <a:rPr lang="en-US" sz="1800" b="0" u="none" dirty="0" err="1">
                <a:solidFill>
                  <a:schemeClr val="tx1"/>
                </a:solidFill>
                <a:sym typeface="+mn-ea"/>
              </a:rPr>
              <a:t>xe</a:t>
            </a:r>
            <a:r>
              <a:rPr lang="en-US" sz="1800" b="0" u="none" dirty="0">
                <a:solidFill>
                  <a:schemeClr val="tx1"/>
                </a:solidFill>
                <a:sym typeface="+mn-ea"/>
              </a:rPr>
              <a:t> </a:t>
            </a:r>
            <a:r>
              <a:rPr lang="en-US" sz="1800" b="0" u="none" dirty="0" err="1">
                <a:solidFill>
                  <a:schemeClr val="tx1"/>
                </a:solidFill>
                <a:sym typeface="+mn-ea"/>
              </a:rPr>
              <a:t>đạp</a:t>
            </a:r>
            <a:endParaRPr lang="en-US" sz="1800" b="0" u="none" dirty="0" err="1">
              <a:solidFill>
                <a:schemeClr val="tx1"/>
              </a:solidFill>
            </a:endParaRPr>
          </a:p>
          <a:p>
            <a:pPr marL="342900" indent="-342900">
              <a:buFont typeface="Wingdings" panose="05000000000000000000" pitchFamily="2" charset="2"/>
              <a:buChar char="Ø"/>
            </a:pPr>
            <a:r>
              <a:rPr lang="en-US" sz="1800" b="0" u="none" dirty="0" err="1">
                <a:solidFill>
                  <a:schemeClr val="tx1"/>
                </a:solidFill>
                <a:sym typeface="+mn-ea"/>
              </a:rPr>
              <a:t>Không</a:t>
            </a:r>
            <a:r>
              <a:rPr lang="en-US" sz="1800" b="0" u="none" dirty="0">
                <a:solidFill>
                  <a:schemeClr val="tx1"/>
                </a:solidFill>
                <a:sym typeface="+mn-ea"/>
              </a:rPr>
              <a:t> </a:t>
            </a:r>
            <a:r>
              <a:rPr lang="en-US" sz="1800" b="0" u="none" dirty="0" err="1">
                <a:solidFill>
                  <a:schemeClr val="tx1"/>
                </a:solidFill>
                <a:sym typeface="+mn-ea"/>
              </a:rPr>
              <a:t>lạng</a:t>
            </a:r>
            <a:r>
              <a:rPr lang="en-US" sz="1800" b="0" u="none" dirty="0">
                <a:solidFill>
                  <a:schemeClr val="tx1"/>
                </a:solidFill>
                <a:sym typeface="+mn-ea"/>
              </a:rPr>
              <a:t> </a:t>
            </a:r>
            <a:r>
              <a:rPr lang="en-US" sz="1800" b="0" u="none" dirty="0" err="1">
                <a:solidFill>
                  <a:schemeClr val="tx1"/>
                </a:solidFill>
                <a:sym typeface="+mn-ea"/>
              </a:rPr>
              <a:t>lách</a:t>
            </a:r>
            <a:r>
              <a:rPr lang="en-US" sz="1800" b="0" u="none" dirty="0">
                <a:solidFill>
                  <a:schemeClr val="tx1"/>
                </a:solidFill>
                <a:sym typeface="+mn-ea"/>
              </a:rPr>
              <a:t>, </a:t>
            </a:r>
            <a:r>
              <a:rPr lang="en-US" sz="1800" b="0" u="none" dirty="0" err="1">
                <a:solidFill>
                  <a:schemeClr val="tx1"/>
                </a:solidFill>
                <a:sym typeface="+mn-ea"/>
              </a:rPr>
              <a:t>đu</a:t>
            </a:r>
            <a:r>
              <a:rPr lang="en-US" sz="1800" b="0" u="none" dirty="0">
                <a:solidFill>
                  <a:schemeClr val="tx1"/>
                </a:solidFill>
                <a:sym typeface="+mn-ea"/>
              </a:rPr>
              <a:t> </a:t>
            </a:r>
            <a:r>
              <a:rPr lang="en-US" sz="1800" b="0" u="none" dirty="0" err="1">
                <a:solidFill>
                  <a:schemeClr val="tx1"/>
                </a:solidFill>
                <a:sym typeface="+mn-ea"/>
              </a:rPr>
              <a:t>bám</a:t>
            </a:r>
            <a:r>
              <a:rPr lang="en-US" sz="1800" b="0" u="none" dirty="0">
                <a:solidFill>
                  <a:schemeClr val="tx1"/>
                </a:solidFill>
                <a:sym typeface="+mn-ea"/>
              </a:rPr>
              <a:t> </a:t>
            </a:r>
            <a:r>
              <a:rPr lang="en-US" sz="1800" b="0" u="none" dirty="0" err="1">
                <a:solidFill>
                  <a:schemeClr val="tx1"/>
                </a:solidFill>
                <a:sym typeface="+mn-ea"/>
              </a:rPr>
              <a:t>xe</a:t>
            </a:r>
            <a:r>
              <a:rPr lang="en-US" sz="1800" b="0" u="none" dirty="0">
                <a:solidFill>
                  <a:schemeClr val="tx1"/>
                </a:solidFill>
                <a:sym typeface="+mn-ea"/>
              </a:rPr>
              <a:t> </a:t>
            </a:r>
            <a:r>
              <a:rPr lang="en-US" sz="1800" b="0" u="none" dirty="0" err="1">
                <a:solidFill>
                  <a:schemeClr val="tx1"/>
                </a:solidFill>
                <a:sym typeface="+mn-ea"/>
              </a:rPr>
              <a:t>khác</a:t>
            </a:r>
            <a:endParaRPr lang="en-US" sz="1800" b="0" u="none" dirty="0" err="1">
              <a:solidFill>
                <a:schemeClr val="tx1"/>
              </a:solidFill>
            </a:endParaRPr>
          </a:p>
          <a:p>
            <a:pPr marL="342900" indent="-342900">
              <a:buFont typeface="Wingdings" panose="05000000000000000000" pitchFamily="2" charset="2"/>
              <a:buChar char="Ø"/>
            </a:pPr>
            <a:r>
              <a:rPr lang="en-US" sz="1800" b="0" u="none" dirty="0" err="1">
                <a:solidFill>
                  <a:schemeClr val="tx1"/>
                </a:solidFill>
              </a:rPr>
              <a:t>Điều</a:t>
            </a:r>
            <a:r>
              <a:rPr lang="en-US" sz="1800" b="0" u="none" dirty="0">
                <a:solidFill>
                  <a:schemeClr val="tx1"/>
                </a:solidFill>
              </a:rPr>
              <a:t> </a:t>
            </a:r>
            <a:r>
              <a:rPr lang="en-US" sz="1800" b="0" u="none" dirty="0" err="1">
                <a:solidFill>
                  <a:schemeClr val="tx1"/>
                </a:solidFill>
              </a:rPr>
              <a:t>khiển</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bằng</a:t>
            </a:r>
            <a:r>
              <a:rPr lang="en-US" sz="1800" b="0" u="none" dirty="0">
                <a:solidFill>
                  <a:schemeClr val="tx1"/>
                </a:solidFill>
              </a:rPr>
              <a:t> 2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đặt</a:t>
            </a:r>
            <a:r>
              <a:rPr lang="en-US" sz="1800" b="0" u="none" dirty="0">
                <a:solidFill>
                  <a:schemeClr val="tx1"/>
                </a:solidFill>
              </a:rPr>
              <a:t> </a:t>
            </a:r>
            <a:r>
              <a:rPr lang="en-US" sz="1800" b="0" u="none" dirty="0" err="1">
                <a:solidFill>
                  <a:schemeClr val="tx1"/>
                </a:solidFill>
              </a:rPr>
              <a:t>chân</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bàn</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tay</a:t>
            </a:r>
            <a:r>
              <a:rPr lang="en-US" sz="1800" b="0" u="none" dirty="0">
                <a:solidFill>
                  <a:schemeClr val="tx1"/>
                </a:solidFill>
              </a:rPr>
              <a:t> </a:t>
            </a:r>
            <a:r>
              <a:rPr lang="en-US" sz="1800" b="0" u="none" dirty="0" err="1">
                <a:solidFill>
                  <a:schemeClr val="tx1"/>
                </a:solidFill>
              </a:rPr>
              <a:t>vào</a:t>
            </a:r>
            <a:r>
              <a:rPr lang="en-US" sz="1800" b="0" u="none" dirty="0">
                <a:solidFill>
                  <a:schemeClr val="tx1"/>
                </a:solidFill>
              </a:rPr>
              <a:t> </a:t>
            </a:r>
            <a:r>
              <a:rPr lang="en-US" sz="1800" b="0" u="none" dirty="0" err="1">
                <a:solidFill>
                  <a:schemeClr val="tx1"/>
                </a:solidFill>
              </a:rPr>
              <a:t>phanh</a:t>
            </a:r>
            <a:r>
              <a:rPr lang="en-US" sz="1800" b="0" u="none" dirty="0">
                <a:solidFill>
                  <a:schemeClr val="tx1"/>
                </a:solidFill>
              </a:rPr>
              <a:t>.</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Người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đạp</a:t>
            </a:r>
            <a:r>
              <a:rPr lang="en-US" sz="1800" b="0" u="none" dirty="0">
                <a:solidFill>
                  <a:schemeClr val="tx1"/>
                </a:solidFill>
              </a:rPr>
              <a:t> </a:t>
            </a:r>
            <a:r>
              <a:rPr lang="en-US" sz="1800" b="0" u="none" dirty="0" err="1">
                <a:solidFill>
                  <a:schemeClr val="tx1"/>
                </a:solidFill>
              </a:rPr>
              <a:t>điện</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đội</a:t>
            </a:r>
            <a:r>
              <a:rPr lang="en-US" sz="1800" b="0" u="none" dirty="0">
                <a:solidFill>
                  <a:schemeClr val="tx1"/>
                </a:solidFill>
              </a:rPr>
              <a:t> </a:t>
            </a:r>
            <a:r>
              <a:rPr lang="en-US" sz="1800" b="0" u="none" dirty="0" err="1">
                <a:solidFill>
                  <a:schemeClr val="tx1"/>
                </a:solidFill>
              </a:rPr>
              <a:t>mũ</a:t>
            </a:r>
            <a:r>
              <a:rPr lang="en-US" sz="1800" b="0" u="none" dirty="0">
                <a:solidFill>
                  <a:schemeClr val="tx1"/>
                </a:solidFill>
              </a:rPr>
              <a:t> </a:t>
            </a:r>
            <a:r>
              <a:rPr lang="en-US" sz="1800" b="0" u="none" dirty="0" err="1">
                <a:solidFill>
                  <a:schemeClr val="tx1"/>
                </a:solidFill>
              </a:rPr>
              <a:t>bảo</a:t>
            </a:r>
            <a:r>
              <a:rPr lang="en-US" sz="1800" b="0" u="none" dirty="0">
                <a:solidFill>
                  <a:schemeClr val="tx1"/>
                </a:solidFill>
              </a:rPr>
              <a:t> </a:t>
            </a:r>
            <a:r>
              <a:rPr lang="en-US" sz="1800" b="0" u="none" dirty="0" err="1">
                <a:solidFill>
                  <a:schemeClr val="tx1"/>
                </a:solidFill>
              </a:rPr>
              <a:t>hiểm</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Giảm</a:t>
            </a:r>
            <a:r>
              <a:rPr lang="en-US" sz="1800" b="0" u="none" dirty="0">
                <a:solidFill>
                  <a:schemeClr val="tx1"/>
                </a:solidFill>
              </a:rPr>
              <a:t> </a:t>
            </a:r>
            <a:r>
              <a:rPr lang="en-US" sz="1800" b="0" u="none" dirty="0" err="1">
                <a:solidFill>
                  <a:schemeClr val="tx1"/>
                </a:solidFill>
              </a:rPr>
              <a:t>tốc</a:t>
            </a:r>
            <a:r>
              <a:rPr lang="en-US" sz="1800" b="0" u="none" dirty="0">
                <a:solidFill>
                  <a:schemeClr val="tx1"/>
                </a:solidFill>
              </a:rPr>
              <a:t> </a:t>
            </a:r>
            <a:r>
              <a:rPr lang="en-US" sz="1800" b="0" u="none" dirty="0" err="1">
                <a:solidFill>
                  <a:schemeClr val="tx1"/>
                </a:solidFill>
              </a:rPr>
              <a:t>độ</a:t>
            </a:r>
            <a:r>
              <a:rPr lang="en-US" sz="1800" b="0" u="none" dirty="0">
                <a:solidFill>
                  <a:schemeClr val="tx1"/>
                </a:solidFill>
              </a:rPr>
              <a:t>, </a:t>
            </a:r>
            <a:r>
              <a:rPr lang="en-US" sz="1800" b="0" u="none" dirty="0" err="1">
                <a:solidFill>
                  <a:schemeClr val="tx1"/>
                </a:solidFill>
              </a:rPr>
              <a:t>đưa</a:t>
            </a:r>
            <a:r>
              <a:rPr lang="en-US" sz="1800" b="0" u="none" dirty="0">
                <a:solidFill>
                  <a:schemeClr val="tx1"/>
                </a:solidFill>
              </a:rPr>
              <a:t> </a:t>
            </a:r>
            <a:r>
              <a:rPr lang="en-US" sz="1800" b="0" u="none" dirty="0" err="1">
                <a:solidFill>
                  <a:schemeClr val="tx1"/>
                </a:solidFill>
              </a:rPr>
              <a:t>ra</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r>
              <a:rPr lang="en-US" sz="1800" b="0" u="none" dirty="0">
                <a:solidFill>
                  <a:schemeClr val="tx1"/>
                </a:solidFill>
              </a:rPr>
              <a:t> </a:t>
            </a:r>
            <a:r>
              <a:rPr lang="en-US" sz="1800" b="0" u="none" dirty="0" err="1">
                <a:solidFill>
                  <a:schemeClr val="tx1"/>
                </a:solidFill>
              </a:rPr>
              <a:t>nếu</a:t>
            </a:r>
            <a:r>
              <a:rPr lang="en-US" sz="1800" b="0" u="none" dirty="0">
                <a:solidFill>
                  <a:schemeClr val="tx1"/>
                </a:solidFill>
              </a:rPr>
              <a:t> </a:t>
            </a:r>
            <a:r>
              <a:rPr lang="en-US" sz="1800" b="0" u="none" dirty="0" err="1">
                <a:solidFill>
                  <a:schemeClr val="tx1"/>
                </a:solidFill>
              </a:rPr>
              <a:t>chuyển</a:t>
            </a:r>
            <a:r>
              <a:rPr lang="en-US" sz="1800" b="0" u="none" dirty="0">
                <a:solidFill>
                  <a:schemeClr val="tx1"/>
                </a:solidFill>
              </a:rPr>
              <a:t> </a:t>
            </a:r>
            <a:r>
              <a:rPr lang="en-US" sz="1800" b="0" u="none" dirty="0" err="1">
                <a:solidFill>
                  <a:schemeClr val="tx1"/>
                </a:solidFill>
              </a:rPr>
              <a:t>hướng</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Chờ</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tín</a:t>
            </a:r>
            <a:r>
              <a:rPr lang="en-US" sz="1800" b="0" u="none" dirty="0">
                <a:solidFill>
                  <a:schemeClr val="tx1"/>
                </a:solidFill>
              </a:rPr>
              <a:t> </a:t>
            </a:r>
            <a:r>
              <a:rPr lang="en-US" sz="1800" b="0" u="none" dirty="0" err="1">
                <a:solidFill>
                  <a:schemeClr val="tx1"/>
                </a:solidFill>
              </a:rPr>
              <a:t>hiệu</a:t>
            </a:r>
            <a:r>
              <a:rPr lang="en-US" sz="1800" b="0" u="none" dirty="0">
                <a:solidFill>
                  <a:schemeClr val="tx1"/>
                </a:solidFill>
              </a:rPr>
              <a:t> </a:t>
            </a:r>
            <a:r>
              <a:rPr lang="en-US" sz="1800" b="0" u="none" dirty="0" err="1">
                <a:solidFill>
                  <a:schemeClr val="tx1"/>
                </a:solidFill>
              </a:rPr>
              <a:t>đèn</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xanh</a:t>
            </a:r>
            <a:r>
              <a:rPr lang="en-US" sz="1800" b="0" u="none" dirty="0">
                <a:solidFill>
                  <a:schemeClr val="tx1"/>
                </a:solidFill>
              </a:rPr>
              <a:t> </a:t>
            </a:r>
            <a:r>
              <a:rPr lang="en-US" sz="1800" b="0" u="none" dirty="0" err="1">
                <a:solidFill>
                  <a:schemeClr val="tx1"/>
                </a:solidFill>
              </a:rPr>
              <a:t>hoặc</a:t>
            </a:r>
            <a:r>
              <a:rPr lang="en-US" sz="1800" b="0" u="none" dirty="0">
                <a:solidFill>
                  <a:schemeClr val="tx1"/>
                </a:solidFill>
              </a:rPr>
              <a:t> </a:t>
            </a:r>
            <a:r>
              <a:rPr lang="en-US" sz="1800" b="0" u="none" dirty="0" err="1">
                <a:solidFill>
                  <a:schemeClr val="tx1"/>
                </a:solidFill>
              </a:rPr>
              <a:t>báo</a:t>
            </a:r>
            <a:r>
              <a:rPr lang="en-US" sz="1800" b="0" u="none" dirty="0">
                <a:solidFill>
                  <a:schemeClr val="tx1"/>
                </a:solidFill>
              </a:rPr>
              <a:t> </a:t>
            </a:r>
            <a:r>
              <a:rPr lang="en-US" sz="1800" b="0" u="none" dirty="0" err="1">
                <a:solidFill>
                  <a:schemeClr val="tx1"/>
                </a:solidFill>
              </a:rPr>
              <a:t>hướng</a:t>
            </a:r>
            <a:r>
              <a:rPr lang="en-US" sz="1800" b="0" u="none" dirty="0">
                <a:solidFill>
                  <a:schemeClr val="tx1"/>
                </a:solidFill>
              </a:rPr>
              <a:t> </a:t>
            </a:r>
            <a:r>
              <a:rPr lang="en-US" sz="1800" b="0" u="none" dirty="0" err="1">
                <a:solidFill>
                  <a:schemeClr val="tx1"/>
                </a:solidFill>
              </a:rPr>
              <a:t>rẽ</a:t>
            </a:r>
            <a:endParaRPr lang="en-US" sz="1800" b="0" u="none" dirty="0">
              <a:solidFill>
                <a:schemeClr val="tx1"/>
              </a:solidFill>
            </a:endParaRPr>
          </a:p>
          <a:p>
            <a:pPr marL="342900" indent="-342900">
              <a:buFont typeface="Wingdings" panose="05000000000000000000" pitchFamily="2" charset="2"/>
              <a:buChar char="Ø"/>
            </a:pP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an </a:t>
            </a:r>
            <a:r>
              <a:rPr lang="en-US" sz="1800" b="0" u="none" dirty="0" err="1">
                <a:solidFill>
                  <a:schemeClr val="tx1"/>
                </a:solidFill>
              </a:rPr>
              <a:t>toàn</a:t>
            </a:r>
            <a:r>
              <a:rPr lang="en-US" sz="1800" b="0" u="none" dirty="0">
                <a:solidFill>
                  <a:schemeClr val="tx1"/>
                </a:solidFill>
              </a:rPr>
              <a:t> ở </a:t>
            </a:r>
            <a:r>
              <a:rPr lang="en-US" sz="1800" b="0" u="none" dirty="0" err="1">
                <a:solidFill>
                  <a:schemeClr val="tx1"/>
                </a:solidFill>
              </a:rPr>
              <a:t>mọi</a:t>
            </a:r>
            <a:r>
              <a:rPr lang="en-US" sz="1800" b="0" u="none" dirty="0">
                <a:solidFill>
                  <a:schemeClr val="tx1"/>
                </a:solidFill>
              </a:rPr>
              <a:t> </a:t>
            </a:r>
            <a:r>
              <a:rPr lang="en-US" sz="1800" b="0" u="none" dirty="0" err="1">
                <a:solidFill>
                  <a:schemeClr val="tx1"/>
                </a:solidFill>
              </a:rPr>
              <a:t>phía</a:t>
            </a:r>
            <a:r>
              <a:rPr lang="en-US" sz="1800" b="0" u="none" dirty="0">
                <a:solidFill>
                  <a:schemeClr val="tx1"/>
                </a:solidFill>
              </a:rPr>
              <a:t> (</a:t>
            </a:r>
            <a:r>
              <a:rPr lang="en-US" sz="1800" b="0" u="none" dirty="0" err="1">
                <a:solidFill>
                  <a:schemeClr val="tx1"/>
                </a:solidFill>
              </a:rPr>
              <a:t>trái</a:t>
            </a:r>
            <a:r>
              <a:rPr lang="en-US" sz="1800" b="0" u="none" dirty="0">
                <a:solidFill>
                  <a:schemeClr val="tx1"/>
                </a:solidFill>
              </a:rPr>
              <a:t>, </a:t>
            </a:r>
            <a:r>
              <a:rPr lang="en-US" sz="1800" b="0" u="none" dirty="0" err="1">
                <a:solidFill>
                  <a:schemeClr val="tx1"/>
                </a:solidFill>
              </a:rPr>
              <a:t>phải</a:t>
            </a:r>
            <a:r>
              <a:rPr lang="en-US" sz="1800" b="0" u="none" dirty="0">
                <a:solidFill>
                  <a:schemeClr val="tx1"/>
                </a:solidFill>
              </a:rPr>
              <a:t>, </a:t>
            </a:r>
            <a:r>
              <a:rPr lang="en-US" sz="1800" b="0" u="none" dirty="0" err="1">
                <a:solidFill>
                  <a:schemeClr val="tx1"/>
                </a:solidFill>
              </a:rPr>
              <a:t>trước</a:t>
            </a:r>
            <a:r>
              <a:rPr lang="en-US" sz="1800" b="0" u="none" dirty="0">
                <a:solidFill>
                  <a:schemeClr val="tx1"/>
                </a:solidFill>
              </a:rPr>
              <a:t>, </a:t>
            </a:r>
            <a:r>
              <a:rPr lang="en-US" sz="1800" b="0" u="none" dirty="0" err="1">
                <a:solidFill>
                  <a:schemeClr val="tx1"/>
                </a:solidFill>
              </a:rPr>
              <a:t>sau</a:t>
            </a:r>
            <a:r>
              <a:rPr lang="en-US" sz="1800" b="0" u="none" dirty="0">
                <a:solidFill>
                  <a:schemeClr val="tx1"/>
                </a:solidFill>
              </a:rPr>
              <a:t>) </a:t>
            </a:r>
            <a:r>
              <a:rPr lang="en-US" sz="1800" b="0" u="none" dirty="0" err="1">
                <a:solidFill>
                  <a:schemeClr val="tx1"/>
                </a:solidFill>
              </a:rPr>
              <a:t>khi</a:t>
            </a:r>
            <a:r>
              <a:rPr lang="en-US" sz="1800" b="0" u="none" dirty="0">
                <a:solidFill>
                  <a:schemeClr val="tx1"/>
                </a:solidFill>
              </a:rPr>
              <a:t> </a:t>
            </a:r>
            <a:r>
              <a:rPr lang="en-US" sz="1800" b="0" u="none" dirty="0" err="1">
                <a:solidFill>
                  <a:schemeClr val="tx1"/>
                </a:solidFill>
              </a:rPr>
              <a:t>thấy</a:t>
            </a:r>
            <a:r>
              <a:rPr lang="en-US" sz="1800" b="0" u="none" dirty="0">
                <a:solidFill>
                  <a:schemeClr val="tx1"/>
                </a:solidFill>
              </a:rPr>
              <a:t> </a:t>
            </a:r>
            <a:r>
              <a:rPr lang="en-US" sz="1800" b="0" u="none" dirty="0" err="1">
                <a:solidFill>
                  <a:schemeClr val="tx1"/>
                </a:solidFill>
              </a:rPr>
              <a:t>không</a:t>
            </a:r>
            <a:r>
              <a:rPr lang="en-US" sz="1800" b="0" u="none" dirty="0">
                <a:solidFill>
                  <a:schemeClr val="tx1"/>
                </a:solidFill>
              </a:rPr>
              <a:t> </a:t>
            </a:r>
            <a:r>
              <a:rPr lang="en-US" sz="1800" b="0" u="none" dirty="0" err="1">
                <a:solidFill>
                  <a:schemeClr val="tx1"/>
                </a:solidFill>
              </a:rPr>
              <a:t>có</a:t>
            </a:r>
            <a:r>
              <a:rPr lang="en-US" sz="1800" b="0" u="none" dirty="0">
                <a:solidFill>
                  <a:schemeClr val="tx1"/>
                </a:solidFill>
              </a:rPr>
              <a:t> </a:t>
            </a:r>
            <a:r>
              <a:rPr lang="en-US" sz="1800" b="0" u="none" dirty="0" err="1">
                <a:solidFill>
                  <a:schemeClr val="tx1"/>
                </a:solidFill>
              </a:rPr>
              <a:t>xe</a:t>
            </a:r>
            <a:r>
              <a:rPr lang="en-US" sz="1800" b="0" u="none" dirty="0">
                <a:solidFill>
                  <a:schemeClr val="tx1"/>
                </a:solidFill>
              </a:rPr>
              <a:t> </a:t>
            </a:r>
            <a:r>
              <a:rPr lang="en-US" sz="1800" b="0" u="none" dirty="0" err="1">
                <a:solidFill>
                  <a:schemeClr val="tx1"/>
                </a:solidFill>
              </a:rPr>
              <a:t>nào</a:t>
            </a:r>
            <a:r>
              <a:rPr lang="en-US" sz="1800" b="0" u="none" dirty="0">
                <a:solidFill>
                  <a:schemeClr val="tx1"/>
                </a:solidFill>
              </a:rPr>
              <a:t> </a:t>
            </a:r>
            <a:r>
              <a:rPr lang="en-US" sz="1800" b="0" u="none" dirty="0" err="1">
                <a:solidFill>
                  <a:schemeClr val="tx1"/>
                </a:solidFill>
              </a:rPr>
              <a:t>đang</a:t>
            </a:r>
            <a:r>
              <a:rPr lang="en-US" sz="1800" b="0" u="none" dirty="0">
                <a:solidFill>
                  <a:schemeClr val="tx1"/>
                </a:solidFill>
              </a:rPr>
              <a:t> </a:t>
            </a:r>
            <a:r>
              <a:rPr lang="en-US" sz="1800" b="0" u="none" dirty="0" err="1">
                <a:solidFill>
                  <a:schemeClr val="tx1"/>
                </a:solidFill>
              </a:rPr>
              <a:t>đến</a:t>
            </a:r>
            <a:r>
              <a:rPr lang="en-US" sz="1800" b="0" u="none" dirty="0">
                <a:solidFill>
                  <a:schemeClr val="tx1"/>
                </a:solidFill>
              </a:rPr>
              <a:t> </a:t>
            </a:r>
            <a:r>
              <a:rPr lang="en-US" sz="1800" b="0" u="none" dirty="0" err="1">
                <a:solidFill>
                  <a:schemeClr val="tx1"/>
                </a:solidFill>
              </a:rPr>
              <a:t>gần</a:t>
            </a:r>
            <a:r>
              <a:rPr lang="en-US" sz="1800" b="0" u="none" dirty="0">
                <a:solidFill>
                  <a:schemeClr val="tx1"/>
                </a:solidFill>
              </a:rPr>
              <a:t> </a:t>
            </a:r>
            <a:r>
              <a:rPr lang="en-US" sz="1800" b="0" u="none" dirty="0" err="1">
                <a:solidFill>
                  <a:schemeClr val="tx1"/>
                </a:solidFill>
              </a:rPr>
              <a:t>mới</a:t>
            </a:r>
            <a:r>
              <a:rPr lang="en-US" sz="1800" b="0" u="none" dirty="0">
                <a:solidFill>
                  <a:schemeClr val="tx1"/>
                </a:solidFill>
              </a:rPr>
              <a:t> </a:t>
            </a:r>
            <a:r>
              <a:rPr lang="en-US" sz="1800" b="0" u="none" dirty="0" err="1">
                <a:solidFill>
                  <a:schemeClr val="tx1"/>
                </a:solidFill>
              </a:rPr>
              <a:t>đi</a:t>
            </a:r>
            <a:r>
              <a:rPr lang="en-US" sz="1800" b="0" u="none" dirty="0">
                <a:solidFill>
                  <a:schemeClr val="tx1"/>
                </a:solidFill>
              </a:rPr>
              <a:t> qua </a:t>
            </a:r>
            <a:r>
              <a:rPr lang="en-US" sz="1800" b="0" u="none" dirty="0" err="1">
                <a:solidFill>
                  <a:schemeClr val="tx1"/>
                </a:solidFill>
              </a:rPr>
              <a:t>nhưng</a:t>
            </a:r>
            <a:r>
              <a:rPr lang="en-US" sz="1800" b="0" u="none" dirty="0">
                <a:solidFill>
                  <a:schemeClr val="tx1"/>
                </a:solidFill>
              </a:rPr>
              <a:t> </a:t>
            </a:r>
            <a:r>
              <a:rPr lang="en-US" sz="1800" b="0" u="none" dirty="0" err="1">
                <a:solidFill>
                  <a:schemeClr val="tx1"/>
                </a:solidFill>
              </a:rPr>
              <a:t>vẫn</a:t>
            </a:r>
            <a:r>
              <a:rPr lang="en-US" sz="1800" b="0" u="none" dirty="0">
                <a:solidFill>
                  <a:schemeClr val="tx1"/>
                </a:solidFill>
              </a:rPr>
              <a:t> </a:t>
            </a:r>
            <a:r>
              <a:rPr lang="en-US" sz="1800" b="0" u="none" dirty="0" err="1">
                <a:solidFill>
                  <a:schemeClr val="tx1"/>
                </a:solidFill>
              </a:rPr>
              <a:t>chú</a:t>
            </a:r>
            <a:r>
              <a:rPr lang="en-US" sz="1800" b="0" u="none" dirty="0">
                <a:solidFill>
                  <a:schemeClr val="tx1"/>
                </a:solidFill>
              </a:rPr>
              <a:t> ý </a:t>
            </a:r>
            <a:r>
              <a:rPr lang="en-US" sz="1800" b="0" u="none" dirty="0" err="1">
                <a:solidFill>
                  <a:schemeClr val="tx1"/>
                </a:solidFill>
              </a:rPr>
              <a:t>quan</a:t>
            </a:r>
            <a:r>
              <a:rPr lang="en-US" sz="1800" b="0" u="none" dirty="0">
                <a:solidFill>
                  <a:schemeClr val="tx1"/>
                </a:solidFill>
              </a:rPr>
              <a:t> </a:t>
            </a:r>
            <a:r>
              <a:rPr lang="en-US" sz="1800" b="0" u="none" dirty="0" err="1">
                <a:solidFill>
                  <a:schemeClr val="tx1"/>
                </a:solidFill>
              </a:rPr>
              <a:t>sát</a:t>
            </a:r>
            <a:r>
              <a:rPr lang="en-US" sz="1800" b="0" u="none" dirty="0">
                <a:solidFill>
                  <a:schemeClr val="tx1"/>
                </a:solidFill>
              </a:rPr>
              <a:t> </a:t>
            </a:r>
            <a:endParaRPr lang="en-US" sz="1800" b="0" u="none" dirty="0">
              <a:solidFill>
                <a:schemeClr val="tx1"/>
              </a:solidFill>
            </a:endParaRPr>
          </a:p>
        </p:txBody>
      </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a:t>
            </a:r>
            <a:r>
              <a:rPr lang="vi-VN" sz="2000" i="1" dirty="0">
                <a:latin typeface="Tahoma" panose="020B0604030504040204" pitchFamily="34" charset="0"/>
                <a:ea typeface="Tahoma" panose="020B0604030504040204" pitchFamily="34" charset="0"/>
                <a:cs typeface="Tahoma" panose="020B0604030504040204" pitchFamily="34" charset="0"/>
              </a:rPr>
              <a:t>đọc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dưới </a:t>
            </a:r>
            <a:r>
              <a:rPr lang="vi-VN" sz="2000" i="1" dirty="0">
                <a:latin typeface="Tahoma" panose="020B0604030504040204" pitchFamily="34" charset="0"/>
                <a:ea typeface="Tahoma" panose="020B0604030504040204" pitchFamily="34" charset="0"/>
                <a:cs typeface="Tahoma" panose="020B0604030504040204" pitchFamily="34" charset="0"/>
              </a:rPr>
              <a:t>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đi </a:t>
            </a:r>
            <a:r>
              <a:rPr lang="vi-VN" sz="2000" i="1" dirty="0">
                <a:latin typeface="Tahoma" panose="020B0604030504040204" pitchFamily="34" charset="0"/>
                <a:ea typeface="Tahoma" panose="020B0604030504040204" pitchFamily="34" charset="0"/>
                <a:cs typeface="Tahoma" panose="020B0604030504040204" pitchFamily="34" charset="0"/>
              </a:rPr>
              <a:t>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4819"/>
                                        </p:tgtEl>
                                        <p:attrNameLst>
                                          <p:attrName>style.visibility</p:attrName>
                                        </p:attrNameLst>
                                      </p:cBhvr>
                                      <p:to>
                                        <p:strVal val="visible"/>
                                      </p:to>
                                    </p:set>
                                    <p:animEffect transition="in" filter="wipe(down)">
                                      <p:cBhvr>
                                        <p:cTn id="12" dur="5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48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dirty="0"/>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30469"/>
            <a:ext cx="8953499"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smtClean="0">
                <a:latin typeface="Tahoma" panose="020B0604030504040204" pitchFamily="34" charset="0"/>
                <a:ea typeface="Tahoma" panose="020B0604030504040204" pitchFamily="34" charset="0"/>
                <a:cs typeface="Tahoma" panose="020B0604030504040204" pitchFamily="34" charset="0"/>
              </a:rPr>
              <a:t>ếp </a:t>
            </a:r>
            <a:r>
              <a:rPr lang="vi-VN" sz="2000" i="1" dirty="0">
                <a:latin typeface="Tahoma" panose="020B0604030504040204" pitchFamily="34" charset="0"/>
                <a:ea typeface="Tahoma" panose="020B0604030504040204" pitchFamily="34" charset="0"/>
                <a:cs typeface="Tahoma" panose="020B0604030504040204" pitchFamily="34" charset="0"/>
              </a:rPr>
              <a:t>các thông tin </a:t>
            </a:r>
            <a:r>
              <a:rPr lang="en-US" sz="2000" i="1" dirty="0" smtClean="0">
                <a:latin typeface="Tahoma" panose="020B0604030504040204" pitchFamily="34" charset="0"/>
                <a:ea typeface="Tahoma" panose="020B0604030504040204" pitchFamily="34" charset="0"/>
                <a:cs typeface="Tahoma" panose="020B0604030504040204" pitchFamily="34" charset="0"/>
              </a:rPr>
              <a:t>ở </a:t>
            </a:r>
            <a:r>
              <a:rPr lang="en-US" sz="2000" i="1" dirty="0" err="1" smtClean="0">
                <a:latin typeface="Tahoma" panose="020B0604030504040204" pitchFamily="34" charset="0"/>
                <a:ea typeface="Tahoma" panose="020B0604030504040204" pitchFamily="34" charset="0"/>
                <a:cs typeface="Tahoma" panose="020B0604030504040204" pitchFamily="34" charset="0"/>
              </a:rPr>
              <a:t>trên</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thành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smtClean="0">
                <a:latin typeface="Tahoma" panose="020B0604030504040204" pitchFamily="34" charset="0"/>
                <a:ea typeface="Tahoma" panose="020B0604030504040204" pitchFamily="34" charset="0"/>
                <a:cs typeface="Tahoma" panose="020B0604030504040204" pitchFamily="34" charset="0"/>
              </a:rPr>
              <a:t>quy </a:t>
            </a:r>
            <a:r>
              <a:rPr lang="vi-VN" sz="2000" i="1" dirty="0">
                <a:latin typeface="Tahoma" panose="020B0604030504040204" pitchFamily="34" charset="0"/>
                <a:ea typeface="Tahoma" panose="020B0604030504040204" pitchFamily="34" charset="0"/>
                <a:cs typeface="Tahoma" panose="020B0604030504040204" pitchFamily="34" charset="0"/>
              </a:rPr>
              <a:t>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32"/>
          <p:cNvSpPr>
            <a:spLocks noChangeArrowheads="1"/>
          </p:cNvSpPr>
          <p:nvPr/>
        </p:nvSpPr>
        <p:spPr bwMode="auto">
          <a:xfrm>
            <a:off x="152400" y="1981200"/>
            <a:ext cx="8750300" cy="4572000"/>
          </a:xfrm>
          <a:prstGeom prst="rect">
            <a:avLst/>
          </a:prstGeom>
          <a:solidFill>
            <a:schemeClr val="accent4">
              <a:lumMod val="40000"/>
              <a:lumOff val="60000"/>
            </a:schemeClr>
          </a:solidFill>
          <a:ln w="9525">
            <a:solidFill>
              <a:schemeClr val="accent4">
                <a:lumMod val="40000"/>
                <a:lumOff val="60000"/>
              </a:schemeClr>
            </a:solidFill>
            <a:miter lim="800000"/>
          </a:ln>
          <a:effectLst>
            <a:outerShdw dist="20000" dir="5400000" rotWithShape="0">
              <a:srgbClr val="808080">
                <a:alpha val="37999"/>
              </a:srgbClr>
            </a:outerShdw>
          </a:effectLst>
        </p:spPr>
        <p:txBody>
          <a:bodyPr vert="horz" wrap="square" lIns="91440" tIns="45720" rIns="91440" bIns="45720" numCol="1" anchor="ctr" anchorCtr="0" compatLnSpc="1"/>
          <a:lstStyle/>
          <a:p>
            <a:pPr marL="0" marR="0" lvl="0" indent="0" algn="r" defTabSz="914400" rtl="0" eaLnBrk="0" fontAlgn="base" latinLnBrk="0" hangingPunct="0">
              <a:lnSpc>
                <a:spcPct val="150000"/>
              </a:lnSpc>
              <a:spcBef>
                <a:spcPct val="0"/>
              </a:spcBef>
              <a:spcAft>
                <a:spcPts val="800"/>
              </a:spcAft>
              <a:buClrTx/>
              <a:buSzTx/>
              <a:buFontTx/>
              <a:buNone/>
            </a:pPr>
            <a:endParaRPr lang="en-US" b="0" u="none" dirty="0">
              <a:solidFill>
                <a:schemeClr val="tx1"/>
              </a:solidFill>
            </a:endParaRPr>
          </a:p>
          <a:p>
            <a:pPr marL="0" marR="0" lvl="0" indent="0" algn="l" defTabSz="914400" rtl="0" eaLnBrk="0" fontAlgn="base" latinLnBrk="0" hangingPunct="0">
              <a:lnSpc>
                <a:spcPct val="150000"/>
              </a:lnSpc>
              <a:spcBef>
                <a:spcPct val="0"/>
              </a:spcBef>
              <a:spcAft>
                <a:spcPts val="800"/>
              </a:spcAft>
              <a:buClrTx/>
              <a:buSzTx/>
              <a:buFontTx/>
              <a:buNone/>
            </a:pPr>
            <a:r>
              <a:rPr lang="vi-VN" altLang="ja-JP" b="1" dirty="0" smtClean="0">
                <a:ln>
                  <a:noFill/>
                </a:ln>
                <a:solidFill>
                  <a:srgbClr val="000000"/>
                </a:solidFill>
                <a:effectLst/>
                <a:latin typeface="Calibri" panose="020F0502020204030204" pitchFamily="34" charset="0"/>
                <a:ea typeface="MS Mincho" panose="02020609040205080304" pitchFamily="49" charset="-128"/>
                <a:sym typeface="+mn-ea"/>
              </a:rPr>
              <a:t>                           1.</a:t>
            </a:r>
            <a:r>
              <a:rPr lang="vi-VN" altLang="ja-JP" b="1" dirty="0" smtClean="0">
                <a:ln>
                  <a:noFill/>
                </a:ln>
                <a:solidFill>
                  <a:srgbClr val="FF0000"/>
                </a:solidFill>
                <a:effectLst/>
                <a:latin typeface="Calibri" panose="020F0502020204030204" pitchFamily="34" charset="0"/>
                <a:ea typeface="MS Mincho" panose="02020609040205080304" pitchFamily="49" charset="-128"/>
                <a:sym typeface="+mn-ea"/>
              </a:rPr>
              <a:t> </a:t>
            </a:r>
            <a:r>
              <a:rPr lang="en-US" dirty="0" err="1">
                <a:sym typeface="+mn-ea"/>
              </a:rPr>
              <a:t>Đ</a:t>
            </a:r>
            <a:r>
              <a:rPr lang="en-US" dirty="0" err="1" smtClean="0">
                <a:sym typeface="+mn-ea"/>
              </a:rPr>
              <a:t>i</a:t>
            </a:r>
            <a:r>
              <a:rPr lang="en-US" dirty="0" smtClean="0">
                <a:sym typeface="+mn-ea"/>
              </a:rPr>
              <a:t> </a:t>
            </a:r>
            <a:r>
              <a:rPr lang="en-US" dirty="0" err="1">
                <a:sym typeface="+mn-ea"/>
              </a:rPr>
              <a:t>vào</a:t>
            </a:r>
            <a:r>
              <a:rPr lang="en-US" dirty="0">
                <a:sym typeface="+mn-ea"/>
              </a:rPr>
              <a:t> </a:t>
            </a:r>
            <a:r>
              <a:rPr lang="en-US" dirty="0" err="1">
                <a:sym typeface="+mn-ea"/>
              </a:rPr>
              <a:t>phần</a:t>
            </a:r>
            <a:r>
              <a:rPr lang="en-US" dirty="0">
                <a:sym typeface="+mn-ea"/>
              </a:rPr>
              <a:t> </a:t>
            </a:r>
            <a:r>
              <a:rPr lang="en-US" dirty="0" err="1">
                <a:sym typeface="+mn-ea"/>
              </a:rPr>
              <a:t>đường</a:t>
            </a:r>
            <a:r>
              <a:rPr lang="en-US" dirty="0">
                <a:sym typeface="+mn-ea"/>
              </a:rPr>
              <a:t>, </a:t>
            </a:r>
            <a:r>
              <a:rPr lang="en-US" dirty="0" err="1">
                <a:sym typeface="+mn-ea"/>
              </a:rPr>
              <a:t>làn</a:t>
            </a:r>
            <a:r>
              <a:rPr lang="en-US" dirty="0">
                <a:sym typeface="+mn-ea"/>
              </a:rPr>
              <a:t> </a:t>
            </a:r>
            <a:r>
              <a:rPr lang="en-US" dirty="0" err="1">
                <a:sym typeface="+mn-ea"/>
              </a:rPr>
              <a:t>đường</a:t>
            </a:r>
            <a:r>
              <a:rPr lang="en-US" dirty="0">
                <a:sym typeface="+mn-ea"/>
              </a:rPr>
              <a:t> </a:t>
            </a:r>
            <a:r>
              <a:rPr lang="en-US" dirty="0" err="1">
                <a:sym typeface="+mn-ea"/>
              </a:rPr>
              <a:t>dành</a:t>
            </a:r>
            <a:r>
              <a:rPr lang="en-US" dirty="0">
                <a:sym typeface="+mn-ea"/>
              </a:rPr>
              <a:t> </a:t>
            </a:r>
            <a:r>
              <a:rPr lang="en-US" dirty="0" err="1">
                <a:sym typeface="+mn-ea"/>
              </a:rPr>
              <a:t>cho</a:t>
            </a:r>
            <a:r>
              <a:rPr lang="en-US" dirty="0">
                <a:sym typeface="+mn-ea"/>
              </a:rPr>
              <a:t> </a:t>
            </a:r>
            <a:r>
              <a:rPr lang="en-US" dirty="0" err="1">
                <a:sym typeface="+mn-ea"/>
              </a:rPr>
              <a:t>xe</a:t>
            </a:r>
            <a:r>
              <a:rPr lang="en-US" dirty="0">
                <a:sym typeface="+mn-ea"/>
              </a:rPr>
              <a:t> </a:t>
            </a:r>
            <a:r>
              <a:rPr lang="en-US" dirty="0" err="1">
                <a:sym typeface="+mn-ea"/>
              </a:rPr>
              <a:t>đạp</a:t>
            </a:r>
            <a:r>
              <a:rPr lang="en-US" dirty="0">
                <a:sym typeface="+mn-ea"/>
              </a:rPr>
              <a:t>, </a:t>
            </a:r>
            <a:r>
              <a:rPr lang="en-US" dirty="0" err="1">
                <a:sym typeface="+mn-ea"/>
              </a:rPr>
              <a:t>xe</a:t>
            </a:r>
            <a:r>
              <a:rPr lang="en-US" dirty="0">
                <a:sym typeface="+mn-ea"/>
              </a:rPr>
              <a:t> </a:t>
            </a:r>
            <a:r>
              <a:rPr lang="en-US" dirty="0" err="1">
                <a:sym typeface="+mn-ea"/>
              </a:rPr>
              <a:t>thô</a:t>
            </a:r>
            <a:r>
              <a:rPr lang="en-US" dirty="0">
                <a:sym typeface="+mn-ea"/>
              </a:rPr>
              <a:t> </a:t>
            </a:r>
            <a:r>
              <a:rPr lang="en-US" dirty="0" err="1">
                <a:sym typeface="+mn-ea"/>
              </a:rPr>
              <a:t>sơ</a:t>
            </a:r>
            <a:r>
              <a:rPr lang="en-US" dirty="0">
                <a:sym typeface="+mn-ea"/>
              </a:rPr>
              <a:t>. </a:t>
            </a:r>
            <a:r>
              <a:rPr lang="en-US" dirty="0" err="1">
                <a:sym typeface="+mn-ea"/>
              </a:rPr>
              <a:t>Đi</a:t>
            </a:r>
            <a:r>
              <a:rPr lang="en-US" dirty="0">
                <a:sym typeface="+mn-ea"/>
              </a:rPr>
              <a:t> </a:t>
            </a:r>
            <a:r>
              <a:rPr lang="en-US" dirty="0" err="1">
                <a:sym typeface="+mn-ea"/>
              </a:rPr>
              <a:t>bên</a:t>
            </a:r>
            <a:r>
              <a:rPr lang="en-US" dirty="0">
                <a:sym typeface="+mn-ea"/>
              </a:rPr>
              <a:t>                   		</a:t>
            </a:r>
            <a:r>
              <a:rPr lang="en-US" dirty="0" err="1">
                <a:sym typeface="+mn-ea"/>
              </a:rPr>
              <a:t>phải</a:t>
            </a:r>
            <a:r>
              <a:rPr lang="en-US" dirty="0">
                <a:sym typeface="+mn-ea"/>
              </a:rPr>
              <a:t> </a:t>
            </a:r>
            <a:r>
              <a:rPr lang="en-US" dirty="0" err="1">
                <a:sym typeface="+mn-ea"/>
              </a:rPr>
              <a:t>theo</a:t>
            </a:r>
            <a:r>
              <a:rPr lang="en-US" dirty="0">
                <a:sym typeface="+mn-ea"/>
              </a:rPr>
              <a:t> </a:t>
            </a:r>
            <a:r>
              <a:rPr lang="en-US" dirty="0" err="1">
                <a:sym typeface="+mn-ea"/>
              </a:rPr>
              <a:t>chiều</a:t>
            </a:r>
            <a:r>
              <a:rPr lang="en-US" dirty="0">
                <a:sym typeface="+mn-ea"/>
              </a:rPr>
              <a:t> </a:t>
            </a:r>
            <a:r>
              <a:rPr lang="en-US" dirty="0" err="1">
                <a:sym typeface="+mn-ea"/>
              </a:rPr>
              <a:t>đi</a:t>
            </a:r>
            <a:r>
              <a:rPr lang="en-US" dirty="0">
                <a:sym typeface="+mn-ea"/>
              </a:rPr>
              <a:t> </a:t>
            </a:r>
            <a:r>
              <a:rPr lang="en-US" dirty="0" err="1">
                <a:sym typeface="+mn-ea"/>
              </a:rPr>
              <a:t>của</a:t>
            </a:r>
            <a:r>
              <a:rPr lang="en-US" dirty="0">
                <a:sym typeface="+mn-ea"/>
              </a:rPr>
              <a:t> </a:t>
            </a:r>
            <a:r>
              <a:rPr lang="en-US" dirty="0" err="1">
                <a:sym typeface="+mn-ea"/>
              </a:rPr>
              <a:t>mình</a:t>
            </a:r>
            <a:r>
              <a:rPr lang="en-US" dirty="0">
                <a:sym typeface="+mn-ea"/>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5.</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6.</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ja-JP"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7</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8</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a:solidFill>
                  <a:srgbClr val="000000"/>
                </a:solidFill>
                <a:latin typeface="Times New Roman" panose="02020603050405020304" pitchFamily="18" charset="0"/>
                <a:ea typeface="MS Mincho" panose="02020609040205080304" pitchFamily="49" charset="-128"/>
              </a:rPr>
              <a:t>............................................................................................</a:t>
            </a:r>
            <a:endParaRPr lang="en-US" altLang="en-US" dirty="0">
              <a:latin typeface="Arial" panose="020B0604020202020204" pitchFamily="34" charset="0"/>
            </a:endParaRPr>
          </a:p>
          <a:p>
            <a:pPr algn="r">
              <a:lnSpc>
                <a:spcPct val="150000"/>
              </a:lnSpc>
              <a:spcAft>
                <a:spcPts val="800"/>
              </a:spcAft>
            </a:pPr>
            <a:r>
              <a:rPr lang="en-US" altLang="ja-JP" b="1" dirty="0" smtClean="0">
                <a:solidFill>
                  <a:srgbClr val="000000"/>
                </a:solidFill>
                <a:latin typeface="Calibri" panose="020F0502020204030204" pitchFamily="34" charset="0"/>
                <a:ea typeface="MS Mincho" panose="02020609040205080304" pitchFamily="49" charset="-128"/>
              </a:rPr>
              <a:t>9</a:t>
            </a:r>
            <a:r>
              <a:rPr lang="vi-VN" altLang="ja-JP" b="1" dirty="0" smtClean="0">
                <a:solidFill>
                  <a:srgbClr val="000000"/>
                </a:solidFill>
                <a:latin typeface="Calibri" panose="020F0502020204030204" pitchFamily="34" charset="0"/>
                <a:ea typeface="MS Mincho" panose="02020609040205080304" pitchFamily="49" charset="-128"/>
              </a:rPr>
              <a:t>.</a:t>
            </a:r>
            <a:r>
              <a:rPr lang="vi-VN" altLang="ja-JP" b="1" dirty="0" smtClean="0">
                <a:solidFill>
                  <a:srgbClr val="FF0000"/>
                </a:solidFill>
                <a:latin typeface="Calibri" panose="020F0502020204030204" pitchFamily="34" charset="0"/>
                <a:ea typeface="MS Mincho" panose="02020609040205080304" pitchFamily="49" charset="-128"/>
              </a:rPr>
              <a:t> </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smtClean="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r>
              <a:rPr lang="en-US" altLang="ja-JP" dirty="0">
                <a:solidFill>
                  <a:srgbClr val="000000"/>
                </a:solidFill>
                <a:latin typeface="Times New Roman" panose="02020603050405020304" pitchFamily="18" charset="0"/>
                <a:ea typeface="MS Mincho" panose="02020609040205080304" pitchFamily="49" charset="-128"/>
              </a:rPr>
              <a:t>.</a:t>
            </a:r>
            <a:r>
              <a:rPr lang="vi-VN" altLang="ja-JP" dirty="0" smtClean="0">
                <a:solidFill>
                  <a:srgbClr val="000000"/>
                </a:solidFill>
                <a:latin typeface="Times New Roman" panose="02020603050405020304" pitchFamily="18" charset="0"/>
                <a:ea typeface="MS Mincho" panose="02020609040205080304" pitchFamily="49" charset="-128"/>
              </a:rPr>
              <a:t>.....................................................................</a:t>
            </a:r>
            <a:endParaRPr kumimoji="0" lang="en-US" altLang="en-US" b="0" i="0" u="none" strike="noStrike" cap="none" normalizeH="0" baseline="0" dirty="0" smtClean="0">
              <a:ln>
                <a:noFill/>
              </a:ln>
              <a:solidFill>
                <a:schemeClr val="tx1"/>
              </a:solidFill>
              <a:effectLst/>
              <a:latin typeface="Arial" panose="020B0604020202020204" pitchFamily="34" charset="0"/>
            </a:endParaRPr>
          </a:p>
        </p:txBody>
      </p:sp>
      <p:sp>
        <p:nvSpPr>
          <p:cNvPr id="4" name="Oval 34"/>
          <p:cNvSpPr>
            <a:spLocks noChangeArrowheads="1"/>
          </p:cNvSpPr>
          <p:nvPr/>
        </p:nvSpPr>
        <p:spPr bwMode="auto">
          <a:xfrm>
            <a:off x="304800" y="2286001"/>
            <a:ext cx="1676400" cy="4070349"/>
          </a:xfrm>
          <a:prstGeom prst="ellipse">
            <a:avLst/>
          </a:prstGeom>
          <a:solidFill>
            <a:schemeClr val="accent6">
              <a:lumMod val="40000"/>
              <a:lumOff val="60000"/>
            </a:schemeClr>
          </a:solidFill>
          <a:ln w="66675" cmpd="dbl">
            <a:solidFill>
              <a:srgbClr val="000099"/>
            </a:solidFill>
            <a:round/>
          </a:ln>
          <a:effectLst>
            <a:outerShdw dist="20000" dir="5400000" rotWithShape="0">
              <a:srgbClr val="808080">
                <a:alpha val="37999"/>
              </a:srgbClr>
            </a:outerShdw>
          </a:effectLst>
        </p:spPr>
        <p:txBody>
          <a:bodyPr vert="horz" wrap="square" lIns="91440" tIns="45720" rIns="91440" bIns="45720" numCol="1" anchor="ctr" anchorCtr="0" compatLnSpc="1"/>
          <a:lstStyle/>
          <a:p>
            <a:pPr algn="ctr">
              <a:spcAft>
                <a:spcPts val="800"/>
              </a:spcAft>
            </a:pPr>
            <a:r>
              <a:rPr kumimoji="0" lang="en-US" altLang="en-US" sz="2000" b="1" i="0" u="none" strike="noStrike" cap="none" normalizeH="0" baseline="0" dirty="0" smtClean="0">
                <a:ln>
                  <a:noFill/>
                </a:ln>
                <a:solidFill>
                  <a:schemeClr val="tx1"/>
                </a:solidFill>
                <a:effectLst/>
                <a:latin typeface="Arial" panose="020B0604020202020204" pitchFamily="34" charset="0"/>
              </a:rPr>
              <a:t> </a:t>
            </a:r>
            <a:r>
              <a:rPr lang="vi-VN" altLang="ja-JP" sz="2000" b="1" dirty="0">
                <a:latin typeface="Calibri" panose="020F0502020204030204" pitchFamily="34" charset="0"/>
                <a:ea typeface="MS Mincho" panose="02020609040205080304" pitchFamily="49" charset="-128"/>
              </a:rPr>
              <a:t>Cách đi xe đạp, xe đạp điện an </a:t>
            </a:r>
            <a:r>
              <a:rPr lang="vi-VN" altLang="ja-JP" sz="2000" b="1" dirty="0" smtClean="0">
                <a:latin typeface="Calibri" panose="020F0502020204030204" pitchFamily="34" charset="0"/>
                <a:ea typeface="MS Mincho" panose="02020609040205080304" pitchFamily="49" charset="-128"/>
              </a:rPr>
              <a:t>toàn</a:t>
            </a:r>
            <a:endParaRPr lang="en-US" altLang="en-US" sz="2000" b="1"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0555" y="1470897"/>
            <a:ext cx="2235445" cy="2339103"/>
            <a:chOff x="1034217" y="1623297"/>
            <a:chExt cx="3004383" cy="2643903"/>
          </a:xfrm>
        </p:grpSpPr>
        <p:pic>
          <p:nvPicPr>
            <p:cNvPr id="7" name="Picture 6"/>
            <p:cNvPicPr/>
            <p:nvPr/>
          </p:nvPicPr>
          <p:blipFill>
            <a:blip r:embed="rId1" cstate="print"/>
            <a:srcRect l="74477" t="56000" r="14999" b="27350"/>
            <a:stretch>
              <a:fillRect/>
            </a:stretch>
          </p:blipFill>
          <p:spPr bwMode="auto">
            <a:xfrm>
              <a:off x="1034217" y="1623297"/>
              <a:ext cx="3004383" cy="2643903"/>
            </a:xfrm>
            <a:prstGeom prst="rect">
              <a:avLst/>
            </a:prstGeom>
            <a:noFill/>
            <a:ln w="9525">
              <a:noFill/>
              <a:miter lim="800000"/>
              <a:headEnd/>
              <a:tailEnd/>
            </a:ln>
          </p:spPr>
        </p:pic>
        <p:pic>
          <p:nvPicPr>
            <p:cNvPr id="3" name="Picture 2"/>
            <p:cNvPicPr>
              <a:picLocks noChangeAspect="1"/>
            </p:cNvPicPr>
            <p:nvPr/>
          </p:nvPicPr>
          <p:blipFill>
            <a:blip r:embed="rId2"/>
            <a:stretch>
              <a:fillRect/>
            </a:stretch>
          </p:blipFill>
          <p:spPr>
            <a:xfrm>
              <a:off x="1219200" y="3422650"/>
              <a:ext cx="314325" cy="241285"/>
            </a:xfrm>
            <a:prstGeom prst="rect">
              <a:avLst/>
            </a:prstGeom>
          </p:spPr>
        </p:pic>
      </p:grpSp>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smtClean="0">
                <a:latin typeface="Tahoma" panose="020B0604030504040204" pitchFamily="34" charset="0"/>
                <a:ea typeface="Tahoma" panose="020B0604030504040204" pitchFamily="34" charset="0"/>
                <a:cs typeface="Tahoma" panose="020B0604030504040204" pitchFamily="34" charset="0"/>
              </a:rPr>
              <a:t>3</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2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3000"/>
            <a:ext cx="8953499" cy="400110"/>
          </a:xfrm>
          <a:prstGeom prst="rect">
            <a:avLst/>
          </a:prstGeom>
        </p:spPr>
        <p:txBody>
          <a:bodyPr wrap="square">
            <a:spAutoFit/>
          </a:bodyPr>
          <a:lstStyle/>
          <a:p>
            <a:r>
              <a:rPr lang="vi-VN" sz="2000" i="1" dirty="0" smtClean="0">
                <a:latin typeface="Tahoma" panose="020B0604030504040204" pitchFamily="34" charset="0"/>
                <a:ea typeface="Tahoma" panose="020B0604030504040204" pitchFamily="34" charset="0"/>
                <a:cs typeface="Tahoma" panose="020B0604030504040204" pitchFamily="34" charset="0"/>
              </a:rPr>
              <a:t>Hãy quan </a:t>
            </a:r>
            <a:r>
              <a:rPr lang="vi-VN" sz="2000" i="1" dirty="0">
                <a:latin typeface="Tahoma" panose="020B0604030504040204" pitchFamily="34" charset="0"/>
                <a:ea typeface="Tahoma" panose="020B0604030504040204" pitchFamily="34" charset="0"/>
                <a:cs typeface="Tahoma" panose="020B0604030504040204" pitchFamily="34" charset="0"/>
              </a:rPr>
              <a:t>sát hình ảnh dưới đây </a:t>
            </a:r>
            <a:r>
              <a:rPr lang="en-US" sz="2000" i="1" dirty="0" err="1" smtClean="0">
                <a:latin typeface="Tahoma" panose="020B0604030504040204" pitchFamily="34" charset="0"/>
                <a:ea typeface="Tahoma" panose="020B0604030504040204" pitchFamily="34" charset="0"/>
                <a:cs typeface="Tahoma" panose="020B0604030504040204" pitchFamily="34" charset="0"/>
              </a:rPr>
              <a:t>về</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vi-VN" sz="2000" i="1" dirty="0" smtClean="0">
                <a:latin typeface="Tahoma" panose="020B0604030504040204" pitchFamily="34" charset="0"/>
                <a:ea typeface="Tahoma" panose="020B0604030504040204" pitchFamily="34" charset="0"/>
                <a:cs typeface="Tahoma" panose="020B0604030504040204" pitchFamily="34" charset="0"/>
              </a:rPr>
              <a:t> </a:t>
            </a:r>
            <a:r>
              <a:rPr lang="vi-VN" sz="2000" i="1" dirty="0">
                <a:latin typeface="Tahoma" panose="020B0604030504040204" pitchFamily="34" charset="0"/>
                <a:ea typeface="Tahoma" panose="020B0604030504040204" pitchFamily="34" charset="0"/>
                <a:cs typeface="Tahoma" panose="020B0604030504040204" pitchFamily="34" charset="0"/>
              </a:rPr>
              <a:t>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grpSp>
        <p:nvGrpSpPr>
          <p:cNvPr id="15" name="Group 14"/>
          <p:cNvGrpSpPr/>
          <p:nvPr/>
        </p:nvGrpSpPr>
        <p:grpSpPr>
          <a:xfrm>
            <a:off x="2286000" y="1632430"/>
            <a:ext cx="2209800" cy="2101370"/>
            <a:chOff x="3054938" y="1817016"/>
            <a:chExt cx="3013208" cy="2383525"/>
          </a:xfrm>
        </p:grpSpPr>
        <p:pic>
          <p:nvPicPr>
            <p:cNvPr id="8" name="Picture 7"/>
            <p:cNvPicPr/>
            <p:nvPr/>
          </p:nvPicPr>
          <p:blipFill>
            <a:blip r:embed="rId1" cstate="print"/>
            <a:srcRect l="85001" t="57001" r="4453" b="28000"/>
            <a:stretch>
              <a:fillRect/>
            </a:stretch>
          </p:blipFill>
          <p:spPr bwMode="auto">
            <a:xfrm>
              <a:off x="3054938" y="1817016"/>
              <a:ext cx="3013208" cy="2383525"/>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3209513" y="3352792"/>
              <a:ext cx="485775" cy="381000"/>
            </a:xfrm>
            <a:prstGeom prst="rect">
              <a:avLst/>
            </a:prstGeom>
          </p:spPr>
        </p:pic>
      </p:grpSp>
      <p:grpSp>
        <p:nvGrpSpPr>
          <p:cNvPr id="16" name="Group 15"/>
          <p:cNvGrpSpPr/>
          <p:nvPr/>
        </p:nvGrpSpPr>
        <p:grpSpPr>
          <a:xfrm>
            <a:off x="6731245" y="1681178"/>
            <a:ext cx="2374654" cy="2052622"/>
            <a:chOff x="4495800" y="4419600"/>
            <a:chExt cx="2865850" cy="2438400"/>
          </a:xfrm>
        </p:grpSpPr>
        <p:pic>
          <p:nvPicPr>
            <p:cNvPr id="13" name="Picture 12"/>
            <p:cNvPicPr/>
            <p:nvPr/>
          </p:nvPicPr>
          <p:blipFill rotWithShape="1">
            <a:blip r:embed="rId1" cstate="print"/>
            <a:srcRect l="74418" t="41408" r="14999" b="42999"/>
            <a:stretch>
              <a:fillRect/>
            </a:stretch>
          </p:blipFill>
          <p:spPr bwMode="auto">
            <a:xfrm>
              <a:off x="4495800" y="4419600"/>
              <a:ext cx="2865850" cy="2438400"/>
            </a:xfrm>
            <a:prstGeom prst="rect">
              <a:avLst/>
            </a:prstGeom>
            <a:noFill/>
            <a:ln w="9525">
              <a:noFill/>
              <a:miter lim="800000"/>
              <a:headEnd/>
              <a:tailEnd/>
            </a:ln>
          </p:spPr>
        </p:pic>
        <p:pic>
          <p:nvPicPr>
            <p:cNvPr id="14" name="Picture 13"/>
            <p:cNvPicPr>
              <a:picLocks noChangeAspect="1"/>
            </p:cNvPicPr>
            <p:nvPr/>
          </p:nvPicPr>
          <p:blipFill>
            <a:blip r:embed="rId2"/>
            <a:stretch>
              <a:fillRect/>
            </a:stretch>
          </p:blipFill>
          <p:spPr>
            <a:xfrm rot="21317787">
              <a:off x="4635297" y="6043749"/>
              <a:ext cx="314325" cy="248397"/>
            </a:xfrm>
            <a:prstGeom prst="rect">
              <a:avLst/>
            </a:prstGeom>
          </p:spPr>
        </p:pic>
      </p:grpSp>
      <p:grpSp>
        <p:nvGrpSpPr>
          <p:cNvPr id="4" name="Group 3"/>
          <p:cNvGrpSpPr/>
          <p:nvPr/>
        </p:nvGrpSpPr>
        <p:grpSpPr>
          <a:xfrm>
            <a:off x="4521445" y="1590728"/>
            <a:ext cx="2209800" cy="2219272"/>
            <a:chOff x="28336" y="4200540"/>
            <a:chExt cx="2943464" cy="2505059"/>
          </a:xfrm>
        </p:grpSpPr>
        <p:pic>
          <p:nvPicPr>
            <p:cNvPr id="12" name="Picture 11"/>
            <p:cNvPicPr/>
            <p:nvPr/>
          </p:nvPicPr>
          <p:blipFill rotWithShape="1">
            <a:blip r:embed="rId1" cstate="print"/>
            <a:srcRect l="85001" t="41000" r="4385" b="42953"/>
            <a:stretch>
              <a:fillRect/>
            </a:stretch>
          </p:blipFill>
          <p:spPr bwMode="auto">
            <a:xfrm>
              <a:off x="28336" y="4200540"/>
              <a:ext cx="2943464" cy="2505059"/>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226013" y="5851495"/>
              <a:ext cx="323850" cy="276225"/>
            </a:xfrm>
            <a:prstGeom prst="rect">
              <a:avLst/>
            </a:prstGeom>
          </p:spPr>
        </p:pic>
      </p:grpSp>
      <p:grpSp>
        <p:nvGrpSpPr>
          <p:cNvPr id="22" name="Group 21"/>
          <p:cNvGrpSpPr/>
          <p:nvPr/>
        </p:nvGrpSpPr>
        <p:grpSpPr>
          <a:xfrm>
            <a:off x="422071" y="4145297"/>
            <a:ext cx="8264729" cy="2576177"/>
            <a:chOff x="422071" y="4145297"/>
            <a:chExt cx="8264729" cy="2576177"/>
          </a:xfrm>
        </p:grpSpPr>
        <p:sp>
          <p:nvSpPr>
            <p:cNvPr id="19" name="Rectangle 36"/>
            <p:cNvSpPr>
              <a:spLocks noChangeArrowheads="1"/>
            </p:cNvSpPr>
            <p:nvPr/>
          </p:nvSpPr>
          <p:spPr bwMode="auto">
            <a:xfrm>
              <a:off x="422071" y="4145297"/>
              <a:ext cx="8264729" cy="2576177"/>
            </a:xfrm>
            <a:prstGeom prst="rect">
              <a:avLst/>
            </a:prstGeom>
            <a:solidFill>
              <a:srgbClr val="00B0F0">
                <a:alpha val="49000"/>
              </a:srgbClr>
            </a:solidFill>
            <a:ln w="9525">
              <a:solidFill>
                <a:srgbClr val="94B64E"/>
              </a:solidFill>
              <a:miter lim="800000"/>
            </a:ln>
            <a:effectLst>
              <a:outerShdw dist="20000" dir="5400000" rotWithShape="0">
                <a:srgbClr val="808080">
                  <a:alpha val="37999"/>
                </a:srgbClr>
              </a:outerShdw>
            </a:effectLst>
          </p:spPr>
          <p:txBody>
            <a:bodyPr vert="horz" wrap="square" lIns="91440" tIns="45720" rIns="91440" bIns="45720" numCol="1" anchor="ctr" anchorCtr="0" compatLnSpc="1"/>
            <a:lstStyle/>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1.</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2.</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3.</a:t>
              </a:r>
              <a:r>
                <a:rPr kumimoji="0" lang="vi-VN" altLang="ja-JP" b="1" i="0" u="none" strike="noStrike" cap="none" normalizeH="0" baseline="0" dirty="0" smtClean="0">
                  <a:ln>
                    <a:noFill/>
                  </a:ln>
                  <a:solidFill>
                    <a:srgbClr val="FF0000"/>
                  </a:solidFill>
                  <a:effectLst/>
                  <a:latin typeface="Calibri" panose="020F0502020204030204" pitchFamily="34" charset="0"/>
                  <a:ea typeface="MS Mincho" panose="02020609040205080304" pitchFamily="49" charset="-128"/>
                </a:rPr>
                <a:t> </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endParaRPr>
            </a:p>
            <a:p>
              <a:pPr marL="0" marR="0" lvl="0" indent="0" algn="r" defTabSz="914400" rtl="0" eaLnBrk="0" fontAlgn="base" latinLnBrk="0" hangingPunct="0">
                <a:lnSpc>
                  <a:spcPct val="150000"/>
                </a:lnSpc>
                <a:spcBef>
                  <a:spcPct val="0"/>
                </a:spcBef>
                <a:spcAft>
                  <a:spcPts val="800"/>
                </a:spcAft>
                <a:buClrTx/>
                <a:buSzTx/>
                <a:buFontTx/>
                <a:buNone/>
              </a:pPr>
              <a:r>
                <a:rPr kumimoji="0" lang="vi-VN" altLang="ja-JP" sz="2000" b="1" i="0" u="none" strike="noStrike" cap="none" normalizeH="0" baseline="0" dirty="0" smtClean="0">
                  <a:ln>
                    <a:noFill/>
                  </a:ln>
                  <a:solidFill>
                    <a:srgbClr val="000000"/>
                  </a:solidFill>
                  <a:effectLst/>
                  <a:latin typeface="Calibri" panose="020F0502020204030204" pitchFamily="34" charset="0"/>
                  <a:ea typeface="MS Mincho" panose="02020609040205080304" pitchFamily="49" charset="-128"/>
                </a:rPr>
                <a:t>4.</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en-US"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r>
                <a:rPr kumimoji="0" lang="vi-VN" altLang="ja-JP" sz="2000" b="0" i="0" u="none" strike="noStrike" cap="none" normalizeH="0" baseline="0" dirty="0" smtClean="0">
                  <a:ln>
                    <a:noFill/>
                  </a:ln>
                  <a:solidFill>
                    <a:srgbClr val="000000"/>
                  </a:solidFill>
                  <a:effectLst/>
                  <a:latin typeface="Times New Roman" panose="02020603050405020304" pitchFamily="18" charset="0"/>
                  <a:ea typeface="MS Mincho" panose="02020609040205080304" pitchFamily="49" charset="-128"/>
                </a:rPr>
                <a:t>......................................................................</a:t>
              </a:r>
              <a:endParaRPr kumimoji="0" lang="en-US" altLang="en-US" sz="3200" b="0" i="0" u="none" strike="noStrike" cap="none" normalizeH="0" baseline="0" dirty="0" smtClean="0">
                <a:ln>
                  <a:noFill/>
                </a:ln>
                <a:solidFill>
                  <a:schemeClr val="tx1"/>
                </a:solidFill>
                <a:effectLst/>
                <a:latin typeface="Arial" panose="020B0604020202020204" pitchFamily="34" charset="0"/>
              </a:endParaRPr>
            </a:p>
          </p:txBody>
        </p:sp>
        <p:sp>
          <p:nvSpPr>
            <p:cNvPr id="20" name="Oval 37"/>
            <p:cNvSpPr>
              <a:spLocks noChangeArrowheads="1"/>
            </p:cNvSpPr>
            <p:nvPr/>
          </p:nvSpPr>
          <p:spPr bwMode="auto">
            <a:xfrm>
              <a:off x="477841" y="4228174"/>
              <a:ext cx="2112959" cy="2401226"/>
            </a:xfrm>
            <a:prstGeom prst="ellipse">
              <a:avLst/>
            </a:prstGeom>
            <a:solidFill>
              <a:schemeClr val="accent6">
                <a:lumMod val="40000"/>
                <a:lumOff val="60000"/>
              </a:schemeClr>
            </a:solidFill>
            <a:ln w="66675" cmpd="dbl">
              <a:solidFill>
                <a:srgbClr val="000099"/>
              </a:solidFill>
              <a:round/>
            </a:ln>
            <a:effectLst>
              <a:outerShdw dist="20000" dir="5400000" rotWithShape="0">
                <a:srgbClr val="808080">
                  <a:alpha val="37999"/>
                </a:srgbClr>
              </a:outerShdw>
            </a:effectLst>
          </p:spPr>
          <p:txBody>
            <a:bodyPr vert="horz" wrap="square" lIns="91440" tIns="45720" rIns="91440" bIns="45720" numCol="1" anchor="ctr" anchorCtr="0" compatLnSpc="1"/>
            <a:lstStyle/>
            <a:p>
              <a:pPr algn="ctr">
                <a:lnSpc>
                  <a:spcPct val="150000"/>
                </a:lnSpc>
                <a:spcAft>
                  <a:spcPts val="800"/>
                </a:spcAft>
              </a:pPr>
              <a:endParaRPr lang="en-US" altLang="en-US" dirty="0">
                <a:latin typeface="Arial" panose="020B0604020202020204" pitchFamily="34" charset="0"/>
              </a:endParaRPr>
            </a:p>
          </p:txBody>
        </p:sp>
        <p:sp>
          <p:nvSpPr>
            <p:cNvPr id="21" name="Rectangle 20"/>
            <p:cNvSpPr/>
            <p:nvPr/>
          </p:nvSpPr>
          <p:spPr>
            <a:xfrm>
              <a:off x="663049" y="4343400"/>
              <a:ext cx="1775351" cy="2169825"/>
            </a:xfrm>
            <a:prstGeom prst="rect">
              <a:avLst/>
            </a:prstGeom>
          </p:spPr>
          <p:txBody>
            <a:bodyPr wrap="square">
              <a:spAutoFit/>
            </a:bodyPr>
            <a:lstStyle/>
            <a:p>
              <a:pPr lvl="0" algn="ctr">
                <a:lnSpc>
                  <a:spcPct val="150000"/>
                </a:lnSpc>
                <a:spcAft>
                  <a:spcPts val="800"/>
                </a:spcAft>
              </a:pPr>
              <a:r>
                <a:rPr lang="vi-VN" altLang="ja-JP" dirty="0">
                  <a:latin typeface="Calibri" panose="020F0502020204030204" pitchFamily="34" charset="0"/>
                  <a:ea typeface="MS Mincho" panose="02020609040205080304" pitchFamily="49" charset="-128"/>
                </a:rPr>
                <a:t>Cách đi xe đạp, xe đạp điện qua đường giao nhau có tín hiệu đèn giao </a:t>
              </a:r>
              <a:r>
                <a:rPr lang="vi-VN" altLang="ja-JP" dirty="0" smtClean="0">
                  <a:latin typeface="Calibri" panose="020F0502020204030204" pitchFamily="34" charset="0"/>
                  <a:ea typeface="MS Mincho" panose="02020609040205080304" pitchFamily="49" charset="-128"/>
                </a:rPr>
                <a:t>thông</a:t>
              </a:r>
              <a:endParaRPr lang="en-US" altLang="en-US" dirty="0">
                <a:latin typeface="Arial" panose="020B0604020202020204" pitchFamily="34" charset="0"/>
              </a:endParaRPr>
            </a:p>
          </p:txBody>
        </p:sp>
      </p:grpSp>
      <p:sp>
        <p:nvSpPr>
          <p:cNvPr id="17" name="Rectangle 16"/>
          <p:cNvSpPr/>
          <p:nvPr/>
        </p:nvSpPr>
        <p:spPr>
          <a:xfrm>
            <a:off x="126755" y="3790890"/>
            <a:ext cx="9093445" cy="400110"/>
          </a:xfrm>
          <a:prstGeom prst="rect">
            <a:avLst/>
          </a:prstGeom>
        </p:spPr>
        <p:txBody>
          <a:bodyPr wrap="square">
            <a:spAutoFit/>
          </a:bodyPr>
          <a:lstStyle/>
          <a:p>
            <a:r>
              <a:rPr lang="en-US" sz="2000" i="1" dirty="0">
                <a:latin typeface="Tahoma" panose="020B0604030504040204" pitchFamily="34" charset="0"/>
                <a:ea typeface="Tahoma" panose="020B0604030504040204" pitchFamily="34" charset="0"/>
                <a:cs typeface="Tahoma" panose="020B0604030504040204" pitchFamily="34" charset="0"/>
              </a:rPr>
              <a:t>X</a:t>
            </a:r>
            <a:r>
              <a:rPr lang="vi-VN" sz="2000" i="1" dirty="0">
                <a:latin typeface="Tahoma" panose="020B0604030504040204" pitchFamily="34" charset="0"/>
                <a:ea typeface="Tahoma" panose="020B0604030504040204" pitchFamily="34" charset="0"/>
                <a:cs typeface="Tahoma" panose="020B0604030504040204" pitchFamily="34" charset="0"/>
              </a:rPr>
              <a:t>ếp các thông tin </a:t>
            </a:r>
            <a:r>
              <a:rPr lang="vi-VN" sz="2000" i="1" dirty="0" smtClean="0">
                <a:latin typeface="Tahoma" panose="020B0604030504040204" pitchFamily="34" charset="0"/>
                <a:ea typeface="Tahoma" panose="020B0604030504040204" pitchFamily="34" charset="0"/>
                <a:cs typeface="Tahoma" panose="020B0604030504040204" pitchFamily="34" charset="0"/>
              </a:rPr>
              <a:t>cho </a:t>
            </a:r>
            <a:r>
              <a:rPr lang="vi-VN" sz="2000" i="1" dirty="0">
                <a:latin typeface="Tahoma" panose="020B0604030504040204" pitchFamily="34" charset="0"/>
                <a:ea typeface="Tahoma" panose="020B0604030504040204" pitchFamily="34" charset="0"/>
                <a:cs typeface="Tahoma" panose="020B0604030504040204" pitchFamily="34" charset="0"/>
              </a:rPr>
              <a:t>đúng với quy tắc đi xe đạp và xe đạp điện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endParaRPr lang="en-US" sz="2000" i="1"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4819"/>
                                        </p:tgtEl>
                                        <p:attrNameLst>
                                          <p:attrName>style.visibility</p:attrName>
                                        </p:attrNameLst>
                                      </p:cBhvr>
                                      <p:to>
                                        <p:strVal val="visible"/>
                                      </p:to>
                                    </p:set>
                                    <p:animEffect transition="in" filter="wipe(down)">
                                      <p:cBhvr>
                                        <p:cTn id="30" dur="500"/>
                                        <p:tgtEl>
                                          <p:spTgt spid="34819"/>
                                        </p:tgtEl>
                                      </p:cBhvr>
                                    </p:animEffect>
                                  </p:childTnLst>
                                </p:cTn>
                              </p:par>
                              <p:par>
                                <p:cTn id="31" presetID="22" presetClass="entr" presetSubtype="4"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830997"/>
          </a:xfrm>
          <a:prstGeom prst="rect">
            <a:avLst/>
          </a:prstGeom>
          <a:noFill/>
          <a:ln w="9525">
            <a:noFill/>
            <a:miter lim="800000"/>
          </a:ln>
        </p:spPr>
        <p:txBody>
          <a:bodyPr wrap="square">
            <a:spAutoFit/>
          </a:bodyPr>
          <a:lstStyle/>
          <a:p>
            <a:r>
              <a:rPr lang="vi-VN" sz="2400" dirty="0"/>
              <a:t>1. Trong các </a:t>
            </a:r>
            <a:r>
              <a:rPr lang="vi-VN" sz="2400" dirty="0" smtClean="0"/>
              <a:t>hình</a:t>
            </a:r>
            <a:r>
              <a:rPr lang="en-US" sz="2400" dirty="0" smtClean="0"/>
              <a:t> </a:t>
            </a:r>
            <a:r>
              <a:rPr lang="en-US" sz="2400" dirty="0" err="1" smtClean="0"/>
              <a:t>dưới</a:t>
            </a:r>
            <a:r>
              <a:rPr lang="en-US" sz="2400" dirty="0" smtClean="0"/>
              <a:t> </a:t>
            </a:r>
            <a:r>
              <a:rPr lang="en-US" sz="2400" dirty="0" err="1" smtClean="0"/>
              <a:t>đây</a:t>
            </a:r>
            <a:r>
              <a:rPr lang="en-US" sz="2400" dirty="0" smtClean="0"/>
              <a:t> </a:t>
            </a:r>
            <a:r>
              <a:rPr lang="vi-VN" sz="2400" dirty="0" smtClean="0"/>
              <a:t>ai </a:t>
            </a:r>
            <a:r>
              <a:rPr lang="vi-VN" sz="2400" dirty="0"/>
              <a:t>đi đúng, ai đi sai Luật </a:t>
            </a:r>
            <a:r>
              <a:rPr lang="en-US" sz="2400" dirty="0" smtClean="0"/>
              <a:t>g</a:t>
            </a:r>
            <a:r>
              <a:rPr lang="vi-VN" sz="2400" dirty="0" smtClean="0"/>
              <a:t>iao </a:t>
            </a:r>
            <a:r>
              <a:rPr lang="vi-VN" sz="2400" dirty="0"/>
              <a:t>thông đường bộ? Vì sao</a:t>
            </a:r>
            <a:r>
              <a:rPr lang="vi-VN" sz="2400" dirty="0" smtClean="0"/>
              <a:t>?</a:t>
            </a:r>
            <a:endParaRPr lang="en-US" sz="2400" dirty="0"/>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7" name="Slide Number Placeholder 3"/>
          <p:cNvSpPr>
            <a:spLocks noGrp="1"/>
          </p:cNvSpPr>
          <p:nvPr>
            <p:ph type="sldNum" sz="quarter" idx="12"/>
          </p:nvPr>
        </p:nvSpPr>
        <p:spPr bwMode="auto">
          <a:xfrm>
            <a:off x="6781800" y="6416675"/>
            <a:ext cx="2133600" cy="365125"/>
          </a:xfrm>
          <a:noFill/>
          <a:ln>
            <a:miter lim="800000"/>
          </a:ln>
        </p:spPr>
        <p:txBody>
          <a:bodyPr/>
          <a:lstStyle/>
          <a:p>
            <a:r>
              <a:rPr lang="en-US" altLang="en-US" dirty="0" smtClean="0"/>
              <a:t>50</a:t>
            </a:r>
            <a:endParaRPr lang="en-US" altLang="en-US" dirty="0"/>
          </a:p>
        </p:txBody>
      </p:sp>
      <p:pic>
        <p:nvPicPr>
          <p:cNvPr id="20486" name="Picture 43" descr="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28600" y="1797050"/>
            <a:ext cx="2590800" cy="186445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2"/>
          <a:stretch>
            <a:fillRect/>
          </a:stretch>
        </p:blipFill>
        <p:spPr>
          <a:xfrm>
            <a:off x="3171825" y="1777732"/>
            <a:ext cx="2695575" cy="1923159"/>
          </a:xfrm>
          <a:prstGeom prst="rect">
            <a:avLst/>
          </a:prstGeom>
        </p:spPr>
      </p:pic>
      <p:pic>
        <p:nvPicPr>
          <p:cNvPr id="23" name="Picture 22"/>
          <p:cNvPicPr>
            <a:picLocks noChangeAspect="1"/>
          </p:cNvPicPr>
          <p:nvPr/>
        </p:nvPicPr>
        <p:blipFill>
          <a:blip r:embed="rId3"/>
          <a:stretch>
            <a:fillRect/>
          </a:stretch>
        </p:blipFill>
        <p:spPr>
          <a:xfrm>
            <a:off x="6172200" y="1752600"/>
            <a:ext cx="2743200" cy="1985875"/>
          </a:xfrm>
          <a:prstGeom prst="rect">
            <a:avLst/>
          </a:prstGeom>
        </p:spPr>
      </p:pic>
      <p:pic>
        <p:nvPicPr>
          <p:cNvPr id="24" name="Picture 23"/>
          <p:cNvPicPr>
            <a:picLocks noChangeAspect="1"/>
          </p:cNvPicPr>
          <p:nvPr/>
        </p:nvPicPr>
        <p:blipFill>
          <a:blip r:embed="rId4"/>
          <a:stretch>
            <a:fillRect/>
          </a:stretch>
        </p:blipFill>
        <p:spPr>
          <a:xfrm>
            <a:off x="228600" y="4117632"/>
            <a:ext cx="2636686" cy="1978368"/>
          </a:xfrm>
          <a:prstGeom prst="rect">
            <a:avLst/>
          </a:prstGeom>
        </p:spPr>
      </p:pic>
      <p:pic>
        <p:nvPicPr>
          <p:cNvPr id="28" name="Picture 27"/>
          <p:cNvPicPr>
            <a:picLocks noChangeAspect="1"/>
          </p:cNvPicPr>
          <p:nvPr/>
        </p:nvPicPr>
        <p:blipFill>
          <a:blip r:embed="rId5"/>
          <a:stretch>
            <a:fillRect/>
          </a:stretch>
        </p:blipFill>
        <p:spPr>
          <a:xfrm>
            <a:off x="3161093" y="4118798"/>
            <a:ext cx="2706307" cy="1967296"/>
          </a:xfrm>
          <a:prstGeom prst="rect">
            <a:avLst/>
          </a:prstGeom>
        </p:spPr>
      </p:pic>
      <p:pic>
        <p:nvPicPr>
          <p:cNvPr id="29" name="Picture 28"/>
          <p:cNvPicPr>
            <a:picLocks noChangeAspect="1"/>
          </p:cNvPicPr>
          <p:nvPr/>
        </p:nvPicPr>
        <p:blipFill>
          <a:blip r:embed="rId6"/>
          <a:stretch>
            <a:fillRect/>
          </a:stretch>
        </p:blipFill>
        <p:spPr>
          <a:xfrm>
            <a:off x="6163207" y="4118798"/>
            <a:ext cx="2697833" cy="1967296"/>
          </a:xfrm>
          <a:prstGeom prst="rect">
            <a:avLst/>
          </a:prstGeom>
        </p:spPr>
      </p:pic>
      <p:sp>
        <p:nvSpPr>
          <p:cNvPr id="40" name="TextBox 39"/>
          <p:cNvSpPr txBox="1"/>
          <p:nvPr/>
        </p:nvSpPr>
        <p:spPr>
          <a:xfrm>
            <a:off x="1143000" y="3655259"/>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1" name="TextBox 40"/>
          <p:cNvSpPr txBox="1"/>
          <p:nvPr/>
        </p:nvSpPr>
        <p:spPr>
          <a:xfrm>
            <a:off x="4114800" y="366778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2" name="TextBox 41"/>
          <p:cNvSpPr txBox="1"/>
          <p:nvPr/>
        </p:nvSpPr>
        <p:spPr>
          <a:xfrm>
            <a:off x="7086600" y="36576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3" name="TextBox 42"/>
          <p:cNvSpPr txBox="1"/>
          <p:nvPr/>
        </p:nvSpPr>
        <p:spPr>
          <a:xfrm>
            <a:off x="1126854" y="6020845"/>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4" name="TextBox 43"/>
          <p:cNvSpPr txBox="1"/>
          <p:nvPr/>
        </p:nvSpPr>
        <p:spPr>
          <a:xfrm>
            <a:off x="4038600" y="6019800"/>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
        <p:nvSpPr>
          <p:cNvPr id="45" name="TextBox 44"/>
          <p:cNvSpPr txBox="1"/>
          <p:nvPr/>
        </p:nvSpPr>
        <p:spPr>
          <a:xfrm>
            <a:off x="7116479" y="6076017"/>
            <a:ext cx="990600" cy="523220"/>
          </a:xfrm>
          <a:prstGeom prst="rect">
            <a:avLst/>
          </a:prstGeom>
          <a:noFill/>
        </p:spPr>
        <p:txBody>
          <a:bodyPr wrap="square" rtlCol="0">
            <a:spAutoFit/>
          </a:bodyPr>
          <a:lstStyle/>
          <a:p>
            <a:pPr algn="ctr"/>
            <a:r>
              <a:rPr lang="en-US" sz="2800" dirty="0" smtClean="0">
                <a:solidFill>
                  <a:srgbClr val="000099"/>
                </a:solidFill>
                <a:sym typeface="Wingdings 2" panose="05020102010507070707" pitchFamily="18" charset="2"/>
              </a:rPr>
              <a:t></a:t>
            </a:r>
            <a:endParaRPr lang="en-US" sz="28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wipe(down)">
                                      <p:cBhvr>
                                        <p:cTn id="7" dur="500"/>
                                        <p:tgtEl>
                                          <p:spTgt spid="2048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wipe(down)">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down)">
                                      <p:cBhvr>
                                        <p:cTn id="34" dur="500"/>
                                        <p:tgtEl>
                                          <p:spTgt spid="4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down)">
                                      <p:cBhvr>
                                        <p:cTn id="39" dur="500"/>
                                        <p:tgtEl>
                                          <p:spTgt spid="2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down)">
                                      <p:cBhvr>
                                        <p:cTn id="47" dur="500"/>
                                        <p:tgtEl>
                                          <p:spTgt spid="29"/>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304800" y="609600"/>
            <a:ext cx="8534400" cy="461665"/>
          </a:xfrm>
          <a:prstGeom prst="rect">
            <a:avLst/>
          </a:prstGeom>
          <a:noFill/>
          <a:ln w="9525">
            <a:noFill/>
            <a:miter lim="800000"/>
          </a:ln>
        </p:spPr>
        <p:txBody>
          <a:bodyPr wrap="square">
            <a:spAutoFit/>
          </a:bodyPr>
          <a:lstStyle/>
          <a:p>
            <a:r>
              <a:rPr lang="vi-VN" sz="2400" b="1" dirty="0"/>
              <a:t>2. Xử lý tình </a:t>
            </a:r>
            <a:r>
              <a:rPr lang="vi-VN" sz="2400" b="1" dirty="0" smtClean="0"/>
              <a:t>huống</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914400" y="0"/>
            <a:ext cx="6400800" cy="461665"/>
          </a:xfrm>
          <a:prstGeom prst="rect">
            <a:avLst/>
          </a:prstGeom>
          <a:noFill/>
        </p:spPr>
        <p:txBody>
          <a:bodyPr wrap="square">
            <a:spAutoFit/>
          </a:bodyPr>
          <a:lstStyle/>
          <a:p>
            <a:pPr eaLnBrk="1" hangingPunct="1">
              <a:defRPr/>
            </a:pPr>
            <a:r>
              <a:rPr lang="en-US" sz="2400" b="1" dirty="0">
                <a:solidFill>
                  <a:schemeClr val="tx2">
                    <a:lumMod val="75000"/>
                  </a:schemeClr>
                </a:solidFill>
              </a:rPr>
              <a:t>C</a:t>
            </a:r>
            <a:r>
              <a:rPr lang="vi-VN" sz="2400" b="1" dirty="0" smtClean="0">
                <a:solidFill>
                  <a:schemeClr val="tx2">
                    <a:lumMod val="75000"/>
                  </a:schemeClr>
                </a:solidFill>
              </a:rPr>
              <a:t>. </a:t>
            </a:r>
            <a:r>
              <a:rPr lang="en-US" altLang="en-US" sz="2400" b="1" dirty="0" err="1" smtClean="0">
                <a:solidFill>
                  <a:schemeClr val="tx2">
                    <a:lumMod val="75000"/>
                  </a:schemeClr>
                </a:solidFill>
              </a:rPr>
              <a:t>Luyện</a:t>
            </a:r>
            <a:r>
              <a:rPr lang="en-US" altLang="en-US" sz="2400" b="1" dirty="0" smtClean="0">
                <a:solidFill>
                  <a:schemeClr val="tx2">
                    <a:lumMod val="75000"/>
                  </a:schemeClr>
                </a:solidFill>
              </a:rPr>
              <a:t> </a:t>
            </a:r>
            <a:r>
              <a:rPr lang="en-US" altLang="en-US" sz="2400" b="1" dirty="0" err="1">
                <a:solidFill>
                  <a:schemeClr val="tx2">
                    <a:lumMod val="75000"/>
                  </a:schemeClr>
                </a:solidFill>
              </a:rPr>
              <a:t>tập</a:t>
            </a:r>
            <a:r>
              <a:rPr lang="en-US" altLang="en-US" sz="2400" b="1" dirty="0">
                <a:solidFill>
                  <a:schemeClr val="tx2">
                    <a:lumMod val="75000"/>
                  </a:schemeClr>
                </a:solidFill>
              </a:rPr>
              <a:t> </a:t>
            </a:r>
            <a:r>
              <a:rPr lang="en-US" altLang="en-US" sz="2400" b="1" dirty="0" err="1" smtClean="0">
                <a:solidFill>
                  <a:schemeClr val="tx2">
                    <a:lumMod val="75000"/>
                  </a:schemeClr>
                </a:solidFill>
              </a:rPr>
              <a:t>và</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vận</a:t>
            </a:r>
            <a:r>
              <a:rPr lang="en-US" altLang="en-US" sz="2400" b="1" dirty="0" smtClean="0">
                <a:solidFill>
                  <a:schemeClr val="tx2">
                    <a:lumMod val="75000"/>
                  </a:schemeClr>
                </a:solidFill>
              </a:rPr>
              <a:t> </a:t>
            </a:r>
            <a:r>
              <a:rPr lang="en-US" altLang="en-US" sz="2400" b="1" dirty="0" err="1" smtClean="0">
                <a:solidFill>
                  <a:schemeClr val="tx2">
                    <a:lumMod val="75000"/>
                  </a:schemeClr>
                </a:solidFill>
              </a:rPr>
              <a:t>dụng</a:t>
            </a:r>
            <a:endParaRPr lang="en-US" sz="2400" b="1" dirty="0">
              <a:solidFill>
                <a:schemeClr val="tx2">
                  <a:lumMod val="75000"/>
                </a:schemeClr>
              </a:solidFill>
            </a:endParaRPr>
          </a:p>
        </p:txBody>
      </p:sp>
      <p:sp>
        <p:nvSpPr>
          <p:cNvPr id="2" name="Rectangle 1"/>
          <p:cNvSpPr/>
          <p:nvPr/>
        </p:nvSpPr>
        <p:spPr>
          <a:xfrm>
            <a:off x="990600" y="6106924"/>
            <a:ext cx="7086600" cy="446276"/>
          </a:xfrm>
          <a:prstGeom prst="rect">
            <a:avLst/>
          </a:prstGeom>
          <a:solidFill>
            <a:srgbClr val="FFC000"/>
          </a:solidFill>
          <a:ln>
            <a:solidFill>
              <a:schemeClr val="tx1"/>
            </a:solidFill>
          </a:ln>
        </p:spPr>
        <p:txBody>
          <a:bodyPr wrap="square">
            <a:spAutoFit/>
          </a:bodyPr>
          <a:lstStyle/>
          <a:p>
            <a:pPr indent="457200" algn="ctr">
              <a:lnSpc>
                <a:spcPct val="115000"/>
              </a:lnSpc>
              <a:spcBef>
                <a:spcPts val="600"/>
              </a:spcBef>
              <a:spcAft>
                <a:spcPts val="600"/>
              </a:spcAft>
            </a:pPr>
            <a:r>
              <a:rPr lang="vi-VN" sz="2000" dirty="0" smtClean="0">
                <a:latin typeface="Tahoma" panose="020B0604030504040204" pitchFamily="34" charset="0"/>
                <a:ea typeface="Tahoma" panose="020B0604030504040204" pitchFamily="34" charset="0"/>
                <a:cs typeface="Tahoma" panose="020B0604030504040204" pitchFamily="34" charset="0"/>
              </a:rPr>
              <a:t>Em </a:t>
            </a:r>
            <a:r>
              <a:rPr lang="vi-VN" sz="2000" dirty="0">
                <a:latin typeface="Tahoma" panose="020B0604030504040204" pitchFamily="34" charset="0"/>
                <a:ea typeface="Tahoma" panose="020B0604030504040204" pitchFamily="34" charset="0"/>
                <a:cs typeface="Tahoma" panose="020B0604030504040204" pitchFamily="34" charset="0"/>
              </a:rPr>
              <a:t>có tán thành ý kiến của 2 bạn không? Vì sao?</a:t>
            </a:r>
            <a:endParaRPr lang="en-US" sz="2000" dirty="0">
              <a:effectLst/>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148702" y="3280313"/>
            <a:ext cx="4846596" cy="2510887"/>
          </a:xfrm>
          <a:prstGeom prst="rect">
            <a:avLst/>
          </a:prstGeom>
        </p:spPr>
      </p:pic>
      <p:sp>
        <p:nvSpPr>
          <p:cNvPr id="3" name="Oval Callout 2"/>
          <p:cNvSpPr/>
          <p:nvPr/>
        </p:nvSpPr>
        <p:spPr>
          <a:xfrm>
            <a:off x="129402" y="1295400"/>
            <a:ext cx="4290198" cy="1596265"/>
          </a:xfrm>
          <a:prstGeom prst="wedgeEllipseCallout">
            <a:avLst>
              <a:gd name="adj1" fmla="val 31182"/>
              <a:gd name="adj2" fmla="val 84972"/>
            </a:avLst>
          </a:prstGeom>
          <a:solidFill>
            <a:schemeClr val="accent4">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Khi </a:t>
            </a:r>
            <a:r>
              <a:rPr lang="vi-VN" i="1" dirty="0">
                <a:solidFill>
                  <a:srgbClr val="000099"/>
                </a:solidFill>
                <a:latin typeface="Tahoma" panose="020B0604030504040204" pitchFamily="34" charset="0"/>
                <a:ea typeface="Tahoma" panose="020B0604030504040204" pitchFamily="34" charset="0"/>
                <a:cs typeface="Tahoma" panose="020B0604030504040204" pitchFamily="34" charset="0"/>
              </a:rPr>
              <a:t>có tín hiệu đèn đỏ, chỉ các ô tô, xe máy phải dừng lại, còn đi xe đạp như chúng mình thì cứ vô tư</a:t>
            </a:r>
            <a:r>
              <a:rPr lang="vi-VN" i="1" dirty="0" smtClean="0">
                <a:solidFill>
                  <a:srgbClr val="000099"/>
                </a:solidFill>
                <a:latin typeface="Tahoma" panose="020B0604030504040204" pitchFamily="34" charset="0"/>
                <a:ea typeface="Tahoma" panose="020B0604030504040204" pitchFamily="34" charset="0"/>
                <a:cs typeface="Tahoma" panose="020B0604030504040204" pitchFamily="34" charset="0"/>
              </a:rPr>
              <a:t>!</a:t>
            </a:r>
            <a:endParaRPr lang="en-US" dirty="0">
              <a:solidFill>
                <a:srgbClr val="000099"/>
              </a:solidFill>
            </a:endParaRPr>
          </a:p>
        </p:txBody>
      </p:sp>
      <p:sp>
        <p:nvSpPr>
          <p:cNvPr id="4" name="Rounded Rectangular Callout 3"/>
          <p:cNvSpPr/>
          <p:nvPr/>
        </p:nvSpPr>
        <p:spPr>
          <a:xfrm>
            <a:off x="5296437" y="1411401"/>
            <a:ext cx="3657600" cy="1480264"/>
          </a:xfrm>
          <a:prstGeom prst="wedgeRoundRectCallout">
            <a:avLst>
              <a:gd name="adj1" fmla="val -44982"/>
              <a:gd name="adj2" fmla="val 92081"/>
              <a:gd name="adj3" fmla="val 16667"/>
            </a:avLst>
          </a:prstGeom>
          <a:solidFill>
            <a:srgbClr val="92D05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99"/>
                </a:solidFill>
              </a:rPr>
              <a:t>  </a:t>
            </a:r>
            <a:r>
              <a:rPr lang="vi-VN" dirty="0" smtClean="0">
                <a:solidFill>
                  <a:srgbClr val="000099"/>
                </a:solidFill>
              </a:rPr>
              <a:t>Ừ </a:t>
            </a:r>
            <a:r>
              <a:rPr lang="vi-VN" dirty="0">
                <a:solidFill>
                  <a:srgbClr val="000099"/>
                </a:solidFill>
              </a:rPr>
              <a:t>đúng đấy, tớ cũng thỉnh thoảng vượt đèn đỏ nhưng có bị các chú công an giữ lại </a:t>
            </a:r>
            <a:r>
              <a:rPr lang="vi-VN" dirty="0" smtClean="0">
                <a:solidFill>
                  <a:srgbClr val="000099"/>
                </a:solidFill>
              </a:rPr>
              <a:t>đâu</a:t>
            </a:r>
            <a:r>
              <a:rPr lang="en-US" dirty="0" smtClean="0">
                <a:solidFill>
                  <a:srgbClr val="000099"/>
                </a:solidFill>
              </a:rPr>
              <a:t>.</a:t>
            </a:r>
            <a:endParaRPr lang="en-US"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1"/>
          <p:cNvSpPr>
            <a:spLocks noGrp="1"/>
          </p:cNvSpPr>
          <p:nvPr>
            <p:ph type="sldNum" sz="quarter" idx="12"/>
          </p:nvPr>
        </p:nvSpPr>
        <p:spPr bwMode="auto">
          <a:noFill/>
          <a:ln>
            <a:miter lim="800000"/>
          </a:ln>
        </p:spPr>
        <p:txBody>
          <a:bodyPr/>
          <a:lstStyle/>
          <a:p>
            <a:fld id="{1931796A-22AA-4F23-AB40-B34B6D7B7DA2}" type="slidenum">
              <a:rPr lang="en-US" altLang="en-US"/>
            </a:fld>
            <a:endParaRPr lang="en-US" altLang="en-US"/>
          </a:p>
        </p:txBody>
      </p:sp>
      <p:sp>
        <p:nvSpPr>
          <p:cNvPr id="218115" name="TextBox 3"/>
          <p:cNvSpPr txBox="1">
            <a:spLocks noChangeArrowheads="1"/>
          </p:cNvSpPr>
          <p:nvPr/>
        </p:nvSpPr>
        <p:spPr bwMode="auto">
          <a:xfrm>
            <a:off x="914400" y="76200"/>
            <a:ext cx="6248400" cy="461963"/>
          </a:xfrm>
          <a:prstGeom prst="rect">
            <a:avLst/>
          </a:prstGeom>
          <a:noFill/>
          <a:ln w="9525">
            <a:noFill/>
            <a:miter lim="800000"/>
          </a:ln>
        </p:spPr>
        <p:txBody>
          <a:bodyPr>
            <a:spAutoFit/>
          </a:bodyPr>
          <a:lstStyle/>
          <a:p>
            <a:pPr eaLnBrk="1" hangingPunct="1"/>
            <a:r>
              <a:rPr lang="en-US" altLang="en-US" sz="2400" b="1" i="1">
                <a:solidFill>
                  <a:srgbClr val="0000FF"/>
                </a:solidFill>
                <a:latin typeface="Tahoma" panose="020B0604030504040204" pitchFamily="34" charset="0"/>
                <a:cs typeface="Tahoma" panose="020B0604030504040204" pitchFamily="34" charset="0"/>
              </a:rPr>
              <a:t>PHỤ LỤC </a:t>
            </a:r>
            <a:endParaRPr lang="en-US" altLang="en-US" sz="2400" b="1" i="1">
              <a:solidFill>
                <a:srgbClr val="0000FF"/>
              </a:solidFill>
              <a:latin typeface="Tahoma" panose="020B0604030504040204" pitchFamily="34" charset="0"/>
              <a:cs typeface="Tahoma" panose="020B0604030504040204" pitchFamily="34" charset="0"/>
            </a:endParaRPr>
          </a:p>
        </p:txBody>
      </p:sp>
      <p:sp>
        <p:nvSpPr>
          <p:cNvPr id="131076" name="TextBox 5"/>
          <p:cNvSpPr txBox="1">
            <a:spLocks noChangeArrowheads="1"/>
          </p:cNvSpPr>
          <p:nvPr/>
        </p:nvSpPr>
        <p:spPr bwMode="auto">
          <a:xfrm>
            <a:off x="533400" y="762000"/>
            <a:ext cx="8153400" cy="400050"/>
          </a:xfrm>
          <a:prstGeom prst="rect">
            <a:avLst/>
          </a:prstGeom>
          <a:noFill/>
          <a:ln w="9525">
            <a:noFill/>
            <a:miter lim="800000"/>
          </a:ln>
        </p:spPr>
        <p:txBody>
          <a:bodyPr>
            <a:spAutoFit/>
          </a:bodyPr>
          <a:lstStyle/>
          <a:p>
            <a:pPr eaLnBrk="1" hangingPunct="1">
              <a:defRPr/>
            </a:pPr>
            <a:r>
              <a:rPr lang="en-US" sz="2000" b="1" i="1" dirty="0" err="1">
                <a:solidFill>
                  <a:schemeClr val="tx1">
                    <a:lumMod val="95000"/>
                    <a:lumOff val="5000"/>
                  </a:schemeClr>
                </a:solidFill>
              </a:rPr>
              <a:t>Một</a:t>
            </a:r>
            <a:r>
              <a:rPr lang="en-US" sz="2000" b="1" i="1" dirty="0">
                <a:solidFill>
                  <a:schemeClr val="tx1">
                    <a:lumMod val="95000"/>
                    <a:lumOff val="5000"/>
                  </a:schemeClr>
                </a:solidFill>
              </a:rPr>
              <a:t> </a:t>
            </a:r>
            <a:r>
              <a:rPr lang="en-US" sz="2000" b="1" i="1" dirty="0" err="1">
                <a:solidFill>
                  <a:schemeClr val="tx1">
                    <a:lumMod val="95000"/>
                    <a:lumOff val="5000"/>
                  </a:schemeClr>
                </a:solidFill>
              </a:rPr>
              <a:t>số</a:t>
            </a:r>
            <a:r>
              <a:rPr lang="en-US" sz="2000" b="1" i="1" dirty="0">
                <a:solidFill>
                  <a:schemeClr val="tx1">
                    <a:lumMod val="95000"/>
                    <a:lumOff val="5000"/>
                  </a:schemeClr>
                </a:solidFill>
              </a:rPr>
              <a:t> </a:t>
            </a:r>
            <a:r>
              <a:rPr lang="en-US" sz="2000" b="1" i="1" dirty="0" err="1">
                <a:solidFill>
                  <a:schemeClr val="tx1">
                    <a:lumMod val="95000"/>
                    <a:lumOff val="5000"/>
                  </a:schemeClr>
                </a:solidFill>
              </a:rPr>
              <a:t>trang</a:t>
            </a:r>
            <a:r>
              <a:rPr lang="en-US" sz="2000" b="1" i="1" dirty="0">
                <a:solidFill>
                  <a:schemeClr val="tx1">
                    <a:lumMod val="95000"/>
                    <a:lumOff val="5000"/>
                  </a:schemeClr>
                </a:solidFill>
              </a:rPr>
              <a:t> </a:t>
            </a:r>
            <a:r>
              <a:rPr lang="en-US" sz="2000" b="1" i="1" dirty="0" err="1">
                <a:solidFill>
                  <a:schemeClr val="tx1">
                    <a:lumMod val="95000"/>
                    <a:lumOff val="5000"/>
                  </a:schemeClr>
                </a:solidFill>
              </a:rPr>
              <a:t>mạng</a:t>
            </a:r>
            <a:r>
              <a:rPr lang="en-US" sz="2000" b="1" i="1" dirty="0">
                <a:solidFill>
                  <a:schemeClr val="tx1">
                    <a:lumMod val="95000"/>
                    <a:lumOff val="5000"/>
                  </a:schemeClr>
                </a:solidFill>
              </a:rPr>
              <a:t> </a:t>
            </a:r>
            <a:r>
              <a:rPr lang="en-US" sz="2000" b="1" i="1" dirty="0" err="1">
                <a:solidFill>
                  <a:schemeClr val="tx1">
                    <a:lumMod val="95000"/>
                    <a:lumOff val="5000"/>
                  </a:schemeClr>
                </a:solidFill>
              </a:rPr>
              <a:t>tìm</a:t>
            </a:r>
            <a:r>
              <a:rPr lang="en-US" sz="2000" b="1" i="1" dirty="0">
                <a:solidFill>
                  <a:schemeClr val="tx1">
                    <a:lumMod val="95000"/>
                    <a:lumOff val="5000"/>
                  </a:schemeClr>
                </a:solidFill>
              </a:rPr>
              <a:t> </a:t>
            </a:r>
            <a:r>
              <a:rPr lang="en-US" sz="2000" b="1" i="1" dirty="0" err="1">
                <a:solidFill>
                  <a:schemeClr val="tx1">
                    <a:lumMod val="95000"/>
                    <a:lumOff val="5000"/>
                  </a:schemeClr>
                </a:solidFill>
              </a:rPr>
              <a:t>kiếm</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 tin </a:t>
            </a:r>
            <a:r>
              <a:rPr lang="en-US" sz="2000" b="1" i="1" dirty="0" err="1">
                <a:solidFill>
                  <a:schemeClr val="tx1">
                    <a:lumMod val="95000"/>
                    <a:lumOff val="5000"/>
                  </a:schemeClr>
                </a:solidFill>
              </a:rPr>
              <a:t>về</a:t>
            </a:r>
            <a:r>
              <a:rPr lang="en-US" sz="2000" b="1" i="1" dirty="0">
                <a:solidFill>
                  <a:schemeClr val="tx1">
                    <a:lumMod val="95000"/>
                    <a:lumOff val="5000"/>
                  </a:schemeClr>
                </a:solidFill>
              </a:rPr>
              <a:t> an </a:t>
            </a:r>
            <a:r>
              <a:rPr lang="en-US" sz="2000" b="1" i="1" dirty="0" err="1">
                <a:solidFill>
                  <a:schemeClr val="tx1">
                    <a:lumMod val="95000"/>
                    <a:lumOff val="5000"/>
                  </a:schemeClr>
                </a:solidFill>
              </a:rPr>
              <a:t>toàn</a:t>
            </a:r>
            <a:r>
              <a:rPr lang="en-US" sz="2000" b="1" i="1" dirty="0">
                <a:solidFill>
                  <a:schemeClr val="tx1">
                    <a:lumMod val="95000"/>
                    <a:lumOff val="5000"/>
                  </a:schemeClr>
                </a:solidFill>
              </a:rPr>
              <a:t> </a:t>
            </a:r>
            <a:r>
              <a:rPr lang="en-US" sz="2000" b="1" i="1" dirty="0" err="1">
                <a:solidFill>
                  <a:schemeClr val="tx1">
                    <a:lumMod val="95000"/>
                    <a:lumOff val="5000"/>
                  </a:schemeClr>
                </a:solidFill>
              </a:rPr>
              <a:t>giao</a:t>
            </a:r>
            <a:r>
              <a:rPr lang="en-US" sz="2000" b="1" i="1" dirty="0">
                <a:solidFill>
                  <a:schemeClr val="tx1">
                    <a:lumMod val="95000"/>
                    <a:lumOff val="5000"/>
                  </a:schemeClr>
                </a:solidFill>
              </a:rPr>
              <a:t> </a:t>
            </a:r>
            <a:r>
              <a:rPr lang="en-US" sz="2000" b="1" i="1" dirty="0" err="1">
                <a:solidFill>
                  <a:schemeClr val="tx1">
                    <a:lumMod val="95000"/>
                    <a:lumOff val="5000"/>
                  </a:schemeClr>
                </a:solidFill>
              </a:rPr>
              <a:t>thông</a:t>
            </a:r>
            <a:r>
              <a:rPr lang="en-US" sz="2000" b="1" i="1" dirty="0">
                <a:solidFill>
                  <a:schemeClr val="tx1">
                    <a:lumMod val="95000"/>
                    <a:lumOff val="5000"/>
                  </a:schemeClr>
                </a:solidFill>
              </a:rPr>
              <a:t>:</a:t>
            </a:r>
            <a:endParaRPr lang="en-US" sz="2000" b="1" i="1" dirty="0">
              <a:solidFill>
                <a:schemeClr val="tx1">
                  <a:lumMod val="95000"/>
                  <a:lumOff val="5000"/>
                </a:schemeClr>
              </a:solidFill>
            </a:endParaRPr>
          </a:p>
        </p:txBody>
      </p:sp>
      <p:graphicFrame>
        <p:nvGraphicFramePr>
          <p:cNvPr id="7" name="Table 6"/>
          <p:cNvGraphicFramePr>
            <a:graphicFrameLocks noGrp="1"/>
          </p:cNvGraphicFramePr>
          <p:nvPr/>
        </p:nvGraphicFramePr>
        <p:xfrm>
          <a:off x="457200" y="1371600"/>
          <a:ext cx="8153400" cy="5181600"/>
        </p:xfrm>
        <a:graphic>
          <a:graphicData uri="http://schemas.openxmlformats.org/drawingml/2006/table">
            <a:tbl>
              <a:tblPr/>
              <a:tblGrid>
                <a:gridCol w="3581400"/>
                <a:gridCol w="4572000"/>
              </a:tblGrid>
              <a:tr h="739522">
                <a:tc>
                  <a:txBody>
                    <a:bodyPr/>
                    <a:lstStyle/>
                    <a:p>
                      <a:pPr algn="just">
                        <a:lnSpc>
                          <a:spcPct val="130000"/>
                        </a:lnSpc>
                        <a:spcBef>
                          <a:spcPts val="500"/>
                        </a:spcBef>
                        <a:spcAft>
                          <a:spcPts val="500"/>
                        </a:spcAft>
                        <a:tabLst>
                          <a:tab pos="270510" algn="l"/>
                        </a:tabLst>
                      </a:pPr>
                      <a:r>
                        <a:rPr lang="vi-VN" sz="1600" b="1" dirty="0">
                          <a:latin typeface="Tahoma" panose="020B0604030504040204" pitchFamily="34" charset="0"/>
                          <a:ea typeface="Times New Roman" panose="02020603050405020304"/>
                          <a:cs typeface="Tahoma" panose="020B0604030504040204" pitchFamily="34" charset="0"/>
                        </a:rPr>
                        <a:t>1. Chính phủ</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30000"/>
                        </a:lnSpc>
                        <a:spcBef>
                          <a:spcPts val="500"/>
                        </a:spcBef>
                        <a:spcAft>
                          <a:spcPts val="500"/>
                        </a:spcAft>
                        <a:tabLst>
                          <a:tab pos="270510" algn="l"/>
                        </a:tabLst>
                      </a:pPr>
                      <a:r>
                        <a:rPr lang="vi-VN" sz="1600" b="1" i="0" u="sng" dirty="0">
                          <a:solidFill>
                            <a:srgbClr val="00802A"/>
                          </a:solidFill>
                          <a:latin typeface="Tahoma" panose="020B0604030504040204" pitchFamily="34" charset="0"/>
                          <a:ea typeface="Times New Roman" panose="02020603050405020304"/>
                          <a:cs typeface="Tahoma" panose="020B0604030504040204" pitchFamily="34" charset="0"/>
                          <a:hlinkClick r:id="rId1"/>
                        </a:rPr>
                        <a:t>www.chinhphu.vn/portal/page/portal/chinhphu/antoangiaothong</a:t>
                      </a:r>
                      <a:endParaRPr lang="en-US" sz="1600" b="1" i="0"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739522">
                <a:tc>
                  <a:txBody>
                    <a:bodyPr/>
                    <a:lstStyle/>
                    <a:p>
                      <a:pPr algn="just">
                        <a:spcBef>
                          <a:spcPts val="500"/>
                        </a:spcBef>
                        <a:spcAft>
                          <a:spcPts val="500"/>
                        </a:spcAft>
                      </a:pP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2.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Ủy</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ban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ATGTquốc</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gia</a:t>
                      </a:r>
                      <a:endParaRPr lang="en-US" sz="1600" b="1"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2"/>
                        </a:rPr>
                        <a:t>http://antoangiaothong.gov.vn/</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633592">
                <a:tc>
                  <a:txBody>
                    <a:bodyPr/>
                    <a:lstStyle/>
                    <a:p>
                      <a:pPr algn="just">
                        <a:spcBef>
                          <a:spcPts val="500"/>
                        </a:spcBef>
                        <a:spcAft>
                          <a:spcPts val="500"/>
                        </a:spcAft>
                      </a:pP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3.</a:t>
                      </a:r>
                      <a:r>
                        <a:rPr lang="en-US" sz="1600" b="1"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smtClean="0">
                          <a:solidFill>
                            <a:schemeClr val="tx1"/>
                          </a:solidFill>
                          <a:latin typeface="Tahoma" panose="020B0604030504040204" pitchFamily="34" charset="0"/>
                          <a:ea typeface="Times New Roman" panose="02020603050405020304"/>
                          <a:cs typeface="Tahoma" panose="020B0604030504040204" pitchFamily="34" charset="0"/>
                        </a:rPr>
                        <a:t>Trang</a:t>
                      </a:r>
                      <a:r>
                        <a:rPr lang="en-US" sz="1600" b="1"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tin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điện</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tử</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Bộ</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vận</a:t>
                      </a:r>
                      <a:r>
                        <a:rPr lang="en-US" sz="1600" b="1"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dirty="0" err="1">
                          <a:solidFill>
                            <a:schemeClr val="tx1"/>
                          </a:solidFill>
                          <a:latin typeface="Tahoma" panose="020B0604030504040204" pitchFamily="34" charset="0"/>
                          <a:ea typeface="Times New Roman" panose="02020603050405020304"/>
                          <a:cs typeface="Tahoma" panose="020B0604030504040204" pitchFamily="34" charset="0"/>
                        </a:rPr>
                        <a:t>tải</a:t>
                      </a:r>
                      <a:endParaRPr lang="en-US" sz="1600" b="1"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a:solidFill>
                            <a:srgbClr val="0000FF"/>
                          </a:solidFill>
                          <a:latin typeface="Tahoma" panose="020B0604030504040204" pitchFamily="34" charset="0"/>
                          <a:ea typeface="Times New Roman" panose="02020603050405020304"/>
                          <a:cs typeface="Tahoma" panose="020B0604030504040204" pitchFamily="34" charset="0"/>
                          <a:hlinkClick r:id="rId3"/>
                        </a:rPr>
                        <a:t>http://www.mt.gov.vn/</a:t>
                      </a:r>
                      <a:endParaRPr lang="en-US" sz="1600" b="1">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920689">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4</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Trang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tin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của</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Tổng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cục</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Cảnh</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sát</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QLHC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về</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TT ATXH</a:t>
                      </a:r>
                      <a:endParaRPr lang="en-US" sz="1600" b="1" u="none"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4"/>
                        </a:rPr>
                        <a:t>http://canhsat–ttatxh.bocongan.gov.vn</a:t>
                      </a:r>
                      <a:r>
                        <a:rPr lang="en-US" sz="1600" b="1" u="sng" dirty="0" smtClean="0">
                          <a:solidFill>
                            <a:srgbClr val="0000FF"/>
                          </a:solidFill>
                          <a:latin typeface="Tahoma" panose="020B0604030504040204" pitchFamily="34" charset="0"/>
                          <a:ea typeface="Times New Roman" panose="02020603050405020304"/>
                          <a:cs typeface="Tahoma" panose="020B0604030504040204" pitchFamily="34" charset="0"/>
                          <a:hlinkClick r:id="rId4"/>
                        </a:rPr>
                        <a:t>/</a:t>
                      </a:r>
                      <a:endParaRPr lang="en-US" sz="1600" b="1" u="sng" dirty="0" smtClean="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920689">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5</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smtClean="0">
                          <a:solidFill>
                            <a:schemeClr val="tx1"/>
                          </a:solidFill>
                          <a:latin typeface="Tahoma" panose="020B0604030504040204" pitchFamily="34" charset="0"/>
                          <a:ea typeface="Times New Roman" panose="02020603050405020304"/>
                          <a:cs typeface="Tahoma" panose="020B0604030504040204" pitchFamily="34" charset="0"/>
                        </a:rPr>
                        <a:t>Cục</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Cảnh</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sát</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hlinkClick r:id="rId5"/>
                        </a:rPr>
                        <a:t>http://csgt.vn</a:t>
                      </a:r>
                      <a:endPar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613793">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6</a:t>
                      </a:r>
                      <a:r>
                        <a:rPr lang="en-US" sz="1600" b="1" kern="120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smtClean="0">
                          <a:solidFill>
                            <a:schemeClr val="tx1"/>
                          </a:solidFill>
                          <a:latin typeface="Tahoma" panose="020B0604030504040204" pitchFamily="34" charset="0"/>
                          <a:ea typeface="Times New Roman" panose="02020603050405020304"/>
                          <a:cs typeface="Tahoma" panose="020B0604030504040204" pitchFamily="34" charset="0"/>
                        </a:rPr>
                        <a:t>Báo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vân</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tải</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điện</a:t>
                      </a:r>
                      <a:r>
                        <a:rPr lang="en-US" sz="1600" b="1" kern="1200" baseline="0" dirty="0" smtClean="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baseline="0" dirty="0" err="1" smtClean="0">
                          <a:solidFill>
                            <a:schemeClr val="tx1"/>
                          </a:solidFill>
                          <a:latin typeface="Tahoma" panose="020B0604030504040204" pitchFamily="34" charset="0"/>
                          <a:ea typeface="Times New Roman" panose="02020603050405020304"/>
                          <a:cs typeface="Tahoma" panose="020B0604030504040204" pitchFamily="34" charset="0"/>
                        </a:rPr>
                        <a:t>tử</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dirty="0">
                          <a:solidFill>
                            <a:srgbClr val="0000FF"/>
                          </a:solidFill>
                          <a:latin typeface="Tahoma" panose="020B0604030504040204" pitchFamily="34" charset="0"/>
                          <a:ea typeface="Times New Roman" panose="02020603050405020304"/>
                          <a:cs typeface="Tahoma" panose="020B0604030504040204" pitchFamily="34" charset="0"/>
                          <a:hlinkClick r:id="rId6"/>
                        </a:rPr>
                        <a:t>http://giaothongvantai.com.vn/</a:t>
                      </a:r>
                      <a:endParaRPr lang="en-US" sz="1600" b="1" dirty="0">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r h="613793">
                <a:tc>
                  <a:txBody>
                    <a:bodyPr/>
                    <a:lstStyle/>
                    <a:p>
                      <a:pPr algn="just">
                        <a:spcBef>
                          <a:spcPts val="500"/>
                        </a:spcBef>
                        <a:spcAft>
                          <a:spcPts val="500"/>
                        </a:spcAft>
                      </a:pP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7.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Giao</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a:t>
                      </a:r>
                      <a:r>
                        <a:rPr lang="en-US" sz="1600" b="1" kern="1200" dirty="0" err="1">
                          <a:solidFill>
                            <a:schemeClr val="tx1"/>
                          </a:solidFill>
                          <a:latin typeface="Tahoma" panose="020B0604030504040204" pitchFamily="34" charset="0"/>
                          <a:ea typeface="Times New Roman" panose="02020603050405020304"/>
                          <a:cs typeface="Tahoma" panose="020B0604030504040204" pitchFamily="34" charset="0"/>
                        </a:rPr>
                        <a:t>thông</a:t>
                      </a:r>
                      <a:r>
                        <a:rPr lang="en-US" sz="1600" b="1" kern="1200" dirty="0">
                          <a:solidFill>
                            <a:schemeClr val="tx1"/>
                          </a:solidFill>
                          <a:latin typeface="Tahoma" panose="020B0604030504040204" pitchFamily="34" charset="0"/>
                          <a:ea typeface="Times New Roman" panose="02020603050405020304"/>
                          <a:cs typeface="Tahoma" panose="020B0604030504040204" pitchFamily="34" charset="0"/>
                        </a:rPr>
                        <a:t> minh </a:t>
                      </a:r>
                      <a:endParaRPr lang="en-US" sz="1600" b="1" kern="1200" dirty="0">
                        <a:solidFill>
                          <a:schemeClr val="tx1"/>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spcBef>
                          <a:spcPts val="500"/>
                        </a:spcBef>
                        <a:spcAft>
                          <a:spcPts val="500"/>
                        </a:spcAft>
                      </a:pPr>
                      <a:r>
                        <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rPr>
                        <a:t>http://gttm.go.vn/</a:t>
                      </a:r>
                      <a:endParaRPr lang="en-US" sz="1600" b="1" u="sng" kern="1200" dirty="0">
                        <a:solidFill>
                          <a:srgbClr val="0000FF"/>
                        </a:solidFill>
                        <a:latin typeface="Tahoma" panose="020B0604030504040204" pitchFamily="34" charset="0"/>
                        <a:ea typeface="Times New Roman" panose="02020603050405020304"/>
                        <a:cs typeface="Tahoma" panose="020B060403050404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154013" y="1162050"/>
            <a:ext cx="6629399" cy="3867150"/>
          </a:xfrm>
          <a:prstGeom prst="wedgeRoundRectCallout">
            <a:avLst>
              <a:gd name="adj1" fmla="val 58954"/>
              <a:gd name="adj2" fmla="val 18388"/>
              <a:gd name="adj3" fmla="val 16667"/>
            </a:avLst>
          </a:prstGeom>
          <a:solidFill>
            <a:srgbClr val="92D050"/>
          </a:solidFill>
          <a:ln w="25400">
            <a:noFill/>
            <a:miter lim="800000"/>
          </a:ln>
        </p:spPr>
        <p:txBody>
          <a:bodyPr anchor="ctr"/>
          <a:lstStyle/>
          <a:p>
            <a:pPr marL="342900" indent="-342900" algn="just" eaLnBrk="1" hangingPunct="1">
              <a:lnSpc>
                <a:spcPct val="150000"/>
              </a:lnSpc>
              <a:buFont typeface="Arial" panose="020B0604020202020204" pitchFamily="34" charset="0"/>
              <a:buChar char="•"/>
              <a:defRPr/>
            </a:pP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Hãy</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nghiêm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chỉnh</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chấp</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hành</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pháp</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luật</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về</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trật</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tự</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an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toàn</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và</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luôn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chú</a:t>
            </a:r>
            <a:r>
              <a:rPr lang="en-US" sz="2400" b="1" dirty="0">
                <a:solidFill>
                  <a:schemeClr val="tx1">
                    <a:lumMod val="95000"/>
                    <a:lumOff val="5000"/>
                  </a:schemeClr>
                </a:solidFill>
                <a:latin typeface="Tahoma" panose="020B0604030504040204" pitchFamily="34" charset="0"/>
                <a:cs typeface="Tahoma" panose="020B0604030504040204" pitchFamily="34" charset="0"/>
              </a:rPr>
              <a:t> ý an </a:t>
            </a:r>
            <a:r>
              <a:rPr lang="en-US" sz="2400" b="1" dirty="0" err="1">
                <a:solidFill>
                  <a:schemeClr val="tx1">
                    <a:lumMod val="95000"/>
                    <a:lumOff val="5000"/>
                  </a:schemeClr>
                </a:solidFill>
                <a:latin typeface="Tahoma" panose="020B0604030504040204" pitchFamily="34" charset="0"/>
                <a:cs typeface="Tahoma" panose="020B0604030504040204" pitchFamily="34" charset="0"/>
              </a:rPr>
              <a:t>toàn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khi</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tham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a:t>
            </a:r>
            <a:endParaRPr lang="en-US" sz="2400" b="1" dirty="0">
              <a:solidFill>
                <a:schemeClr val="tx1">
                  <a:lumMod val="95000"/>
                  <a:lumOff val="5000"/>
                </a:schemeClr>
              </a:solidFill>
              <a:latin typeface="Tahoma" panose="020B0604030504040204" pitchFamily="34" charset="0"/>
              <a:cs typeface="Tahoma" panose="020B0604030504040204" pitchFamily="34" charset="0"/>
            </a:endParaRPr>
          </a:p>
          <a:p>
            <a:pPr marL="342900" indent="-342900" algn="just" eaLnBrk="1" hangingPunct="1">
              <a:lnSpc>
                <a:spcPct val="150000"/>
              </a:lnSpc>
              <a:buFont typeface="Arial" panose="020B0604020202020204" pitchFamily="34" charset="0"/>
              <a:buChar char="•"/>
              <a:defRPr/>
            </a:pPr>
            <a:r>
              <a:rPr lang="en-US" sz="2400" b="1" dirty="0" err="1">
                <a:solidFill>
                  <a:schemeClr val="tx1">
                    <a:lumMod val="95000"/>
                    <a:lumOff val="5000"/>
                  </a:schemeClr>
                </a:solidFill>
                <a:latin typeface="Tahoma" panose="020B0604030504040204" pitchFamily="34" charset="0"/>
                <a:cs typeface="Tahoma" panose="020B0604030504040204" pitchFamily="34" charset="0"/>
              </a:rPr>
              <a:t>Chúc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các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bạn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tham</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giao</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thông</a:t>
            </a:r>
            <a:r>
              <a:rPr lang="en-US" sz="2400" b="1" dirty="0">
                <a:solidFill>
                  <a:schemeClr val="tx1">
                    <a:lumMod val="95000"/>
                    <a:lumOff val="5000"/>
                  </a:schemeClr>
                </a:solidFill>
                <a:latin typeface="Tahoma" panose="020B0604030504040204" pitchFamily="34" charset="0"/>
                <a:cs typeface="Tahoma" panose="020B0604030504040204" pitchFamily="34" charset="0"/>
              </a:rPr>
              <a:t>                    an </a:t>
            </a:r>
            <a:r>
              <a:rPr lang="en-US" sz="2400" b="1" dirty="0" err="1">
                <a:solidFill>
                  <a:schemeClr val="tx1">
                    <a:lumMod val="95000"/>
                    <a:lumOff val="5000"/>
                  </a:schemeClr>
                </a:solidFill>
                <a:latin typeface="Tahoma" panose="020B0604030504040204" pitchFamily="34" charset="0"/>
                <a:cs typeface="Tahoma" panose="020B0604030504040204" pitchFamily="34" charset="0"/>
              </a:rPr>
              <a:t>toàn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và</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là</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những</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tuyên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truyền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viên</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xuất</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sắc</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a:solidFill>
                  <a:schemeClr val="tx1">
                    <a:lumMod val="95000"/>
                    <a:lumOff val="5000"/>
                  </a:schemeClr>
                </a:solidFill>
                <a:latin typeface="Tahoma" panose="020B0604030504040204" pitchFamily="34" charset="0"/>
                <a:cs typeface="Tahoma" panose="020B0604030504040204" pitchFamily="34" charset="0"/>
              </a:rPr>
              <a:t>về</a:t>
            </a:r>
            <a:r>
              <a:rPr lang="en-US" sz="2400" b="1" dirty="0">
                <a:solidFill>
                  <a:schemeClr val="tx1">
                    <a:lumMod val="95000"/>
                    <a:lumOff val="5000"/>
                  </a:schemeClr>
                </a:solidFill>
                <a:latin typeface="Tahoma" panose="020B0604030504040204" pitchFamily="34" charset="0"/>
                <a:cs typeface="Tahoma" panose="020B0604030504040204" pitchFamily="34" charset="0"/>
              </a:rPr>
              <a:t> </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An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toàn</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giao</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 </a:t>
            </a:r>
            <a:r>
              <a:rPr lang="en-US" sz="2400" b="1" dirty="0" err="1" smtClean="0">
                <a:solidFill>
                  <a:schemeClr val="tx1">
                    <a:lumMod val="95000"/>
                    <a:lumOff val="5000"/>
                  </a:schemeClr>
                </a:solidFill>
                <a:latin typeface="Tahoma" panose="020B0604030504040204" pitchFamily="34" charset="0"/>
                <a:cs typeface="Tahoma" panose="020B0604030504040204" pitchFamily="34" charset="0"/>
              </a:rPr>
              <a:t>thông</a:t>
            </a:r>
            <a:r>
              <a:rPr lang="en-US" sz="2400" b="1" dirty="0" smtClean="0">
                <a:solidFill>
                  <a:schemeClr val="tx1">
                    <a:lumMod val="95000"/>
                    <a:lumOff val="5000"/>
                  </a:schemeClr>
                </a:solidFill>
                <a:latin typeface="Tahoma" panose="020B0604030504040204" pitchFamily="34" charset="0"/>
                <a:cs typeface="Tahoma" panose="020B0604030504040204" pitchFamily="34" charset="0"/>
              </a:rPr>
              <a:t>!</a:t>
            </a:r>
            <a:endParaRPr lang="en-US" sz="2400" b="1" dirty="0">
              <a:solidFill>
                <a:schemeClr val="tx1">
                  <a:lumMod val="95000"/>
                  <a:lumOff val="5000"/>
                </a:schemeClr>
              </a:solidFill>
              <a:latin typeface="Tahoma" panose="020B0604030504040204" pitchFamily="34" charset="0"/>
              <a:cs typeface="Tahoma" panose="020B0604030504040204" pitchFamily="34" charset="0"/>
            </a:endParaRPr>
          </a:p>
        </p:txBody>
      </p:sp>
      <p:sp>
        <p:nvSpPr>
          <p:cNvPr id="219138" name="Slide Number Placeholder 2"/>
          <p:cNvSpPr>
            <a:spLocks noGrp="1"/>
          </p:cNvSpPr>
          <p:nvPr>
            <p:ph type="sldNum" sz="quarter" idx="12"/>
          </p:nvPr>
        </p:nvSpPr>
        <p:spPr bwMode="auto">
          <a:noFill/>
          <a:ln>
            <a:miter lim="800000"/>
          </a:ln>
        </p:spPr>
        <p:txBody>
          <a:bodyPr/>
          <a:lstStyle/>
          <a:p>
            <a:fld id="{5AC61106-F562-4F93-ADD1-A7BF3EE701F4}" type="slidenum">
              <a:rPr lang="en-US" altLang="en-US"/>
            </a:fld>
            <a:endParaRPr lang="en-US" altLang="en-US"/>
          </a:p>
        </p:txBody>
      </p:sp>
      <p:sp>
        <p:nvSpPr>
          <p:cNvPr id="219139" name="TextBox 9"/>
          <p:cNvSpPr txBox="1">
            <a:spLocks noChangeArrowheads="1"/>
          </p:cNvSpPr>
          <p:nvPr/>
        </p:nvSpPr>
        <p:spPr bwMode="auto">
          <a:xfrm>
            <a:off x="1371600" y="71438"/>
            <a:ext cx="5029200" cy="461962"/>
          </a:xfrm>
          <a:prstGeom prst="rect">
            <a:avLst/>
          </a:prstGeom>
          <a:noFill/>
          <a:ln w="9525">
            <a:noFill/>
            <a:miter lim="800000"/>
          </a:ln>
        </p:spPr>
        <p:txBody>
          <a:bodyPr>
            <a:spAutoFit/>
          </a:bodyPr>
          <a:lstStyle/>
          <a:p>
            <a:pPr eaLnBrk="1" hangingPunct="1"/>
            <a:r>
              <a:rPr lang="en-US" altLang="en-US" sz="2400" b="1">
                <a:solidFill>
                  <a:srgbClr val="0000FF"/>
                </a:solidFill>
                <a:latin typeface="Comic Sans MS" panose="030F0702030302020204" pitchFamily="66" charset="0"/>
              </a:rPr>
              <a:t>“Safety for Everyone”</a:t>
            </a:r>
            <a:endParaRPr lang="en-US" altLang="en-US" sz="2400" b="1">
              <a:solidFill>
                <a:srgbClr val="0000FF"/>
              </a:solidFill>
              <a:latin typeface="Comic Sans MS" panose="030F0702030302020204" pitchFamily="66" charset="0"/>
            </a:endParaRPr>
          </a:p>
        </p:txBody>
      </p:sp>
      <p:grpSp>
        <p:nvGrpSpPr>
          <p:cNvPr id="219140" name="Group 5"/>
          <p:cNvGrpSpPr/>
          <p:nvPr/>
        </p:nvGrpSpPr>
        <p:grpSpPr bwMode="auto">
          <a:xfrm>
            <a:off x="6781800" y="2286000"/>
            <a:ext cx="2362200" cy="3886200"/>
            <a:chOff x="6638925" y="2230438"/>
            <a:chExt cx="2362200" cy="3886200"/>
          </a:xfrm>
        </p:grpSpPr>
        <p:pic>
          <p:nvPicPr>
            <p:cNvPr id="219143" name="Picture 2"/>
            <p:cNvPicPr>
              <a:picLocks noChangeAspect="1" noChangeArrowheads="1"/>
            </p:cNvPicPr>
            <p:nvPr/>
          </p:nvPicPr>
          <p:blipFill rotWithShape="1">
            <a:blip r:embed="rId1" cstate="print"/>
            <a:srcRect l="3042" t="2323" r="2661" b="4419"/>
            <a:stretch>
              <a:fillRect/>
            </a:stretch>
          </p:blipFill>
          <p:spPr bwMode="auto">
            <a:xfrm>
              <a:off x="6638925" y="2230438"/>
              <a:ext cx="2362200" cy="3886200"/>
            </a:xfrm>
            <a:prstGeom prst="rect">
              <a:avLst/>
            </a:prstGeom>
            <a:noFill/>
            <a:ln w="9525">
              <a:noFill/>
              <a:miter lim="800000"/>
              <a:headEnd/>
              <a:tailEnd/>
            </a:ln>
          </p:spPr>
        </p:pic>
        <p:sp>
          <p:nvSpPr>
            <p:cNvPr id="8" name="Rectangle 7"/>
            <p:cNvSpPr/>
            <p:nvPr/>
          </p:nvSpPr>
          <p:spPr>
            <a:xfrm>
              <a:off x="6640537" y="2230438"/>
              <a:ext cx="9144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10" name="TextBox 9"/>
          <p:cNvSpPr txBox="1"/>
          <p:nvPr/>
        </p:nvSpPr>
        <p:spPr>
          <a:xfrm>
            <a:off x="458812" y="6033294"/>
            <a:ext cx="7239000" cy="461962"/>
          </a:xfrm>
          <a:prstGeom prst="rect">
            <a:avLst/>
          </a:prstGeom>
          <a:solidFill>
            <a:schemeClr val="accent6">
              <a:lumMod val="40000"/>
              <a:lumOff val="60000"/>
            </a:schemeClr>
          </a:solidFill>
          <a:effectLst>
            <a:outerShdw blurRad="50800" dist="38100" dir="2700000" algn="tl" rotWithShape="0">
              <a:prstClr val="black">
                <a:alpha val="40000"/>
              </a:prstClr>
            </a:outerShdw>
          </a:effectLst>
        </p:spPr>
        <p:txBody>
          <a:bodyPr>
            <a:spAutoFit/>
          </a:bodyPr>
          <a:lstStyle/>
          <a:p>
            <a:pPr eaLnBrk="1" hangingPunct="1">
              <a:defRPr/>
            </a:pPr>
            <a:r>
              <a:rPr lang="en-US" sz="2400" b="1" i="1" dirty="0">
                <a:solidFill>
                  <a:schemeClr val="tx1">
                    <a:lumMod val="95000"/>
                    <a:lumOff val="5000"/>
                  </a:schemeClr>
                </a:solidFill>
              </a:rPr>
              <a:t>Honda </a:t>
            </a:r>
            <a:r>
              <a:rPr lang="en-US" sz="2400" b="1" i="1" dirty="0" err="1">
                <a:solidFill>
                  <a:schemeClr val="tx1">
                    <a:lumMod val="95000"/>
                    <a:lumOff val="5000"/>
                  </a:schemeClr>
                </a:solidFill>
              </a:rPr>
              <a:t>Việt</a:t>
            </a:r>
            <a:r>
              <a:rPr lang="en-US" sz="2400" b="1" i="1" dirty="0">
                <a:solidFill>
                  <a:schemeClr val="tx1">
                    <a:lumMod val="95000"/>
                    <a:lumOff val="5000"/>
                  </a:schemeClr>
                </a:solidFill>
              </a:rPr>
              <a:t> Nam </a:t>
            </a:r>
            <a:r>
              <a:rPr lang="en-US" sz="2400" b="1" i="1" dirty="0" err="1">
                <a:solidFill>
                  <a:schemeClr val="tx1">
                    <a:lumMod val="95000"/>
                    <a:lumOff val="5000"/>
                  </a:schemeClr>
                </a:solidFill>
              </a:rPr>
              <a:t>hết</a:t>
            </a:r>
            <a:r>
              <a:rPr lang="en-US" sz="2400" b="1" i="1" dirty="0">
                <a:solidFill>
                  <a:schemeClr val="tx1">
                    <a:lumMod val="95000"/>
                    <a:lumOff val="5000"/>
                  </a:schemeClr>
                </a:solidFill>
              </a:rPr>
              <a:t> </a:t>
            </a:r>
            <a:r>
              <a:rPr lang="en-US" sz="2400" b="1" i="1" dirty="0" err="1">
                <a:solidFill>
                  <a:schemeClr val="tx1">
                    <a:lumMod val="95000"/>
                    <a:lumOff val="5000"/>
                  </a:schemeClr>
                </a:solidFill>
              </a:rPr>
              <a:t>lòng</a:t>
            </a:r>
            <a:r>
              <a:rPr lang="en-US" sz="2400" b="1" i="1" dirty="0">
                <a:solidFill>
                  <a:schemeClr val="tx1">
                    <a:lumMod val="95000"/>
                    <a:lumOff val="5000"/>
                  </a:schemeClr>
                </a:solidFill>
              </a:rPr>
              <a:t> </a:t>
            </a:r>
            <a:r>
              <a:rPr lang="en-US" sz="2400" b="1" i="1" dirty="0" err="1">
                <a:solidFill>
                  <a:schemeClr val="tx1">
                    <a:lumMod val="95000"/>
                    <a:lumOff val="5000"/>
                  </a:schemeClr>
                </a:solidFill>
              </a:rPr>
              <a:t>vì</a:t>
            </a:r>
            <a:r>
              <a:rPr lang="en-US" sz="2400" b="1" i="1" dirty="0">
                <a:solidFill>
                  <a:schemeClr val="tx1">
                    <a:lumMod val="95000"/>
                    <a:lumOff val="5000"/>
                  </a:schemeClr>
                </a:solidFill>
              </a:rPr>
              <a:t> </a:t>
            </a:r>
            <a:r>
              <a:rPr lang="en-US" sz="2400" b="1" i="1" dirty="0" err="1">
                <a:solidFill>
                  <a:schemeClr val="tx1">
                    <a:lumMod val="95000"/>
                    <a:lumOff val="5000"/>
                  </a:schemeClr>
                </a:solidFill>
              </a:rPr>
              <a:t>sự</a:t>
            </a:r>
            <a:r>
              <a:rPr lang="en-US" sz="2400" b="1" i="1" dirty="0">
                <a:solidFill>
                  <a:schemeClr val="tx1">
                    <a:lumMod val="95000"/>
                    <a:lumOff val="5000"/>
                  </a:schemeClr>
                </a:solidFill>
              </a:rPr>
              <a:t> an </a:t>
            </a:r>
            <a:r>
              <a:rPr lang="en-US" sz="2400" b="1" i="1" dirty="0" err="1">
                <a:solidFill>
                  <a:schemeClr val="tx1">
                    <a:lumMod val="95000"/>
                    <a:lumOff val="5000"/>
                  </a:schemeClr>
                </a:solidFill>
              </a:rPr>
              <a:t>toàn</a:t>
            </a:r>
            <a:r>
              <a:rPr lang="en-US" sz="2400" b="1" i="1" dirty="0">
                <a:solidFill>
                  <a:schemeClr val="tx1">
                    <a:lumMod val="95000"/>
                    <a:lumOff val="5000"/>
                  </a:schemeClr>
                </a:solidFill>
              </a:rPr>
              <a:t> </a:t>
            </a:r>
            <a:r>
              <a:rPr lang="en-US" sz="2400" b="1" i="1" dirty="0" err="1">
                <a:solidFill>
                  <a:schemeClr val="tx1">
                    <a:lumMod val="95000"/>
                    <a:lumOff val="5000"/>
                  </a:schemeClr>
                </a:solidFill>
              </a:rPr>
              <a:t>của</a:t>
            </a:r>
            <a:r>
              <a:rPr lang="en-US" sz="2400" b="1" i="1" dirty="0">
                <a:solidFill>
                  <a:schemeClr val="tx1">
                    <a:lumMod val="95000"/>
                    <a:lumOff val="5000"/>
                  </a:schemeClr>
                </a:solidFill>
              </a:rPr>
              <a:t> </a:t>
            </a:r>
            <a:r>
              <a:rPr lang="en-US" sz="2400" b="1" i="1" dirty="0" err="1">
                <a:solidFill>
                  <a:schemeClr val="tx1">
                    <a:lumMod val="95000"/>
                    <a:lumOff val="5000"/>
                  </a:schemeClr>
                </a:solidFill>
              </a:rPr>
              <a:t>bạn</a:t>
            </a:r>
            <a:r>
              <a:rPr lang="en-US" sz="2400" b="1" i="1" dirty="0">
                <a:solidFill>
                  <a:schemeClr val="tx1">
                    <a:lumMod val="95000"/>
                    <a:lumOff val="5000"/>
                  </a:schemeClr>
                </a:solidFill>
              </a:rPr>
              <a:t>!</a:t>
            </a:r>
            <a:endParaRPr lang="en-US" sz="2400" b="1" i="1" dirty="0">
              <a:solidFill>
                <a:schemeClr val="tx1">
                  <a:lumMod val="95000"/>
                  <a:lumOff val="5000"/>
                </a:scheme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 calcmode="lin" valueType="num">
                                      <p:cBhvr additive="base">
                                        <p:cTn id="7" dur="500" fill="hold"/>
                                        <p:tgtEl>
                                          <p:spTgt spid="9">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uiExpand="1" build="p"/>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bwMode="auto">
          <a:noFill/>
          <a:ln>
            <a:miter lim="800000"/>
          </a:ln>
        </p:spPr>
        <p:txBody>
          <a:bodyPr/>
          <a:lstStyle/>
          <a:p>
            <a:fld id="{BB4C2E05-FD62-4865-976B-13F942986A11}" type="slidenum">
              <a:rPr lang="en-US" altLang="en-US"/>
            </a:fld>
            <a:endParaRPr lang="en-US" altLang="en-US"/>
          </a:p>
        </p:txBody>
      </p:sp>
      <p:sp>
        <p:nvSpPr>
          <p:cNvPr id="29699" name="Rectangle 10"/>
          <p:cNvSpPr>
            <a:spLocks noChangeArrowheads="1"/>
          </p:cNvSpPr>
          <p:nvPr/>
        </p:nvSpPr>
        <p:spPr bwMode="auto">
          <a:xfrm>
            <a:off x="685800" y="1963559"/>
            <a:ext cx="8001000" cy="461665"/>
          </a:xfrm>
          <a:prstGeom prst="rect">
            <a:avLst/>
          </a:prstGeom>
          <a:noFill/>
          <a:ln w="9525">
            <a:noFill/>
            <a:miter lim="800000"/>
          </a:ln>
        </p:spPr>
        <p:txBody>
          <a:bodyPr wrap="square">
            <a:spAutoFit/>
          </a:bodyPr>
          <a:lstStyle/>
          <a:p>
            <a:r>
              <a:rPr lang="en-US" sz="2400" dirty="0" err="1"/>
              <a:t>Ghi</a:t>
            </a:r>
            <a:r>
              <a:rPr lang="en-US" sz="2400" dirty="0"/>
              <a:t> </a:t>
            </a:r>
            <a:r>
              <a:rPr lang="en-US" sz="2400" dirty="0" err="1"/>
              <a:t>nhớ</a:t>
            </a:r>
            <a:r>
              <a:rPr lang="en-US" sz="2400" dirty="0"/>
              <a:t> </a:t>
            </a:r>
            <a:r>
              <a:rPr lang="en-US" sz="2400" dirty="0" err="1"/>
              <a:t>và</a:t>
            </a:r>
            <a:r>
              <a:rPr lang="en-US" sz="2400" dirty="0"/>
              <a:t> </a:t>
            </a:r>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a:t>đi</a:t>
            </a:r>
            <a:r>
              <a:rPr lang="en-US" sz="2400" dirty="0"/>
              <a:t> </a:t>
            </a:r>
            <a:r>
              <a:rPr lang="en-US" sz="2400" dirty="0" err="1"/>
              <a:t>bộ</a:t>
            </a:r>
            <a:r>
              <a:rPr lang="en-US" sz="2400" dirty="0"/>
              <a:t> an </a:t>
            </a:r>
            <a:r>
              <a:rPr lang="en-US" sz="2400" dirty="0" err="1"/>
              <a:t>toàn</a:t>
            </a:r>
            <a:r>
              <a:rPr lang="en-US" sz="2400" dirty="0"/>
              <a:t>.</a:t>
            </a:r>
            <a:endParaRPr lang="en-US" sz="2400" dirty="0"/>
          </a:p>
        </p:txBody>
      </p:sp>
      <p:sp>
        <p:nvSpPr>
          <p:cNvPr id="13" name="Oval 12"/>
          <p:cNvSpPr/>
          <p:nvPr/>
        </p:nvSpPr>
        <p:spPr>
          <a:xfrm>
            <a:off x="457200" y="2076271"/>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4" name="Oval 13"/>
          <p:cNvSpPr/>
          <p:nvPr/>
        </p:nvSpPr>
        <p:spPr>
          <a:xfrm>
            <a:off x="457200" y="2798365"/>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15" name="Oval 14"/>
          <p:cNvSpPr/>
          <p:nvPr/>
        </p:nvSpPr>
        <p:spPr>
          <a:xfrm>
            <a:off x="457200" y="3944539"/>
            <a:ext cx="228600" cy="189132"/>
          </a:xfrm>
          <a:prstGeom prst="ellipse">
            <a:avLst/>
          </a:prstGeom>
          <a:solidFill>
            <a:srgbClr val="FF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200"/>
          </a:p>
        </p:txBody>
      </p:sp>
      <p:sp>
        <p:nvSpPr>
          <p:cNvPr id="29709" name="Rectangle 15"/>
          <p:cNvSpPr>
            <a:spLocks noChangeArrowheads="1"/>
          </p:cNvSpPr>
          <p:nvPr/>
        </p:nvSpPr>
        <p:spPr bwMode="auto">
          <a:xfrm>
            <a:off x="685800" y="3828871"/>
            <a:ext cx="8229600" cy="1200329"/>
          </a:xfrm>
          <a:prstGeom prst="rect">
            <a:avLst/>
          </a:prstGeom>
          <a:noFill/>
          <a:ln w="9525">
            <a:noFill/>
            <a:miter lim="800000"/>
          </a:ln>
        </p:spPr>
        <p:txBody>
          <a:bodyPr wrap="square">
            <a:spAutoFit/>
          </a:bodyPr>
          <a:lstStyle/>
          <a:p>
            <a:r>
              <a:rPr lang="en-US" sz="2400" dirty="0" err="1"/>
              <a:t>Có</a:t>
            </a:r>
            <a:r>
              <a:rPr lang="en-US" sz="2400" dirty="0"/>
              <a:t> ý </a:t>
            </a:r>
            <a:r>
              <a:rPr lang="en-US" sz="2400" dirty="0" err="1"/>
              <a:t>thức</a:t>
            </a:r>
            <a:r>
              <a:rPr lang="en-US" sz="2400" dirty="0"/>
              <a:t> </a:t>
            </a:r>
            <a:r>
              <a:rPr lang="en-US" sz="2400" dirty="0" err="1"/>
              <a:t>nhắc</a:t>
            </a:r>
            <a:r>
              <a:rPr lang="en-US" sz="2400" dirty="0"/>
              <a:t> </a:t>
            </a:r>
            <a:r>
              <a:rPr lang="en-US" sz="2400" dirty="0" err="1"/>
              <a:t>nhở</a:t>
            </a:r>
            <a:r>
              <a:rPr lang="en-US" sz="2400" dirty="0"/>
              <a:t>, </a:t>
            </a:r>
            <a:r>
              <a:rPr lang="en-US" sz="2400" dirty="0" err="1"/>
              <a:t>tuyên</a:t>
            </a:r>
            <a:r>
              <a:rPr lang="en-US" sz="2400" dirty="0"/>
              <a:t> </a:t>
            </a:r>
            <a:r>
              <a:rPr lang="en-US" sz="2400" dirty="0" err="1"/>
              <a:t>truyền</a:t>
            </a:r>
            <a:r>
              <a:rPr lang="en-US" sz="2400" dirty="0"/>
              <a:t> </a:t>
            </a:r>
            <a:r>
              <a:rPr lang="en-US" sz="2400" dirty="0" err="1"/>
              <a:t>mọi</a:t>
            </a:r>
            <a:r>
              <a:rPr lang="en-US" sz="2400" dirty="0"/>
              <a:t> </a:t>
            </a:r>
            <a:r>
              <a:rPr lang="en-US" sz="2400" dirty="0" err="1"/>
              <a:t>người</a:t>
            </a:r>
            <a:r>
              <a:rPr lang="en-US" sz="2400" dirty="0"/>
              <a:t> </a:t>
            </a:r>
            <a:r>
              <a:rPr lang="en-US" sz="2400" dirty="0" err="1"/>
              <a:t>cùng</a:t>
            </a:r>
            <a:r>
              <a:rPr lang="en-US" sz="2400" dirty="0"/>
              <a:t> </a:t>
            </a:r>
            <a:r>
              <a:rPr lang="en-US" sz="2400" dirty="0" err="1"/>
              <a:t>thực</a:t>
            </a:r>
            <a:r>
              <a:rPr lang="en-US" sz="2400" dirty="0"/>
              <a:t> </a:t>
            </a:r>
            <a:r>
              <a:rPr lang="en-US" sz="2400" dirty="0" err="1"/>
              <a:t>hiện</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smtClean="0"/>
              <a:t>đi</a:t>
            </a:r>
            <a:r>
              <a:rPr lang="en-US" sz="2400" dirty="0" smtClean="0"/>
              <a:t> </a:t>
            </a:r>
            <a:r>
              <a:rPr lang="en-US" sz="2400" dirty="0" err="1"/>
              <a:t>bộ</a:t>
            </a:r>
            <a:r>
              <a:rPr lang="en-US" sz="2400" dirty="0"/>
              <a:t> an </a:t>
            </a:r>
            <a:r>
              <a:rPr lang="en-US" sz="2400" dirty="0" err="1"/>
              <a:t>toàn</a:t>
            </a:r>
            <a:r>
              <a:rPr lang="en-US" sz="2400" dirty="0"/>
              <a:t>, </a:t>
            </a:r>
            <a:r>
              <a:rPr lang="en-US" sz="2400" dirty="0" err="1"/>
              <a:t>ngồi</a:t>
            </a:r>
            <a:r>
              <a:rPr lang="en-US" sz="2400" dirty="0"/>
              <a:t> </a:t>
            </a:r>
            <a:r>
              <a:rPr lang="en-US" sz="2400" dirty="0" err="1"/>
              <a:t>sau</a:t>
            </a:r>
            <a:r>
              <a:rPr lang="en-US" sz="2400" dirty="0"/>
              <a:t> </a:t>
            </a:r>
            <a:r>
              <a:rPr lang="en-US" sz="2400" dirty="0" err="1"/>
              <a:t>xe</a:t>
            </a:r>
            <a:r>
              <a:rPr lang="en-US" sz="2400" dirty="0"/>
              <a:t> </a:t>
            </a:r>
            <a:r>
              <a:rPr lang="en-US" sz="2400" dirty="0" err="1"/>
              <a:t>đạp</a:t>
            </a:r>
            <a:r>
              <a:rPr lang="en-US" sz="2400" dirty="0"/>
              <a:t>, </a:t>
            </a:r>
            <a:r>
              <a:rPr lang="en-US" sz="2400" dirty="0" err="1"/>
              <a:t>xe</a:t>
            </a:r>
            <a:r>
              <a:rPr lang="en-US" sz="2400" dirty="0"/>
              <a:t> </a:t>
            </a:r>
            <a:r>
              <a:rPr lang="en-US" sz="2400" dirty="0" err="1"/>
              <a:t>máy</a:t>
            </a:r>
            <a:r>
              <a:rPr lang="en-US" sz="2400" dirty="0"/>
              <a:t> </a:t>
            </a:r>
            <a:r>
              <a:rPr lang="en-US" sz="2400" dirty="0" err="1"/>
              <a:t>và</a:t>
            </a:r>
            <a:r>
              <a:rPr lang="en-US" sz="2400" dirty="0"/>
              <a:t> </a:t>
            </a:r>
            <a:r>
              <a:rPr lang="en-US" sz="2400" dirty="0" err="1"/>
              <a:t>ngồi</a:t>
            </a:r>
            <a:r>
              <a:rPr lang="en-US" sz="2400" dirty="0"/>
              <a:t> </a:t>
            </a:r>
            <a:r>
              <a:rPr lang="en-US" sz="2400" dirty="0" err="1"/>
              <a:t>trong</a:t>
            </a:r>
            <a:r>
              <a:rPr lang="en-US" sz="2400" dirty="0"/>
              <a:t> ô </a:t>
            </a:r>
            <a:r>
              <a:rPr lang="en-US" sz="2400" dirty="0" err="1"/>
              <a:t>tô</a:t>
            </a:r>
            <a:r>
              <a:rPr lang="en-US" sz="2400" dirty="0"/>
              <a:t> an </a:t>
            </a:r>
            <a:r>
              <a:rPr lang="en-US" sz="2400" dirty="0" err="1"/>
              <a:t>toàn</a:t>
            </a:r>
            <a:r>
              <a:rPr lang="en-US" sz="2400" dirty="0"/>
              <a:t>.</a:t>
            </a:r>
            <a:endParaRPr lang="en-US" sz="2400" dirty="0"/>
          </a:p>
        </p:txBody>
      </p:sp>
      <p:sp>
        <p:nvSpPr>
          <p:cNvPr id="29710" name="Rectangle 16"/>
          <p:cNvSpPr>
            <a:spLocks noChangeArrowheads="1"/>
          </p:cNvSpPr>
          <p:nvPr/>
        </p:nvSpPr>
        <p:spPr bwMode="auto">
          <a:xfrm>
            <a:off x="685800" y="2685871"/>
            <a:ext cx="8229600" cy="830997"/>
          </a:xfrm>
          <a:prstGeom prst="rect">
            <a:avLst/>
          </a:prstGeom>
          <a:noFill/>
          <a:ln w="9525">
            <a:noFill/>
            <a:miter lim="800000"/>
          </a:ln>
        </p:spPr>
        <p:txBody>
          <a:bodyPr wrap="square">
            <a:spAutoFit/>
          </a:bodyPr>
          <a:lstStyle/>
          <a:p>
            <a:r>
              <a:rPr lang="en-US" sz="2400" dirty="0" err="1"/>
              <a:t>Nêu</a:t>
            </a:r>
            <a:r>
              <a:rPr lang="en-US" sz="2400" dirty="0"/>
              <a:t> </a:t>
            </a:r>
            <a:r>
              <a:rPr lang="en-US" sz="2400" dirty="0" err="1"/>
              <a:t>và</a:t>
            </a:r>
            <a:r>
              <a:rPr lang="en-US" sz="2400" dirty="0"/>
              <a:t> </a:t>
            </a:r>
            <a:r>
              <a:rPr lang="en-US" sz="2400" dirty="0" err="1"/>
              <a:t>vận</a:t>
            </a:r>
            <a:r>
              <a:rPr lang="en-US" sz="2400" dirty="0"/>
              <a:t> </a:t>
            </a:r>
            <a:r>
              <a:rPr lang="en-US" sz="2400" dirty="0" err="1"/>
              <a:t>dụng</a:t>
            </a:r>
            <a:r>
              <a:rPr lang="en-US" sz="2400" dirty="0"/>
              <a:t> </a:t>
            </a:r>
            <a:r>
              <a:rPr lang="en-US" sz="2400" dirty="0" err="1"/>
              <a:t>được</a:t>
            </a:r>
            <a:r>
              <a:rPr lang="en-US" sz="2400" dirty="0"/>
              <a:t> </a:t>
            </a:r>
            <a:r>
              <a:rPr lang="en-US" sz="2400" dirty="0" err="1"/>
              <a:t>các</a:t>
            </a:r>
            <a:r>
              <a:rPr lang="en-US" sz="2400" dirty="0"/>
              <a:t> </a:t>
            </a:r>
            <a:r>
              <a:rPr lang="en-US" sz="2400" dirty="0" err="1"/>
              <a:t>quy</a:t>
            </a:r>
            <a:r>
              <a:rPr lang="en-US" sz="2400" dirty="0"/>
              <a:t> </a:t>
            </a:r>
            <a:r>
              <a:rPr lang="en-US" sz="2400" dirty="0" err="1"/>
              <a:t>tắc</a:t>
            </a:r>
            <a:r>
              <a:rPr lang="en-US" sz="2400" dirty="0"/>
              <a:t> </a:t>
            </a:r>
            <a:r>
              <a:rPr lang="en-US" sz="2400" dirty="0" err="1"/>
              <a:t>ngồi</a:t>
            </a:r>
            <a:r>
              <a:rPr lang="en-US" sz="2400" dirty="0"/>
              <a:t> </a:t>
            </a:r>
            <a:r>
              <a:rPr lang="en-US" sz="2400" dirty="0" err="1"/>
              <a:t>sau</a:t>
            </a:r>
            <a:r>
              <a:rPr lang="en-US" sz="2400" dirty="0"/>
              <a:t> </a:t>
            </a:r>
            <a:r>
              <a:rPr lang="en-US" sz="2400" dirty="0" err="1"/>
              <a:t>xe</a:t>
            </a:r>
            <a:r>
              <a:rPr lang="en-US" sz="2400" dirty="0"/>
              <a:t> </a:t>
            </a:r>
            <a:r>
              <a:rPr lang="en-US" sz="2400" dirty="0" err="1"/>
              <a:t>đạp</a:t>
            </a:r>
            <a:r>
              <a:rPr lang="en-US" sz="2400" dirty="0"/>
              <a:t>, </a:t>
            </a:r>
            <a:r>
              <a:rPr lang="en-US" sz="2400" dirty="0" err="1"/>
              <a:t>xe</a:t>
            </a:r>
            <a:r>
              <a:rPr lang="en-US" sz="2400" dirty="0"/>
              <a:t> </a:t>
            </a:r>
            <a:r>
              <a:rPr lang="en-US" sz="2400" dirty="0" err="1"/>
              <a:t>máy</a:t>
            </a:r>
            <a:r>
              <a:rPr lang="en-US" sz="2400" dirty="0"/>
              <a:t>, ô </a:t>
            </a:r>
            <a:r>
              <a:rPr lang="en-US" sz="2400" dirty="0" err="1"/>
              <a:t>tô</a:t>
            </a:r>
            <a:r>
              <a:rPr lang="en-US" sz="2400" dirty="0"/>
              <a:t> an </a:t>
            </a:r>
            <a:r>
              <a:rPr lang="en-US" sz="2400" dirty="0" err="1"/>
              <a:t>toàn</a:t>
            </a:r>
            <a:r>
              <a:rPr lang="en-US" sz="2400" dirty="0"/>
              <a:t>.</a:t>
            </a:r>
            <a:endParaRPr lang="en-US" sz="2400" dirty="0"/>
          </a:p>
        </p:txBody>
      </p:sp>
      <p:sp>
        <p:nvSpPr>
          <p:cNvPr id="29712" name="Rectangle 18"/>
          <p:cNvSpPr>
            <a:spLocks noChangeArrowheads="1"/>
          </p:cNvSpPr>
          <p:nvPr/>
        </p:nvSpPr>
        <p:spPr bwMode="auto">
          <a:xfrm>
            <a:off x="533400" y="1066800"/>
            <a:ext cx="5334000" cy="430887"/>
          </a:xfrm>
          <a:prstGeom prst="rect">
            <a:avLst/>
          </a:prstGeom>
          <a:noFill/>
          <a:ln w="9525">
            <a:noFill/>
            <a:miter lim="800000"/>
          </a:ln>
        </p:spPr>
        <p:txBody>
          <a:bodyPr wrap="square">
            <a:spAutoFit/>
          </a:bodyPr>
          <a:lstStyle/>
          <a:p>
            <a:pPr eaLnBrk="1" hangingPunct="1"/>
            <a:r>
              <a:rPr lang="en-US" altLang="en-US" sz="2200" b="1" u="sng" dirty="0">
                <a:solidFill>
                  <a:srgbClr val="1F497D">
                    <a:lumMod val="75000"/>
                  </a:srgbClr>
                </a:solidFill>
                <a:latin typeface="Tahoma" panose="020B0604030504040204" pitchFamily="34" charset="0"/>
                <a:cs typeface="Tahoma" panose="020B0604030504040204" pitchFamily="34" charset="0"/>
              </a:rPr>
              <a:t>Sau </a:t>
            </a:r>
            <a:r>
              <a:rPr lang="en-US" altLang="en-US" sz="2200" b="1" u="sng" dirty="0" err="1">
                <a:solidFill>
                  <a:srgbClr val="1F497D">
                    <a:lumMod val="75000"/>
                  </a:srgbClr>
                </a:solidFill>
                <a:latin typeface="Tahoma" panose="020B0604030504040204" pitchFamily="34" charset="0"/>
                <a:cs typeface="Tahoma" panose="020B0604030504040204" pitchFamily="34" charset="0"/>
              </a:rPr>
              <a:t>bài</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này</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học</a:t>
            </a:r>
            <a:r>
              <a:rPr lang="en-US" altLang="en-US" sz="2200" b="1" u="sng" dirty="0">
                <a:solidFill>
                  <a:srgbClr val="1F497D">
                    <a:lumMod val="75000"/>
                  </a:srgbClr>
                </a:solidFill>
                <a:latin typeface="Tahoma" panose="020B0604030504040204" pitchFamily="34" charset="0"/>
                <a:cs typeface="Tahoma" panose="020B0604030504040204" pitchFamily="34" charset="0"/>
              </a:rPr>
              <a:t> </a:t>
            </a:r>
            <a:r>
              <a:rPr lang="en-US" altLang="en-US" sz="2200" b="1" u="sng" dirty="0" err="1">
                <a:solidFill>
                  <a:srgbClr val="1F497D">
                    <a:lumMod val="75000"/>
                  </a:srgbClr>
                </a:solidFill>
                <a:latin typeface="Tahoma" panose="020B0604030504040204" pitchFamily="34" charset="0"/>
                <a:cs typeface="Tahoma" panose="020B0604030504040204" pitchFamily="34" charset="0"/>
              </a:rPr>
              <a:t>sinh</a:t>
            </a:r>
            <a:r>
              <a:rPr lang="en-US" altLang="en-US" sz="2200" b="1" u="sng" dirty="0">
                <a:solidFill>
                  <a:srgbClr val="1F497D">
                    <a:lumMod val="75000"/>
                  </a:srgbClr>
                </a:solidFill>
                <a:latin typeface="Tahoma" panose="020B0604030504040204" pitchFamily="34" charset="0"/>
                <a:cs typeface="Tahoma" panose="020B0604030504040204" pitchFamily="34" charset="0"/>
              </a:rPr>
              <a:t>:</a:t>
            </a:r>
            <a:endParaRPr lang="en-US" altLang="en-US" sz="2200" b="1" u="sng" dirty="0">
              <a:solidFill>
                <a:srgbClr val="1F497D">
                  <a:lumMod val="75000"/>
                </a:srgbClr>
              </a:solidFill>
              <a:latin typeface="Tahoma" panose="020B0604030504040204" pitchFamily="34" charset="0"/>
              <a:cs typeface="Tahoma" panose="020B0604030504040204" pitchFamily="34" charset="0"/>
            </a:endParaRPr>
          </a:p>
        </p:txBody>
      </p:sp>
      <p:sp>
        <p:nvSpPr>
          <p:cNvPr id="20" name="TextBox 19"/>
          <p:cNvSpPr txBox="1"/>
          <p:nvPr/>
        </p:nvSpPr>
        <p:spPr>
          <a:xfrm>
            <a:off x="914400" y="0"/>
            <a:ext cx="5410200" cy="461963"/>
          </a:xfrm>
          <a:prstGeom prst="rect">
            <a:avLst/>
          </a:prstGeom>
          <a:noFill/>
        </p:spPr>
        <p:txBody>
          <a:bodyPr>
            <a:spAutoFit/>
          </a:bodyPr>
          <a:lstStyle/>
          <a:p>
            <a:pPr eaLnBrk="1" hangingPunct="1">
              <a:defRPr/>
            </a:pPr>
            <a:r>
              <a:rPr lang="en-US" sz="2400" b="1" dirty="0" err="1" smtClean="0">
                <a:solidFill>
                  <a:schemeClr val="tx2">
                    <a:lumMod val="75000"/>
                  </a:schemeClr>
                </a:solidFill>
              </a:rPr>
              <a:t>Mục</a:t>
            </a:r>
            <a:r>
              <a:rPr lang="en-US" sz="2400" b="1" dirty="0" smtClean="0">
                <a:solidFill>
                  <a:schemeClr val="tx2">
                    <a:lumMod val="75000"/>
                  </a:schemeClr>
                </a:solidFill>
              </a:rPr>
              <a:t> </a:t>
            </a:r>
            <a:r>
              <a:rPr lang="en-US" sz="2400" b="1" dirty="0" err="1" smtClean="0">
                <a:solidFill>
                  <a:schemeClr val="tx2">
                    <a:lumMod val="75000"/>
                  </a:schemeClr>
                </a:solidFill>
              </a:rPr>
              <a:t>tiêu</a:t>
            </a:r>
            <a:r>
              <a:rPr lang="en-US" sz="2400" b="1" dirty="0" smtClean="0">
                <a:solidFill>
                  <a:schemeClr val="tx2">
                    <a:lumMod val="75000"/>
                  </a:schemeClr>
                </a:solidFill>
              </a:rPr>
              <a:t>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12">
                                            <p:txEl>
                                              <p:pRg st="0" end="0"/>
                                            </p:txEl>
                                          </p:spTgt>
                                        </p:tgtEl>
                                        <p:attrNameLst>
                                          <p:attrName>style.visibility</p:attrName>
                                        </p:attrNameLst>
                                      </p:cBhvr>
                                      <p:to>
                                        <p:strVal val="visible"/>
                                      </p:to>
                                    </p:set>
                                    <p:animEffect transition="in" filter="fade">
                                      <p:cBhvr>
                                        <p:cTn id="7" dur="2000"/>
                                        <p:tgtEl>
                                          <p:spTgt spid="297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99"/>
                                        </p:tgtEl>
                                        <p:attrNameLst>
                                          <p:attrName>style.visibility</p:attrName>
                                        </p:attrNameLst>
                                      </p:cBhvr>
                                      <p:to>
                                        <p:strVal val="visible"/>
                                      </p:to>
                                    </p:set>
                                    <p:animEffect transition="in" filter="wipe(down)">
                                      <p:cBhvr>
                                        <p:cTn id="12" dur="500"/>
                                        <p:tgtEl>
                                          <p:spTgt spid="2969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710"/>
                                        </p:tgtEl>
                                        <p:attrNameLst>
                                          <p:attrName>style.visibility</p:attrName>
                                        </p:attrNameLst>
                                      </p:cBhvr>
                                      <p:to>
                                        <p:strVal val="visible"/>
                                      </p:to>
                                    </p:set>
                                    <p:animEffect transition="in" filter="wipe(down)">
                                      <p:cBhvr>
                                        <p:cTn id="23" dur="500"/>
                                        <p:tgtEl>
                                          <p:spTgt spid="297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9709"/>
                                        </p:tgtEl>
                                        <p:attrNameLst>
                                          <p:attrName>style.visibility</p:attrName>
                                        </p:attrNameLst>
                                      </p:cBhvr>
                                      <p:to>
                                        <p:strVal val="visible"/>
                                      </p:to>
                                    </p:set>
                                    <p:animEffect transition="in" filter="wipe(down)">
                                      <p:cBhvr>
                                        <p:cTn id="31" dur="500"/>
                                        <p:tgtEl>
                                          <p:spTgt spid="2970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3794"/>
                                        </p:tgtEl>
                                        <p:attrNameLst>
                                          <p:attrName>style.visibility</p:attrName>
                                        </p:attrNameLst>
                                      </p:cBhvr>
                                      <p:to>
                                        <p:strVal val="visible"/>
                                      </p:to>
                                    </p:set>
                                    <p:animEffect transition="in" filter="wipe(down)">
                                      <p:cBhvr>
                                        <p:cTn id="36" dur="500"/>
                                        <p:tgtEl>
                                          <p:spTgt spid="337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animBg="1"/>
      <p:bldP spid="29699" grpId="0"/>
      <p:bldP spid="13" grpId="0" animBg="1"/>
      <p:bldP spid="14" grpId="0" animBg="1"/>
      <p:bldP spid="15" grpId="0" animBg="1"/>
      <p:bldP spid="29709" grpId="0"/>
      <p:bldP spid="29710" grpId="0"/>
      <p:bldP spid="29712"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228600" y="1121797"/>
            <a:ext cx="8915400" cy="400110"/>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Quan sát hình ảnh sau </a:t>
            </a:r>
            <a:r>
              <a:rPr lang="vi-VN" sz="2000" i="1" dirty="0" smtClean="0">
                <a:latin typeface="Tahoma" panose="020B0604030504040204" pitchFamily="34" charset="0"/>
                <a:ea typeface="Tahoma" panose="020B0604030504040204" pitchFamily="34" charset="0"/>
                <a:cs typeface="Tahoma" panose="020B0604030504040204" pitchFamily="34" charset="0"/>
              </a:rPr>
              <a:t>đây</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và</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cho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biết</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cách</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đi</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bộ</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như</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thế</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nào</a:t>
            </a:r>
            <a:r>
              <a:rPr lang="en-US" sz="2000" i="1" dirty="0" smtClean="0">
                <a:latin typeface="Tahoma" panose="020B0604030504040204" pitchFamily="34" charset="0"/>
                <a:ea typeface="Tahoma" panose="020B0604030504040204" pitchFamily="34" charset="0"/>
                <a:cs typeface="Tahoma" panose="020B0604030504040204" pitchFamily="34" charset="0"/>
              </a:rPr>
              <a:t> </a:t>
            </a:r>
            <a:r>
              <a:rPr lang="en-US" sz="2000" i="1" dirty="0" err="1" smtClean="0">
                <a:latin typeface="Tahoma" panose="020B0604030504040204" pitchFamily="34" charset="0"/>
                <a:ea typeface="Tahoma" panose="020B0604030504040204" pitchFamily="34" charset="0"/>
                <a:cs typeface="Tahoma" panose="020B0604030504040204" pitchFamily="34" charset="0"/>
              </a:rPr>
              <a:t>là</a:t>
            </a:r>
            <a:r>
              <a:rPr lang="en-US" sz="2000" i="1" dirty="0" smtClean="0">
                <a:latin typeface="Tahoma" panose="020B0604030504040204" pitchFamily="34" charset="0"/>
                <a:ea typeface="Tahoma" panose="020B0604030504040204" pitchFamily="34" charset="0"/>
                <a:cs typeface="Tahoma" panose="020B0604030504040204" pitchFamily="34" charset="0"/>
              </a:rPr>
              <a:t> an </a:t>
            </a:r>
            <a:r>
              <a:rPr lang="en-US" sz="2000" i="1" dirty="0" err="1" smtClean="0">
                <a:latin typeface="Tahoma" panose="020B0604030504040204" pitchFamily="34" charset="0"/>
                <a:ea typeface="Tahoma" panose="020B0604030504040204" pitchFamily="34" charset="0"/>
                <a:cs typeface="Tahoma" panose="020B0604030504040204" pitchFamily="34" charset="0"/>
              </a:rPr>
              <a:t>toàn</a:t>
            </a:r>
            <a:r>
              <a:rPr lang="en-US" sz="2000" i="1" dirty="0">
                <a:latin typeface="Tahoma" panose="020B0604030504040204" pitchFamily="34" charset="0"/>
                <a:ea typeface="Tahoma" panose="020B0604030504040204" pitchFamily="34" charset="0"/>
                <a:cs typeface="Tahoma" panose="020B0604030504040204" pitchFamily="34" charset="0"/>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1" name="Picture 10"/>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4400" y="1546086"/>
            <a:ext cx="7086600" cy="531191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xfrm>
            <a:off x="6553200" y="6553200"/>
            <a:ext cx="2133600" cy="365125"/>
          </a:xfrm>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400" b="1" dirty="0" smtClean="0">
                <a:latin typeface="Tahoma" panose="020B0604030504040204" pitchFamily="34" charset="0"/>
                <a:ea typeface="Tahoma" panose="020B0604030504040204" pitchFamily="34" charset="0"/>
                <a:cs typeface="Tahoma" panose="020B0604030504040204" pitchFamily="34" charset="0"/>
              </a:rPr>
              <a:t>Đi </a:t>
            </a:r>
            <a:r>
              <a:rPr lang="vi-VN" sz="2400" b="1" dirty="0">
                <a:latin typeface="Tahoma" panose="020B0604030504040204" pitchFamily="34" charset="0"/>
                <a:ea typeface="Tahoma" panose="020B0604030504040204" pitchFamily="34" charset="0"/>
                <a:cs typeface="Tahoma" panose="020B0604030504040204" pitchFamily="34" charset="0"/>
              </a:rPr>
              <a:t>bộ an 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Rectangle 5"/>
          <p:cNvSpPr/>
          <p:nvPr/>
        </p:nvSpPr>
        <p:spPr>
          <a:xfrm>
            <a:off x="3505200" y="914400"/>
            <a:ext cx="5624934" cy="461665"/>
          </a:xfrm>
          <a:prstGeom prst="rect">
            <a:avLst/>
          </a:prstGeom>
        </p:spPr>
        <p:txBody>
          <a:bodyPr wrap="square">
            <a:spAutoFit/>
          </a:bodyPr>
          <a:lstStyle/>
          <a:p>
            <a:r>
              <a:rPr lang="en-US" sz="2400" i="1" dirty="0" err="1" smtClean="0">
                <a:latin typeface="Tahoma" panose="020B0604030504040204" pitchFamily="34" charset="0"/>
                <a:ea typeface="Tahoma" panose="020B0604030504040204" pitchFamily="34" charset="0"/>
                <a:cs typeface="Tahoma" panose="020B0604030504040204" pitchFamily="34" charset="0"/>
              </a:rPr>
              <a:t>Thông</a:t>
            </a:r>
            <a:r>
              <a:rPr lang="en-US" sz="2400" i="1" dirty="0" smtClean="0">
                <a:latin typeface="Tahoma" panose="020B0604030504040204" pitchFamily="34" charset="0"/>
                <a:ea typeface="Tahoma" panose="020B0604030504040204" pitchFamily="34" charset="0"/>
                <a:cs typeface="Tahoma" panose="020B0604030504040204" pitchFamily="34" charset="0"/>
              </a:rPr>
              <a:t> tin </a:t>
            </a:r>
            <a:r>
              <a:rPr lang="en-US" sz="2400" i="1" dirty="0" err="1" smtClean="0">
                <a:latin typeface="Tahoma" panose="020B0604030504040204" pitchFamily="34" charset="0"/>
                <a:ea typeface="Tahoma" panose="020B0604030504040204" pitchFamily="34" charset="0"/>
                <a:cs typeface="Tahoma" panose="020B0604030504040204" pitchFamily="34" charset="0"/>
              </a:rPr>
              <a:t>về</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cách</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đi</a:t>
            </a:r>
            <a:r>
              <a:rPr lang="en-US" sz="2400" i="1" dirty="0" smtClean="0">
                <a:latin typeface="Tahoma" panose="020B0604030504040204" pitchFamily="34" charset="0"/>
                <a:ea typeface="Tahoma" panose="020B0604030504040204" pitchFamily="34" charset="0"/>
                <a:cs typeface="Tahoma" panose="020B0604030504040204" pitchFamily="34" charset="0"/>
              </a:rPr>
              <a:t> </a:t>
            </a:r>
            <a:r>
              <a:rPr lang="en-US" sz="2400" i="1" dirty="0" err="1" smtClean="0">
                <a:latin typeface="Tahoma" panose="020B0604030504040204" pitchFamily="34" charset="0"/>
                <a:ea typeface="Tahoma" panose="020B0604030504040204" pitchFamily="34" charset="0"/>
                <a:cs typeface="Tahoma" panose="020B0604030504040204" pitchFamily="34" charset="0"/>
              </a:rPr>
              <a:t>bộ</a:t>
            </a:r>
            <a:r>
              <a:rPr lang="en-US" sz="2400" i="1" dirty="0" smtClean="0">
                <a:latin typeface="Tahoma" panose="020B0604030504040204" pitchFamily="34" charset="0"/>
                <a:ea typeface="Tahoma" panose="020B0604030504040204" pitchFamily="34" charset="0"/>
                <a:cs typeface="Tahoma" panose="020B0604030504040204" pitchFamily="34" charset="0"/>
              </a:rPr>
              <a:t> an </a:t>
            </a:r>
            <a:r>
              <a:rPr lang="en-US" sz="2400" i="1" dirty="0" err="1" smtClean="0">
                <a:latin typeface="Tahoma" panose="020B0604030504040204" pitchFamily="34" charset="0"/>
                <a:ea typeface="Tahoma" panose="020B0604030504040204" pitchFamily="34" charset="0"/>
                <a:cs typeface="Tahoma" panose="020B0604030504040204" pitchFamily="34" charset="0"/>
              </a:rPr>
              <a:t>toàn</a:t>
            </a:r>
            <a:r>
              <a:rPr lang="en-US" sz="2400" i="1" dirty="0" smtClean="0">
                <a:latin typeface="Tahoma" panose="020B0604030504040204" pitchFamily="34" charset="0"/>
                <a:ea typeface="Tahoma" panose="020B0604030504040204" pitchFamily="34" charset="0"/>
                <a:cs typeface="Tahoma" panose="020B0604030504040204" pitchFamily="34" charset="0"/>
              </a:rPr>
              <a:t>.</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p:cNvSpPr/>
          <p:nvPr/>
        </p:nvSpPr>
        <p:spPr>
          <a:xfrm>
            <a:off x="152399" y="3057994"/>
            <a:ext cx="8732484" cy="1489826"/>
          </a:xfrm>
          <a:prstGeom prst="roundRect">
            <a:avLst/>
          </a:prstGeom>
          <a:solidFill>
            <a:srgbClr val="FF33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93065" y="4915810"/>
            <a:ext cx="8732484" cy="1686620"/>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139699" y="1546570"/>
            <a:ext cx="8762999" cy="1271168"/>
          </a:xfrm>
          <a:prstGeom prst="roundRect">
            <a:avLst/>
          </a:prstGeom>
          <a:solidFill>
            <a:srgbClr val="33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447799" y="1619071"/>
            <a:ext cx="7467597" cy="1200329"/>
          </a:xfrm>
          <a:prstGeom prst="rect">
            <a:avLst/>
          </a:prstGeom>
          <a:noFill/>
        </p:spPr>
        <p:txBody>
          <a:bodyPr wrap="square">
            <a:spAutoFit/>
          </a:bodyPr>
          <a:lstStyle/>
          <a:p>
            <a:r>
              <a:rPr lang="vi-VN" dirty="0">
                <a:ea typeface="Tahoma" panose="020B0604030504040204" pitchFamily="34" charset="0"/>
              </a:rPr>
              <a:t>Đi bộ trên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a:t>
            </a:r>
            <a:r>
              <a:rPr lang="vi-VN" dirty="0" smtClean="0">
                <a:ea typeface="Tahoma" panose="020B0604030504040204" pitchFamily="34" charset="0"/>
              </a:rPr>
              <a:t>đường</a:t>
            </a:r>
            <a:r>
              <a:rPr lang="en-US" dirty="0" smtClean="0">
                <a:ea typeface="Tahoma" panose="020B0604030504040204" pitchFamily="34" charset="0"/>
              </a:rPr>
              <a:t>;</a:t>
            </a:r>
            <a:r>
              <a:rPr lang="vi-VN" dirty="0" smtClean="0">
                <a:ea typeface="Tahoma" panose="020B0604030504040204" pitchFamily="34" charset="0"/>
              </a:rPr>
              <a:t> </a:t>
            </a:r>
            <a:r>
              <a:rPr lang="vi-VN" dirty="0">
                <a:ea typeface="Tahoma" panose="020B0604030504040204" pitchFamily="34" charset="0"/>
              </a:rPr>
              <a:t>đường không có hè </a:t>
            </a:r>
            <a:r>
              <a:rPr lang="vi-VN" dirty="0" smtClean="0">
                <a:ea typeface="Tahoma" panose="020B0604030504040204" pitchFamily="34" charset="0"/>
              </a:rPr>
              <a:t>phố</a:t>
            </a:r>
            <a:r>
              <a:rPr lang="en-US" dirty="0" smtClean="0">
                <a:ea typeface="Tahoma" panose="020B0604030504040204" pitchFamily="34" charset="0"/>
              </a:rPr>
              <a:t> </a:t>
            </a:r>
            <a:r>
              <a:rPr lang="en-US" dirty="0" err="1" smtClean="0">
                <a:ea typeface="Tahoma" panose="020B0604030504040204" pitchFamily="34" charset="0"/>
              </a:rPr>
              <a:t>và</a:t>
            </a:r>
            <a:r>
              <a:rPr lang="vi-VN" dirty="0" smtClean="0">
                <a:ea typeface="Tahoma" panose="020B0604030504040204" pitchFamily="34" charset="0"/>
              </a:rPr>
              <a:t> </a:t>
            </a:r>
            <a:r>
              <a:rPr lang="vi-VN" dirty="0">
                <a:ea typeface="Tahoma" panose="020B0604030504040204" pitchFamily="34" charset="0"/>
              </a:rPr>
              <a:t>lề đường phải đi sát mép đường</a:t>
            </a:r>
            <a:r>
              <a:rPr lang="vi-VN" dirty="0" smtClean="0">
                <a:ea typeface="Tahoma" panose="020B0604030504040204" pitchFamily="34" charset="0"/>
              </a:rPr>
              <a:t>.</a:t>
            </a:r>
            <a:endParaRPr lang="en-US" dirty="0" smtClean="0">
              <a:ea typeface="Tahoma" panose="020B0604030504040204" pitchFamily="34" charset="0"/>
            </a:endParaRPr>
          </a:p>
          <a:p>
            <a:r>
              <a:rPr lang="vi-VN" dirty="0" smtClean="0">
                <a:ea typeface="Tahoma" panose="020B0604030504040204" pitchFamily="34" charset="0"/>
              </a:rPr>
              <a:t> </a:t>
            </a:r>
            <a:r>
              <a:rPr lang="vi-VN" dirty="0">
                <a:ea typeface="Tahoma" panose="020B0604030504040204" pitchFamily="34" charset="0"/>
              </a:rPr>
              <a:t>Nghiêm chỉnh chấp hành </a:t>
            </a:r>
            <a:r>
              <a:rPr lang="en-US" dirty="0" err="1" smtClean="0">
                <a:ea typeface="Tahoma" panose="020B0604030504040204" pitchFamily="34" charset="0"/>
              </a:rPr>
              <a:t>hệ</a:t>
            </a:r>
            <a:r>
              <a:rPr lang="en-US" dirty="0" smtClean="0">
                <a:ea typeface="Tahoma" panose="020B0604030504040204" pitchFamily="34" charset="0"/>
              </a:rPr>
              <a:t> </a:t>
            </a:r>
            <a:r>
              <a:rPr lang="en-US" dirty="0" err="1" smtClean="0">
                <a:ea typeface="Tahoma" panose="020B0604030504040204" pitchFamily="34" charset="0"/>
              </a:rPr>
              <a:t>thống</a:t>
            </a:r>
            <a:r>
              <a:rPr lang="en-US" dirty="0" smtClean="0">
                <a:ea typeface="Tahoma" panose="020B0604030504040204" pitchFamily="34" charset="0"/>
              </a:rPr>
              <a:t> </a:t>
            </a:r>
            <a:r>
              <a:rPr lang="en-US" dirty="0" err="1" smtClean="0">
                <a:ea typeface="Tahoma" panose="020B0604030504040204" pitchFamily="34" charset="0"/>
              </a:rPr>
              <a:t>báo</a:t>
            </a:r>
            <a:r>
              <a:rPr lang="en-US" dirty="0" smtClean="0">
                <a:ea typeface="Tahoma" panose="020B0604030504040204" pitchFamily="34" charset="0"/>
              </a:rPr>
              <a:t> </a:t>
            </a:r>
            <a:r>
              <a:rPr lang="en-US" dirty="0" err="1" smtClean="0">
                <a:ea typeface="Tahoma" panose="020B0604030504040204" pitchFamily="34" charset="0"/>
              </a:rPr>
              <a:t>hiệu</a:t>
            </a:r>
            <a:r>
              <a:rPr lang="en-US" dirty="0" smtClean="0">
                <a:ea typeface="Tahoma" panose="020B0604030504040204" pitchFamily="34" charset="0"/>
              </a:rPr>
              <a:t> </a:t>
            </a:r>
            <a:r>
              <a:rPr lang="en-US" dirty="0" err="1" smtClean="0">
                <a:ea typeface="Tahoma" panose="020B0604030504040204" pitchFamily="34" charset="0"/>
              </a:rPr>
              <a:t>giao</a:t>
            </a:r>
            <a:r>
              <a:rPr lang="en-US" dirty="0" smtClean="0">
                <a:ea typeface="Tahoma" panose="020B0604030504040204" pitchFamily="34" charset="0"/>
              </a:rPr>
              <a:t> </a:t>
            </a:r>
            <a:r>
              <a:rPr lang="en-US" dirty="0" err="1" smtClean="0">
                <a:ea typeface="Tahoma" panose="020B0604030504040204" pitchFamily="34" charset="0"/>
              </a:rPr>
              <a:t>thông</a:t>
            </a:r>
            <a:r>
              <a:rPr lang="en-US" dirty="0" smtClean="0">
                <a:ea typeface="Tahoma" panose="020B0604030504040204" pitchFamily="34" charset="0"/>
              </a:rPr>
              <a:t> </a:t>
            </a:r>
            <a:r>
              <a:rPr lang="en-US" dirty="0" err="1" smtClean="0">
                <a:ea typeface="Tahoma" panose="020B0604030504040204" pitchFamily="34" charset="0"/>
              </a:rPr>
              <a:t>đường</a:t>
            </a:r>
            <a:r>
              <a:rPr lang="en-US" dirty="0" smtClean="0">
                <a:ea typeface="Tahoma" panose="020B0604030504040204" pitchFamily="34" charset="0"/>
              </a:rPr>
              <a:t> </a:t>
            </a:r>
            <a:r>
              <a:rPr lang="en-US" dirty="0" err="1" smtClean="0">
                <a:ea typeface="Tahoma" panose="020B0604030504040204" pitchFamily="34" charset="0"/>
              </a:rPr>
              <a:t>bộ</a:t>
            </a:r>
            <a:r>
              <a:rPr lang="vi-VN" dirty="0" smtClean="0">
                <a:ea typeface="Tahoma" panose="020B0604030504040204" pitchFamily="34" charset="0"/>
              </a:rPr>
              <a:t>. </a:t>
            </a:r>
            <a:r>
              <a:rPr lang="vi-VN" dirty="0">
                <a:ea typeface="Tahoma" panose="020B0604030504040204" pitchFamily="34" charset="0"/>
              </a:rPr>
              <a:t>Không đọc sách, nghe nhạc, xem phim khi tham gia giao thông. </a:t>
            </a:r>
            <a:endParaRPr lang="en-US" dirty="0">
              <a:ea typeface="Tahoma" panose="020B0604030504040204" pitchFamily="34" charset="0"/>
            </a:endParaRPr>
          </a:p>
        </p:txBody>
      </p:sp>
      <p:grpSp>
        <p:nvGrpSpPr>
          <p:cNvPr id="15" name="Group 14"/>
          <p:cNvGrpSpPr/>
          <p:nvPr/>
        </p:nvGrpSpPr>
        <p:grpSpPr>
          <a:xfrm>
            <a:off x="-327527" y="1425109"/>
            <a:ext cx="2069039" cy="1289023"/>
            <a:chOff x="-327527" y="1425109"/>
            <a:chExt cx="2069039" cy="1289023"/>
          </a:xfrm>
        </p:grpSpPr>
        <p:grpSp>
          <p:nvGrpSpPr>
            <p:cNvPr id="16" name="Group 15"/>
            <p:cNvGrpSpPr/>
            <p:nvPr/>
          </p:nvGrpSpPr>
          <p:grpSpPr>
            <a:xfrm>
              <a:off x="-327527" y="1425109"/>
              <a:ext cx="2052970" cy="1289023"/>
              <a:chOff x="-327527" y="1425109"/>
              <a:chExt cx="2052970" cy="1289023"/>
            </a:xfrm>
          </p:grpSpPr>
          <p:sp>
            <p:nvSpPr>
              <p:cNvPr id="18" name="Right Triangle 17"/>
              <p:cNvSpPr/>
              <p:nvPr/>
            </p:nvSpPr>
            <p:spPr>
              <a:xfrm>
                <a:off x="50005" y="2582937"/>
                <a:ext cx="359569" cy="13119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flipH="1">
                <a:off x="1371599" y="1425109"/>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226057">
                <a:off x="-327527" y="1744692"/>
                <a:ext cx="2052970" cy="3779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rot="19102511">
              <a:off x="-182575" y="1678051"/>
              <a:ext cx="1924087"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grpSp>
        <p:nvGrpSpPr>
          <p:cNvPr id="3" name="Group 2"/>
          <p:cNvGrpSpPr/>
          <p:nvPr/>
        </p:nvGrpSpPr>
        <p:grpSpPr>
          <a:xfrm>
            <a:off x="379292" y="4385364"/>
            <a:ext cx="1143546" cy="2552230"/>
            <a:chOff x="379292" y="4319161"/>
            <a:chExt cx="1143546" cy="2552230"/>
          </a:xfrm>
        </p:grpSpPr>
        <p:grpSp>
          <p:nvGrpSpPr>
            <p:cNvPr id="22" name="Group 21"/>
            <p:cNvGrpSpPr/>
            <p:nvPr/>
          </p:nvGrpSpPr>
          <p:grpSpPr>
            <a:xfrm rot="1176920">
              <a:off x="379292" y="4319161"/>
              <a:ext cx="1143546" cy="2552230"/>
              <a:chOff x="28877" y="1605083"/>
              <a:chExt cx="1143546" cy="2337166"/>
            </a:xfrm>
          </p:grpSpPr>
          <p:sp>
            <p:nvSpPr>
              <p:cNvPr id="24" name="Right Triangle 23"/>
              <p:cNvSpPr/>
              <p:nvPr/>
            </p:nvSpPr>
            <p:spPr>
              <a:xfrm rot="20423080">
                <a:off x="28877" y="3585550"/>
                <a:ext cx="499828" cy="225905"/>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Triangle 24"/>
              <p:cNvSpPr/>
              <p:nvPr/>
            </p:nvSpPr>
            <p:spPr>
              <a:xfrm rot="20753745" flipH="1">
                <a:off x="953348" y="1764762"/>
                <a:ext cx="219075" cy="199819"/>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17543222">
                <a:off x="-690901" y="2593740"/>
                <a:ext cx="2337166" cy="359852"/>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rot="18739511">
              <a:off x="-24209" y="5408556"/>
              <a:ext cx="1697578" cy="369332"/>
            </a:xfrm>
            <a:prstGeom prst="rect">
              <a:avLst/>
            </a:prstGeom>
            <a:noFill/>
          </p:spPr>
          <p:txBody>
            <a:bodyPr wrap="square" rtlCol="0">
              <a:spAutoFit/>
            </a:bodyPr>
            <a:lstStyle/>
            <a:p>
              <a:pPr algn="ctr"/>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33" name="Rectangle 32"/>
          <p:cNvSpPr/>
          <p:nvPr/>
        </p:nvSpPr>
        <p:spPr>
          <a:xfrm>
            <a:off x="1524000" y="3133074"/>
            <a:ext cx="7086600" cy="1354217"/>
          </a:xfrm>
          <a:prstGeom prst="rect">
            <a:avLst/>
          </a:prstGeom>
          <a:noFill/>
        </p:spPr>
        <p:txBody>
          <a:bodyPr wrap="square">
            <a:spAutoFit/>
          </a:bodyPr>
          <a:lstStyle/>
          <a:p>
            <a:pPr algn="just">
              <a:spcBef>
                <a:spcPts val="600"/>
              </a:spcBef>
              <a:spcAft>
                <a:spcPts val="600"/>
              </a:spcAft>
            </a:pPr>
            <a:r>
              <a:rPr lang="en-US" dirty="0" err="1" smtClean="0">
                <a:ea typeface="Tahoma" panose="020B0604030504040204" pitchFamily="34" charset="0"/>
              </a:rPr>
              <a:t>Đi</a:t>
            </a:r>
            <a:r>
              <a:rPr lang="en-US" dirty="0" smtClean="0">
                <a:ea typeface="Tahoma" panose="020B0604030504040204" pitchFamily="34" charset="0"/>
              </a:rPr>
              <a:t> b</a:t>
            </a:r>
            <a:r>
              <a:rPr lang="vi-VN" dirty="0" smtClean="0">
                <a:ea typeface="Tahoma" panose="020B0604030504040204" pitchFamily="34" charset="0"/>
              </a:rPr>
              <a:t>uổi </a:t>
            </a:r>
            <a:r>
              <a:rPr lang="vi-VN" dirty="0">
                <a:ea typeface="Tahoma" panose="020B0604030504040204" pitchFamily="34" charset="0"/>
              </a:rPr>
              <a:t>tối, nên mặc áo sáng màu hoặc áo phản quang để người tham gia giao thông dễ </a:t>
            </a:r>
            <a:r>
              <a:rPr lang="vi-VN">
                <a:ea typeface="Tahoma" panose="020B0604030504040204" pitchFamily="34" charset="0"/>
              </a:rPr>
              <a:t>nhận </a:t>
            </a:r>
            <a:r>
              <a:rPr lang="vi-VN" smtClean="0">
                <a:ea typeface="Tahoma" panose="020B0604030504040204" pitchFamily="34" charset="0"/>
              </a:rPr>
              <a:t>ra. </a:t>
            </a:r>
            <a:endParaRPr lang="en-US" dirty="0" smtClean="0">
              <a:ea typeface="Tahoma" panose="020B0604030504040204" pitchFamily="34" charset="0"/>
            </a:endParaRPr>
          </a:p>
          <a:p>
            <a:pPr algn="just">
              <a:spcBef>
                <a:spcPts val="600"/>
              </a:spcBef>
              <a:spcAft>
                <a:spcPts val="600"/>
              </a:spcAft>
            </a:pPr>
            <a:r>
              <a:rPr lang="vi-VN" dirty="0" smtClean="0">
                <a:ea typeface="Tahoma" panose="020B0604030504040204" pitchFamily="34" charset="0"/>
              </a:rPr>
              <a:t>Khi đi </a:t>
            </a:r>
            <a:r>
              <a:rPr lang="vi-VN" dirty="0">
                <a:ea typeface="Tahoma" panose="020B0604030504040204" pitchFamily="34" charset="0"/>
              </a:rPr>
              <a:t>cùng bạn bè, cần nhắc nhở khi bạn có hành vi sai trái, không đảm bảo an toàn giao </a:t>
            </a:r>
            <a:r>
              <a:rPr lang="vi-VN" dirty="0" smtClean="0">
                <a:ea typeface="Tahoma" panose="020B0604030504040204" pitchFamily="34" charset="0"/>
              </a:rPr>
              <a:t>thông</a:t>
            </a:r>
            <a:r>
              <a:rPr lang="en-US" dirty="0" smtClean="0">
                <a:ea typeface="Tahoma" panose="020B0604030504040204" pitchFamily="34" charset="0"/>
              </a:rPr>
              <a:t>.</a:t>
            </a:r>
            <a:endParaRPr lang="en-US" dirty="0"/>
          </a:p>
        </p:txBody>
      </p:sp>
      <p:grpSp>
        <p:nvGrpSpPr>
          <p:cNvPr id="2" name="Group 1"/>
          <p:cNvGrpSpPr/>
          <p:nvPr/>
        </p:nvGrpSpPr>
        <p:grpSpPr>
          <a:xfrm>
            <a:off x="-152400" y="3119519"/>
            <a:ext cx="1890884" cy="1379184"/>
            <a:chOff x="-152400" y="3053316"/>
            <a:chExt cx="1890884" cy="1379184"/>
          </a:xfrm>
        </p:grpSpPr>
        <p:sp>
          <p:nvSpPr>
            <p:cNvPr id="38" name="Right Triangle 37"/>
            <p:cNvSpPr/>
            <p:nvPr/>
          </p:nvSpPr>
          <p:spPr>
            <a:xfrm rot="509735" flipH="1">
              <a:off x="1370655" y="3053316"/>
              <a:ext cx="183826" cy="265441"/>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p:cNvSpPr/>
            <p:nvPr/>
          </p:nvSpPr>
          <p:spPr>
            <a:xfrm>
              <a:off x="160132" y="4258219"/>
              <a:ext cx="301715" cy="174281"/>
            </a:xfrm>
            <a:prstGeom prst="r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19226057">
              <a:off x="-152400" y="3354180"/>
              <a:ext cx="1890884" cy="335224"/>
            </a:xfrm>
            <a:prstGeom prst="trapezoid">
              <a:avLst>
                <a:gd name="adj" fmla="val 80178"/>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19272235">
              <a:off x="-69057" y="3292076"/>
              <a:ext cx="1711044" cy="369332"/>
            </a:xfrm>
            <a:prstGeom prst="rect">
              <a:avLst/>
            </a:prstGeom>
            <a:noFill/>
          </p:spPr>
          <p:txBody>
            <a:bodyPr wrap="square" rtlCol="0">
              <a:spAutoFit/>
            </a:bodyPr>
            <a:lstStyle/>
            <a:p>
              <a:r>
                <a:rPr lang="en-US" dirty="0" err="1" smtClean="0">
                  <a:solidFill>
                    <a:srgbClr val="000099"/>
                  </a:solidFill>
                </a:rPr>
                <a:t>Đi</a:t>
              </a:r>
              <a:r>
                <a:rPr lang="en-US" dirty="0" smtClean="0">
                  <a:solidFill>
                    <a:srgbClr val="000099"/>
                  </a:solidFill>
                </a:rPr>
                <a:t> </a:t>
              </a:r>
              <a:r>
                <a:rPr lang="en-US" dirty="0" err="1" smtClean="0">
                  <a:solidFill>
                    <a:srgbClr val="000099"/>
                  </a:solidFill>
                </a:rPr>
                <a:t>bộ</a:t>
              </a:r>
              <a:r>
                <a:rPr lang="en-US" dirty="0" smtClean="0">
                  <a:solidFill>
                    <a:srgbClr val="000099"/>
                  </a:solidFill>
                </a:rPr>
                <a:t> an </a:t>
              </a:r>
              <a:r>
                <a:rPr lang="en-US" dirty="0" err="1" smtClean="0">
                  <a:solidFill>
                    <a:srgbClr val="000099"/>
                  </a:solidFill>
                </a:rPr>
                <a:t>toàn</a:t>
              </a:r>
              <a:endParaRPr lang="en-US" dirty="0">
                <a:solidFill>
                  <a:srgbClr val="000099"/>
                </a:solidFill>
              </a:endParaRPr>
            </a:p>
          </p:txBody>
        </p:sp>
      </p:grpSp>
      <p:sp>
        <p:nvSpPr>
          <p:cNvPr id="40" name="Rectangle 39"/>
          <p:cNvSpPr/>
          <p:nvPr/>
        </p:nvSpPr>
        <p:spPr>
          <a:xfrm>
            <a:off x="1481136" y="5029200"/>
            <a:ext cx="7255610" cy="1466637"/>
          </a:xfrm>
          <a:prstGeom prst="rect">
            <a:avLst/>
          </a:prstGeom>
          <a:noFill/>
        </p:spPr>
        <p:txBody>
          <a:bodyPr wrap="square">
            <a:spAutoFit/>
          </a:bodyPr>
          <a:lstStyle/>
          <a:p>
            <a:r>
              <a:rPr lang="vi-VN" dirty="0">
                <a:ea typeface="Tahoma" panose="020B0604030504040204" pitchFamily="34" charset="0"/>
              </a:rPr>
              <a:t>Khi qua đường nơi có tín hiệu đèn giao thông hoặc nơi có vạch kẻ đường dành cho người đi bộ qua đường, cần dừng lại trên vỉa hè trước vạch kẻ </a:t>
            </a:r>
            <a:r>
              <a:rPr lang="vi-VN" dirty="0" smtClean="0">
                <a:ea typeface="Tahoma" panose="020B0604030504040204" pitchFamily="34" charset="0"/>
              </a:rPr>
              <a:t>đường, </a:t>
            </a:r>
            <a:r>
              <a:rPr lang="vi-VN" dirty="0">
                <a:ea typeface="Tahoma" panose="020B0604030504040204" pitchFamily="34" charset="0"/>
              </a:rPr>
              <a:t>quan sát các xe </a:t>
            </a:r>
            <a:r>
              <a:rPr lang="en-US" dirty="0" err="1" smtClean="0">
                <a:ea typeface="Tahoma" panose="020B0604030504040204" pitchFamily="34" charset="0"/>
              </a:rPr>
              <a:t>đi</a:t>
            </a:r>
            <a:r>
              <a:rPr lang="en-US" dirty="0" smtClean="0">
                <a:ea typeface="Tahoma" panose="020B0604030504040204" pitchFamily="34" charset="0"/>
              </a:rPr>
              <a:t> </a:t>
            </a:r>
            <a:r>
              <a:rPr lang="en-US" dirty="0" err="1" smtClean="0">
                <a:ea typeface="Tahoma" panose="020B0604030504040204" pitchFamily="34" charset="0"/>
              </a:rPr>
              <a:t>hai</a:t>
            </a:r>
            <a:r>
              <a:rPr lang="en-US" dirty="0" smtClean="0">
                <a:ea typeface="Tahoma" panose="020B0604030504040204" pitchFamily="34" charset="0"/>
              </a:rPr>
              <a:t> </a:t>
            </a:r>
            <a:r>
              <a:rPr lang="en-US" dirty="0" err="1" smtClean="0">
                <a:ea typeface="Tahoma" panose="020B0604030504040204" pitchFamily="34" charset="0"/>
              </a:rPr>
              <a:t>phía</a:t>
            </a:r>
            <a:r>
              <a:rPr lang="vi-VN" dirty="0" smtClean="0">
                <a:ea typeface="Tahoma" panose="020B0604030504040204" pitchFamily="34" charset="0"/>
              </a:rPr>
              <a:t>. </a:t>
            </a:r>
            <a:r>
              <a:rPr lang="vi-VN" dirty="0">
                <a:ea typeface="Tahoma" panose="020B0604030504040204" pitchFamily="34" charset="0"/>
              </a:rPr>
              <a:t>Khi tín hiệu đèn cho người đi bộ sáng màu xanh, nếu thấy an toàn, bước qua đường trên vạch kẻ đường dành cho người đi </a:t>
            </a:r>
            <a:r>
              <a:rPr lang="vi-VN" dirty="0" smtClean="0">
                <a:ea typeface="Tahoma" panose="020B0604030504040204" pitchFamily="34" charset="0"/>
              </a:rPr>
              <a:t>bộ</a:t>
            </a:r>
            <a:r>
              <a:rPr lang="en-US" dirty="0" smtClean="0">
                <a:ea typeface="Tahoma" panose="020B0604030504040204" pitchFamily="34" charset="0"/>
              </a:rPr>
              <a:t> qua </a:t>
            </a:r>
            <a:r>
              <a:rPr lang="en-US" dirty="0" err="1" smtClean="0">
                <a:ea typeface="Tahoma" panose="020B0604030504040204" pitchFamily="34" charset="0"/>
              </a:rPr>
              <a:t>đường</a:t>
            </a:r>
            <a:r>
              <a:rPr lang="en-US" dirty="0" smtClean="0">
                <a:ea typeface="Tahoma" panose="020B0604030504040204" pitchFamily="34" charset="0"/>
              </a:rPr>
              <a:t>.</a:t>
            </a:r>
            <a:endParaRPr lang="en-US" dirty="0">
              <a:ea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additive="base">
                                        <p:cTn id="29" dur="500" fill="hold"/>
                                        <p:tgtEl>
                                          <p:spTgt spid="2"/>
                                        </p:tgtEl>
                                        <p:attrNameLst>
                                          <p:attrName>ppt_x</p:attrName>
                                        </p:attrNameLst>
                                      </p:cBhvr>
                                      <p:tavLst>
                                        <p:tav tm="0">
                                          <p:val>
                                            <p:strVal val="#ppt_x"/>
                                          </p:val>
                                        </p:tav>
                                        <p:tav tm="100000">
                                          <p:val>
                                            <p:strVal val="#ppt_x"/>
                                          </p:val>
                                        </p:tav>
                                      </p:tavLst>
                                    </p:anim>
                                    <p:anim calcmode="lin" valueType="num">
                                      <p:cBhvr additive="base">
                                        <p:cTn id="3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4819"/>
                                        </p:tgtEl>
                                        <p:attrNameLst>
                                          <p:attrName>style.visibility</p:attrName>
                                        </p:attrNameLst>
                                      </p:cBhvr>
                                      <p:to>
                                        <p:strVal val="visible"/>
                                      </p:to>
                                    </p:set>
                                    <p:anim calcmode="lin" valueType="num">
                                      <p:cBhvr additive="base">
                                        <p:cTn id="35" dur="500" fill="hold"/>
                                        <p:tgtEl>
                                          <p:spTgt spid="34819"/>
                                        </p:tgtEl>
                                        <p:attrNameLst>
                                          <p:attrName>ppt_x</p:attrName>
                                        </p:attrNameLst>
                                      </p:cBhvr>
                                      <p:tavLst>
                                        <p:tav tm="0">
                                          <p:val>
                                            <p:strVal val="#ppt_x"/>
                                          </p:val>
                                        </p:tav>
                                        <p:tav tm="100000">
                                          <p:val>
                                            <p:strVal val="#ppt_x"/>
                                          </p:val>
                                        </p:tav>
                                      </p:tavLst>
                                    </p:anim>
                                    <p:anim calcmode="lin" valueType="num">
                                      <p:cBhvr additive="base">
                                        <p:cTn id="36" dur="500" fill="hold"/>
                                        <p:tgtEl>
                                          <p:spTgt spid="3481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8" grpId="0" animBg="1"/>
      <p:bldP spid="11" grpId="0" animBg="1"/>
      <p:bldP spid="12" grpId="0" animBg="1"/>
      <p:bldP spid="13" grpId="0"/>
      <p:bldP spid="33"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52400" y="533400"/>
            <a:ext cx="8763000" cy="838200"/>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2" name="Rectangle 1"/>
          <p:cNvSpPr/>
          <p:nvPr/>
        </p:nvSpPr>
        <p:spPr>
          <a:xfrm>
            <a:off x="152400" y="1141430"/>
            <a:ext cx="8953499" cy="707886"/>
          </a:xfrm>
          <a:prstGeom prst="rect">
            <a:avLst/>
          </a:prstGeom>
        </p:spPr>
        <p:txBody>
          <a:bodyPr wrap="square">
            <a:spAutoFit/>
          </a:bodyPr>
          <a:lstStyle/>
          <a:p>
            <a:r>
              <a:rPr lang="vi-VN" sz="2000" i="1" dirty="0">
                <a:latin typeface="Tahoma" panose="020B0604030504040204" pitchFamily="34" charset="0"/>
                <a:ea typeface="Tahoma" panose="020B0604030504040204" pitchFamily="34" charset="0"/>
                <a:cs typeface="Tahoma" panose="020B0604030504040204" pitchFamily="34" charset="0"/>
              </a:rPr>
              <a:t>a) </a:t>
            </a:r>
            <a:r>
              <a:rPr lang="en-US" sz="2000" i="1" dirty="0" smtClean="0">
                <a:latin typeface="Tahoma" panose="020B0604030504040204" pitchFamily="34" charset="0"/>
                <a:ea typeface="Tahoma" panose="020B0604030504040204" pitchFamily="34" charset="0"/>
                <a:cs typeface="Tahoma" panose="020B0604030504040204" pitchFamily="34" charset="0"/>
              </a:rPr>
              <a:t>Q</a:t>
            </a:r>
            <a:r>
              <a:rPr lang="vi-VN" sz="2000" i="1" dirty="0" smtClean="0">
                <a:latin typeface="Tahoma" panose="020B0604030504040204" pitchFamily="34" charset="0"/>
                <a:ea typeface="Tahoma" panose="020B0604030504040204" pitchFamily="34" charset="0"/>
                <a:cs typeface="Tahoma" panose="020B0604030504040204" pitchFamily="34" charset="0"/>
              </a:rPr>
              <a:t>uan </a:t>
            </a:r>
            <a:r>
              <a:rPr lang="vi-VN" sz="2000" i="1" dirty="0">
                <a:latin typeface="Tahoma" panose="020B0604030504040204" pitchFamily="34" charset="0"/>
                <a:ea typeface="Tahoma" panose="020B0604030504040204" pitchFamily="34" charset="0"/>
                <a:cs typeface="Tahoma" panose="020B0604030504040204" pitchFamily="34" charset="0"/>
              </a:rPr>
              <a:t>sát các hình ảnh sau đây, hãy cho biết những tư thế ngồi sau xe đạp, xe máy nào an toàn và không an toàn? Vì sao?</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1387973227-xe-dap-dien6 24h.jpg"/>
          <p:cNvPicPr/>
          <p:nvPr/>
        </p:nvPicPr>
        <p:blipFill rotWithShape="1">
          <a:blip r:embed="rId1">
            <a:extLst>
              <a:ext uri="{28A0092B-C50C-407E-A947-70E740481C1C}">
                <a14:useLocalDpi xmlns:a14="http://schemas.microsoft.com/office/drawing/2010/main" val="0"/>
              </a:ext>
            </a:extLst>
          </a:blip>
          <a:srcRect l="2791" t="-10" r="27441" b="-1284"/>
          <a:stretch>
            <a:fillRect/>
          </a:stretch>
        </p:blipFill>
        <p:spPr>
          <a:xfrm>
            <a:off x="5726430" y="1850390"/>
            <a:ext cx="2660015" cy="2465070"/>
          </a:xfrm>
          <a:prstGeom prst="rect">
            <a:avLst/>
          </a:prstGeom>
        </p:spPr>
      </p:pic>
      <p:pic>
        <p:nvPicPr>
          <p:cNvPr id="8" name="Picture 7" descr="1387973227-xe-dap-dien12.jpg"/>
          <p:cNvPicPr/>
          <p:nvPr/>
        </p:nvPicPr>
        <p:blipFill>
          <a:blip r:embed="rId2" cstate="print">
            <a:extLst>
              <a:ext uri="{28A0092B-C50C-407E-A947-70E740481C1C}">
                <a14:useLocalDpi xmlns:a14="http://schemas.microsoft.com/office/drawing/2010/main" val="0"/>
              </a:ext>
            </a:extLst>
          </a:blip>
          <a:srcRect b="20238"/>
          <a:stretch>
            <a:fillRect/>
          </a:stretch>
        </p:blipFill>
        <p:spPr>
          <a:xfrm>
            <a:off x="366395" y="1849755"/>
            <a:ext cx="2757805" cy="2465705"/>
          </a:xfrm>
          <a:prstGeom prst="rect">
            <a:avLst/>
          </a:prstGeom>
        </p:spPr>
      </p:pic>
      <p:pic>
        <p:nvPicPr>
          <p:cNvPr id="12" name="Picture 11" descr="1387973227-xe-dap-dien5.jpg"/>
          <p:cNvPicPr/>
          <p:nvPr/>
        </p:nvPicPr>
        <p:blipFill rotWithShape="1">
          <a:blip r:embed="rId3">
            <a:extLst>
              <a:ext uri="{28A0092B-C50C-407E-A947-70E740481C1C}">
                <a14:useLocalDpi xmlns:a14="http://schemas.microsoft.com/office/drawing/2010/main" val="0"/>
              </a:ext>
            </a:extLst>
          </a:blip>
          <a:srcRect l="294" t="-191" r="17528" b="1987"/>
          <a:stretch>
            <a:fillRect/>
          </a:stretch>
        </p:blipFill>
        <p:spPr>
          <a:xfrm>
            <a:off x="3124200" y="1849120"/>
            <a:ext cx="2602230" cy="2494280"/>
          </a:xfrm>
          <a:prstGeom prst="rect">
            <a:avLst/>
          </a:prstGeom>
        </p:spPr>
      </p:pic>
      <p:pic>
        <p:nvPicPr>
          <p:cNvPr id="13" name="Picture 12"/>
          <p:cNvPicPr/>
          <p:nvPr/>
        </p:nvPicPr>
        <p:blipFill>
          <a:blip r:embed="rId4"/>
          <a:srcRect/>
          <a:stretch>
            <a:fillRect/>
          </a:stretch>
        </p:blipFill>
        <p:spPr bwMode="auto">
          <a:xfrm>
            <a:off x="3124835" y="4498340"/>
            <a:ext cx="2444750" cy="2077085"/>
          </a:xfrm>
          <a:prstGeom prst="rect">
            <a:avLst/>
          </a:prstGeom>
          <a:noFill/>
          <a:ln w="9525">
            <a:noFill/>
            <a:miter lim="800000"/>
            <a:headEnd/>
            <a:tailEnd/>
          </a:ln>
        </p:spPr>
      </p:pic>
      <p:pic>
        <p:nvPicPr>
          <p:cNvPr id="14" name="Picture 13"/>
          <p:cNvPicPr/>
          <p:nvPr/>
        </p:nvPicPr>
        <p:blipFill>
          <a:blip r:embed="rId5">
            <a:extLst>
              <a:ext uri="{28A0092B-C50C-407E-A947-70E740481C1C}">
                <a14:useLocalDpi xmlns:a14="http://schemas.microsoft.com/office/drawing/2010/main" val="0"/>
              </a:ext>
            </a:extLst>
          </a:blip>
          <a:srcRect/>
          <a:stretch>
            <a:fillRect/>
          </a:stretch>
        </p:blipFill>
        <p:spPr bwMode="auto">
          <a:xfrm>
            <a:off x="366395" y="4512310"/>
            <a:ext cx="2757805" cy="2062480"/>
          </a:xfrm>
          <a:prstGeom prst="rect">
            <a:avLst/>
          </a:prstGeom>
          <a:noFill/>
          <a:ln w="9525">
            <a:noFill/>
            <a:miter lim="800000"/>
            <a:headEnd/>
            <a:tailEnd/>
          </a:ln>
        </p:spPr>
      </p:pic>
      <p:pic>
        <p:nvPicPr>
          <p:cNvPr id="15" name="Picture 14"/>
          <p:cNvPicPr/>
          <p:nvPr/>
        </p:nvPicPr>
        <p:blipFill>
          <a:blip r:embed="rId6">
            <a:extLst>
              <a:ext uri="{28A0092B-C50C-407E-A947-70E740481C1C}">
                <a14:useLocalDpi xmlns:a14="http://schemas.microsoft.com/office/drawing/2010/main" val="0"/>
              </a:ext>
            </a:extLst>
          </a:blip>
          <a:srcRect/>
          <a:stretch>
            <a:fillRect/>
          </a:stretch>
        </p:blipFill>
        <p:spPr bwMode="auto">
          <a:xfrm>
            <a:off x="5569585" y="4512310"/>
            <a:ext cx="2660015" cy="2061845"/>
          </a:xfrm>
          <a:prstGeom prst="rect">
            <a:avLst/>
          </a:prstGeom>
          <a:noFill/>
          <a:ln w="9525">
            <a:noFill/>
            <a:miter lim="800000"/>
            <a:headEnd/>
            <a:tailEnd/>
          </a:ln>
        </p:spPr>
      </p:pic>
      <p:sp>
        <p:nvSpPr>
          <p:cNvPr id="16" name="Oval 15"/>
          <p:cNvSpPr/>
          <p:nvPr/>
        </p:nvSpPr>
        <p:spPr>
          <a:xfrm>
            <a:off x="1981200" y="404083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7" name="Oval 16"/>
          <p:cNvSpPr/>
          <p:nvPr/>
        </p:nvSpPr>
        <p:spPr>
          <a:xfrm>
            <a:off x="4470400" y="403016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18" name="Oval 17"/>
          <p:cNvSpPr/>
          <p:nvPr/>
        </p:nvSpPr>
        <p:spPr>
          <a:xfrm>
            <a:off x="7029449" y="401748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9" name="Oval 18"/>
          <p:cNvSpPr/>
          <p:nvPr/>
        </p:nvSpPr>
        <p:spPr>
          <a:xfrm>
            <a:off x="1981200" y="6377822"/>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20" name="Oval 19"/>
          <p:cNvSpPr/>
          <p:nvPr/>
        </p:nvSpPr>
        <p:spPr>
          <a:xfrm>
            <a:off x="4357837"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21" name="Oval 20"/>
          <p:cNvSpPr/>
          <p:nvPr/>
        </p:nvSpPr>
        <p:spPr>
          <a:xfrm>
            <a:off x="7005786" y="6354475"/>
            <a:ext cx="304800" cy="302568"/>
          </a:xfrm>
          <a:prstGeom prst="ellipse">
            <a:avLst/>
          </a:prstGeom>
          <a:solidFill>
            <a:srgbClr val="CC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6</a:t>
            </a:r>
            <a:endParaRPr lang="en-US" b="1" dirty="0"/>
          </a:p>
        </p:txBody>
      </p:sp>
      <p:sp>
        <p:nvSpPr>
          <p:cNvPr id="22" name="TextBox 21"/>
          <p:cNvSpPr txBox="1"/>
          <p:nvPr/>
        </p:nvSpPr>
        <p:spPr>
          <a:xfrm>
            <a:off x="4876800" y="6400800"/>
            <a:ext cx="1828800" cy="276999"/>
          </a:xfrm>
          <a:prstGeom prst="rect">
            <a:avLst/>
          </a:prstGeom>
          <a:noFill/>
        </p:spPr>
        <p:txBody>
          <a:bodyPr wrap="square" rtlCol="0">
            <a:spAutoFit/>
          </a:bodyPr>
          <a:lstStyle/>
          <a:p>
            <a:r>
              <a:rPr lang="en-US" sz="1200" i="1" dirty="0" err="1" smtClean="0"/>
              <a:t>Nguồn</a:t>
            </a:r>
            <a:r>
              <a:rPr lang="en-US" sz="1200" i="1" dirty="0" smtClean="0"/>
              <a:t>: Honda </a:t>
            </a:r>
            <a:r>
              <a:rPr lang="en-US" sz="1200" i="1" dirty="0" err="1" smtClean="0"/>
              <a:t>Việt</a:t>
            </a:r>
            <a:r>
              <a:rPr lang="en-US" sz="1200" i="1" dirty="0" smtClean="0"/>
              <a:t> </a:t>
            </a:r>
            <a:r>
              <a:rPr lang="en-US" sz="1200" i="1" dirty="0" err="1" smtClean="0"/>
              <a:t>nam</a:t>
            </a:r>
            <a:endParaRPr lang="en-US" sz="1200" i="1" dirty="0"/>
          </a:p>
        </p:txBody>
      </p:sp>
      <p:sp>
        <p:nvSpPr>
          <p:cNvPr id="23" name="TextBox 22"/>
          <p:cNvSpPr txBox="1"/>
          <p:nvPr/>
        </p:nvSpPr>
        <p:spPr>
          <a:xfrm>
            <a:off x="4876800" y="4038600"/>
            <a:ext cx="1828800" cy="276999"/>
          </a:xfrm>
          <a:prstGeom prst="rect">
            <a:avLst/>
          </a:prstGeom>
          <a:noFill/>
        </p:spPr>
        <p:txBody>
          <a:bodyPr wrap="square" rtlCol="0">
            <a:spAutoFit/>
          </a:bodyPr>
          <a:lstStyle/>
          <a:p>
            <a:r>
              <a:rPr lang="en-US" sz="1200" i="1" dirty="0" err="1" smtClean="0"/>
              <a:t>Nguồn</a:t>
            </a:r>
            <a:r>
              <a:rPr lang="en-US" sz="1200" i="1" dirty="0" smtClean="0"/>
              <a:t>: 24h.com</a:t>
            </a:r>
            <a:endParaRPr lang="en-US" sz="12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819"/>
                                        </p:tgtEl>
                                        <p:attrNameLst>
                                          <p:attrName>style.visibility</p:attrName>
                                        </p:attrNameLst>
                                      </p:cBhvr>
                                      <p:to>
                                        <p:strVal val="visible"/>
                                      </p:to>
                                    </p:set>
                                    <p:anim calcmode="lin" valueType="num">
                                      <p:cBhvr additive="base">
                                        <p:cTn id="37" dur="500" fill="hold"/>
                                        <p:tgtEl>
                                          <p:spTgt spid="34819"/>
                                        </p:tgtEl>
                                        <p:attrNameLst>
                                          <p:attrName>ppt_x</p:attrName>
                                        </p:attrNameLst>
                                      </p:cBhvr>
                                      <p:tavLst>
                                        <p:tav tm="0">
                                          <p:val>
                                            <p:strVal val="#ppt_x"/>
                                          </p:val>
                                        </p:tav>
                                        <p:tav tm="100000">
                                          <p:val>
                                            <p:strVal val="#ppt_x"/>
                                          </p:val>
                                        </p:tav>
                                      </p:tavLst>
                                    </p:anim>
                                    <p:anim calcmode="lin" valueType="num">
                                      <p:cBhvr additive="base">
                                        <p:cTn id="38" dur="500" fill="hold"/>
                                        <p:tgtEl>
                                          <p:spTgt spid="348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anim calcmode="lin" valueType="num">
                                      <p:cBhvr additive="base">
                                        <p:cTn id="65" dur="500" fill="hold"/>
                                        <p:tgtEl>
                                          <p:spTgt spid="22"/>
                                        </p:tgtEl>
                                        <p:attrNameLst>
                                          <p:attrName>ppt_x</p:attrName>
                                        </p:attrNameLst>
                                      </p:cBhvr>
                                      <p:tavLst>
                                        <p:tav tm="0">
                                          <p:val>
                                            <p:strVal val="#ppt_x"/>
                                          </p:val>
                                        </p:tav>
                                        <p:tav tm="100000">
                                          <p:val>
                                            <p:strVal val="#ppt_x"/>
                                          </p:val>
                                        </p:tav>
                                      </p:tavLst>
                                    </p:anim>
                                    <p:anim calcmode="lin" valueType="num">
                                      <p:cBhvr additive="base">
                                        <p:cTn id="6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16" grpId="0" animBg="1"/>
      <p:bldP spid="17" grpId="0" animBg="1"/>
      <p:bldP spid="18" grpId="0" animBg="1"/>
      <p:bldP spid="19" grpId="0" animBg="1"/>
      <p:bldP spid="20" grpId="0" animBg="1"/>
      <p:bldP spid="21"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Slide Number Placeholder 3"/>
          <p:cNvSpPr>
            <a:spLocks noGrp="1"/>
          </p:cNvSpPr>
          <p:nvPr>
            <p:ph type="sldNum" sz="quarter" idx="12"/>
          </p:nvPr>
        </p:nvSpPr>
        <p:spPr bwMode="auto">
          <a:noFill/>
          <a:ln>
            <a:miter lim="800000"/>
          </a:ln>
        </p:spPr>
        <p:txBody>
          <a:bodyPr/>
          <a:lstStyle/>
          <a:p>
            <a:fld id="{491EDF3F-E2E7-471B-9F75-723DB8E99120}" type="slidenum">
              <a:rPr lang="en-US" altLang="en-US"/>
            </a:fld>
            <a:endParaRPr lang="en-US" altLang="en-US"/>
          </a:p>
        </p:txBody>
      </p:sp>
      <p:sp>
        <p:nvSpPr>
          <p:cNvPr id="9" name="Title 2"/>
          <p:cNvSpPr txBox="1"/>
          <p:nvPr/>
        </p:nvSpPr>
        <p:spPr bwMode="auto">
          <a:xfrm>
            <a:off x="164465" y="0"/>
            <a:ext cx="8763000" cy="838200"/>
          </a:xfrm>
          <a:prstGeom prst="rect">
            <a:avLst/>
          </a:prstGeom>
          <a:solidFill>
            <a:schemeClr val="bg1"/>
          </a:solid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200" b="1" dirty="0">
                <a:latin typeface="Tahoma" panose="020B0604030504040204" pitchFamily="34" charset="0"/>
                <a:ea typeface="Tahoma" panose="020B0604030504040204" pitchFamily="34" charset="0"/>
                <a:cs typeface="Tahoma" panose="020B0604030504040204" pitchFamily="34" charset="0"/>
              </a:rPr>
              <a:t>2</a:t>
            </a:r>
            <a:r>
              <a:rPr lang="vi-VN" sz="2200" b="1" dirty="0" smtClean="0">
                <a:latin typeface="Tahoma" panose="020B0604030504040204" pitchFamily="34" charset="0"/>
                <a:ea typeface="Tahoma" panose="020B0604030504040204" pitchFamily="34" charset="0"/>
                <a:cs typeface="Tahoma" panose="020B0604030504040204" pitchFamily="34" charset="0"/>
              </a:rPr>
              <a:t>. </a:t>
            </a:r>
            <a:r>
              <a:rPr lang="vi-VN" sz="2400" b="1" dirty="0">
                <a:latin typeface="Tahoma" panose="020B0604030504040204" pitchFamily="34" charset="0"/>
                <a:ea typeface="Tahoma" panose="020B0604030504040204" pitchFamily="34" charset="0"/>
                <a:cs typeface="Tahoma" panose="020B0604030504040204" pitchFamily="34" charset="0"/>
              </a:rPr>
              <a:t>Một số quy tắc ngồi sau xe đạp, xe máy an </a:t>
            </a:r>
            <a:r>
              <a:rPr lang="vi-VN" sz="2400" b="1" dirty="0" smtClean="0">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914400" y="0"/>
            <a:ext cx="5410200" cy="460375"/>
          </a:xfrm>
          <a:prstGeom prst="rect">
            <a:avLst/>
          </a:prstGeom>
          <a:noFill/>
        </p:spPr>
        <p:txBody>
          <a:bodyPr>
            <a:spAutoFit/>
          </a:bodyPr>
          <a:lstStyle/>
          <a:p>
            <a:pPr eaLnBrk="1" hangingPunct="1">
              <a:defRPr/>
            </a:pPr>
            <a:endParaRPr lang="en-US" sz="2400" b="1" dirty="0">
              <a:solidFill>
                <a:schemeClr val="tx2">
                  <a:lumMod val="75000"/>
                </a:schemeClr>
              </a:solidFill>
            </a:endParaRPr>
          </a:p>
        </p:txBody>
      </p:sp>
      <p:pic>
        <p:nvPicPr>
          <p:cNvPr id="17" name="Picture 16"/>
          <p:cNvPicPr/>
          <p:nvPr/>
        </p:nvPicPr>
        <p:blipFill>
          <a:blip r:embed="rId1" cstate="print"/>
          <a:srcRect/>
          <a:stretch>
            <a:fillRect/>
          </a:stretch>
        </p:blipFill>
        <p:spPr bwMode="auto">
          <a:xfrm>
            <a:off x="6096000" y="4343400"/>
            <a:ext cx="19050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 Box 94"/>
          <p:cNvSpPr txBox="1">
            <a:spLocks noChangeArrowheads="1"/>
          </p:cNvSpPr>
          <p:nvPr/>
        </p:nvSpPr>
        <p:spPr bwMode="auto">
          <a:xfrm>
            <a:off x="152401" y="4699000"/>
            <a:ext cx="4711695" cy="558800"/>
          </a:xfrm>
          <a:prstGeom prst="rect">
            <a:avLst/>
          </a:prstGeom>
          <a:noFill/>
          <a:ln w="12700">
            <a:solidFill>
              <a:srgbClr val="950700"/>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Ngồi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thẳng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lưng</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ôm</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eo</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người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lái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xe</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Text Box 95"/>
          <p:cNvSpPr txBox="1">
            <a:spLocks noChangeArrowheads="1"/>
          </p:cNvSpPr>
          <p:nvPr/>
        </p:nvSpPr>
        <p:spPr bwMode="auto">
          <a:xfrm>
            <a:off x="173038" y="5410200"/>
            <a:ext cx="4711695" cy="558800"/>
          </a:xfrm>
          <a:prstGeom prst="rect">
            <a:avLst/>
          </a:prstGeom>
          <a:noFill/>
          <a:ln w="12700">
            <a:solidFill>
              <a:srgbClr val="950700"/>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đùi</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khép</a:t>
            </a:r>
            <a:r>
              <a:rPr kumimoji="0" lang="en-US" altLang="ja-JP"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 </a:t>
            </a:r>
            <a:r>
              <a:rPr kumimoji="0" lang="en-US" altLang="ja-JP" sz="1700" b="1" i="0" u="none" strike="noStrike" cap="none" normalizeH="0" baseline="0" dirty="0" err="1"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nhẹ</a:t>
            </a:r>
            <a:endParaRPr kumimoji="0" lang="en-US" altLang="en-US" sz="1700" b="1" i="0" u="none" strike="noStrike" cap="none" normalizeH="0" baseline="0" dirty="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5" name="Text Box 96"/>
          <p:cNvSpPr txBox="1">
            <a:spLocks noChangeArrowheads="1"/>
          </p:cNvSpPr>
          <p:nvPr/>
        </p:nvSpPr>
        <p:spPr bwMode="auto">
          <a:xfrm>
            <a:off x="152400" y="6146800"/>
            <a:ext cx="4711695" cy="558800"/>
          </a:xfrm>
          <a:prstGeom prst="rect">
            <a:avLst/>
          </a:prstGeom>
          <a:noFill/>
          <a:ln w="12700">
            <a:solidFill>
              <a:srgbClr val="D99594"/>
            </a:solidFill>
            <a:prstDash val="dash"/>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lstStyle/>
          <a:p>
            <a:pPr marL="0" marR="0" lvl="0" indent="0" algn="l" defTabSz="914400" rtl="0" eaLnBrk="0" fontAlgn="base" latinLnBrk="0" hangingPunct="0">
              <a:lnSpc>
                <a:spcPct val="100000"/>
              </a:lnSpc>
              <a:spcBef>
                <a:spcPct val="0"/>
              </a:spcBef>
              <a:spcAft>
                <a:spcPts val="800"/>
              </a:spcAft>
              <a:buClrTx/>
              <a:buSzTx/>
              <a:buFontTx/>
              <a:buNone/>
            </a:pPr>
            <a:r>
              <a:rPr kumimoji="0" lang="en-US" altLang="ja-JP"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rPr>
              <a:t>Hai bàn chân đặt lên thanh chắn phía sau</a:t>
            </a:r>
            <a:endParaRPr kumimoji="0" lang="en-US" altLang="en-US" sz="1700" b="1" i="0" u="none" strike="noStrike" cap="none" normalizeH="0" baseline="0" smtClean="0">
              <a:ln>
                <a:noFill/>
              </a:ln>
              <a:solidFill>
                <a:srgbClr val="000099"/>
              </a:solidFill>
              <a:effectLst/>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Arrow Connector 10"/>
          <p:cNvCxnSpPr>
            <a:stCxn id="3" idx="3"/>
          </p:cNvCxnSpPr>
          <p:nvPr/>
        </p:nvCxnSpPr>
        <p:spPr>
          <a:xfrm>
            <a:off x="4864096" y="4978400"/>
            <a:ext cx="1689104" cy="333235"/>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0" name="Straight Arrow Connector 19"/>
          <p:cNvCxnSpPr>
            <a:stCxn id="4" idx="3"/>
          </p:cNvCxnSpPr>
          <p:nvPr/>
        </p:nvCxnSpPr>
        <p:spPr>
          <a:xfrm>
            <a:off x="4884733" y="5689600"/>
            <a:ext cx="1884362" cy="16855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22" name="Straight Arrow Connector 21"/>
          <p:cNvCxnSpPr>
            <a:stCxn id="5" idx="3"/>
          </p:cNvCxnSpPr>
          <p:nvPr/>
        </p:nvCxnSpPr>
        <p:spPr>
          <a:xfrm flipV="1">
            <a:off x="4864095" y="6146801"/>
            <a:ext cx="1905000" cy="279399"/>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
        <p:nvSpPr>
          <p:cNvPr id="19" name="Chevron 18"/>
          <p:cNvSpPr/>
          <p:nvPr/>
        </p:nvSpPr>
        <p:spPr>
          <a:xfrm>
            <a:off x="380365" y="1130300"/>
            <a:ext cx="8846820" cy="799465"/>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Ngồi</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ngay</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ngắn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hai</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tay</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ôm</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thắt</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lưng</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người</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điều</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khiển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err="1">
                <a:solidFill>
                  <a:srgbClr val="000099"/>
                </a:solidFill>
                <a:latin typeface="Tahoma" panose="020B0604030504040204" pitchFamily="34" charset="0"/>
                <a:ea typeface="Tahoma" panose="020B0604030504040204" pitchFamily="34" charset="0"/>
                <a:cs typeface="Tahoma" panose="020B0604030504040204" pitchFamily="34" charset="0"/>
              </a:rPr>
              <a:t>xe</a:t>
            </a:r>
            <a:r>
              <a:rPr lang="en-US" sz="2400" b="1">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hai</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chân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đặt</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lên</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smtClean="0">
                <a:solidFill>
                  <a:srgbClr val="000099"/>
                </a:solidFill>
                <a:latin typeface="Tahoma" panose="020B0604030504040204" pitchFamily="34" charset="0"/>
                <a:ea typeface="Tahoma" panose="020B0604030504040204" pitchFamily="34" charset="0"/>
                <a:cs typeface="Tahoma" panose="020B0604030504040204" pitchFamily="34" charset="0"/>
              </a:rPr>
              <a:t>thanh</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 gác</a:t>
            </a:r>
            <a:r>
              <a:rPr lang="en-US" sz="2400" b="1" dirty="0">
                <a:solidFill>
                  <a:srgbClr val="000099"/>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000099"/>
                </a:solidFill>
                <a:latin typeface="Tahoma" panose="020B0604030504040204" pitchFamily="34" charset="0"/>
                <a:ea typeface="Tahoma" panose="020B0604030504040204" pitchFamily="34" charset="0"/>
                <a:cs typeface="Tahoma" panose="020B0604030504040204" pitchFamily="34" charset="0"/>
              </a:rPr>
              <a:t>chân</a:t>
            </a:r>
            <a:r>
              <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rPr>
              <a:t>.</a:t>
            </a:r>
            <a:endParaRPr lang="en-US" sz="2400" b="1" dirty="0" smtClean="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1" name="Chevron 20"/>
          <p:cNvSpPr/>
          <p:nvPr/>
        </p:nvSpPr>
        <p:spPr>
          <a:xfrm>
            <a:off x="670560" y="2236470"/>
            <a:ext cx="8267065" cy="799465"/>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1D09B7"/>
                </a:solidFill>
                <a:latin typeface="Tahoma" panose="020B0604030504040204" pitchFamily="34" charset="0"/>
                <a:ea typeface="Tahoma" panose="020B0604030504040204" pitchFamily="34" charset="0"/>
                <a:cs typeface="Tahoma" panose="020B0604030504040204" pitchFamily="34" charset="0"/>
              </a:rPr>
              <a:t>T</a:t>
            </a:r>
            <a:r>
              <a:rPr lang="en-US" sz="2400" b="1" dirty="0" err="1" smtClean="0">
                <a:solidFill>
                  <a:srgbClr val="1D09B7"/>
                </a:solidFill>
                <a:latin typeface="Tahoma" panose="020B0604030504040204" pitchFamily="34" charset="0"/>
                <a:ea typeface="Tahoma" panose="020B0604030504040204" pitchFamily="34" charset="0"/>
                <a:cs typeface="Tahoma" panose="020B0604030504040204" pitchFamily="34" charset="0"/>
              </a:rPr>
              <a:t>rước</a:t>
            </a:r>
            <a:r>
              <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khi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ngồi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lên</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phía</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sau</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đạp</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hoặc</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máy</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cần</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đội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mũ</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bảo</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hiểm</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cài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quai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đúng</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cách</a:t>
            </a:r>
            <a:r>
              <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a:t>
            </a:r>
            <a:endPar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endParaRPr>
          </a:p>
        </p:txBody>
      </p:sp>
      <p:sp>
        <p:nvSpPr>
          <p:cNvPr id="23" name="Chevron 22"/>
          <p:cNvSpPr/>
          <p:nvPr/>
        </p:nvSpPr>
        <p:spPr>
          <a:xfrm>
            <a:off x="838200" y="3409798"/>
            <a:ext cx="81534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smtClean="0">
                <a:solidFill>
                  <a:srgbClr val="1D09B7"/>
                </a:solidFill>
                <a:latin typeface="Tahoma" panose="020B0604030504040204" pitchFamily="34" charset="0"/>
                <a:ea typeface="Tahoma" panose="020B0604030504040204" pitchFamily="34" charset="0"/>
                <a:cs typeface="Tahoma" panose="020B0604030504040204" pitchFamily="34" charset="0"/>
              </a:rPr>
              <a:t>Chỉ</a:t>
            </a:r>
            <a:r>
              <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xuống</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khi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đã</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dừng</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hẳn</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và</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được</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sự</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cho</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phép</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của</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người</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điều</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khiển</a:t>
            </a:r>
            <a:r>
              <a:rPr lang="en-US" sz="2400" b="1" dirty="0">
                <a:solidFill>
                  <a:srgbClr val="1D09B7"/>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srgbClr val="1D09B7"/>
                </a:solidFill>
                <a:latin typeface="Tahoma" panose="020B0604030504040204" pitchFamily="34" charset="0"/>
                <a:ea typeface="Tahoma" panose="020B0604030504040204" pitchFamily="34" charset="0"/>
                <a:cs typeface="Tahoma" panose="020B0604030504040204" pitchFamily="34" charset="0"/>
              </a:rPr>
              <a:t>xe</a:t>
            </a:r>
            <a:r>
              <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rPr>
              <a:t>.</a:t>
            </a:r>
            <a:endParaRPr lang="en-US" sz="2400" b="1" dirty="0" smtClean="0">
              <a:solidFill>
                <a:srgbClr val="1D09B7"/>
              </a:solidFill>
              <a:latin typeface="Tahoma" panose="020B0604030504040204" pitchFamily="34" charset="0"/>
              <a:ea typeface="Tahoma" panose="020B0604030504040204" pitchFamily="34" charset="0"/>
              <a:cs typeface="Tahoma" panose="020B0604030504040204" pitchFamily="34" charset="0"/>
            </a:endParaRPr>
          </a:p>
        </p:txBody>
      </p:sp>
      <p:sp>
        <p:nvSpPr>
          <p:cNvPr id="24" name="Chevron 23"/>
          <p:cNvSpPr/>
          <p:nvPr/>
        </p:nvSpPr>
        <p:spPr>
          <a:xfrm>
            <a:off x="164465" y="1130300"/>
            <a:ext cx="673735" cy="799465"/>
          </a:xfrm>
          <a:prstGeom prst="chevron">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1</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5" name="Chevron 24"/>
          <p:cNvSpPr/>
          <p:nvPr/>
        </p:nvSpPr>
        <p:spPr>
          <a:xfrm>
            <a:off x="-32385" y="2236653"/>
            <a:ext cx="1066800" cy="799400"/>
          </a:xfrm>
          <a:prstGeom prst="chevr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2</a:t>
            </a:r>
            <a:endParaRPr lang="en-US"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
        <p:nvSpPr>
          <p:cNvPr id="26" name="Chevron 25"/>
          <p:cNvSpPr/>
          <p:nvPr/>
        </p:nvSpPr>
        <p:spPr>
          <a:xfrm>
            <a:off x="62865" y="3409806"/>
            <a:ext cx="1066800" cy="799400"/>
          </a:xfrm>
          <a:prstGeom prst="chevron">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0099"/>
                </a:solidFill>
                <a:latin typeface="Tahoma" panose="020B0604030504040204" pitchFamily="34" charset="0"/>
                <a:ea typeface="Tahoma" panose="020B0604030504040204" pitchFamily="34" charset="0"/>
                <a:cs typeface="Tahoma" panose="020B0604030504040204" pitchFamily="34" charset="0"/>
              </a:rPr>
              <a:t>3</a:t>
            </a:r>
            <a:endParaRPr lang="en-US" sz="2000" b="1" dirty="0">
              <a:solidFill>
                <a:srgbClr val="000099"/>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wipe(down)">
                                      <p:cBhvr>
                                        <p:cTn id="7" dur="500"/>
                                        <p:tgtEl>
                                          <p:spTgt spid="348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par>
                                <p:cTn id="46" presetID="22" presetClass="entr" presetSubtype="4"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down)">
                                      <p:cBhvr>
                                        <p:cTn id="48" dur="500"/>
                                        <p:tgtEl>
                                          <p:spTgt spid="11"/>
                                        </p:tgtEl>
                                      </p:cBhvr>
                                    </p:animEffect>
                                  </p:childTnLst>
                                </p:cTn>
                              </p:par>
                              <p:par>
                                <p:cTn id="49" presetID="22" presetClass="entr" presetSubtype="4"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down)">
                                      <p:cBhvr>
                                        <p:cTn id="51" dur="500"/>
                                        <p:tgtEl>
                                          <p:spTgt spid="20"/>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animBg="1"/>
      <p:bldP spid="3" grpId="0" animBg="1"/>
      <p:bldP spid="4" grpId="0" animBg="1"/>
      <p:bldP spid="5" grpId="0" animBg="1"/>
      <p:bldP spid="19" grpId="0" bldLvl="0" animBg="1"/>
      <p:bldP spid="21" grpId="0" bldLvl="0" animBg="1"/>
      <p:bldP spid="23" grpId="0" bldLvl="0" animBg="1"/>
      <p:bldP spid="24" grpId="0" bldLvl="0" animBg="1"/>
      <p:bldP spid="25" grpId="0" bldLvl="0" animBg="1"/>
      <p:bldP spid="26"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9" name="Slide Number Placeholder 6"/>
          <p:cNvSpPr>
            <a:spLocks noGrp="1"/>
          </p:cNvSpPr>
          <p:nvPr>
            <p:ph type="sldNum" sz="quarter" idx="12"/>
          </p:nvPr>
        </p:nvSpPr>
        <p:spPr bwMode="auto">
          <a:noFill/>
          <a:ln>
            <a:miter lim="800000"/>
          </a:ln>
        </p:spPr>
        <p:txBody>
          <a:bodyPr/>
          <a:lstStyle/>
          <a:p>
            <a:fld id="{878B0218-2C8C-4112-B257-3EAD22ED1D76}" type="slidenum">
              <a:rPr lang="en-US" altLang="en-US"/>
            </a:fld>
            <a:endParaRPr lang="en-US" altLang="en-US"/>
          </a:p>
        </p:txBody>
      </p:sp>
      <p:sp>
        <p:nvSpPr>
          <p:cNvPr id="17" name="Chevron 16"/>
          <p:cNvSpPr/>
          <p:nvPr/>
        </p:nvSpPr>
        <p:spPr>
          <a:xfrm>
            <a:off x="1297833" y="976870"/>
            <a:ext cx="6927473" cy="762000"/>
          </a:xfrm>
          <a:prstGeom prst="chevron">
            <a:avLst>
              <a:gd name="adj" fmla="val 0"/>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8" name="Flowchart: Decision 17"/>
          <p:cNvSpPr/>
          <p:nvPr/>
        </p:nvSpPr>
        <p:spPr>
          <a:xfrm>
            <a:off x="617601" y="914400"/>
            <a:ext cx="1133207" cy="929262"/>
          </a:xfrm>
          <a:prstGeom prst="flowChartDecision">
            <a:avLst/>
          </a:prstGeom>
          <a:ln>
            <a:solidFill>
              <a:schemeClr val="bg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9" name="Rectangle 18"/>
          <p:cNvSpPr/>
          <p:nvPr/>
        </p:nvSpPr>
        <p:spPr>
          <a:xfrm>
            <a:off x="1981200" y="1143000"/>
            <a:ext cx="6127973" cy="461665"/>
          </a:xfrm>
          <a:prstGeom prst="rect">
            <a:avLst/>
          </a:prstGeom>
        </p:spPr>
        <p:txBody>
          <a:bodyPr wrap="square">
            <a:spAutoFit/>
          </a:bodyPr>
          <a:lstStyle/>
          <a:p>
            <a:pPr lvl="0"/>
            <a:r>
              <a:rPr lang="en-US" sz="2400" b="1" dirty="0" err="1">
                <a:latin typeface="Tahoma" panose="020B0604030504040204" pitchFamily="34" charset="0"/>
                <a:ea typeface="Tahoma" panose="020B0604030504040204" pitchFamily="34" charset="0"/>
                <a:cs typeface="Tahoma" panose="020B0604030504040204" pitchFamily="34" charset="0"/>
              </a:rPr>
              <a:t>Cách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xe</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xe</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đạp</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điện</a:t>
            </a:r>
            <a:r>
              <a:rPr lang="en-US" sz="2400" b="1" dirty="0">
                <a:latin typeface="Tahoma" panose="020B0604030504040204" pitchFamily="34" charset="0"/>
                <a:ea typeface="Tahoma" panose="020B0604030504040204" pitchFamily="34" charset="0"/>
                <a:cs typeface="Tahoma" panose="020B0604030504040204" pitchFamily="34" charset="0"/>
              </a:rPr>
              <a:t> an </a:t>
            </a:r>
            <a:r>
              <a:rPr lang="en-US" sz="2400" b="1" dirty="0" err="1">
                <a:latin typeface="Tahoma" panose="020B0604030504040204" pitchFamily="34" charset="0"/>
                <a:ea typeface="Tahoma" panose="020B0604030504040204" pitchFamily="34" charset="0"/>
                <a:cs typeface="Tahoma" panose="020B0604030504040204" pitchFamily="34" charset="0"/>
              </a:rPr>
              <a:t>toàn</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0" name="Rectangle 19"/>
          <p:cNvSpPr/>
          <p:nvPr/>
        </p:nvSpPr>
        <p:spPr>
          <a:xfrm>
            <a:off x="752870" y="1181100"/>
            <a:ext cx="830677" cy="400110"/>
          </a:xfrm>
          <a:prstGeom prst="rect">
            <a:avLst/>
          </a:prstGeom>
        </p:spPr>
        <p:txBody>
          <a:bodyPr wrap="none">
            <a:spAutoFit/>
          </a:bodyPr>
          <a:lstStyle/>
          <a:p>
            <a:pPr algn="ctr"/>
            <a:r>
              <a:rPr lang="en-US" sz="2000" b="1" dirty="0" err="1">
                <a:latin typeface="Tahoma" panose="020B0604030504040204" pitchFamily="34" charset="0"/>
                <a:ea typeface="Tahoma" panose="020B0604030504040204" pitchFamily="34" charset="0"/>
                <a:cs typeface="Tahoma" panose="020B0604030504040204" pitchFamily="34" charset="0"/>
              </a:rPr>
              <a:t>Bài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smtClean="0">
                <a:latin typeface="Tahoma" panose="020B0604030504040204" pitchFamily="34" charset="0"/>
                <a:ea typeface="Tahoma" panose="020B0604030504040204" pitchFamily="34" charset="0"/>
                <a:cs typeface="Tahoma" panose="020B0604030504040204" pitchFamily="34" charset="0"/>
              </a:rPr>
              <a:t>5</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p:cNvGrpSpPr/>
          <p:nvPr/>
        </p:nvGrpSpPr>
        <p:grpSpPr>
          <a:xfrm>
            <a:off x="838200" y="2514600"/>
            <a:ext cx="2448441" cy="2632626"/>
            <a:chOff x="1818778" y="2593218"/>
            <a:chExt cx="2448441" cy="2632626"/>
          </a:xfrm>
        </p:grpSpPr>
        <p:sp>
          <p:nvSpPr>
            <p:cNvPr id="22" name="Rectangle 14"/>
            <p:cNvSpPr>
              <a:spLocks noChangeArrowheads="1"/>
            </p:cNvSpPr>
            <p:nvPr/>
          </p:nvSpPr>
          <p:spPr bwMode="auto">
            <a:xfrm>
              <a:off x="1993209" y="2996760"/>
              <a:ext cx="2113538" cy="663258"/>
            </a:xfrm>
            <a:prstGeom prst="rect">
              <a:avLst/>
            </a:prstGeom>
            <a:noFill/>
            <a:ln w="9525">
              <a:noFill/>
              <a:miter lim="800000"/>
            </a:ln>
          </p:spPr>
          <p:txBody>
            <a:bodyPr wrap="square">
              <a:spAutoFit/>
            </a:bodyPr>
            <a:lstStyle/>
            <a:p>
              <a:pPr algn="ctr" eaLnBrk="1" hangingPunct="1">
                <a:lnSpc>
                  <a:spcPct val="150000"/>
                </a:lnSpc>
              </a:pPr>
              <a:r>
                <a:rPr lang="en-US" sz="2800"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1600" b="1" dirty="0">
                <a:latin typeface="Tahoma" panose="020B0604030504040204" pitchFamily="34" charset="0"/>
                <a:cs typeface="Tahoma" panose="020B0604030504040204" pitchFamily="34" charset="0"/>
              </a:endParaRPr>
            </a:p>
          </p:txBody>
        </p:sp>
        <p:cxnSp>
          <p:nvCxnSpPr>
            <p:cNvPr id="23" name="Straight Connector 22"/>
            <p:cNvCxnSpPr/>
            <p:nvPr/>
          </p:nvCxnSpPr>
          <p:spPr>
            <a:xfrm flipV="1">
              <a:off x="3048000" y="2593218"/>
              <a:ext cx="0" cy="473318"/>
            </a:xfrm>
            <a:prstGeom prst="line">
              <a:avLst/>
            </a:prstGeom>
          </p:spPr>
          <p:style>
            <a:lnRef idx="1">
              <a:schemeClr val="accent3"/>
            </a:lnRef>
            <a:fillRef idx="0">
              <a:schemeClr val="accent3"/>
            </a:fillRef>
            <a:effectRef idx="0">
              <a:schemeClr val="accent3"/>
            </a:effectRef>
            <a:fontRef idx="minor">
              <a:schemeClr val="tx1"/>
            </a:fontRef>
          </p:style>
        </p:cxnSp>
        <p:sp>
          <p:nvSpPr>
            <p:cNvPr id="24" name="Oval 23"/>
            <p:cNvSpPr/>
            <p:nvPr/>
          </p:nvSpPr>
          <p:spPr>
            <a:xfrm>
              <a:off x="1894978" y="3124200"/>
              <a:ext cx="2308183" cy="2101644"/>
            </a:xfrm>
            <a:prstGeom prst="ellipse">
              <a:avLst/>
            </a:prstGeom>
            <a:noFill/>
            <a:ln w="76200" cmpd="thinThick">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Direct Access Storage 24"/>
            <p:cNvSpPr/>
            <p:nvPr/>
          </p:nvSpPr>
          <p:spPr>
            <a:xfrm rot="16200000">
              <a:off x="2956787" y="2947685"/>
              <a:ext cx="161316" cy="283690"/>
            </a:xfrm>
            <a:prstGeom prst="flowChartMagneticDrum">
              <a:avLst/>
            </a:prstGeom>
            <a:solidFill>
              <a:schemeClr val="bg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4"/>
            <p:cNvSpPr>
              <a:spLocks noChangeArrowheads="1"/>
            </p:cNvSpPr>
            <p:nvPr/>
          </p:nvSpPr>
          <p:spPr bwMode="auto">
            <a:xfrm>
              <a:off x="1818778" y="3631979"/>
              <a:ext cx="2448441" cy="1569660"/>
            </a:xfrm>
            <a:prstGeom prst="rect">
              <a:avLst/>
            </a:prstGeom>
            <a:noFill/>
            <a:ln w="9525">
              <a:noFill/>
              <a:miter lim="800000"/>
            </a:ln>
          </p:spPr>
          <p:txBody>
            <a:bodyPr wrap="square">
              <a:spAutoFit/>
            </a:bodyPr>
            <a:lstStyle/>
            <a:p>
              <a:pPr algn="ctr" eaLnBrk="1" hangingPunct="1"/>
              <a:r>
                <a:rPr lang="en-US" altLang="en-US" sz="1600" b="1" dirty="0" smtClean="0">
                  <a:latin typeface="Tahoma" panose="020B0604030504040204" pitchFamily="34" charset="0"/>
                  <a:cs typeface="Tahoma" panose="020B0604030504040204" pitchFamily="34" charset="0"/>
                </a:rPr>
                <a:t> </a:t>
              </a:r>
              <a:r>
                <a:rPr lang="vi-VN" sz="2000" b="1" dirty="0">
                  <a:latin typeface="Tahoma" panose="020B0604030504040204" pitchFamily="34" charset="0"/>
                  <a:ea typeface="Tahoma" panose="020B0604030504040204" pitchFamily="34" charset="0"/>
                  <a:cs typeface="Tahoma" panose="020B0604030504040204" pitchFamily="34" charset="0"/>
                </a:rPr>
                <a:t>Tình hình tham gia</a:t>
              </a:r>
              <a:r>
                <a:rPr lang="en-US" sz="2000" b="1" dirty="0">
                  <a:latin typeface="Tahoma" panose="020B0604030504040204" pitchFamily="34" charset="0"/>
                  <a:ea typeface="Tahoma" panose="020B0604030504040204" pitchFamily="34" charset="0"/>
                  <a:cs typeface="Tahoma" panose="020B0604030504040204" pitchFamily="34" charset="0"/>
                </a:rPr>
                <a:t> </a:t>
              </a:r>
              <a:r>
                <a:rPr lang="vi-VN" sz="2000" b="1" dirty="0">
                  <a:latin typeface="Tahoma" panose="020B0604030504040204" pitchFamily="34" charset="0"/>
                  <a:ea typeface="Tahoma" panose="020B0604030504040204" pitchFamily="34" charset="0"/>
                  <a:cs typeface="Tahoma" panose="020B0604030504040204" pitchFamily="34" charset="0"/>
                </a:rPr>
                <a:t>giao thông </a:t>
              </a:r>
              <a:r>
                <a:rPr lang="en-US" sz="2000" b="1" dirty="0">
                  <a:latin typeface="Tahoma" panose="020B0604030504040204" pitchFamily="34" charset="0"/>
                  <a:ea typeface="Tahoma" panose="020B0604030504040204" pitchFamily="34" charset="0"/>
                  <a:cs typeface="Tahoma" panose="020B0604030504040204" pitchFamily="34" charset="0"/>
                </a:rPr>
                <a:t>b</a:t>
              </a:r>
              <a:r>
                <a:rPr lang="vi-VN" sz="2000" b="1" dirty="0">
                  <a:latin typeface="Tahoma" panose="020B0604030504040204" pitchFamily="34" charset="0"/>
                  <a:ea typeface="Tahoma" panose="020B0604030504040204" pitchFamily="34" charset="0"/>
                  <a:cs typeface="Tahoma" panose="020B0604030504040204" pitchFamily="34" charset="0"/>
                </a:rPr>
                <a:t>ằng xe đạp, xe đạp</a:t>
              </a:r>
              <a:r>
                <a:rPr lang="en-US" sz="2000" b="1" dirty="0">
                  <a:latin typeface="Tahoma" panose="020B0604030504040204" pitchFamily="34" charset="0"/>
                  <a:ea typeface="Tahoma" panose="020B0604030504040204" pitchFamily="34" charset="0"/>
                  <a:cs typeface="Tahoma" panose="020B0604030504040204" pitchFamily="34" charset="0"/>
                </a:rPr>
                <a:t> đ</a:t>
              </a:r>
              <a:r>
                <a:rPr lang="vi-VN" sz="2000" b="1" dirty="0">
                  <a:latin typeface="Tahoma" panose="020B0604030504040204" pitchFamily="34" charset="0"/>
                  <a:ea typeface="Tahoma" panose="020B0604030504040204" pitchFamily="34" charset="0"/>
                  <a:cs typeface="Tahoma" panose="020B0604030504040204" pitchFamily="34" charset="0"/>
                </a:rPr>
                <a:t>iện</a:t>
              </a:r>
              <a:endParaRPr lang="en-US" altLang="en-US" sz="2000" b="1" dirty="0">
                <a:latin typeface="Tahoma" panose="020B0604030504040204" pitchFamily="34" charset="0"/>
                <a:ea typeface="Tahoma" panose="020B0604030504040204" pitchFamily="34" charset="0"/>
                <a:cs typeface="Tahoma" panose="020B0604030504040204" pitchFamily="34" charset="0"/>
              </a:endParaRPr>
            </a:p>
            <a:p>
              <a:pPr algn="ctr" eaLnBrk="1" hangingPunct="1"/>
              <a:endParaRPr lang="en-US" altLang="en-US" sz="1600" b="1" dirty="0">
                <a:latin typeface="Tahoma" panose="020B0604030504040204" pitchFamily="34" charset="0"/>
                <a:cs typeface="Tahoma" panose="020B0604030504040204" pitchFamily="34" charset="0"/>
              </a:endParaRPr>
            </a:p>
          </p:txBody>
        </p:sp>
      </p:grpSp>
      <p:grpSp>
        <p:nvGrpSpPr>
          <p:cNvPr id="28" name="Group 27"/>
          <p:cNvGrpSpPr/>
          <p:nvPr/>
        </p:nvGrpSpPr>
        <p:grpSpPr>
          <a:xfrm>
            <a:off x="3290586" y="2514600"/>
            <a:ext cx="2308183" cy="4249866"/>
            <a:chOff x="4930817" y="1769934"/>
            <a:chExt cx="2308183" cy="4249866"/>
          </a:xfrm>
        </p:grpSpPr>
        <p:sp>
          <p:nvSpPr>
            <p:cNvPr id="29" name="Rectangle 14"/>
            <p:cNvSpPr>
              <a:spLocks noChangeArrowheads="1"/>
            </p:cNvSpPr>
            <p:nvPr/>
          </p:nvSpPr>
          <p:spPr bwMode="auto">
            <a:xfrm>
              <a:off x="5083217" y="4408895"/>
              <a:ext cx="2057400" cy="1015663"/>
            </a:xfrm>
            <a:prstGeom prst="rect">
              <a:avLst/>
            </a:prstGeom>
            <a:noFill/>
            <a:ln w="9525">
              <a:noFill/>
              <a:miter lim="800000"/>
            </a:ln>
          </p:spPr>
          <p:txBody>
            <a:bodyPr wrap="square">
              <a:spAutoFit/>
            </a:bodyPr>
            <a:lstStyle/>
            <a:p>
              <a:pPr algn="ctr" eaLnBrk="1" hangingPunct="1"/>
              <a:r>
                <a:rPr lang="vi-VN" sz="2000" b="1" dirty="0">
                  <a:latin typeface="Tahoma" panose="020B0604030504040204" pitchFamily="34" charset="0"/>
                  <a:ea typeface="Tahoma" panose="020B0604030504040204" pitchFamily="34" charset="0"/>
                  <a:cs typeface="Tahoma" panose="020B0604030504040204" pitchFamily="34" charset="0"/>
                </a:rPr>
                <a:t>Chuẩn bị đi xe đạp và xe đạp điện an toàn</a:t>
              </a:r>
              <a:endParaRPr lang="en-US" sz="2000" b="1" dirty="0">
                <a:solidFill>
                  <a:srgbClr val="000000"/>
                </a:solidFill>
                <a:latin typeface="Tahoma" panose="020B0604030504040204" pitchFamily="34" charset="0"/>
                <a:cs typeface="Tahoma" panose="020B0604030504040204" pitchFamily="34" charset="0"/>
              </a:endParaRPr>
            </a:p>
          </p:txBody>
        </p:sp>
        <p:sp>
          <p:nvSpPr>
            <p:cNvPr id="30" name="Oval 29"/>
            <p:cNvSpPr/>
            <p:nvPr/>
          </p:nvSpPr>
          <p:spPr>
            <a:xfrm>
              <a:off x="4930817" y="3918156"/>
              <a:ext cx="2308183" cy="2101644"/>
            </a:xfrm>
            <a:prstGeom prst="ellipse">
              <a:avLst/>
            </a:prstGeom>
            <a:noFill/>
            <a:ln w="76200" cmpd="thickThi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flipH="1" flipV="1">
              <a:off x="6053765" y="1769934"/>
              <a:ext cx="18265" cy="2148222"/>
            </a:xfrm>
            <a:prstGeom prst="line">
              <a:avLst/>
            </a:prstGeom>
          </p:spPr>
          <p:style>
            <a:lnRef idx="1">
              <a:schemeClr val="accent3"/>
            </a:lnRef>
            <a:fillRef idx="0">
              <a:schemeClr val="accent3"/>
            </a:fillRef>
            <a:effectRef idx="0">
              <a:schemeClr val="accent3"/>
            </a:effectRef>
            <a:fontRef idx="minor">
              <a:schemeClr val="tx1"/>
            </a:fontRef>
          </p:style>
        </p:cxnSp>
        <p:sp>
          <p:nvSpPr>
            <p:cNvPr id="32" name="Flowchart: Direct Access Storage 31"/>
            <p:cNvSpPr/>
            <p:nvPr/>
          </p:nvSpPr>
          <p:spPr>
            <a:xfrm rot="16200000">
              <a:off x="6004249" y="3702662"/>
              <a:ext cx="161316" cy="283690"/>
            </a:xfrm>
            <a:prstGeom prst="flowChartMagneticDrum">
              <a:avLst/>
            </a:prstGeom>
            <a:solidFill>
              <a:schemeClr val="bg1">
                <a:lumMod val="85000"/>
              </a:schemeClr>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4"/>
            <p:cNvSpPr>
              <a:spLocks noChangeArrowheads="1"/>
            </p:cNvSpPr>
            <p:nvPr/>
          </p:nvSpPr>
          <p:spPr bwMode="auto">
            <a:xfrm>
              <a:off x="5083217" y="3779726"/>
              <a:ext cx="2057400" cy="660822"/>
            </a:xfrm>
            <a:prstGeom prst="rect">
              <a:avLst/>
            </a:prstGeom>
            <a:noFill/>
            <a:ln w="9525">
              <a:noFill/>
              <a:miter lim="800000"/>
            </a:ln>
          </p:spPr>
          <p:txBody>
            <a:bodyPr wrap="square">
              <a:spAutoFit/>
            </a:bodyPr>
            <a:lstStyle/>
            <a:p>
              <a:pPr algn="ctr" eaLnBrk="1" hangingPunct="1">
                <a:lnSpc>
                  <a:spcPct val="150000"/>
                </a:lnSpc>
              </a:pPr>
              <a:r>
                <a:rPr lang="en-US" altLang="en-US" sz="2800" dirty="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altLang="en-US" sz="2800" dirty="0">
                <a:solidFill>
                  <a:srgbClr val="000099"/>
                </a:solidFill>
                <a:latin typeface="Tahoma" panose="020B0604030504040204" pitchFamily="34" charset="0"/>
                <a:cs typeface="Tahoma" panose="020B0604030504040204" pitchFamily="34" charset="0"/>
              </a:endParaRPr>
            </a:p>
          </p:txBody>
        </p:sp>
      </p:grpSp>
      <p:grpSp>
        <p:nvGrpSpPr>
          <p:cNvPr id="34" name="Group 33"/>
          <p:cNvGrpSpPr/>
          <p:nvPr/>
        </p:nvGrpSpPr>
        <p:grpSpPr>
          <a:xfrm>
            <a:off x="6096000" y="2528034"/>
            <a:ext cx="2308183" cy="3533792"/>
            <a:chOff x="4930817" y="2486008"/>
            <a:chExt cx="2308183" cy="3533792"/>
          </a:xfrm>
        </p:grpSpPr>
        <p:sp>
          <p:nvSpPr>
            <p:cNvPr id="35" name="Rectangle 14"/>
            <p:cNvSpPr>
              <a:spLocks noChangeArrowheads="1"/>
            </p:cNvSpPr>
            <p:nvPr/>
          </p:nvSpPr>
          <p:spPr bwMode="auto">
            <a:xfrm>
              <a:off x="5121492" y="4581111"/>
              <a:ext cx="2041308" cy="1015663"/>
            </a:xfrm>
            <a:prstGeom prst="rect">
              <a:avLst/>
            </a:prstGeom>
            <a:noFill/>
            <a:ln w="9525">
              <a:noFill/>
              <a:miter lim="800000"/>
            </a:ln>
          </p:spPr>
          <p:txBody>
            <a:bodyPr wrap="square">
              <a:spAutoFit/>
            </a:bodyPr>
            <a:lstStyle/>
            <a:p>
              <a:pPr algn="ctr" eaLnBrk="1" hangingPunct="1"/>
              <a:r>
                <a:rPr lang="vi-VN" sz="2000" b="1" dirty="0">
                  <a:latin typeface="Tahoma" panose="020B0604030504040204" pitchFamily="34" charset="0"/>
                  <a:ea typeface="Tahoma" panose="020B0604030504040204" pitchFamily="34" charset="0"/>
                  <a:cs typeface="Tahoma" panose="020B0604030504040204" pitchFamily="34" charset="0"/>
                </a:rPr>
                <a:t>Cách đi xe đạp và xe đạp điện an toàn</a:t>
              </a:r>
              <a:endParaRPr lang="en-US" sz="2000" b="1" dirty="0">
                <a:solidFill>
                  <a:srgbClr val="000000"/>
                </a:solidFill>
                <a:latin typeface="Tahoma" panose="020B0604030504040204" pitchFamily="34" charset="0"/>
                <a:cs typeface="Tahoma" panose="020B0604030504040204" pitchFamily="34" charset="0"/>
              </a:endParaRPr>
            </a:p>
          </p:txBody>
        </p:sp>
        <p:sp>
          <p:nvSpPr>
            <p:cNvPr id="36" name="Oval 35"/>
            <p:cNvSpPr/>
            <p:nvPr/>
          </p:nvSpPr>
          <p:spPr>
            <a:xfrm>
              <a:off x="4930817" y="3918156"/>
              <a:ext cx="2308183" cy="2101644"/>
            </a:xfrm>
            <a:prstGeom prst="ellipse">
              <a:avLst/>
            </a:prstGeom>
            <a:noFill/>
            <a:ln w="76200" cmpd="thickThi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flipH="1" flipV="1">
              <a:off x="6072028" y="2486008"/>
              <a:ext cx="1" cy="1432148"/>
            </a:xfrm>
            <a:prstGeom prst="line">
              <a:avLst/>
            </a:prstGeom>
          </p:spPr>
          <p:style>
            <a:lnRef idx="1">
              <a:schemeClr val="accent3"/>
            </a:lnRef>
            <a:fillRef idx="0">
              <a:schemeClr val="accent3"/>
            </a:fillRef>
            <a:effectRef idx="0">
              <a:schemeClr val="accent3"/>
            </a:effectRef>
            <a:fontRef idx="minor">
              <a:schemeClr val="tx1"/>
            </a:fontRef>
          </p:style>
        </p:cxnSp>
        <p:sp>
          <p:nvSpPr>
            <p:cNvPr id="38" name="Flowchart: Direct Access Storage 37"/>
            <p:cNvSpPr/>
            <p:nvPr/>
          </p:nvSpPr>
          <p:spPr>
            <a:xfrm rot="16200000">
              <a:off x="6004249" y="3702662"/>
              <a:ext cx="161316" cy="283690"/>
            </a:xfrm>
            <a:prstGeom prst="flowChartMagneticDrum">
              <a:avLst/>
            </a:prstGeom>
            <a:solidFill>
              <a:schemeClr val="bg1">
                <a:lumMod val="85000"/>
              </a:schemeClr>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4"/>
            <p:cNvSpPr>
              <a:spLocks noChangeArrowheads="1"/>
            </p:cNvSpPr>
            <p:nvPr/>
          </p:nvSpPr>
          <p:spPr bwMode="auto">
            <a:xfrm>
              <a:off x="5197693" y="3717891"/>
              <a:ext cx="1774428" cy="660822"/>
            </a:xfrm>
            <a:prstGeom prst="rect">
              <a:avLst/>
            </a:prstGeom>
            <a:noFill/>
            <a:ln w="9525">
              <a:noFill/>
              <a:miter lim="800000"/>
            </a:ln>
          </p:spPr>
          <p:txBody>
            <a:bodyPr wrap="square">
              <a:spAutoFit/>
            </a:bodyPr>
            <a:lstStyle/>
            <a:p>
              <a:pPr algn="ctr">
                <a:lnSpc>
                  <a:spcPct val="150000"/>
                </a:lnSpc>
              </a:pPr>
              <a:r>
                <a:rPr lang="en-US" sz="2800" b="1" dirty="0" smtClean="0">
                  <a:solidFill>
                    <a:srgbClr val="000099"/>
                  </a:solidFill>
                  <a:latin typeface="Tahoma" panose="020B0604030504040204" pitchFamily="34" charset="0"/>
                  <a:cs typeface="Tahoma" panose="020B0604030504040204" pitchFamily="34" charset="0"/>
                  <a:sym typeface="Wingdings 2" panose="05020102010507070707" pitchFamily="18" charset="2"/>
                </a:rPr>
                <a:t></a:t>
              </a:r>
              <a:endParaRPr lang="en-US" sz="2800" b="1" dirty="0" smtClean="0">
                <a:solidFill>
                  <a:srgbClr val="000099"/>
                </a:solidFill>
                <a:latin typeface="Tahoma" panose="020B0604030504040204" pitchFamily="34" charset="0"/>
                <a:cs typeface="Tahoma" panose="020B0604030504040204" pitchFamily="34" charset="0"/>
              </a:endParaRPr>
            </a:p>
          </p:txBody>
        </p:sp>
      </p:grpSp>
      <p:sp>
        <p:nvSpPr>
          <p:cNvPr id="27" name="TextBox 15"/>
          <p:cNvSpPr txBox="1">
            <a:spLocks noChangeArrowheads="1"/>
          </p:cNvSpPr>
          <p:nvPr/>
        </p:nvSpPr>
        <p:spPr bwMode="auto">
          <a:xfrm>
            <a:off x="1066800" y="2057400"/>
            <a:ext cx="3962400" cy="492125"/>
          </a:xfrm>
          <a:prstGeom prst="rect">
            <a:avLst/>
          </a:prstGeom>
          <a:noFill/>
          <a:ln w="9525">
            <a:noFill/>
            <a:miter lim="800000"/>
          </a:ln>
        </p:spPr>
        <p:txBody>
          <a:bodyPr>
            <a:spAutoFit/>
          </a:bodyPr>
          <a:lstStyle/>
          <a:p>
            <a:pPr eaLnBrk="1" hangingPunct="1"/>
            <a:r>
              <a:rPr lang="en-US" altLang="en-US" sz="2600" b="1" dirty="0">
                <a:latin typeface="Tahoma" panose="020B0604030504040204" pitchFamily="34" charset="0"/>
                <a:cs typeface="Tahoma" panose="020B0604030504040204" pitchFamily="34" charset="0"/>
              </a:rPr>
              <a:t>NỘI DUNG</a:t>
            </a:r>
            <a:endParaRPr lang="en-US" altLang="en-US" sz="2600" b="1" dirty="0">
              <a:latin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down)">
                                      <p:cBhvr>
                                        <p:cTn id="13" dur="500"/>
                                        <p:tgtEl>
                                          <p:spTgt spid="1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anim calcmode="lin" valueType="num">
                                      <p:cBhvr>
                                        <p:cTn id="22" dur="500" fill="hold"/>
                                        <p:tgtEl>
                                          <p:spTgt spid="21"/>
                                        </p:tgtEl>
                                        <p:attrNameLst>
                                          <p:attrName>ppt_x</p:attrName>
                                        </p:attrNameLst>
                                      </p:cBhvr>
                                      <p:tavLst>
                                        <p:tav tm="0">
                                          <p:val>
                                            <p:strVal val="#ppt_x"/>
                                          </p:val>
                                        </p:tav>
                                        <p:tav tm="100000">
                                          <p:val>
                                            <p:strVal val="#ppt_x"/>
                                          </p:val>
                                        </p:tav>
                                      </p:tavLst>
                                    </p:anim>
                                    <p:anim calcmode="lin" valueType="num">
                                      <p:cBhvr>
                                        <p:cTn id="23"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anim calcmode="lin" valueType="num">
                                      <p:cBhvr>
                                        <p:cTn id="29" dur="500" fill="hold"/>
                                        <p:tgtEl>
                                          <p:spTgt spid="28"/>
                                        </p:tgtEl>
                                        <p:attrNameLst>
                                          <p:attrName>ppt_x</p:attrName>
                                        </p:attrNameLst>
                                      </p:cBhvr>
                                      <p:tavLst>
                                        <p:tav tm="0">
                                          <p:val>
                                            <p:strVal val="#ppt_x"/>
                                          </p:val>
                                        </p:tav>
                                        <p:tav tm="100000">
                                          <p:val>
                                            <p:strVal val="#ppt_x"/>
                                          </p:val>
                                        </p:tav>
                                      </p:tavLst>
                                    </p:anim>
                                    <p:anim calcmode="lin" valueType="num">
                                      <p:cBhvr>
                                        <p:cTn id="30"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anim calcmode="lin" valueType="num">
                                      <p:cBhvr>
                                        <p:cTn id="36" dur="500" fill="hold"/>
                                        <p:tgtEl>
                                          <p:spTgt spid="34"/>
                                        </p:tgtEl>
                                        <p:attrNameLst>
                                          <p:attrName>ppt_x</p:attrName>
                                        </p:attrNameLst>
                                      </p:cBhvr>
                                      <p:tavLst>
                                        <p:tav tm="0">
                                          <p:val>
                                            <p:strVal val="#ppt_x"/>
                                          </p:val>
                                        </p:tav>
                                        <p:tav tm="100000">
                                          <p:val>
                                            <p:strVal val="#ppt_x"/>
                                          </p:val>
                                        </p:tav>
                                      </p:tavLst>
                                    </p:anim>
                                    <p:anim calcmode="lin" valueType="num">
                                      <p:cBhvr>
                                        <p:cTn id="37"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51130" y="584835"/>
            <a:ext cx="8764270" cy="3005455"/>
          </a:xfrm>
          <a:prstGeom prst="rect">
            <a:avLst/>
          </a:prstGeom>
          <a:solidFill>
            <a:schemeClr val="accent5">
              <a:lumMod val="40000"/>
              <a:lumOff val="60000"/>
            </a:schemeClr>
          </a:solidFill>
          <a:ln w="22225">
            <a:noFill/>
            <a:miter lim="800000"/>
          </a:ln>
          <a:effectLst>
            <a:outerShdw blurRad="50800" dist="38100" dir="2700000" algn="tl" rotWithShape="0">
              <a:prstClr val="black">
                <a:alpha val="40000"/>
              </a:prstClr>
            </a:outerShdw>
          </a:effectLst>
        </p:spPr>
        <p:txBody>
          <a:bodyPr anchor="ctr"/>
          <a:lstStyle>
            <a:defPPr>
              <a:defRPr lang="en-US"/>
            </a:defPPr>
            <a:lvl1pPr algn="just" eaLnBrk="1" hangingPunct="1">
              <a:lnSpc>
                <a:spcPct val="150000"/>
              </a:lnSpc>
              <a:defRPr sz="2000" b="1" u="sng">
                <a:solidFill>
                  <a:schemeClr val="accent5">
                    <a:lumMod val="50000"/>
                  </a:schemeClr>
                </a:solidFill>
                <a:latin typeface="Tahoma" panose="020B0604030504040204" pitchFamily="34" charset="0"/>
                <a:cs typeface="Tahoma" panose="020B0604030504040204" pitchFamily="34" charset="0"/>
              </a:defRPr>
            </a:lvl1pPr>
          </a:lstStyle>
          <a:p>
            <a:pPr indent="457200" algn="l">
              <a:lnSpc>
                <a:spcPct val="115000"/>
              </a:lnSpc>
              <a:spcBef>
                <a:spcPts val="600"/>
              </a:spcBef>
              <a:spcAft>
                <a:spcPts val="600"/>
              </a:spcAft>
            </a:pPr>
            <a:r>
              <a:rPr lang="en-US" altLang="vi-VN" sz="3200" u="none" dirty="0" smtClean="0">
                <a:solidFill>
                  <a:schemeClr val="tx1"/>
                </a:solidFill>
                <a:latin typeface="Times New Roman" panose="02020603050405020304" pitchFamily="18" charset="0"/>
                <a:cs typeface="Times New Roman" panose="02020603050405020304" pitchFamily="18" charset="0"/>
              </a:rPr>
              <a:t>H</a:t>
            </a:r>
            <a:r>
              <a:rPr lang="vi-VN" sz="3200" u="none" dirty="0" smtClean="0">
                <a:solidFill>
                  <a:schemeClr val="tx1"/>
                </a:solidFill>
                <a:latin typeface="Times New Roman" panose="02020603050405020304" pitchFamily="18" charset="0"/>
                <a:cs typeface="Times New Roman" panose="02020603050405020304" pitchFamily="18" charset="0"/>
              </a:rPr>
              <a:t>ọc sinh</a:t>
            </a:r>
            <a:r>
              <a:rPr lang="en-US" sz="3200" u="none" dirty="0" smtClean="0">
                <a:solidFill>
                  <a:schemeClr val="tx1"/>
                </a:solidFill>
                <a:latin typeface="Times New Roman" panose="02020603050405020304" pitchFamily="18" charset="0"/>
                <a:cs typeface="Times New Roman" panose="02020603050405020304" pitchFamily="18" charset="0"/>
              </a:rPr>
              <a:t> </a:t>
            </a:r>
            <a:r>
              <a:rPr lang="en-US" sz="3200" u="none" dirty="0" err="1" smtClean="0">
                <a:solidFill>
                  <a:schemeClr val="tx1"/>
                </a:solidFill>
                <a:latin typeface="Times New Roman" panose="02020603050405020304" pitchFamily="18" charset="0"/>
                <a:cs typeface="Times New Roman" panose="02020603050405020304" pitchFamily="18" charset="0"/>
              </a:rPr>
              <a:t>thường</a:t>
            </a:r>
            <a:r>
              <a:rPr lang="vi-VN" sz="3200" u="none" dirty="0">
                <a:solidFill>
                  <a:schemeClr val="tx1"/>
                </a:solidFill>
                <a:latin typeface="Times New Roman" panose="02020603050405020304" pitchFamily="18" charset="0"/>
                <a:cs typeface="Times New Roman" panose="02020603050405020304" pitchFamily="18" charset="0"/>
              </a:rPr>
              <a:t> đi xe đạp phóng nhanh vượt ẩu, dàn hàng hai, </a:t>
            </a:r>
            <a:r>
              <a:rPr lang="en-US" sz="3200" u="none" dirty="0" err="1" smtClean="0">
                <a:solidFill>
                  <a:schemeClr val="tx1"/>
                </a:solidFill>
                <a:latin typeface="Times New Roman" panose="02020603050405020304" pitchFamily="18" charset="0"/>
                <a:cs typeface="Times New Roman" panose="02020603050405020304" pitchFamily="18" charset="0"/>
              </a:rPr>
              <a:t>hàng</a:t>
            </a:r>
            <a:r>
              <a:rPr lang="en-US" sz="3200" u="none" dirty="0" smtClean="0">
                <a:solidFill>
                  <a:schemeClr val="tx1"/>
                </a:solidFill>
                <a:latin typeface="Times New Roman" panose="02020603050405020304" pitchFamily="18" charset="0"/>
                <a:cs typeface="Times New Roman" panose="02020603050405020304" pitchFamily="18" charset="0"/>
              </a:rPr>
              <a:t> </a:t>
            </a:r>
            <a:r>
              <a:rPr lang="vi-VN" sz="3200" u="none" dirty="0" smtClean="0">
                <a:solidFill>
                  <a:schemeClr val="tx1"/>
                </a:solidFill>
                <a:latin typeface="Times New Roman" panose="02020603050405020304" pitchFamily="18" charset="0"/>
                <a:cs typeface="Times New Roman" panose="02020603050405020304" pitchFamily="18" charset="0"/>
              </a:rPr>
              <a:t>ba </a:t>
            </a:r>
            <a:r>
              <a:rPr lang="vi-VN" sz="3200" u="none" dirty="0">
                <a:solidFill>
                  <a:schemeClr val="tx1"/>
                </a:solidFill>
                <a:latin typeface="Times New Roman" panose="02020603050405020304" pitchFamily="18" charset="0"/>
                <a:cs typeface="Times New Roman" panose="02020603050405020304" pitchFamily="18" charset="0"/>
              </a:rPr>
              <a:t>trên đường, đi xe đạp điện không đội mũ bảo hiểm, vượt đèn đỏ, vừa tham gia giao thông vừa nghe nhạc và thậm chí chở ba</a:t>
            </a:r>
            <a:r>
              <a:rPr lang="en-US" altLang="vi-VN" sz="3200" u="none" dirty="0">
                <a:solidFill>
                  <a:schemeClr val="tx1"/>
                </a:solidFill>
                <a:latin typeface="Times New Roman" panose="02020603050405020304" pitchFamily="18" charset="0"/>
                <a:cs typeface="Times New Roman" panose="02020603050405020304" pitchFamily="18" charset="0"/>
              </a:rPr>
              <a:t>, ch</a:t>
            </a:r>
            <a:r>
              <a:rPr lang="vi-VN" altLang="en-US" sz="3200" u="none" dirty="0">
                <a:solidFill>
                  <a:schemeClr val="tx1"/>
                </a:solidFill>
                <a:latin typeface="Times New Roman" panose="02020603050405020304" pitchFamily="18" charset="0"/>
                <a:cs typeface="Times New Roman" panose="02020603050405020304" pitchFamily="18" charset="0"/>
              </a:rPr>
              <a:t>ở bốn</a:t>
            </a:r>
            <a:r>
              <a:rPr lang="vi-VN" sz="3200" u="none" dirty="0">
                <a:solidFill>
                  <a:schemeClr val="tx1"/>
                </a:solidFill>
                <a:latin typeface="Times New Roman" panose="02020603050405020304" pitchFamily="18" charset="0"/>
                <a:cs typeface="Times New Roman" panose="02020603050405020304" pitchFamily="18" charset="0"/>
              </a:rPr>
              <a:t> người rất nguy hiểm</a:t>
            </a:r>
            <a:r>
              <a:rPr lang="vi-VN" sz="3200" u="none" dirty="0" smtClean="0">
                <a:solidFill>
                  <a:schemeClr val="tx1"/>
                </a:solidFill>
                <a:latin typeface="Times New Roman" panose="02020603050405020304" pitchFamily="18" charset="0"/>
                <a:cs typeface="Times New Roman" panose="02020603050405020304" pitchFamily="18" charset="0"/>
              </a:rPr>
              <a:t>.</a:t>
            </a:r>
            <a:endParaRPr lang="en-US" sz="3200" u="none"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914400" y="0"/>
            <a:ext cx="5410200" cy="461665"/>
          </a:xfrm>
          <a:prstGeom prst="rect">
            <a:avLst/>
          </a:prstGeom>
          <a:noFill/>
        </p:spPr>
        <p:txBody>
          <a:bodyPr>
            <a:spAutoFit/>
          </a:bodyPr>
          <a:lstStyle/>
          <a:p>
            <a:pPr eaLnBrk="1" hangingPunct="1">
              <a:defRPr/>
            </a:pPr>
            <a:r>
              <a:rPr lang="vi-VN" sz="2400" b="1" dirty="0">
                <a:solidFill>
                  <a:schemeClr val="tx2">
                    <a:lumMod val="75000"/>
                  </a:schemeClr>
                </a:solidFill>
              </a:rPr>
              <a:t>B. </a:t>
            </a:r>
            <a:r>
              <a:rPr lang="en-US" sz="2400" b="1" dirty="0" err="1" smtClean="0">
                <a:solidFill>
                  <a:schemeClr val="tx2">
                    <a:lumMod val="75000"/>
                  </a:schemeClr>
                </a:solidFill>
              </a:rPr>
              <a:t>Nội</a:t>
            </a:r>
            <a:r>
              <a:rPr lang="en-US" sz="2400" b="1" dirty="0" smtClean="0">
                <a:solidFill>
                  <a:schemeClr val="tx2">
                    <a:lumMod val="75000"/>
                  </a:schemeClr>
                </a:solidFill>
              </a:rPr>
              <a:t> dung </a:t>
            </a:r>
            <a:r>
              <a:rPr lang="en-US" sz="2400" b="1" dirty="0" err="1" smtClean="0">
                <a:solidFill>
                  <a:schemeClr val="tx2">
                    <a:lumMod val="75000"/>
                  </a:schemeClr>
                </a:solidFill>
              </a:rPr>
              <a:t>bài</a:t>
            </a:r>
            <a:r>
              <a:rPr lang="en-US" sz="2400" b="1" dirty="0" smtClean="0">
                <a:solidFill>
                  <a:schemeClr val="tx2">
                    <a:lumMod val="75000"/>
                  </a:schemeClr>
                </a:solidFill>
              </a:rPr>
              <a:t> </a:t>
            </a:r>
            <a:r>
              <a:rPr lang="en-US" sz="2400" b="1" dirty="0" err="1" smtClean="0">
                <a:solidFill>
                  <a:schemeClr val="tx2">
                    <a:lumMod val="75000"/>
                  </a:schemeClr>
                </a:solidFill>
              </a:rPr>
              <a:t>học</a:t>
            </a:r>
            <a:endParaRPr lang="en-US" sz="2400" b="1" dirty="0">
              <a:solidFill>
                <a:schemeClr val="tx2">
                  <a:lumMod val="75000"/>
                </a:schemeClr>
              </a:solidFill>
            </a:endParaRPr>
          </a:p>
        </p:txBody>
      </p:sp>
      <p:sp>
        <p:nvSpPr>
          <p:cNvPr id="6" name="Title 2"/>
          <p:cNvSpPr txBox="1"/>
          <p:nvPr/>
        </p:nvSpPr>
        <p:spPr bwMode="auto">
          <a:xfrm>
            <a:off x="150495" y="0"/>
            <a:ext cx="8763000" cy="838200"/>
          </a:xfrm>
          <a:prstGeom prst="rect">
            <a:avLst/>
          </a:prstGeom>
          <a:solidFill>
            <a:schemeClr val="bg1"/>
          </a:solid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rtl="0" eaLnBrk="0" fontAlgn="base" hangingPunct="0">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vi-VN" sz="2200" b="1" dirty="0" smtClean="0">
                <a:latin typeface="Tahoma" panose="020B0604030504040204" pitchFamily="34" charset="0"/>
                <a:ea typeface="Tahoma" panose="020B0604030504040204" pitchFamily="34" charset="0"/>
                <a:cs typeface="Tahoma" panose="020B0604030504040204" pitchFamily="34" charset="0"/>
              </a:rPr>
              <a:t>1. </a:t>
            </a:r>
            <a:r>
              <a:rPr lang="vi-VN" sz="2200" b="1" dirty="0">
                <a:latin typeface="Tahoma" panose="020B0604030504040204" pitchFamily="34" charset="0"/>
                <a:ea typeface="Tahoma" panose="020B0604030504040204" pitchFamily="34" charset="0"/>
                <a:cs typeface="Tahoma" panose="020B0604030504040204" pitchFamily="34" charset="0"/>
              </a:rPr>
              <a:t>Tình hình tham gia giao thông bằng xe đạp, xe đạp điện</a:t>
            </a:r>
            <a:endParaRPr lang="en-US" sz="22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2400" y="3714115"/>
            <a:ext cx="2285365" cy="160020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3754755"/>
            <a:ext cx="2971800" cy="1600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3590290"/>
            <a:ext cx="3505200" cy="161861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495" y="5354955"/>
            <a:ext cx="2287905" cy="154686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7765" y="5314315"/>
            <a:ext cx="2972435" cy="1587500"/>
          </a:xfrm>
          <a:prstGeom prst="rect">
            <a:avLst/>
          </a:prstGeom>
        </p:spPr>
      </p:pic>
      <p:pic>
        <p:nvPicPr>
          <p:cNvPr id="16" name="Content Placeholder 15"/>
          <p:cNvPicPr>
            <a:picLocks noChangeAspect="1"/>
          </p:cNvPicPr>
          <p:nvPr>
            <p:ph idx="1"/>
          </p:nvPr>
        </p:nvPicPr>
        <p:blipFill>
          <a:blip r:embed="rId6"/>
          <a:stretch>
            <a:fillRect/>
          </a:stretch>
        </p:blipFill>
        <p:spPr>
          <a:xfrm>
            <a:off x="5410200" y="5208905"/>
            <a:ext cx="3649345" cy="16065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9389</Words>
  <PresentationFormat>On-screen Show (4:3)</PresentationFormat>
  <Paragraphs>435</Paragraphs>
  <Slides>28</Slides>
  <Notes>55</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28</vt:i4>
      </vt:variant>
    </vt:vector>
  </HeadingPairs>
  <TitlesOfParts>
    <vt:vector size="45" baseType="lpstr">
      <vt:lpstr>Arial</vt:lpstr>
      <vt:lpstr>SimSun</vt:lpstr>
      <vt:lpstr>Wingdings</vt:lpstr>
      <vt:lpstr>MS PGothic</vt:lpstr>
      <vt:lpstr>Calibri</vt:lpstr>
      <vt:lpstr>Tahoma</vt:lpstr>
      <vt:lpstr>Times New Roman</vt:lpstr>
      <vt:lpstr>Wingdings 2</vt:lpstr>
      <vt:lpstr>Microsoft YaHei</vt:lpstr>
      <vt:lpstr/>
      <vt:lpstr>Arial Unicode MS</vt:lpstr>
      <vt:lpstr>Wingdings</vt:lpstr>
      <vt:lpstr>MS Mincho</vt:lpstr>
      <vt:lpstr>Times New Roman</vt:lpstr>
      <vt:lpstr>Comic Sans MS</vt:lpstr>
      <vt:lpstr>Yu Gothic UI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Khi tham gia giao thông chúng ta phải tuân thủ việc gì ?</vt:lpstr>
      <vt:lpstr>Người điều khiển xe đạp/xe đạp điện phải như thế nào ?</vt:lpstr>
      <vt:lpstr>Người đi xe đạp/xe đạp điện  không được làm gì ?</vt:lpstr>
      <vt:lpstr>Người đi xe đạp/xe đạp điện không được làm gì?</vt:lpstr>
      <vt:lpstr>Khi đi xe đạp/xe đạp điện ban đêm thì phương tiện cần có yếu tố gì?</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Printed>2019-07-01T04:00:00Z</cp:lastPrinted>
  <dcterms:created xsi:type="dcterms:W3CDTF">2012-06-02T02:00:00Z</dcterms:created>
  <dcterms:modified xsi:type="dcterms:W3CDTF">2019-12-23T21:47:10Z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