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1" r:id="rId1"/>
  </p:sldMasterIdLst>
  <p:notesMasterIdLst>
    <p:notesMasterId r:id="rId21"/>
  </p:notesMasterIdLst>
  <p:sldIdLst>
    <p:sldId id="267" r:id="rId2"/>
    <p:sldId id="264" r:id="rId3"/>
    <p:sldId id="268" r:id="rId4"/>
    <p:sldId id="286" r:id="rId5"/>
    <p:sldId id="287" r:id="rId6"/>
    <p:sldId id="363" r:id="rId7"/>
    <p:sldId id="274" r:id="rId8"/>
    <p:sldId id="302" r:id="rId9"/>
    <p:sldId id="276" r:id="rId10"/>
    <p:sldId id="283" r:id="rId11"/>
    <p:sldId id="434" r:id="rId12"/>
    <p:sldId id="435" r:id="rId13"/>
    <p:sldId id="278" r:id="rId14"/>
    <p:sldId id="364" r:id="rId15"/>
    <p:sldId id="365" r:id="rId16"/>
    <p:sldId id="313" r:id="rId17"/>
    <p:sldId id="260"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10/15/2023</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7410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923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4F50AF8-3DF4-2A53-7BE4-EA4231CD7B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 id="2147483775" r:id="rId2"/>
    <p:sldLayoutId id="2147483735" r:id="rId3"/>
    <p:sldLayoutId id="2147483736" r:id="rId4"/>
    <p:sldLayoutId id="2147483737" r:id="rId5"/>
    <p:sldLayoutId id="2147483738" r:id="rId6"/>
    <p:sldLayoutId id="2147483777" r:id="rId7"/>
    <p:sldLayoutId id="2147483766" r:id="rId8"/>
    <p:sldLayoutId id="2147483767" r:id="rId9"/>
    <p:sldLayoutId id="2147483769"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6.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20.png"/><Relationship Id="rId12"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25.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56.svg"/><Relationship Id="rId9" Type="http://schemas.openxmlformats.org/officeDocument/2006/relationships/image" Target="../media/image59.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66.png"/><Relationship Id="rId4" Type="http://schemas.openxmlformats.org/officeDocument/2006/relationships/image" Target="../media/image23.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3.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8"/>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9"/>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1230</Words>
  <PresentationFormat>Widescreen</PresentationFormat>
  <Paragraphs>73</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vt:lpstr>
      <vt:lpstr>Chewy</vt:lpstr>
      <vt:lpstr>Tahoma</vt:lpstr>
      <vt:lpstr>UTM Zirkon</vt:lpstr>
      <vt:lpstr>字魂59号-创粗黑</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2023-10-15T09:28:59Z</dcterms:created>
  <dcterms:modified xsi:type="dcterms:W3CDTF">2023-10-15T09:29:03Z</dcterms:modified>
</cp:coreProperties>
</file>